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_rels/presentation.xml.rels" ContentType="application/vnd.openxmlformats-package.relationships+xml"/>
  <Override PartName="/ppt/media/image1.wmf" ContentType="image/x-wmf"/>
  <Override PartName="/ppt/media/image2.wmf" ContentType="image/x-wmf"/>
  <Override PartName="/ppt/media/image3.wmf" ContentType="image/x-wmf"/>
  <Override PartName="/ppt/media/image4.wmf" ContentType="image/x-wmf"/>
  <Override PartName="/ppt/media/image5.png" ContentType="image/png"/>
  <Override PartName="/ppt/media/image6.png" ContentType="image/png"/>
  <Override PartName="/ppt/media/image7.wmf" ContentType="image/x-wmf"/>
  <Override PartName="/ppt/embeddings/oleObject1.bin" ContentType="application/vnd.openxmlformats-officedocument.oleObject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/>
  <p:notesSz cx="7034213" cy="9194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22860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66ff"/>
                </a:solidFill>
                <a:effectLst/>
                <a:uFillTx/>
                <a:latin typeface="Tahoma"/>
              </a:rPr>
              <a:t>Click to edit the title text format</a:t>
            </a:r>
            <a:endParaRPr b="1" lang="en-US" sz="3600" strike="noStrike" u="none">
              <a:solidFill>
                <a:srgbClr val="0066ff"/>
              </a:solidFill>
              <a:effectLst/>
              <a:uFillTx/>
              <a:latin typeface="Tahoma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01"/>
              </a:spcBef>
              <a:buClr>
                <a:srgbClr val="0066ff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601"/>
              </a:spcBef>
              <a:buClr>
                <a:srgbClr val="0066ff"/>
              </a:buClr>
              <a:buSzPct val="6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601"/>
              </a:spcBef>
              <a:buClr>
                <a:srgbClr val="000000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601"/>
              </a:spcBef>
              <a:buClr>
                <a:srgbClr val="0066ff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601"/>
              </a:spcBef>
              <a:buClr>
                <a:srgbClr val="000000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601"/>
              </a:spcBef>
              <a:buClr>
                <a:srgbClr val="000000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 algn="ct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ct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 algn="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36FC1AB-C51F-4723-B5D9-4377772DE302}" type="slidenum"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"/>
          <p:cNvSpPr/>
          <p:nvPr/>
        </p:nvSpPr>
        <p:spPr>
          <a:xfrm>
            <a:off x="0" y="1333440"/>
            <a:ext cx="3343320" cy="122400"/>
          </a:xfrm>
          <a:prstGeom prst="rect">
            <a:avLst/>
          </a:prstGeom>
          <a:solidFill>
            <a:srgbClr val="4d4d4d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" name="" descr=""/>
          <p:cNvPicPr/>
          <p:nvPr/>
        </p:nvPicPr>
        <p:blipFill>
          <a:blip r:embed="rId2"/>
          <a:stretch/>
        </p:blipFill>
        <p:spPr>
          <a:xfrm>
            <a:off x="8083440" y="5867280"/>
            <a:ext cx="831960" cy="83196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2860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66ff"/>
                </a:solidFill>
                <a:effectLst/>
                <a:uFillTx/>
                <a:latin typeface="Tahoma"/>
              </a:rPr>
              <a:t>Click to edit the title text format</a:t>
            </a:r>
            <a:endParaRPr b="1" lang="en-US" sz="3600" strike="noStrike" u="none">
              <a:solidFill>
                <a:srgbClr val="0066ff"/>
              </a:solidFill>
              <a:effectLst/>
              <a:uFillTx/>
              <a:latin typeface="Tahom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01"/>
              </a:spcBef>
              <a:buClr>
                <a:srgbClr val="0066ff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601"/>
              </a:spcBef>
              <a:buClr>
                <a:srgbClr val="0066ff"/>
              </a:buClr>
              <a:buSzPct val="6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601"/>
              </a:spcBef>
              <a:buClr>
                <a:srgbClr val="000000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601"/>
              </a:spcBef>
              <a:buClr>
                <a:srgbClr val="0066ff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601"/>
              </a:spcBef>
              <a:buClr>
                <a:srgbClr val="000000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601"/>
              </a:spcBef>
              <a:buClr>
                <a:srgbClr val="000000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 algn="ct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ct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 algn="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0D7A9EB-B602-4983-833B-C75B8224E527}" type="slidenum"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"/>
          <p:cNvSpPr/>
          <p:nvPr/>
        </p:nvSpPr>
        <p:spPr>
          <a:xfrm>
            <a:off x="0" y="1333440"/>
            <a:ext cx="3343320" cy="122400"/>
          </a:xfrm>
          <a:prstGeom prst="rect">
            <a:avLst/>
          </a:prstGeom>
          <a:solidFill>
            <a:srgbClr val="4d4d4d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2" name="" descr=""/>
          <p:cNvPicPr/>
          <p:nvPr/>
        </p:nvPicPr>
        <p:blipFill>
          <a:blip r:embed="rId2"/>
          <a:stretch/>
        </p:blipFill>
        <p:spPr>
          <a:xfrm>
            <a:off x="8083440" y="5867280"/>
            <a:ext cx="831960" cy="83196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22860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66ff"/>
                </a:solidFill>
                <a:effectLst/>
                <a:uFillTx/>
                <a:latin typeface="Tahoma"/>
              </a:rPr>
              <a:t>Click to edit the title text format</a:t>
            </a:r>
            <a:endParaRPr b="1" lang="en-US" sz="3600" strike="noStrike" u="none">
              <a:solidFill>
                <a:srgbClr val="0066ff"/>
              </a:solidFill>
              <a:effectLst/>
              <a:uFillTx/>
              <a:latin typeface="Tahoma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01"/>
              </a:spcBef>
              <a:buClr>
                <a:srgbClr val="0066ff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601"/>
              </a:spcBef>
              <a:buClr>
                <a:srgbClr val="0066ff"/>
              </a:buClr>
              <a:buSzPct val="6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601"/>
              </a:spcBef>
              <a:buClr>
                <a:srgbClr val="000000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601"/>
              </a:spcBef>
              <a:buClr>
                <a:srgbClr val="0066ff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601"/>
              </a:spcBef>
              <a:buClr>
                <a:srgbClr val="000000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601"/>
              </a:spcBef>
              <a:buClr>
                <a:srgbClr val="000000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dt" idx="7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ftr" idx="8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 algn="ct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ct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 type="sldNum" idx="9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 algn="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87AECD0-5EEA-4AF5-B23B-AAD9A91AC1F2}" type="slidenum"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"/>
          <p:cNvSpPr/>
          <p:nvPr/>
        </p:nvSpPr>
        <p:spPr>
          <a:xfrm>
            <a:off x="0" y="1333440"/>
            <a:ext cx="3343320" cy="122400"/>
          </a:xfrm>
          <a:prstGeom prst="rect">
            <a:avLst/>
          </a:prstGeom>
          <a:solidFill>
            <a:srgbClr val="4d4d4d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8" name="" descr=""/>
          <p:cNvPicPr/>
          <p:nvPr/>
        </p:nvPicPr>
        <p:blipFill>
          <a:blip r:embed="rId2"/>
          <a:stretch/>
        </p:blipFill>
        <p:spPr>
          <a:xfrm>
            <a:off x="8083440" y="5867280"/>
            <a:ext cx="831960" cy="83196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2860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66ff"/>
                </a:solidFill>
                <a:effectLst/>
                <a:uFillTx/>
                <a:latin typeface="Tahoma"/>
              </a:rPr>
              <a:t>Click to edit the title text format</a:t>
            </a:r>
            <a:endParaRPr b="1" lang="en-US" sz="3600" strike="noStrike" u="none">
              <a:solidFill>
                <a:srgbClr val="0066ff"/>
              </a:solidFill>
              <a:effectLst/>
              <a:uFillTx/>
              <a:latin typeface="Tahom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01"/>
              </a:spcBef>
              <a:buClr>
                <a:srgbClr val="0066ff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601"/>
              </a:spcBef>
              <a:buClr>
                <a:srgbClr val="0066ff"/>
              </a:buClr>
              <a:buSzPct val="6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601"/>
              </a:spcBef>
              <a:buClr>
                <a:srgbClr val="000000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601"/>
              </a:spcBef>
              <a:buClr>
                <a:srgbClr val="0066ff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601"/>
              </a:spcBef>
              <a:buClr>
                <a:srgbClr val="000000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601"/>
              </a:spcBef>
              <a:buClr>
                <a:srgbClr val="000000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10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ftr" idx="11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 algn="ct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ct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 type="sldNum" idx="12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 algn="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E2B1CDE-F020-4037-865A-F2700F64E9BB}" type="slidenum"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"/>
          <p:cNvSpPr/>
          <p:nvPr/>
        </p:nvSpPr>
        <p:spPr>
          <a:xfrm>
            <a:off x="0" y="1333440"/>
            <a:ext cx="3343320" cy="122400"/>
          </a:xfrm>
          <a:prstGeom prst="rect">
            <a:avLst/>
          </a:prstGeom>
          <a:solidFill>
            <a:srgbClr val="4d4d4d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4" name="" descr=""/>
          <p:cNvPicPr/>
          <p:nvPr/>
        </p:nvPicPr>
        <p:blipFill>
          <a:blip r:embed="rId2"/>
          <a:stretch/>
        </p:blipFill>
        <p:spPr>
          <a:xfrm>
            <a:off x="8083440" y="5867280"/>
            <a:ext cx="831960" cy="83196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dt" idx="13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pt-BR" sz="1400" strike="noStrike" u="none">
                <a:solidFill>
                  <a:srgbClr val="ccecff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400" strike="noStrike" u="none">
                <a:solidFill>
                  <a:srgbClr val="ccecff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ftr" idx="14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pt-BR" sz="1400" strike="noStrike" u="none">
                <a:solidFill>
                  <a:srgbClr val="ccec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400" strike="noStrike" u="none">
                <a:solidFill>
                  <a:srgbClr val="ccecff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sldNum" idx="15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pt-BR" sz="1400" strike="noStrike" u="none">
                <a:solidFill>
                  <a:srgbClr val="ccecff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A163C22-E80A-4AD3-B47C-586822BA45E6}" type="slidenum">
              <a:rPr b="0" lang="pt-BR" sz="1400" strike="noStrike" u="none">
                <a:solidFill>
                  <a:srgbClr val="ccecff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>
            <a:off x="1752480" y="3994200"/>
            <a:ext cx="5639040" cy="122040"/>
          </a:xfrm>
          <a:prstGeom prst="rect">
            <a:avLst/>
          </a:prstGeom>
          <a:solidFill>
            <a:srgbClr val="4d4d4d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600" strike="noStrike" u="none">
                <a:solidFill>
                  <a:srgbClr val="0066ff"/>
                </a:solidFill>
                <a:effectLst/>
                <a:uFillTx/>
                <a:latin typeface="Tahoma"/>
              </a:rPr>
              <a:t>Click to edit the title text format</a:t>
            </a:r>
            <a:endParaRPr b="1" i="1" lang="en-US" sz="3600" strike="noStrike" u="none">
              <a:solidFill>
                <a:srgbClr val="0066ff"/>
              </a:solidFill>
              <a:effectLst/>
              <a:uFillTx/>
              <a:latin typeface="Tahoma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0"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algn="ctr">
              <a:spcBef>
                <a:spcPts val="451"/>
              </a:spcBef>
              <a:buClr>
                <a:srgbClr val="0066ff"/>
              </a:buClr>
              <a:buSzPct val="60000"/>
              <a:buFont typeface="Monotype Sorts" charset="2"/>
              <a:buChar char="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71600" algn="ctr">
              <a:spcBef>
                <a:spcPts val="400"/>
              </a:spcBef>
              <a:buClr>
                <a:srgbClr val="000000"/>
              </a:buClr>
              <a:buFont typeface="Helvetica"/>
              <a:buChar char="–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828800" algn="ctr">
              <a:spcBef>
                <a:spcPts val="451"/>
              </a:spcBef>
              <a:buClr>
                <a:srgbClr val="0066ff"/>
              </a:buClr>
              <a:buSzPct val="50000"/>
              <a:buFont typeface="Monotype Sorts" charset="2"/>
              <a:buChar char=""/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828800">
              <a:spcBef>
                <a:spcPts val="451"/>
              </a:spcBef>
              <a:buClr>
                <a:srgbClr val="000000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828800">
              <a:spcBef>
                <a:spcPts val="451"/>
              </a:spcBef>
              <a:buClr>
                <a:srgbClr val="000000"/>
              </a:buClr>
              <a:buSzPct val="50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.wmf"/><Relationship Id="rId3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"/>
          <p:cNvSpPr/>
          <p:nvPr/>
        </p:nvSpPr>
        <p:spPr>
          <a:xfrm>
            <a:off x="1547640" y="2987640"/>
            <a:ext cx="6031080" cy="354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3840" rIns="123840" tIns="63360" bIns="6336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665360"/>
                <a:tab algn="l" pos="3330720"/>
                <a:tab algn="l" pos="4995720"/>
                <a:tab algn="l" pos="6661080"/>
                <a:tab algn="l" pos="8326440"/>
                <a:tab algn="l" pos="9991800"/>
              </a:tabLst>
            </a:pPr>
            <a:r>
              <a:rPr b="1" lang="pt-BR" sz="3200" strike="noStrike" u="none">
                <a:solidFill>
                  <a:srgbClr val="335aff"/>
                </a:solidFill>
                <a:effectLst/>
                <a:uFillTx/>
                <a:latin typeface="Tahoma"/>
              </a:rPr>
              <a:t>Enron International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665360"/>
                <a:tab algn="l" pos="3330720"/>
                <a:tab algn="l" pos="4995720"/>
                <a:tab algn="l" pos="6661080"/>
                <a:tab algn="l" pos="8326440"/>
                <a:tab algn="l" pos="9991800"/>
              </a:tabLst>
            </a:pPr>
            <a:r>
              <a:rPr b="1" lang="pt-BR" sz="2800" strike="noStrike" u="none">
                <a:solidFill>
                  <a:srgbClr val="5f7dff"/>
                </a:solidFill>
                <a:effectLst/>
                <a:uFillTx/>
                <a:latin typeface="Tahoma"/>
              </a:rPr>
              <a:t>Serviços Financeiros e de Energia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665360"/>
                <a:tab algn="l" pos="3330720"/>
                <a:tab algn="l" pos="4995720"/>
                <a:tab algn="l" pos="6661080"/>
                <a:tab algn="l" pos="8326440"/>
                <a:tab algn="l" pos="99918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665360"/>
                <a:tab algn="l" pos="3330720"/>
                <a:tab algn="l" pos="4995720"/>
                <a:tab algn="l" pos="6661080"/>
                <a:tab algn="l" pos="8326440"/>
                <a:tab algn="l" pos="9991800"/>
              </a:tabLst>
            </a:pPr>
            <a:r>
              <a:rPr b="1" lang="pt-BR" sz="1800" strike="noStrike" u="none">
                <a:solidFill>
                  <a:srgbClr val="335aff"/>
                </a:solidFill>
                <a:effectLst/>
                <a:uFillTx/>
                <a:latin typeface="Tahoma"/>
              </a:rPr>
              <a:t>Apresentação à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665360"/>
                <a:tab algn="l" pos="3330720"/>
                <a:tab algn="l" pos="4995720"/>
                <a:tab algn="l" pos="6661080"/>
                <a:tab algn="l" pos="8326440"/>
                <a:tab algn="l" pos="9991800"/>
              </a:tabLst>
            </a:pP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665360"/>
                <a:tab algn="l" pos="3330720"/>
                <a:tab algn="l" pos="4995720"/>
                <a:tab algn="l" pos="6661080"/>
                <a:tab algn="l" pos="8326440"/>
                <a:tab algn="l" pos="99918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665360"/>
                <a:tab algn="l" pos="3330720"/>
                <a:tab algn="l" pos="4995720"/>
                <a:tab algn="l" pos="6661080"/>
                <a:tab algn="l" pos="8326440"/>
                <a:tab algn="l" pos="99918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665360"/>
                <a:tab algn="l" pos="3330720"/>
                <a:tab algn="l" pos="4995720"/>
                <a:tab algn="l" pos="6661080"/>
                <a:tab algn="l" pos="8326440"/>
                <a:tab algn="l" pos="99918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665360"/>
                <a:tab algn="l" pos="3330720"/>
                <a:tab algn="l" pos="4995720"/>
                <a:tab algn="l" pos="6661080"/>
                <a:tab algn="l" pos="8326440"/>
                <a:tab algn="l" pos="99918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665360"/>
                <a:tab algn="l" pos="3330720"/>
                <a:tab algn="l" pos="4995720"/>
                <a:tab algn="l" pos="6661080"/>
                <a:tab algn="l" pos="8326440"/>
                <a:tab algn="l" pos="99918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665360"/>
                <a:tab algn="l" pos="3330720"/>
                <a:tab algn="l" pos="4995720"/>
                <a:tab algn="l" pos="6661080"/>
                <a:tab algn="l" pos="8326440"/>
                <a:tab algn="l" pos="9991800"/>
              </a:tabLst>
            </a:pPr>
            <a:r>
              <a:rPr b="1" lang="pt-BR" sz="1800" strike="noStrike" u="none">
                <a:solidFill>
                  <a:srgbClr val="335aff"/>
                </a:solidFill>
                <a:effectLst/>
                <a:uFillTx/>
                <a:latin typeface="Tahoma"/>
              </a:rPr>
              <a:t>28 de Abril de 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"/>
          <p:cNvSpPr/>
          <p:nvPr/>
        </p:nvSpPr>
        <p:spPr>
          <a:xfrm>
            <a:off x="8102520" y="5722920"/>
            <a:ext cx="1041480" cy="11350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3" name="" descr=""/>
          <p:cNvPicPr/>
          <p:nvPr/>
        </p:nvPicPr>
        <p:blipFill>
          <a:blip r:embed="rId1"/>
          <a:stretch/>
        </p:blipFill>
        <p:spPr>
          <a:xfrm>
            <a:off x="3421080" y="606600"/>
            <a:ext cx="2290680" cy="2290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" name=""/>
          <p:cNvSpPr/>
          <p:nvPr/>
        </p:nvSpPr>
        <p:spPr>
          <a:xfrm>
            <a:off x="571680" y="1663560"/>
            <a:ext cx="2539800" cy="216000"/>
          </a:xfrm>
          <a:prstGeom prst="rect">
            <a:avLst/>
          </a:prstGeom>
          <a:gradFill rotWithShape="0">
            <a:gsLst>
              <a:gs pos="0">
                <a:srgbClr val="a2a2a2"/>
              </a:gs>
              <a:gs pos="100000">
                <a:srgbClr val="c0c0c0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5981760" y="1663560"/>
            <a:ext cx="2539800" cy="216000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a2a2a2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6" name="LOGO_CLR" descr=""/>
          <p:cNvPicPr/>
          <p:nvPr/>
        </p:nvPicPr>
        <p:blipFill>
          <a:blip r:embed="rId2"/>
          <a:stretch/>
        </p:blipFill>
        <p:spPr>
          <a:xfrm>
            <a:off x="4076640" y="4890960"/>
            <a:ext cx="961920" cy="116208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"/>
          <p:cNvSpPr/>
          <p:nvPr/>
        </p:nvSpPr>
        <p:spPr>
          <a:xfrm>
            <a:off x="434880" y="1697040"/>
            <a:ext cx="4389480" cy="4991040"/>
          </a:xfrm>
          <a:prstGeom prst="rightArrowCallout">
            <a:avLst>
              <a:gd name="adj1" fmla="val 28429"/>
              <a:gd name="adj2" fmla="val 28426"/>
              <a:gd name="adj3" fmla="val 16667"/>
              <a:gd name="adj4" fmla="val 66667"/>
            </a:avLst>
          </a:prstGeom>
          <a:solidFill>
            <a:srgbClr val="cce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73" name="PlaceHolder 1"/>
          <p:cNvSpPr>
            <a:spLocks noGrp="1"/>
          </p:cNvSpPr>
          <p:nvPr>
            <p:ph type="title"/>
          </p:nvPr>
        </p:nvSpPr>
        <p:spPr>
          <a:xfrm>
            <a:off x="22860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3600" strike="noStrike" u="none">
                <a:solidFill>
                  <a:srgbClr val="0066ff"/>
                </a:solidFill>
                <a:effectLst/>
                <a:uFillTx/>
                <a:latin typeface="Tahoma"/>
              </a:rPr>
              <a:t>O Nosso Core Business é Energia</a:t>
            </a:r>
            <a:br>
              <a:rPr sz="3600"/>
            </a:br>
            <a:r>
              <a:rPr b="1" i="1" lang="pt-BR" sz="3600" strike="noStrike" u="none">
                <a:solidFill>
                  <a:srgbClr val="3399ff"/>
                </a:solidFill>
                <a:effectLst/>
                <a:uFillTx/>
                <a:latin typeface="Tahoma"/>
              </a:rPr>
              <a:t>Qual é o seu?</a:t>
            </a:r>
            <a:endParaRPr b="1" lang="en-US" sz="3600" strike="noStrike" u="none">
              <a:solidFill>
                <a:srgbClr val="0066ff"/>
              </a:solidFill>
              <a:effectLst/>
              <a:uFillTx/>
              <a:latin typeface="Tahoma"/>
            </a:endParaRPr>
          </a:p>
        </p:txBody>
      </p:sp>
      <p:grpSp>
        <p:nvGrpSpPr>
          <p:cNvPr id="2274" name=""/>
          <p:cNvGrpSpPr/>
          <p:nvPr/>
        </p:nvGrpSpPr>
        <p:grpSpPr>
          <a:xfrm>
            <a:off x="690480" y="1806480"/>
            <a:ext cx="2425680" cy="2314800"/>
            <a:chOff x="690480" y="1806480"/>
            <a:chExt cx="2425680" cy="2314800"/>
          </a:xfrm>
        </p:grpSpPr>
        <p:sp>
          <p:nvSpPr>
            <p:cNvPr id="2275" name=""/>
            <p:cNvSpPr/>
            <p:nvPr/>
          </p:nvSpPr>
          <p:spPr>
            <a:xfrm>
              <a:off x="1288800" y="2455920"/>
              <a:ext cx="123048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pt-BR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Financing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6" name=""/>
            <p:cNvSpPr/>
            <p:nvPr/>
          </p:nvSpPr>
          <p:spPr>
            <a:xfrm>
              <a:off x="690480" y="1806480"/>
              <a:ext cx="2425680" cy="2314800"/>
            </a:xfrm>
            <a:prstGeom prst="rect">
              <a:avLst/>
            </a:prstGeom>
            <a:solidFill>
              <a:srgbClr val="0000cc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2277" name="" descr=""/>
            <p:cNvPicPr/>
            <p:nvPr/>
          </p:nvPicPr>
          <p:blipFill>
            <a:blip r:embed="rId1"/>
            <a:stretch/>
          </p:blipFill>
          <p:spPr>
            <a:xfrm>
              <a:off x="795240" y="1863720"/>
              <a:ext cx="2217600" cy="22176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278" name=""/>
            <p:cNvSpPr/>
            <p:nvPr/>
          </p:nvSpPr>
          <p:spPr>
            <a:xfrm>
              <a:off x="1015920" y="2367000"/>
              <a:ext cx="17780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pt-BR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Gerenciamento de Combustíveis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9" name=""/>
            <p:cNvSpPr/>
            <p:nvPr/>
          </p:nvSpPr>
          <p:spPr>
            <a:xfrm>
              <a:off x="1015920" y="3776760"/>
              <a:ext cx="17780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pt-BR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Tratamento d’água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0" name=""/>
            <p:cNvSpPr/>
            <p:nvPr/>
          </p:nvSpPr>
          <p:spPr>
            <a:xfrm>
              <a:off x="768240" y="3392640"/>
              <a:ext cx="227340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pt-BR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Operações Energéticas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1" name=""/>
            <p:cNvSpPr/>
            <p:nvPr/>
          </p:nvSpPr>
          <p:spPr>
            <a:xfrm>
              <a:off x="1015920" y="1820880"/>
              <a:ext cx="17780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pt-BR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Fornecimento de Eletricidade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2" name=""/>
            <p:cNvSpPr/>
            <p:nvPr/>
          </p:nvSpPr>
          <p:spPr>
            <a:xfrm>
              <a:off x="717480" y="2938320"/>
              <a:ext cx="237492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876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pt-BR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Gerenciamento de Riscos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283" name=""/>
          <p:cNvSpPr/>
          <p:nvPr/>
        </p:nvSpPr>
        <p:spPr>
          <a:xfrm>
            <a:off x="5022720" y="2871720"/>
            <a:ext cx="3103560" cy="2987640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100000">
                <a:srgbClr val="0000cc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84" name=""/>
          <p:cNvSpPr/>
          <p:nvPr/>
        </p:nvSpPr>
        <p:spPr>
          <a:xfrm>
            <a:off x="5423040" y="3809880"/>
            <a:ext cx="237492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Seu Core Business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85" name=""/>
          <p:cNvSpPr/>
          <p:nvPr/>
        </p:nvSpPr>
        <p:spPr>
          <a:xfrm>
            <a:off x="5010120" y="2973240"/>
            <a:ext cx="16653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Fornecimento de Eletricidade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86" name=""/>
          <p:cNvSpPr/>
          <p:nvPr/>
        </p:nvSpPr>
        <p:spPr>
          <a:xfrm>
            <a:off x="6622920" y="2943360"/>
            <a:ext cx="15462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Gerenciamento de Combustíveis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87" name=""/>
          <p:cNvSpPr/>
          <p:nvPr/>
        </p:nvSpPr>
        <p:spPr>
          <a:xfrm>
            <a:off x="4940280" y="5592600"/>
            <a:ext cx="18702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Tratamento d’água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88" name=""/>
          <p:cNvSpPr/>
          <p:nvPr/>
        </p:nvSpPr>
        <p:spPr>
          <a:xfrm>
            <a:off x="6794640" y="5570640"/>
            <a:ext cx="1355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Financiamento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89" name=""/>
          <p:cNvSpPr/>
          <p:nvPr/>
        </p:nvSpPr>
        <p:spPr>
          <a:xfrm rot="5400000">
            <a:off x="7225920" y="4489200"/>
            <a:ext cx="13845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Operações Energéticas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90" name=""/>
          <p:cNvSpPr/>
          <p:nvPr/>
        </p:nvSpPr>
        <p:spPr>
          <a:xfrm rot="16200000">
            <a:off x="4589280" y="4376520"/>
            <a:ext cx="15271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Gerenciamento de Riscos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91" name=""/>
          <p:cNvSpPr/>
          <p:nvPr/>
        </p:nvSpPr>
        <p:spPr>
          <a:xfrm>
            <a:off x="684360" y="4240080"/>
            <a:ext cx="2425680" cy="2314800"/>
          </a:xfrm>
          <a:prstGeom prst="rect">
            <a:avLst/>
          </a:prstGeom>
          <a:solidFill>
            <a:srgbClr val="3399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92" name=""/>
          <p:cNvSpPr/>
          <p:nvPr/>
        </p:nvSpPr>
        <p:spPr>
          <a:xfrm>
            <a:off x="711360" y="4873680"/>
            <a:ext cx="2374920" cy="1323720"/>
          </a:xfrm>
          <a:prstGeom prst="rect">
            <a:avLst/>
          </a:prstGeom>
          <a:solidFill>
            <a:srgbClr val="33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Sua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2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Empresa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93" name=""/>
          <p:cNvSpPr/>
          <p:nvPr/>
        </p:nvSpPr>
        <p:spPr>
          <a:xfrm>
            <a:off x="3519360" y="1635120"/>
            <a:ext cx="562464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Com a Enron, a sua empresa pode focar no seu “core business” e ao mesmo tempo obter um suprimento de energia confiável e a preços competitivos.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" name="PlaceHolder 1"/>
          <p:cNvSpPr>
            <a:spLocks noGrp="1"/>
          </p:cNvSpPr>
          <p:nvPr>
            <p:ph type="title"/>
          </p:nvPr>
        </p:nvSpPr>
        <p:spPr>
          <a:xfrm>
            <a:off x="22860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3000" strike="noStrike" u="none">
                <a:solidFill>
                  <a:srgbClr val="0066ff"/>
                </a:solidFill>
                <a:effectLst/>
                <a:uFillTx/>
                <a:latin typeface="Tahoma"/>
              </a:rPr>
              <a:t>Soluções Energéticas Integradas </a:t>
            </a:r>
            <a:br>
              <a:rPr sz="3000"/>
            </a:br>
            <a:r>
              <a:rPr b="1" lang="pt-BR" sz="3000" strike="noStrike" u="none">
                <a:solidFill>
                  <a:srgbClr val="0066ff"/>
                </a:solidFill>
                <a:effectLst/>
                <a:uFillTx/>
                <a:latin typeface="Tahoma"/>
              </a:rPr>
              <a:t>para Clientes Industriais</a:t>
            </a:r>
            <a:endParaRPr b="1" lang="en-US" sz="3000" strike="noStrike" u="none">
              <a:solidFill>
                <a:srgbClr val="0066ff"/>
              </a:solidFill>
              <a:effectLst/>
              <a:uFillTx/>
              <a:latin typeface="Tahoma"/>
            </a:endParaRPr>
          </a:p>
        </p:txBody>
      </p:sp>
      <p:sp>
        <p:nvSpPr>
          <p:cNvPr id="2295" name="PlaceHolder 2"/>
          <p:cNvSpPr>
            <a:spLocks noGrp="1"/>
          </p:cNvSpPr>
          <p:nvPr>
            <p:ph/>
          </p:nvPr>
        </p:nvSpPr>
        <p:spPr>
          <a:xfrm>
            <a:off x="474480" y="2208240"/>
            <a:ext cx="14842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165240" indent="-165240">
              <a:spcBef>
                <a:spcPts val="104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Contratos de Suprimento sob Medida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5240" indent="-165240">
              <a:spcBef>
                <a:spcPts val="104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Gerenciamento do Suprimento de Energia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5240" indent="-165240">
              <a:spcBef>
                <a:spcPts val="104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Contratos com Preço Fixo ou Variável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6" name=""/>
          <p:cNvSpPr/>
          <p:nvPr/>
        </p:nvSpPr>
        <p:spPr>
          <a:xfrm>
            <a:off x="2612880" y="2092320"/>
            <a:ext cx="167796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97" name=""/>
          <p:cNvSpPr/>
          <p:nvPr/>
        </p:nvSpPr>
        <p:spPr>
          <a:xfrm>
            <a:off x="550800" y="1650960"/>
            <a:ext cx="147492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500" lnSpcReduction="9999"/>
          </a:bodyPr>
          <a:p>
            <a:pPr marL="165240" indent="-165240" algn="ctr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1400" strike="noStrike" u="none">
                <a:solidFill>
                  <a:srgbClr val="0099ff"/>
                </a:solidFill>
                <a:effectLst/>
                <a:uFillTx/>
                <a:latin typeface="Tahoma"/>
              </a:rPr>
              <a:t>Energia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98" name=""/>
          <p:cNvSpPr/>
          <p:nvPr/>
        </p:nvSpPr>
        <p:spPr>
          <a:xfrm>
            <a:off x="2104920" y="2208240"/>
            <a:ext cx="167796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165240" indent="-165240">
              <a:lnSpc>
                <a:spcPct val="100000"/>
              </a:lnSpc>
              <a:spcBef>
                <a:spcPts val="104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Derivativos Financeiros de Commodities de Energia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5240" indent="-165240">
              <a:lnSpc>
                <a:spcPct val="100000"/>
              </a:lnSpc>
              <a:spcBef>
                <a:spcPts val="104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Derivativos Financeiros de Diversas Outras Commodities (Papel e Celulose, Petroquímicos, Carvão)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5240" indent="-165240">
              <a:lnSpc>
                <a:spcPct val="100000"/>
              </a:lnSpc>
              <a:spcBef>
                <a:spcPts val="104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Negociação Física de Commodities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99" name=""/>
          <p:cNvSpPr/>
          <p:nvPr/>
        </p:nvSpPr>
        <p:spPr>
          <a:xfrm>
            <a:off x="2193840" y="1650960"/>
            <a:ext cx="160812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165240" indent="-16524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1400" strike="noStrike" u="none">
                <a:solidFill>
                  <a:srgbClr val="0099ff"/>
                </a:solidFill>
                <a:effectLst/>
                <a:uFillTx/>
                <a:latin typeface="Tahoma"/>
              </a:rPr>
              <a:t>Gerenciamento de Risco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0" name=""/>
          <p:cNvSpPr/>
          <p:nvPr/>
        </p:nvSpPr>
        <p:spPr>
          <a:xfrm>
            <a:off x="3836880" y="2208240"/>
            <a:ext cx="153216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165240" indent="-165240">
              <a:lnSpc>
                <a:spcPct val="100000"/>
              </a:lnSpc>
              <a:spcBef>
                <a:spcPts val="104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Diversos Tipos de Instrumentos Financeiros de Dívida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5240" indent="-165240">
              <a:lnSpc>
                <a:spcPct val="100000"/>
              </a:lnSpc>
              <a:spcBef>
                <a:spcPts val="104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Participação Societária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5240" indent="-165240">
              <a:lnSpc>
                <a:spcPct val="100000"/>
              </a:lnSpc>
              <a:spcBef>
                <a:spcPts val="104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Financiamentos com Pagamentos em Commodities (Energéticas ou Não)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5240" indent="-165240">
              <a:lnSpc>
                <a:spcPct val="100000"/>
              </a:lnSpc>
              <a:spcBef>
                <a:spcPts val="104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Fusões e Aquisições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1" name=""/>
          <p:cNvSpPr/>
          <p:nvPr/>
        </p:nvSpPr>
        <p:spPr>
          <a:xfrm>
            <a:off x="3836880" y="1650960"/>
            <a:ext cx="163692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500" lnSpcReduction="9999"/>
          </a:bodyPr>
          <a:p>
            <a:pPr marL="165240" indent="-16524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1400" strike="noStrike" u="none">
                <a:solidFill>
                  <a:srgbClr val="0099ff"/>
                </a:solidFill>
                <a:effectLst/>
                <a:uFillTx/>
                <a:latin typeface="Tahoma"/>
              </a:rPr>
              <a:t>Financiamento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2" name=""/>
          <p:cNvSpPr/>
          <p:nvPr/>
        </p:nvSpPr>
        <p:spPr>
          <a:xfrm>
            <a:off x="5479920" y="2208240"/>
            <a:ext cx="140832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165240" indent="-165240">
              <a:lnSpc>
                <a:spcPct val="100000"/>
              </a:lnSpc>
              <a:spcBef>
                <a:spcPts val="104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Plantas de Geração de Energia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5240" indent="-165240">
              <a:lnSpc>
                <a:spcPct val="100000"/>
              </a:lnSpc>
              <a:spcBef>
                <a:spcPts val="104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Gasodutos e Polidutos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5240" indent="-165240">
              <a:lnSpc>
                <a:spcPct val="100000"/>
              </a:lnSpc>
              <a:spcBef>
                <a:spcPts val="104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Terminais para Armazenagem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5240" indent="-165240">
              <a:lnSpc>
                <a:spcPct val="100000"/>
              </a:lnSpc>
              <a:spcBef>
                <a:spcPts val="104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Compressão de Gás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5240" indent="-165240">
              <a:lnSpc>
                <a:spcPct val="100000"/>
              </a:lnSpc>
              <a:spcBef>
                <a:spcPts val="104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Tratamento de Água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3" name=""/>
          <p:cNvSpPr/>
          <p:nvPr/>
        </p:nvSpPr>
        <p:spPr>
          <a:xfrm>
            <a:off x="5423040" y="1650960"/>
            <a:ext cx="175104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500" lnSpcReduction="9999"/>
          </a:bodyPr>
          <a:p>
            <a:pPr marL="165240" indent="-16524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1400" strike="noStrike" u="none">
                <a:solidFill>
                  <a:srgbClr val="0099ff"/>
                </a:solidFill>
                <a:effectLst/>
                <a:uFillTx/>
                <a:latin typeface="Tahoma"/>
              </a:rPr>
              <a:t>Desenvolvimento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4" name=""/>
          <p:cNvSpPr/>
          <p:nvPr/>
        </p:nvSpPr>
        <p:spPr>
          <a:xfrm>
            <a:off x="7122960" y="2208240"/>
            <a:ext cx="161784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165240" indent="-165240">
              <a:lnSpc>
                <a:spcPct val="100000"/>
              </a:lnSpc>
              <a:spcBef>
                <a:spcPts val="104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Redução de Custos de Energia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5240" indent="-165240">
              <a:lnSpc>
                <a:spcPct val="100000"/>
              </a:lnSpc>
              <a:spcBef>
                <a:spcPts val="104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Gerenciamento de Exposição à Riscos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5240" indent="-165240">
              <a:lnSpc>
                <a:spcPct val="100000"/>
              </a:lnSpc>
              <a:spcBef>
                <a:spcPts val="104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Suprimento com Confiabilidade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5240" indent="-165240">
              <a:lnSpc>
                <a:spcPct val="100000"/>
              </a:lnSpc>
              <a:spcBef>
                <a:spcPts val="104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Representação em Negociações c/ Concessionária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5240" indent="-165240">
              <a:lnSpc>
                <a:spcPct val="100000"/>
              </a:lnSpc>
              <a:spcBef>
                <a:spcPts val="104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Compartilhamento de Ganhos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5240" indent="-165240">
              <a:lnSpc>
                <a:spcPct val="100000"/>
              </a:lnSpc>
              <a:spcBef>
                <a:spcPts val="104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Serviços de Engenharia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5240" indent="-165240">
              <a:lnSpc>
                <a:spcPct val="100000"/>
              </a:lnSpc>
              <a:spcBef>
                <a:spcPts val="104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5" name=""/>
          <p:cNvSpPr/>
          <p:nvPr/>
        </p:nvSpPr>
        <p:spPr>
          <a:xfrm>
            <a:off x="7313760" y="1650960"/>
            <a:ext cx="140796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500" lnSpcReduction="9999"/>
          </a:bodyPr>
          <a:p>
            <a:pPr marL="165240" indent="-16524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1400" strike="noStrike" u="none">
                <a:solidFill>
                  <a:srgbClr val="0099ff"/>
                </a:solidFill>
                <a:effectLst/>
                <a:uFillTx/>
                <a:latin typeface="Tahoma"/>
              </a:rPr>
              <a:t>Consultoria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6" name=""/>
          <p:cNvSpPr/>
          <p:nvPr/>
        </p:nvSpPr>
        <p:spPr>
          <a:xfrm>
            <a:off x="635040" y="2171880"/>
            <a:ext cx="1346040" cy="0"/>
          </a:xfrm>
          <a:prstGeom prst="line">
            <a:avLst/>
          </a:prstGeom>
          <a:ln w="9360">
            <a:solidFill>
              <a:srgbClr val="0099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7" name=""/>
          <p:cNvSpPr/>
          <p:nvPr/>
        </p:nvSpPr>
        <p:spPr>
          <a:xfrm>
            <a:off x="2286000" y="2171880"/>
            <a:ext cx="1346040" cy="0"/>
          </a:xfrm>
          <a:prstGeom prst="line">
            <a:avLst/>
          </a:prstGeom>
          <a:ln w="9360">
            <a:solidFill>
              <a:srgbClr val="0099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8" name=""/>
          <p:cNvSpPr/>
          <p:nvPr/>
        </p:nvSpPr>
        <p:spPr>
          <a:xfrm>
            <a:off x="3936960" y="2171880"/>
            <a:ext cx="1346400" cy="0"/>
          </a:xfrm>
          <a:prstGeom prst="line">
            <a:avLst/>
          </a:prstGeom>
          <a:ln w="9360">
            <a:solidFill>
              <a:srgbClr val="0099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9" name=""/>
          <p:cNvSpPr/>
          <p:nvPr/>
        </p:nvSpPr>
        <p:spPr>
          <a:xfrm>
            <a:off x="5587920" y="2171880"/>
            <a:ext cx="1346400" cy="0"/>
          </a:xfrm>
          <a:prstGeom prst="line">
            <a:avLst/>
          </a:prstGeom>
          <a:ln w="9360">
            <a:solidFill>
              <a:srgbClr val="0099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0" name=""/>
          <p:cNvSpPr/>
          <p:nvPr/>
        </p:nvSpPr>
        <p:spPr>
          <a:xfrm>
            <a:off x="7238880" y="2171880"/>
            <a:ext cx="1346400" cy="0"/>
          </a:xfrm>
          <a:prstGeom prst="line">
            <a:avLst/>
          </a:prstGeom>
          <a:ln w="9360">
            <a:solidFill>
              <a:srgbClr val="0099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1" name=""/>
          <p:cNvSpPr/>
          <p:nvPr/>
        </p:nvSpPr>
        <p:spPr>
          <a:xfrm>
            <a:off x="3567240" y="2163600"/>
            <a:ext cx="2173320" cy="3005280"/>
          </a:xfrm>
          <a:prstGeom prst="rect">
            <a:avLst/>
          </a:prstGeom>
          <a:gradFill rotWithShape="0">
            <a:gsLst>
              <a:gs pos="0">
                <a:srgbClr val="dadada"/>
              </a:gs>
              <a:gs pos="100000">
                <a:srgbClr val="50505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2" name=""/>
          <p:cNvSpPr/>
          <p:nvPr/>
        </p:nvSpPr>
        <p:spPr>
          <a:xfrm>
            <a:off x="5948280" y="2162160"/>
            <a:ext cx="2198880" cy="3002040"/>
          </a:xfrm>
          <a:prstGeom prst="rect">
            <a:avLst/>
          </a:prstGeom>
          <a:gradFill rotWithShape="0">
            <a:gsLst>
              <a:gs pos="0">
                <a:srgbClr val="dadada"/>
              </a:gs>
              <a:gs pos="100000">
                <a:srgbClr val="50505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3" name=""/>
          <p:cNvSpPr/>
          <p:nvPr/>
        </p:nvSpPr>
        <p:spPr>
          <a:xfrm>
            <a:off x="1135080" y="1870200"/>
            <a:ext cx="2230560" cy="2966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4" name=""/>
          <p:cNvSpPr/>
          <p:nvPr/>
        </p:nvSpPr>
        <p:spPr>
          <a:xfrm>
            <a:off x="3513240" y="1870200"/>
            <a:ext cx="2274840" cy="2966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5" name=""/>
          <p:cNvSpPr/>
          <p:nvPr/>
        </p:nvSpPr>
        <p:spPr>
          <a:xfrm>
            <a:off x="5943600" y="1871640"/>
            <a:ext cx="2187720" cy="2952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6" name="PlaceHolder 1"/>
          <p:cNvSpPr>
            <a:spLocks noGrp="1"/>
          </p:cNvSpPr>
          <p:nvPr>
            <p:ph type="title"/>
          </p:nvPr>
        </p:nvSpPr>
        <p:spPr>
          <a:xfrm>
            <a:off x="870120" y="151920"/>
            <a:ext cx="7454880" cy="628920"/>
          </a:xfrm>
          <a:prstGeom prst="rect">
            <a:avLst/>
          </a:prstGeom>
          <a:noFill/>
          <a:ln w="0">
            <a:noFill/>
          </a:ln>
        </p:spPr>
        <p:txBody>
          <a:bodyPr lIns="90360" rIns="90360" tIns="44280" bIns="442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300" strike="noStrike" u="none">
                <a:solidFill>
                  <a:srgbClr val="0066ff"/>
                </a:solidFill>
                <a:effectLst/>
                <a:uFillTx/>
                <a:latin typeface="Tahoma"/>
              </a:rPr>
              <a:t>Enron International</a:t>
            </a:r>
            <a:br>
              <a:rPr sz="3300"/>
            </a:br>
            <a:r>
              <a:rPr b="1" lang="en-US" sz="2800" strike="noStrike" u="none">
                <a:solidFill>
                  <a:srgbClr val="0066ff"/>
                </a:solidFill>
                <a:effectLst/>
                <a:uFillTx/>
                <a:latin typeface="Tahoma"/>
              </a:rPr>
              <a:t>Serviços Financeiros e de Energia</a:t>
            </a:r>
            <a:endParaRPr b="1" lang="en-US" sz="2800" strike="noStrike" u="none">
              <a:solidFill>
                <a:srgbClr val="0066ff"/>
              </a:solidFill>
              <a:effectLst/>
              <a:uFillTx/>
              <a:latin typeface="Tahoma"/>
            </a:endParaRPr>
          </a:p>
        </p:txBody>
      </p:sp>
      <p:sp>
        <p:nvSpPr>
          <p:cNvPr id="2317" name=""/>
          <p:cNvSpPr/>
          <p:nvPr/>
        </p:nvSpPr>
        <p:spPr>
          <a:xfrm>
            <a:off x="1138320" y="2165400"/>
            <a:ext cx="2211480" cy="2992320"/>
          </a:xfrm>
          <a:prstGeom prst="rect">
            <a:avLst/>
          </a:prstGeom>
          <a:gradFill rotWithShape="0">
            <a:gsLst>
              <a:gs pos="0">
                <a:srgbClr val="dadada"/>
              </a:gs>
              <a:gs pos="100000">
                <a:srgbClr val="5c5c5c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8" name=""/>
          <p:cNvSpPr/>
          <p:nvPr/>
        </p:nvSpPr>
        <p:spPr>
          <a:xfrm>
            <a:off x="903240" y="1654200"/>
            <a:ext cx="7434360" cy="436680"/>
          </a:xfrm>
          <a:custGeom>
            <a:avLst/>
            <a:gdLst/>
            <a:ahLst/>
            <a:rect l="l" t="t" r="r" b="b"/>
            <a:pathLst>
              <a:path w="4192" h="170">
                <a:moveTo>
                  <a:pt x="0" y="161"/>
                </a:moveTo>
                <a:lnTo>
                  <a:pt x="0" y="66"/>
                </a:lnTo>
                <a:lnTo>
                  <a:pt x="2011" y="66"/>
                </a:lnTo>
                <a:lnTo>
                  <a:pt x="2067" y="0"/>
                </a:lnTo>
                <a:lnTo>
                  <a:pt x="2123" y="66"/>
                </a:lnTo>
                <a:lnTo>
                  <a:pt x="4190" y="66"/>
                </a:lnTo>
                <a:lnTo>
                  <a:pt x="4191" y="169"/>
                </a:lnTo>
                <a:lnTo>
                  <a:pt x="4191" y="169"/>
                </a:lnTo>
              </a:path>
            </a:pathLst>
          </a:custGeom>
          <a:noFill/>
          <a:ln cap="rnd"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9" name=""/>
          <p:cNvSpPr/>
          <p:nvPr/>
        </p:nvSpPr>
        <p:spPr>
          <a:xfrm rot="10800000">
            <a:off x="3613320" y="1038240"/>
            <a:ext cx="1915920" cy="587520"/>
          </a:xfrm>
          <a:prstGeom prst="triangle">
            <a:avLst>
              <a:gd name="adj" fmla="val 49995"/>
            </a:avLst>
          </a:prstGeom>
          <a:gradFill rotWithShape="0">
            <a:gsLst>
              <a:gs pos="0">
                <a:srgbClr val="009900"/>
              </a:gs>
              <a:gs pos="100000">
                <a:srgbClr val="004600"/>
              </a:gs>
            </a:gsLst>
            <a:lin ang="5400000"/>
          </a:gradFill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0" name=""/>
          <p:cNvSpPr/>
          <p:nvPr/>
        </p:nvSpPr>
        <p:spPr>
          <a:xfrm>
            <a:off x="1177920" y="2228760"/>
            <a:ext cx="2108160" cy="655560"/>
          </a:xfrm>
          <a:prstGeom prst="ellipse">
            <a:avLst/>
          </a:prstGeom>
          <a:gradFill rotWithShape="0">
            <a:gsLst>
              <a:gs pos="0">
                <a:srgbClr val="0091ff"/>
              </a:gs>
              <a:gs pos="100000">
                <a:srgbClr val="003d6c"/>
              </a:gs>
            </a:gsLst>
            <a:path path="rect">
              <a:fillToRect l="50000" t="50000" r="50000" b="50000"/>
            </a:path>
          </a:gra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1" name=""/>
          <p:cNvSpPr/>
          <p:nvPr/>
        </p:nvSpPr>
        <p:spPr>
          <a:xfrm>
            <a:off x="1204920" y="2959200"/>
            <a:ext cx="2108160" cy="655560"/>
          </a:xfrm>
          <a:prstGeom prst="ellipse">
            <a:avLst/>
          </a:prstGeom>
          <a:gradFill rotWithShape="0">
            <a:gsLst>
              <a:gs pos="0">
                <a:srgbClr val="0091ff"/>
              </a:gs>
              <a:gs pos="100000">
                <a:srgbClr val="003d6c"/>
              </a:gs>
            </a:gsLst>
            <a:path path="rect">
              <a:fillToRect l="50000" t="50000" r="50000" b="50000"/>
            </a:path>
          </a:gra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2" name=""/>
          <p:cNvSpPr/>
          <p:nvPr/>
        </p:nvSpPr>
        <p:spPr>
          <a:xfrm>
            <a:off x="1204920" y="3713040"/>
            <a:ext cx="2108160" cy="655920"/>
          </a:xfrm>
          <a:prstGeom prst="ellipse">
            <a:avLst/>
          </a:prstGeom>
          <a:gradFill rotWithShape="0">
            <a:gsLst>
              <a:gs pos="0">
                <a:srgbClr val="0091ff"/>
              </a:gs>
              <a:gs pos="100000">
                <a:srgbClr val="003d6c"/>
              </a:gs>
            </a:gsLst>
            <a:path path="rect">
              <a:fillToRect l="50000" t="50000" r="50000" b="50000"/>
            </a:path>
          </a:gra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3" name=""/>
          <p:cNvSpPr/>
          <p:nvPr/>
        </p:nvSpPr>
        <p:spPr>
          <a:xfrm>
            <a:off x="1204920" y="4454640"/>
            <a:ext cx="2108160" cy="655560"/>
          </a:xfrm>
          <a:prstGeom prst="ellipse">
            <a:avLst/>
          </a:prstGeom>
          <a:gradFill rotWithShape="0">
            <a:gsLst>
              <a:gs pos="0">
                <a:srgbClr val="0091ff"/>
              </a:gs>
              <a:gs pos="100000">
                <a:srgbClr val="003d6c"/>
              </a:gs>
            </a:gsLst>
            <a:path path="rect">
              <a:fillToRect l="50000" t="50000" r="50000" b="50000"/>
            </a:path>
          </a:gra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4" name=""/>
          <p:cNvSpPr/>
          <p:nvPr/>
        </p:nvSpPr>
        <p:spPr>
          <a:xfrm>
            <a:off x="898560" y="5397480"/>
            <a:ext cx="7250040" cy="308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5" name=""/>
          <p:cNvSpPr/>
          <p:nvPr/>
        </p:nvSpPr>
        <p:spPr>
          <a:xfrm>
            <a:off x="817560" y="5499000"/>
            <a:ext cx="7432560" cy="436680"/>
          </a:xfrm>
          <a:custGeom>
            <a:avLst/>
            <a:gdLst/>
            <a:ahLst/>
            <a:rect l="l" t="t" r="r" b="b"/>
            <a:pathLst>
              <a:path w="4192" h="170">
                <a:moveTo>
                  <a:pt x="4191" y="8"/>
                </a:moveTo>
                <a:lnTo>
                  <a:pt x="4191" y="103"/>
                </a:lnTo>
                <a:lnTo>
                  <a:pt x="2180" y="103"/>
                </a:lnTo>
                <a:lnTo>
                  <a:pt x="2124" y="169"/>
                </a:lnTo>
                <a:lnTo>
                  <a:pt x="2068" y="103"/>
                </a:lnTo>
                <a:lnTo>
                  <a:pt x="1" y="103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cap="rnd"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6" name=""/>
          <p:cNvSpPr/>
          <p:nvPr/>
        </p:nvSpPr>
        <p:spPr>
          <a:xfrm>
            <a:off x="1260360" y="3821040"/>
            <a:ext cx="2032200" cy="39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Autofit/>
          </a:bodyPr>
          <a:p>
            <a:pPr marL="343080" indent="-343080" algn="ctr">
              <a:lnSpc>
                <a:spcPct val="8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Papel e celulose,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8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Petroquímicos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7" name=""/>
          <p:cNvSpPr/>
          <p:nvPr/>
        </p:nvSpPr>
        <p:spPr>
          <a:xfrm>
            <a:off x="1198440" y="3127320"/>
            <a:ext cx="2030400" cy="33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Autofit/>
          </a:bodyPr>
          <a:p>
            <a:pPr marL="343080" indent="-343080" algn="ctr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Energia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8" name=""/>
          <p:cNvSpPr/>
          <p:nvPr/>
        </p:nvSpPr>
        <p:spPr>
          <a:xfrm>
            <a:off x="1224000" y="2382840"/>
            <a:ext cx="2030400" cy="33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Autofit/>
          </a:bodyPr>
          <a:p>
            <a:pPr marL="343080" indent="-343080" algn="ctr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Gás Natural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9" name=""/>
          <p:cNvSpPr/>
          <p:nvPr/>
        </p:nvSpPr>
        <p:spPr>
          <a:xfrm>
            <a:off x="1224000" y="4659480"/>
            <a:ext cx="2030400" cy="33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Autofit/>
          </a:bodyPr>
          <a:p>
            <a:pPr marL="343080" indent="-343080"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Carvão, Líquidos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330" name=""/>
          <p:cNvGrpSpPr/>
          <p:nvPr/>
        </p:nvGrpSpPr>
        <p:grpSpPr>
          <a:xfrm>
            <a:off x="3336840" y="6008760"/>
            <a:ext cx="2459160" cy="452520"/>
            <a:chOff x="3336840" y="6008760"/>
            <a:chExt cx="2459160" cy="452520"/>
          </a:xfrm>
        </p:grpSpPr>
        <p:sp>
          <p:nvSpPr>
            <p:cNvPr id="2331" name=""/>
            <p:cNvSpPr/>
            <p:nvPr/>
          </p:nvSpPr>
          <p:spPr>
            <a:xfrm>
              <a:off x="3336840" y="6008760"/>
              <a:ext cx="2459160" cy="452520"/>
            </a:xfrm>
            <a:prstGeom prst="rect">
              <a:avLst/>
            </a:prstGeom>
            <a:gradFill rotWithShape="0">
              <a:gsLst>
                <a:gs pos="0">
                  <a:srgbClr val="009900"/>
                </a:gs>
                <a:gs pos="100000">
                  <a:srgbClr val="002c00"/>
                </a:gs>
              </a:gsLst>
              <a:path path="rect">
                <a:fillToRect l="50000" t="50000" r="50000" b="50000"/>
              </a:path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2" name=""/>
            <p:cNvSpPr/>
            <p:nvPr/>
          </p:nvSpPr>
          <p:spPr>
            <a:xfrm>
              <a:off x="3960720" y="6031080"/>
              <a:ext cx="1171440" cy="39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360" rIns="90360" tIns="44280" bIns="4428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Clientes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333" name=""/>
          <p:cNvSpPr/>
          <p:nvPr/>
        </p:nvSpPr>
        <p:spPr>
          <a:xfrm>
            <a:off x="3605040" y="2230560"/>
            <a:ext cx="2108520" cy="655560"/>
          </a:xfrm>
          <a:prstGeom prst="ellipse">
            <a:avLst/>
          </a:prstGeom>
          <a:gradFill rotWithShape="0">
            <a:gsLst>
              <a:gs pos="0">
                <a:srgbClr val="0091ff"/>
              </a:gs>
              <a:gs pos="100000">
                <a:srgbClr val="003d6c"/>
              </a:gs>
            </a:gsLst>
            <a:path path="rect">
              <a:fillToRect l="50000" t="50000" r="50000" b="50000"/>
            </a:path>
          </a:gra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34" name=""/>
          <p:cNvSpPr/>
          <p:nvPr/>
        </p:nvSpPr>
        <p:spPr>
          <a:xfrm>
            <a:off x="3605040" y="2959200"/>
            <a:ext cx="2108520" cy="655560"/>
          </a:xfrm>
          <a:prstGeom prst="ellipse">
            <a:avLst/>
          </a:prstGeom>
          <a:gradFill rotWithShape="0">
            <a:gsLst>
              <a:gs pos="0">
                <a:srgbClr val="0091ff"/>
              </a:gs>
              <a:gs pos="100000">
                <a:srgbClr val="003d6c"/>
              </a:gs>
            </a:gsLst>
            <a:path path="rect">
              <a:fillToRect l="50000" t="50000" r="50000" b="50000"/>
            </a:path>
          </a:gra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35" name=""/>
          <p:cNvSpPr/>
          <p:nvPr/>
        </p:nvSpPr>
        <p:spPr>
          <a:xfrm>
            <a:off x="3605040" y="3713040"/>
            <a:ext cx="2108520" cy="655920"/>
          </a:xfrm>
          <a:prstGeom prst="ellipse">
            <a:avLst/>
          </a:prstGeom>
          <a:gradFill rotWithShape="0">
            <a:gsLst>
              <a:gs pos="0">
                <a:srgbClr val="0091ff"/>
              </a:gs>
              <a:gs pos="100000">
                <a:srgbClr val="003d6c"/>
              </a:gs>
            </a:gsLst>
            <a:path path="rect">
              <a:fillToRect l="50000" t="50000" r="50000" b="50000"/>
            </a:path>
          </a:gra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36" name=""/>
          <p:cNvSpPr/>
          <p:nvPr/>
        </p:nvSpPr>
        <p:spPr>
          <a:xfrm>
            <a:off x="3605040" y="4454640"/>
            <a:ext cx="2108520" cy="655560"/>
          </a:xfrm>
          <a:prstGeom prst="ellipse">
            <a:avLst/>
          </a:prstGeom>
          <a:gradFill rotWithShape="0">
            <a:gsLst>
              <a:gs pos="0">
                <a:srgbClr val="0091ff"/>
              </a:gs>
              <a:gs pos="100000">
                <a:srgbClr val="003d6c"/>
              </a:gs>
            </a:gsLst>
            <a:path path="rect">
              <a:fillToRect l="50000" t="50000" r="50000" b="50000"/>
            </a:path>
          </a:gra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37" name=""/>
          <p:cNvSpPr/>
          <p:nvPr/>
        </p:nvSpPr>
        <p:spPr>
          <a:xfrm>
            <a:off x="3838680" y="4562640"/>
            <a:ext cx="169380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Autofit/>
          </a:bodyPr>
          <a:p>
            <a:pPr marL="343080" indent="-343080"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Intermediação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 contratos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38" name=""/>
          <p:cNvSpPr/>
          <p:nvPr/>
        </p:nvSpPr>
        <p:spPr>
          <a:xfrm>
            <a:off x="3824280" y="3854520"/>
            <a:ext cx="169380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Autofit/>
          </a:bodyPr>
          <a:p>
            <a:pPr marL="343080" indent="-343080"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Transporte 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estocagem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39" name=""/>
          <p:cNvSpPr/>
          <p:nvPr/>
        </p:nvSpPr>
        <p:spPr>
          <a:xfrm>
            <a:off x="3822840" y="3009960"/>
            <a:ext cx="169380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Autofit/>
          </a:bodyPr>
          <a:p>
            <a:pPr marL="343080" indent="-343080"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Swaps,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Opções,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Hybridos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40" name=""/>
          <p:cNvSpPr/>
          <p:nvPr/>
        </p:nvSpPr>
        <p:spPr>
          <a:xfrm>
            <a:off x="3824280" y="2259000"/>
            <a:ext cx="169380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Autofit/>
          </a:bodyPr>
          <a:p>
            <a:pPr marL="343080" indent="-343080"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Contratos de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longo prazo 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preços fixos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41" name=""/>
          <p:cNvSpPr/>
          <p:nvPr/>
        </p:nvSpPr>
        <p:spPr>
          <a:xfrm>
            <a:off x="5999040" y="2216160"/>
            <a:ext cx="2108160" cy="655560"/>
          </a:xfrm>
          <a:prstGeom prst="ellipse">
            <a:avLst/>
          </a:prstGeom>
          <a:gradFill rotWithShape="0">
            <a:gsLst>
              <a:gs pos="0">
                <a:srgbClr val="0091ff"/>
              </a:gs>
              <a:gs pos="100000">
                <a:srgbClr val="003d6c"/>
              </a:gs>
            </a:gsLst>
            <a:path path="rect">
              <a:fillToRect l="50000" t="50000" r="50000" b="50000"/>
            </a:path>
          </a:gra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42" name=""/>
          <p:cNvSpPr/>
          <p:nvPr/>
        </p:nvSpPr>
        <p:spPr>
          <a:xfrm>
            <a:off x="6004080" y="2957400"/>
            <a:ext cx="2108160" cy="655920"/>
          </a:xfrm>
          <a:prstGeom prst="ellipse">
            <a:avLst/>
          </a:prstGeom>
          <a:gradFill rotWithShape="0">
            <a:gsLst>
              <a:gs pos="0">
                <a:srgbClr val="0091ff"/>
              </a:gs>
              <a:gs pos="100000">
                <a:srgbClr val="003d6c"/>
              </a:gs>
            </a:gsLst>
            <a:path path="rect">
              <a:fillToRect l="50000" t="50000" r="50000" b="50000"/>
            </a:path>
          </a:gra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43" name=""/>
          <p:cNvSpPr/>
          <p:nvPr/>
        </p:nvSpPr>
        <p:spPr>
          <a:xfrm>
            <a:off x="6004080" y="3711600"/>
            <a:ext cx="2108160" cy="655560"/>
          </a:xfrm>
          <a:prstGeom prst="ellipse">
            <a:avLst/>
          </a:prstGeom>
          <a:gradFill rotWithShape="0">
            <a:gsLst>
              <a:gs pos="0">
                <a:srgbClr val="0091ff"/>
              </a:gs>
              <a:gs pos="100000">
                <a:srgbClr val="003d6c"/>
              </a:gs>
            </a:gsLst>
            <a:path path="rect">
              <a:fillToRect l="50000" t="50000" r="50000" b="50000"/>
            </a:path>
          </a:gra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44" name=""/>
          <p:cNvSpPr/>
          <p:nvPr/>
        </p:nvSpPr>
        <p:spPr>
          <a:xfrm>
            <a:off x="6004080" y="4452840"/>
            <a:ext cx="2108160" cy="655560"/>
          </a:xfrm>
          <a:prstGeom prst="ellipse">
            <a:avLst/>
          </a:prstGeom>
          <a:gradFill rotWithShape="0">
            <a:gsLst>
              <a:gs pos="0">
                <a:srgbClr val="0091ff"/>
              </a:gs>
              <a:gs pos="100000">
                <a:srgbClr val="003d6c"/>
              </a:gs>
            </a:gsLst>
            <a:path path="rect">
              <a:fillToRect l="50000" t="50000" r="50000" b="50000"/>
            </a:path>
          </a:gra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45" name=""/>
          <p:cNvSpPr/>
          <p:nvPr/>
        </p:nvSpPr>
        <p:spPr>
          <a:xfrm>
            <a:off x="6165720" y="3067200"/>
            <a:ext cx="169560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Autofit/>
          </a:bodyPr>
          <a:p>
            <a:pPr marL="343080" indent="-343080"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Estruturas de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dívida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46" name=""/>
          <p:cNvSpPr/>
          <p:nvPr/>
        </p:nvSpPr>
        <p:spPr>
          <a:xfrm>
            <a:off x="6207120" y="3830760"/>
            <a:ext cx="169560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Autofit/>
          </a:bodyPr>
          <a:p>
            <a:pPr marL="343080" indent="-343080" algn="ctr">
              <a:lnSpc>
                <a:spcPct val="8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Financiamento de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8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aquisições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47" name=""/>
          <p:cNvSpPr/>
          <p:nvPr/>
        </p:nvSpPr>
        <p:spPr>
          <a:xfrm>
            <a:off x="6234120" y="4497480"/>
            <a:ext cx="169560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Autofit/>
          </a:bodyPr>
          <a:p>
            <a:pPr marL="343080" indent="-343080"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Contratos de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Monetização 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Crédito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48" name=""/>
          <p:cNvSpPr/>
          <p:nvPr/>
        </p:nvSpPr>
        <p:spPr>
          <a:xfrm>
            <a:off x="6197760" y="2346480"/>
            <a:ext cx="169524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Autofit/>
          </a:bodyPr>
          <a:p>
            <a:pPr marL="343080" indent="-343080"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Estruturas de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Equity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49" name=""/>
          <p:cNvSpPr/>
          <p:nvPr/>
        </p:nvSpPr>
        <p:spPr>
          <a:xfrm>
            <a:off x="627120" y="5124600"/>
            <a:ext cx="3170160" cy="23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Autofit/>
          </a:bodyPr>
          <a:p>
            <a:pPr marL="343080" indent="-343080" algn="ctr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Entrega garantida de commodities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0" name=""/>
          <p:cNvSpPr/>
          <p:nvPr/>
        </p:nvSpPr>
        <p:spPr>
          <a:xfrm>
            <a:off x="3514680" y="5122800"/>
            <a:ext cx="2374920" cy="26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Autofit/>
          </a:bodyPr>
          <a:p>
            <a:pPr marL="343080" indent="-343080" algn="ctr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Preços previsíveis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1" name=""/>
          <p:cNvSpPr/>
          <p:nvPr/>
        </p:nvSpPr>
        <p:spPr>
          <a:xfrm>
            <a:off x="5842080" y="5121360"/>
            <a:ext cx="2374920" cy="26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Autofit/>
          </a:bodyPr>
          <a:p>
            <a:pPr marL="343080" indent="-343080" algn="ctr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Recursos a baixo custo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2" name=""/>
          <p:cNvSpPr/>
          <p:nvPr/>
        </p:nvSpPr>
        <p:spPr>
          <a:xfrm>
            <a:off x="3193920" y="1870200"/>
            <a:ext cx="293868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Autofit/>
          </a:bodyPr>
          <a:p>
            <a:pPr marL="343080" indent="-343080" algn="ctr">
              <a:lnSpc>
                <a:spcPct val="100000"/>
              </a:lnSpc>
              <a:spcBef>
                <a:spcPts val="2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Gerenciamento de Risco/Logística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3" name=""/>
          <p:cNvSpPr/>
          <p:nvPr/>
        </p:nvSpPr>
        <p:spPr>
          <a:xfrm>
            <a:off x="809640" y="5361120"/>
            <a:ext cx="740880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Autofit/>
          </a:bodyPr>
          <a:p>
            <a:pPr marL="343080" indent="-343080"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Negociados separadamente ou criando soluções conjuntas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4" name=""/>
          <p:cNvSpPr/>
          <p:nvPr/>
        </p:nvSpPr>
        <p:spPr>
          <a:xfrm>
            <a:off x="6203880" y="1857240"/>
            <a:ext cx="169380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Autofit/>
          </a:bodyPr>
          <a:p>
            <a:pPr marL="343080" indent="-343080" algn="ctr">
              <a:lnSpc>
                <a:spcPct val="100000"/>
              </a:lnSpc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Financiamento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5" name=""/>
          <p:cNvSpPr/>
          <p:nvPr/>
        </p:nvSpPr>
        <p:spPr>
          <a:xfrm>
            <a:off x="1022400" y="1844640"/>
            <a:ext cx="246528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Autofit/>
          </a:bodyPr>
          <a:p>
            <a:pPr marL="343080" indent="-343080" algn="ctr">
              <a:lnSpc>
                <a:spcPct val="100000"/>
              </a:lnSpc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Commodities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" name="PlaceHolder 1"/>
          <p:cNvSpPr>
            <a:spLocks noGrp="1"/>
          </p:cNvSpPr>
          <p:nvPr>
            <p:ph type="title"/>
          </p:nvPr>
        </p:nvSpPr>
        <p:spPr>
          <a:xfrm>
            <a:off x="22860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3600" strike="noStrike" u="none">
                <a:solidFill>
                  <a:srgbClr val="0066ff"/>
                </a:solidFill>
                <a:effectLst/>
                <a:uFillTx/>
                <a:latin typeface="Tahoma"/>
              </a:rPr>
              <a:t>Principais Tipos de Papel e Celulose Negociados</a:t>
            </a:r>
            <a:endParaRPr b="1" lang="en-US" sz="3600" strike="noStrike" u="none">
              <a:solidFill>
                <a:srgbClr val="0066ff"/>
              </a:solidFill>
              <a:effectLst/>
              <a:uFillTx/>
              <a:latin typeface="Tahoma"/>
            </a:endParaRPr>
          </a:p>
        </p:txBody>
      </p:sp>
      <p:sp>
        <p:nvSpPr>
          <p:cNvPr id="2357" name="PlaceHolder 2"/>
          <p:cNvSpPr>
            <a:spLocks noGrp="1"/>
          </p:cNvSpPr>
          <p:nvPr>
            <p:ph/>
          </p:nvPr>
        </p:nvSpPr>
        <p:spPr>
          <a:xfrm>
            <a:off x="685800" y="186696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5000" lnSpcReduction="9999"/>
          </a:bodyPr>
          <a:p>
            <a:pPr marL="343080" indent="-343080">
              <a:spcBef>
                <a:spcPts val="601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Produtos e Derivativos Financeiros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66ff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Celulose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66ff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Papel Jornal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66ff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LWC (Light Weight Coated)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66ff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50 lb. Offset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66ff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“Uncoated Freesheet”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66ff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Kraftliner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Índices de Preço Utilizados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66ff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RISI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66ff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Pulp and Paper Week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66ff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Board Converting News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" name="PlaceHolder 1"/>
          <p:cNvSpPr>
            <a:spLocks noGrp="1"/>
          </p:cNvSpPr>
          <p:nvPr>
            <p:ph type="title"/>
          </p:nvPr>
        </p:nvSpPr>
        <p:spPr>
          <a:xfrm>
            <a:off x="22860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3600" strike="noStrike" u="none">
                <a:solidFill>
                  <a:srgbClr val="0066ff"/>
                </a:solidFill>
                <a:effectLst/>
                <a:uFillTx/>
                <a:latin typeface="Tahoma"/>
              </a:rPr>
              <a:t>Exemplo de Solução Integrada</a:t>
            </a:r>
            <a:endParaRPr b="1" lang="en-US" sz="3600" strike="noStrike" u="none">
              <a:solidFill>
                <a:srgbClr val="0066ff"/>
              </a:solidFill>
              <a:effectLst/>
              <a:uFillTx/>
              <a:latin typeface="Tahoma"/>
            </a:endParaRPr>
          </a:p>
        </p:txBody>
      </p:sp>
      <p:sp>
        <p:nvSpPr>
          <p:cNvPr id="2359" name=""/>
          <p:cNvSpPr/>
          <p:nvPr/>
        </p:nvSpPr>
        <p:spPr>
          <a:xfrm>
            <a:off x="447840" y="1851120"/>
            <a:ext cx="7905600" cy="39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rmAutofit fontScale="62500" lnSpcReduction="19999"/>
          </a:bodyPr>
          <a:p>
            <a:pPr marL="343080" indent="-343080">
              <a:lnSpc>
                <a:spcPct val="100000"/>
              </a:lnSpc>
              <a:spcBef>
                <a:spcPts val="49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Problema</a:t>
            </a:r>
            <a:r>
              <a:rPr b="0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Produtor de Papel e Celulose sujeito a variações no preço da energia e do produto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60" name=""/>
          <p:cNvSpPr/>
          <p:nvPr/>
        </p:nvSpPr>
        <p:spPr>
          <a:xfrm>
            <a:off x="3614760" y="3898800"/>
            <a:ext cx="904680" cy="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61" name=""/>
          <p:cNvSpPr/>
          <p:nvPr/>
        </p:nvSpPr>
        <p:spPr>
          <a:xfrm>
            <a:off x="716040" y="3892680"/>
            <a:ext cx="885600" cy="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62" name=""/>
          <p:cNvSpPr/>
          <p:nvPr/>
        </p:nvSpPr>
        <p:spPr>
          <a:xfrm>
            <a:off x="716040" y="4226040"/>
            <a:ext cx="885600" cy="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63" name=""/>
          <p:cNvSpPr/>
          <p:nvPr/>
        </p:nvSpPr>
        <p:spPr>
          <a:xfrm>
            <a:off x="339840" y="3340080"/>
            <a:ext cx="154440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Óleo Combustível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64" name=""/>
          <p:cNvSpPr/>
          <p:nvPr/>
        </p:nvSpPr>
        <p:spPr>
          <a:xfrm>
            <a:off x="505800" y="3664080"/>
            <a:ext cx="107928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Gás Natural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65" name=""/>
          <p:cNvSpPr/>
          <p:nvPr/>
        </p:nvSpPr>
        <p:spPr>
          <a:xfrm>
            <a:off x="539280" y="3997440"/>
            <a:ext cx="104544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Eletricidade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66" name=""/>
          <p:cNvSpPr/>
          <p:nvPr/>
        </p:nvSpPr>
        <p:spPr>
          <a:xfrm>
            <a:off x="2471760" y="3560760"/>
            <a:ext cx="1111320" cy="609480"/>
          </a:xfrm>
          <a:prstGeom prst="rect">
            <a:avLst/>
          </a:prstGeom>
          <a:solidFill>
            <a:srgbClr val="ffff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Produtor de 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Papel/Celulose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67" name=""/>
          <p:cNvSpPr/>
          <p:nvPr/>
        </p:nvSpPr>
        <p:spPr>
          <a:xfrm>
            <a:off x="3509640" y="3616200"/>
            <a:ext cx="1179000" cy="25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Papel/Celulose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68" name=""/>
          <p:cNvSpPr/>
          <p:nvPr/>
        </p:nvSpPr>
        <p:spPr>
          <a:xfrm>
            <a:off x="1712520" y="3570120"/>
            <a:ext cx="74052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Energia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69" name=""/>
          <p:cNvSpPr/>
          <p:nvPr/>
        </p:nvSpPr>
        <p:spPr>
          <a:xfrm>
            <a:off x="1801800" y="3898800"/>
            <a:ext cx="676440" cy="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70" name=""/>
          <p:cNvSpPr/>
          <p:nvPr/>
        </p:nvSpPr>
        <p:spPr>
          <a:xfrm>
            <a:off x="5524560" y="3693960"/>
            <a:ext cx="1328760" cy="414360"/>
          </a:xfrm>
          <a:custGeom>
            <a:avLst/>
            <a:gdLst/>
            <a:ahLst/>
            <a:rect l="l" t="t" r="r" b="b"/>
            <a:pathLst>
              <a:path w="837" h="261">
                <a:moveTo>
                  <a:pt x="0" y="124"/>
                </a:moveTo>
                <a:lnTo>
                  <a:pt x="68" y="88"/>
                </a:lnTo>
                <a:lnTo>
                  <a:pt x="160" y="48"/>
                </a:lnTo>
                <a:lnTo>
                  <a:pt x="236" y="20"/>
                </a:lnTo>
                <a:lnTo>
                  <a:pt x="328" y="0"/>
                </a:lnTo>
                <a:lnTo>
                  <a:pt x="412" y="0"/>
                </a:lnTo>
                <a:lnTo>
                  <a:pt x="496" y="8"/>
                </a:lnTo>
                <a:lnTo>
                  <a:pt x="560" y="20"/>
                </a:lnTo>
                <a:lnTo>
                  <a:pt x="632" y="44"/>
                </a:lnTo>
                <a:lnTo>
                  <a:pt x="724" y="84"/>
                </a:lnTo>
                <a:lnTo>
                  <a:pt x="836" y="136"/>
                </a:lnTo>
                <a:lnTo>
                  <a:pt x="676" y="212"/>
                </a:lnTo>
                <a:lnTo>
                  <a:pt x="564" y="248"/>
                </a:lnTo>
                <a:lnTo>
                  <a:pt x="464" y="260"/>
                </a:lnTo>
                <a:lnTo>
                  <a:pt x="392" y="260"/>
                </a:lnTo>
                <a:lnTo>
                  <a:pt x="320" y="252"/>
                </a:lnTo>
                <a:lnTo>
                  <a:pt x="256" y="236"/>
                </a:lnTo>
                <a:lnTo>
                  <a:pt x="196" y="216"/>
                </a:lnTo>
                <a:lnTo>
                  <a:pt x="132" y="188"/>
                </a:lnTo>
                <a:lnTo>
                  <a:pt x="52" y="148"/>
                </a:lnTo>
                <a:lnTo>
                  <a:pt x="0" y="124"/>
                </a:lnTo>
              </a:path>
            </a:pathLst>
          </a:cu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71" name=""/>
          <p:cNvSpPr/>
          <p:nvPr/>
        </p:nvSpPr>
        <p:spPr>
          <a:xfrm>
            <a:off x="6861240" y="3733920"/>
            <a:ext cx="706320" cy="368280"/>
          </a:xfrm>
          <a:custGeom>
            <a:avLst/>
            <a:gdLst/>
            <a:ahLst/>
            <a:rect l="l" t="t" r="r" b="b"/>
            <a:pathLst>
              <a:path w="445" h="232">
                <a:moveTo>
                  <a:pt x="0" y="111"/>
                </a:moveTo>
                <a:lnTo>
                  <a:pt x="225" y="210"/>
                </a:lnTo>
                <a:lnTo>
                  <a:pt x="312" y="231"/>
                </a:lnTo>
                <a:lnTo>
                  <a:pt x="384" y="231"/>
                </a:lnTo>
                <a:lnTo>
                  <a:pt x="444" y="222"/>
                </a:lnTo>
                <a:lnTo>
                  <a:pt x="444" y="15"/>
                </a:lnTo>
                <a:lnTo>
                  <a:pt x="390" y="3"/>
                </a:lnTo>
                <a:lnTo>
                  <a:pt x="315" y="0"/>
                </a:lnTo>
                <a:lnTo>
                  <a:pt x="234" y="15"/>
                </a:lnTo>
                <a:lnTo>
                  <a:pt x="129" y="51"/>
                </a:lnTo>
                <a:lnTo>
                  <a:pt x="0" y="108"/>
                </a:lnTo>
              </a:path>
            </a:pathLst>
          </a:custGeom>
          <a:solidFill>
            <a:srgbClr val="99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72" name=""/>
          <p:cNvSpPr/>
          <p:nvPr/>
        </p:nvSpPr>
        <p:spPr>
          <a:xfrm>
            <a:off x="4807080" y="3695760"/>
            <a:ext cx="706320" cy="368280"/>
          </a:xfrm>
          <a:custGeom>
            <a:avLst/>
            <a:gdLst/>
            <a:ahLst/>
            <a:rect l="l" t="t" r="r" b="b"/>
            <a:pathLst>
              <a:path w="445" h="232">
                <a:moveTo>
                  <a:pt x="444" y="120"/>
                </a:moveTo>
                <a:lnTo>
                  <a:pt x="219" y="21"/>
                </a:lnTo>
                <a:lnTo>
                  <a:pt x="132" y="0"/>
                </a:lnTo>
                <a:lnTo>
                  <a:pt x="60" y="0"/>
                </a:lnTo>
                <a:lnTo>
                  <a:pt x="0" y="9"/>
                </a:lnTo>
                <a:lnTo>
                  <a:pt x="0" y="216"/>
                </a:lnTo>
                <a:lnTo>
                  <a:pt x="54" y="228"/>
                </a:lnTo>
                <a:lnTo>
                  <a:pt x="129" y="231"/>
                </a:lnTo>
                <a:lnTo>
                  <a:pt x="210" y="216"/>
                </a:lnTo>
                <a:lnTo>
                  <a:pt x="315" y="180"/>
                </a:lnTo>
                <a:lnTo>
                  <a:pt x="444" y="123"/>
                </a:lnTo>
              </a:path>
            </a:pathLst>
          </a:custGeom>
          <a:solidFill>
            <a:srgbClr val="99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373" name=""/>
          <p:cNvGrpSpPr/>
          <p:nvPr/>
        </p:nvGrpSpPr>
        <p:grpSpPr>
          <a:xfrm>
            <a:off x="4807080" y="3692520"/>
            <a:ext cx="2752560" cy="417600"/>
            <a:chOff x="4807080" y="3692520"/>
            <a:chExt cx="2752560" cy="417600"/>
          </a:xfrm>
        </p:grpSpPr>
        <p:sp>
          <p:nvSpPr>
            <p:cNvPr id="2374" name=""/>
            <p:cNvSpPr/>
            <p:nvPr/>
          </p:nvSpPr>
          <p:spPr>
            <a:xfrm>
              <a:off x="4807080" y="3692520"/>
              <a:ext cx="2752560" cy="409680"/>
            </a:xfrm>
            <a:custGeom>
              <a:avLst/>
              <a:gdLst/>
              <a:ahLst/>
              <a:rect l="l" t="t" r="r" b="b"/>
              <a:pathLst>
                <a:path w="1734" h="258">
                  <a:moveTo>
                    <a:pt x="1733" y="249"/>
                  </a:moveTo>
                  <a:lnTo>
                    <a:pt x="1717" y="249"/>
                  </a:lnTo>
                  <a:lnTo>
                    <a:pt x="1702" y="252"/>
                  </a:lnTo>
                  <a:lnTo>
                    <a:pt x="1663" y="257"/>
                  </a:lnTo>
                  <a:lnTo>
                    <a:pt x="1632" y="257"/>
                  </a:lnTo>
                  <a:lnTo>
                    <a:pt x="1600" y="254"/>
                  </a:lnTo>
                  <a:lnTo>
                    <a:pt x="1561" y="249"/>
                  </a:lnTo>
                  <a:lnTo>
                    <a:pt x="1522" y="237"/>
                  </a:lnTo>
                  <a:lnTo>
                    <a:pt x="1468" y="219"/>
                  </a:lnTo>
                  <a:lnTo>
                    <a:pt x="1405" y="191"/>
                  </a:lnTo>
                  <a:lnTo>
                    <a:pt x="1343" y="161"/>
                  </a:lnTo>
                  <a:lnTo>
                    <a:pt x="1265" y="128"/>
                  </a:lnTo>
                  <a:lnTo>
                    <a:pt x="1194" y="93"/>
                  </a:lnTo>
                  <a:lnTo>
                    <a:pt x="1124" y="63"/>
                  </a:lnTo>
                  <a:lnTo>
                    <a:pt x="1062" y="38"/>
                  </a:lnTo>
                  <a:lnTo>
                    <a:pt x="1030" y="28"/>
                  </a:lnTo>
                  <a:lnTo>
                    <a:pt x="1007" y="20"/>
                  </a:lnTo>
                  <a:lnTo>
                    <a:pt x="952" y="10"/>
                  </a:lnTo>
                  <a:lnTo>
                    <a:pt x="898" y="2"/>
                  </a:lnTo>
                  <a:lnTo>
                    <a:pt x="843" y="0"/>
                  </a:lnTo>
                  <a:lnTo>
                    <a:pt x="788" y="2"/>
                  </a:lnTo>
                  <a:lnTo>
                    <a:pt x="734" y="8"/>
                  </a:lnTo>
                  <a:lnTo>
                    <a:pt x="679" y="20"/>
                  </a:lnTo>
                  <a:lnTo>
                    <a:pt x="624" y="40"/>
                  </a:lnTo>
                  <a:lnTo>
                    <a:pt x="570" y="68"/>
                  </a:lnTo>
                  <a:lnTo>
                    <a:pt x="492" y="103"/>
                  </a:lnTo>
                  <a:lnTo>
                    <a:pt x="414" y="138"/>
                  </a:lnTo>
                  <a:lnTo>
                    <a:pt x="343" y="171"/>
                  </a:lnTo>
                  <a:lnTo>
                    <a:pt x="273" y="199"/>
                  </a:lnTo>
                  <a:lnTo>
                    <a:pt x="203" y="219"/>
                  </a:lnTo>
                  <a:lnTo>
                    <a:pt x="172" y="227"/>
                  </a:lnTo>
                  <a:lnTo>
                    <a:pt x="133" y="232"/>
                  </a:lnTo>
                  <a:lnTo>
                    <a:pt x="101" y="234"/>
                  </a:lnTo>
                  <a:lnTo>
                    <a:pt x="70" y="234"/>
                  </a:lnTo>
                  <a:lnTo>
                    <a:pt x="31" y="229"/>
                  </a:lnTo>
                  <a:lnTo>
                    <a:pt x="0" y="222"/>
                  </a:lnTo>
                </a:path>
              </a:pathLst>
            </a:custGeom>
            <a:noFill/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5" name=""/>
            <p:cNvSpPr/>
            <p:nvPr/>
          </p:nvSpPr>
          <p:spPr>
            <a:xfrm>
              <a:off x="4807080" y="3700440"/>
              <a:ext cx="2752560" cy="409680"/>
            </a:xfrm>
            <a:custGeom>
              <a:avLst/>
              <a:gdLst/>
              <a:ahLst/>
              <a:rect l="l" t="t" r="r" b="b"/>
              <a:pathLst>
                <a:path w="1734" h="258">
                  <a:moveTo>
                    <a:pt x="0" y="5"/>
                  </a:moveTo>
                  <a:lnTo>
                    <a:pt x="8" y="5"/>
                  </a:lnTo>
                  <a:lnTo>
                    <a:pt x="23" y="5"/>
                  </a:lnTo>
                  <a:lnTo>
                    <a:pt x="70" y="0"/>
                  </a:lnTo>
                  <a:lnTo>
                    <a:pt x="94" y="0"/>
                  </a:lnTo>
                  <a:lnTo>
                    <a:pt x="125" y="3"/>
                  </a:lnTo>
                  <a:lnTo>
                    <a:pt x="164" y="8"/>
                  </a:lnTo>
                  <a:lnTo>
                    <a:pt x="211" y="20"/>
                  </a:lnTo>
                  <a:lnTo>
                    <a:pt x="258" y="38"/>
                  </a:lnTo>
                  <a:lnTo>
                    <a:pt x="320" y="65"/>
                  </a:lnTo>
                  <a:lnTo>
                    <a:pt x="390" y="96"/>
                  </a:lnTo>
                  <a:lnTo>
                    <a:pt x="461" y="128"/>
                  </a:lnTo>
                  <a:lnTo>
                    <a:pt x="531" y="161"/>
                  </a:lnTo>
                  <a:lnTo>
                    <a:pt x="601" y="191"/>
                  </a:lnTo>
                  <a:lnTo>
                    <a:pt x="664" y="219"/>
                  </a:lnTo>
                  <a:lnTo>
                    <a:pt x="718" y="237"/>
                  </a:lnTo>
                  <a:lnTo>
                    <a:pt x="781" y="247"/>
                  </a:lnTo>
                  <a:lnTo>
                    <a:pt x="835" y="254"/>
                  </a:lnTo>
                  <a:lnTo>
                    <a:pt x="890" y="257"/>
                  </a:lnTo>
                  <a:lnTo>
                    <a:pt x="945" y="254"/>
                  </a:lnTo>
                  <a:lnTo>
                    <a:pt x="991" y="249"/>
                  </a:lnTo>
                  <a:lnTo>
                    <a:pt x="1046" y="237"/>
                  </a:lnTo>
                  <a:lnTo>
                    <a:pt x="1101" y="217"/>
                  </a:lnTo>
                  <a:lnTo>
                    <a:pt x="1163" y="189"/>
                  </a:lnTo>
                  <a:lnTo>
                    <a:pt x="1241" y="154"/>
                  </a:lnTo>
                  <a:lnTo>
                    <a:pt x="1311" y="118"/>
                  </a:lnTo>
                  <a:lnTo>
                    <a:pt x="1390" y="83"/>
                  </a:lnTo>
                  <a:lnTo>
                    <a:pt x="1460" y="55"/>
                  </a:lnTo>
                  <a:lnTo>
                    <a:pt x="1530" y="35"/>
                  </a:lnTo>
                  <a:lnTo>
                    <a:pt x="1561" y="28"/>
                  </a:lnTo>
                  <a:lnTo>
                    <a:pt x="1592" y="23"/>
                  </a:lnTo>
                  <a:lnTo>
                    <a:pt x="1632" y="20"/>
                  </a:lnTo>
                  <a:lnTo>
                    <a:pt x="1663" y="20"/>
                  </a:lnTo>
                  <a:lnTo>
                    <a:pt x="1702" y="25"/>
                  </a:lnTo>
                  <a:lnTo>
                    <a:pt x="1733" y="33"/>
                  </a:lnTo>
                </a:path>
              </a:pathLst>
            </a:custGeom>
            <a:noFill/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376" name=""/>
          <p:cNvGrpSpPr/>
          <p:nvPr/>
        </p:nvGrpSpPr>
        <p:grpSpPr>
          <a:xfrm>
            <a:off x="4768920" y="3060720"/>
            <a:ext cx="2860560" cy="1571760"/>
            <a:chOff x="4768920" y="3060720"/>
            <a:chExt cx="2860560" cy="1571760"/>
          </a:xfrm>
        </p:grpSpPr>
        <p:sp>
          <p:nvSpPr>
            <p:cNvPr id="2377" name=""/>
            <p:cNvSpPr/>
            <p:nvPr/>
          </p:nvSpPr>
          <p:spPr>
            <a:xfrm>
              <a:off x="4844880" y="3060720"/>
              <a:ext cx="0" cy="157176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8" name=""/>
            <p:cNvSpPr/>
            <p:nvPr/>
          </p:nvSpPr>
          <p:spPr>
            <a:xfrm flipH="1">
              <a:off x="4768920" y="4559400"/>
              <a:ext cx="2860560" cy="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379" name=""/>
          <p:cNvSpPr/>
          <p:nvPr/>
        </p:nvSpPr>
        <p:spPr>
          <a:xfrm>
            <a:off x="7586640" y="3502080"/>
            <a:ext cx="126540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Papel/Celulose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0" name=""/>
          <p:cNvSpPr/>
          <p:nvPr/>
        </p:nvSpPr>
        <p:spPr>
          <a:xfrm>
            <a:off x="7586280" y="3949560"/>
            <a:ext cx="74052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Energia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1" name=""/>
          <p:cNvSpPr/>
          <p:nvPr/>
        </p:nvSpPr>
        <p:spPr>
          <a:xfrm>
            <a:off x="6024600" y="4587840"/>
            <a:ext cx="68112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Tempo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2" name=""/>
          <p:cNvSpPr/>
          <p:nvPr/>
        </p:nvSpPr>
        <p:spPr>
          <a:xfrm rot="16200000">
            <a:off x="4375080" y="3564360"/>
            <a:ext cx="60516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Preço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3" name=""/>
          <p:cNvSpPr/>
          <p:nvPr/>
        </p:nvSpPr>
        <p:spPr>
          <a:xfrm>
            <a:off x="692280" y="3616200"/>
            <a:ext cx="885600" cy="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4" name=""/>
          <p:cNvSpPr/>
          <p:nvPr/>
        </p:nvSpPr>
        <p:spPr>
          <a:xfrm>
            <a:off x="6788160" y="4683240"/>
            <a:ext cx="885960" cy="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PlaceHolder 1"/>
          <p:cNvSpPr>
            <a:spLocks noGrp="1"/>
          </p:cNvSpPr>
          <p:nvPr>
            <p:ph type="title"/>
          </p:nvPr>
        </p:nvSpPr>
        <p:spPr>
          <a:xfrm>
            <a:off x="22860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3600" strike="noStrike" u="none">
                <a:solidFill>
                  <a:srgbClr val="0066ff"/>
                </a:solidFill>
                <a:effectLst/>
                <a:uFillTx/>
                <a:latin typeface="Tahoma"/>
              </a:rPr>
              <a:t>Exemplo de Solução Integrada</a:t>
            </a:r>
            <a:endParaRPr b="1" lang="en-US" sz="3600" strike="noStrike" u="none">
              <a:solidFill>
                <a:srgbClr val="0066ff"/>
              </a:solidFill>
              <a:effectLst/>
              <a:uFillTx/>
              <a:latin typeface="Tahoma"/>
            </a:endParaRPr>
          </a:p>
        </p:txBody>
      </p:sp>
      <p:sp>
        <p:nvSpPr>
          <p:cNvPr id="2386" name=""/>
          <p:cNvSpPr/>
          <p:nvPr/>
        </p:nvSpPr>
        <p:spPr>
          <a:xfrm>
            <a:off x="1960560" y="5342040"/>
            <a:ext cx="5010120" cy="3618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7" name=""/>
          <p:cNvSpPr/>
          <p:nvPr/>
        </p:nvSpPr>
        <p:spPr>
          <a:xfrm>
            <a:off x="531720" y="1614600"/>
            <a:ext cx="8255160" cy="98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Autofit/>
          </a:bodyPr>
          <a:p>
            <a:pPr marL="343080" indent="-343080">
              <a:lnSpc>
                <a:spcPct val="100000"/>
              </a:lnSpc>
              <a:spcBef>
                <a:spcPts val="499"/>
              </a:spcBef>
              <a:buClr>
                <a:srgbClr val="0066ff"/>
              </a:buClr>
              <a:buSzPct val="6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Solução Enron</a:t>
            </a:r>
            <a:r>
              <a:rPr b="0" lang="pt-B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:  Solução Física/Financeira estruturada, garantindo o suprimento de energia ligado ao preço do papel/celulose, que por sua vez também é fixado, assegurando uma margem fixa, com fluxos de caixa estáveis para o produtor.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8" name=""/>
          <p:cNvSpPr/>
          <p:nvPr/>
        </p:nvSpPr>
        <p:spPr>
          <a:xfrm>
            <a:off x="4627440" y="3817800"/>
            <a:ext cx="1371600" cy="457200"/>
          </a:xfrm>
          <a:prstGeom prst="rect">
            <a:avLst/>
          </a:prstGeom>
          <a:solidFill>
            <a:srgbClr val="99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389" name=""/>
          <p:cNvGrpSpPr/>
          <p:nvPr/>
        </p:nvGrpSpPr>
        <p:grpSpPr>
          <a:xfrm>
            <a:off x="4551480" y="3436920"/>
            <a:ext cx="2860560" cy="1571760"/>
            <a:chOff x="4551480" y="3436920"/>
            <a:chExt cx="2860560" cy="1571760"/>
          </a:xfrm>
        </p:grpSpPr>
        <p:sp>
          <p:nvSpPr>
            <p:cNvPr id="2390" name=""/>
            <p:cNvSpPr/>
            <p:nvPr/>
          </p:nvSpPr>
          <p:spPr>
            <a:xfrm>
              <a:off x="4627800" y="3436920"/>
              <a:ext cx="0" cy="157176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1" name=""/>
            <p:cNvSpPr/>
            <p:nvPr/>
          </p:nvSpPr>
          <p:spPr>
            <a:xfrm flipH="1">
              <a:off x="4551480" y="4935600"/>
              <a:ext cx="2860560" cy="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392" name=""/>
          <p:cNvSpPr/>
          <p:nvPr/>
        </p:nvSpPr>
        <p:spPr>
          <a:xfrm>
            <a:off x="5160960" y="4960800"/>
            <a:ext cx="68112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Tempo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93" name=""/>
          <p:cNvSpPr/>
          <p:nvPr/>
        </p:nvSpPr>
        <p:spPr>
          <a:xfrm rot="16200000">
            <a:off x="4156200" y="3983400"/>
            <a:ext cx="60516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Preço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94" name=""/>
          <p:cNvSpPr/>
          <p:nvPr/>
        </p:nvSpPr>
        <p:spPr>
          <a:xfrm>
            <a:off x="6151680" y="5113440"/>
            <a:ext cx="866520" cy="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95" name=""/>
          <p:cNvSpPr/>
          <p:nvPr/>
        </p:nvSpPr>
        <p:spPr>
          <a:xfrm>
            <a:off x="1893960" y="5342040"/>
            <a:ext cx="525312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Menores Riscos, Menores Custos, Retorno Maiores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96" name=""/>
          <p:cNvSpPr/>
          <p:nvPr/>
        </p:nvSpPr>
        <p:spPr>
          <a:xfrm>
            <a:off x="3560760" y="4275000"/>
            <a:ext cx="762120" cy="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97" name=""/>
          <p:cNvSpPr/>
          <p:nvPr/>
        </p:nvSpPr>
        <p:spPr>
          <a:xfrm>
            <a:off x="471600" y="4226040"/>
            <a:ext cx="885600" cy="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98" name=""/>
          <p:cNvSpPr/>
          <p:nvPr/>
        </p:nvSpPr>
        <p:spPr>
          <a:xfrm>
            <a:off x="471600" y="4559400"/>
            <a:ext cx="885600" cy="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99" name=""/>
          <p:cNvSpPr/>
          <p:nvPr/>
        </p:nvSpPr>
        <p:spPr>
          <a:xfrm>
            <a:off x="181440" y="3673440"/>
            <a:ext cx="147708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Óleo Combustível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0" name=""/>
          <p:cNvSpPr/>
          <p:nvPr/>
        </p:nvSpPr>
        <p:spPr>
          <a:xfrm>
            <a:off x="359640" y="3970440"/>
            <a:ext cx="107928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Gás Natural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1" name=""/>
          <p:cNvSpPr/>
          <p:nvPr/>
        </p:nvSpPr>
        <p:spPr>
          <a:xfrm>
            <a:off x="294840" y="4330800"/>
            <a:ext cx="104544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Eletricidade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2" name=""/>
          <p:cNvSpPr/>
          <p:nvPr/>
        </p:nvSpPr>
        <p:spPr>
          <a:xfrm>
            <a:off x="2341440" y="3894120"/>
            <a:ext cx="1086120" cy="609480"/>
          </a:xfrm>
          <a:prstGeom prst="rect">
            <a:avLst/>
          </a:prstGeom>
          <a:solidFill>
            <a:srgbClr val="ffff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Produtor de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Papel/Celulose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3" name=""/>
          <p:cNvSpPr/>
          <p:nvPr/>
        </p:nvSpPr>
        <p:spPr>
          <a:xfrm>
            <a:off x="3459240" y="3805200"/>
            <a:ext cx="871560" cy="4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Papel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Celulose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4" name=""/>
          <p:cNvSpPr/>
          <p:nvPr/>
        </p:nvSpPr>
        <p:spPr>
          <a:xfrm>
            <a:off x="1468080" y="3903840"/>
            <a:ext cx="74052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Energia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5" name=""/>
          <p:cNvSpPr/>
          <p:nvPr/>
        </p:nvSpPr>
        <p:spPr>
          <a:xfrm>
            <a:off x="1557360" y="4232160"/>
            <a:ext cx="676080" cy="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6" name=""/>
          <p:cNvSpPr/>
          <p:nvPr/>
        </p:nvSpPr>
        <p:spPr>
          <a:xfrm>
            <a:off x="447840" y="3949560"/>
            <a:ext cx="885600" cy="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7" name=""/>
          <p:cNvSpPr/>
          <p:nvPr/>
        </p:nvSpPr>
        <p:spPr>
          <a:xfrm>
            <a:off x="505440" y="4656240"/>
            <a:ext cx="6210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1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Enron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8" name=""/>
          <p:cNvSpPr/>
          <p:nvPr/>
        </p:nvSpPr>
        <p:spPr>
          <a:xfrm>
            <a:off x="3563280" y="4579920"/>
            <a:ext cx="6631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12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 Enron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9" name=""/>
          <p:cNvSpPr/>
          <p:nvPr/>
        </p:nvSpPr>
        <p:spPr>
          <a:xfrm>
            <a:off x="3484440" y="3589200"/>
            <a:ext cx="838440" cy="1371600"/>
          </a:xfrm>
          <a:prstGeom prst="rect">
            <a:avLst/>
          </a:prstGeom>
          <a:noFill/>
          <a:ln w="648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0" name=""/>
          <p:cNvSpPr/>
          <p:nvPr/>
        </p:nvSpPr>
        <p:spPr>
          <a:xfrm>
            <a:off x="7827840" y="3665520"/>
            <a:ext cx="126540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Papel/Celulose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1" name=""/>
          <p:cNvSpPr/>
          <p:nvPr/>
        </p:nvSpPr>
        <p:spPr>
          <a:xfrm>
            <a:off x="7827480" y="4046400"/>
            <a:ext cx="74052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Energia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2" name=""/>
          <p:cNvSpPr/>
          <p:nvPr/>
        </p:nvSpPr>
        <p:spPr>
          <a:xfrm>
            <a:off x="4627440" y="3817800"/>
            <a:ext cx="137160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3" name=""/>
          <p:cNvSpPr/>
          <p:nvPr/>
        </p:nvSpPr>
        <p:spPr>
          <a:xfrm>
            <a:off x="4627440" y="4275000"/>
            <a:ext cx="137160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4" name=""/>
          <p:cNvSpPr/>
          <p:nvPr/>
        </p:nvSpPr>
        <p:spPr>
          <a:xfrm>
            <a:off x="5999040" y="4187880"/>
            <a:ext cx="1820880" cy="468360"/>
          </a:xfrm>
          <a:custGeom>
            <a:avLst/>
            <a:gdLst/>
            <a:ahLst/>
            <a:rect l="l" t="t" r="r" b="b"/>
            <a:pathLst>
              <a:path w="1147" h="295">
                <a:moveTo>
                  <a:pt x="0" y="48"/>
                </a:moveTo>
                <a:cubicBezTo>
                  <a:pt x="211" y="172"/>
                  <a:pt x="422" y="295"/>
                  <a:pt x="599" y="295"/>
                </a:cubicBezTo>
                <a:cubicBezTo>
                  <a:pt x="775" y="295"/>
                  <a:pt x="973" y="96"/>
                  <a:pt x="1060" y="48"/>
                </a:cubicBezTo>
                <a:cubicBezTo>
                  <a:pt x="1147" y="0"/>
                  <a:pt x="1112" y="15"/>
                  <a:pt x="1122" y="9"/>
                </a:cubicBezTo>
                <a:cubicBezTo>
                  <a:pt x="1132" y="3"/>
                  <a:pt x="1120" y="9"/>
                  <a:pt x="1120" y="9"/>
                </a:cubicBezTo>
              </a:path>
            </a:pathLst>
          </a:custGeom>
          <a:solidFill>
            <a:srgbClr val="99ff99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5" name=""/>
          <p:cNvSpPr/>
          <p:nvPr/>
        </p:nvSpPr>
        <p:spPr>
          <a:xfrm>
            <a:off x="5910120" y="3772080"/>
            <a:ext cx="1889280" cy="579240"/>
          </a:xfrm>
          <a:custGeom>
            <a:avLst/>
            <a:gdLst/>
            <a:ahLst/>
            <a:rect l="l" t="t" r="r" b="b"/>
            <a:pathLst>
              <a:path w="1190" h="365">
                <a:moveTo>
                  <a:pt x="32" y="37"/>
                </a:moveTo>
                <a:cubicBezTo>
                  <a:pt x="57" y="54"/>
                  <a:pt x="0" y="44"/>
                  <a:pt x="24" y="61"/>
                </a:cubicBezTo>
                <a:cubicBezTo>
                  <a:pt x="33" y="68"/>
                  <a:pt x="55" y="31"/>
                  <a:pt x="66" y="35"/>
                </a:cubicBezTo>
                <a:cubicBezTo>
                  <a:pt x="84" y="42"/>
                  <a:pt x="135" y="65"/>
                  <a:pt x="152" y="77"/>
                </a:cubicBezTo>
                <a:cubicBezTo>
                  <a:pt x="159" y="82"/>
                  <a:pt x="157" y="86"/>
                  <a:pt x="164" y="91"/>
                </a:cubicBezTo>
                <a:cubicBezTo>
                  <a:pt x="220" y="121"/>
                  <a:pt x="232" y="125"/>
                  <a:pt x="282" y="151"/>
                </a:cubicBezTo>
                <a:cubicBezTo>
                  <a:pt x="301" y="157"/>
                  <a:pt x="306" y="169"/>
                  <a:pt x="324" y="175"/>
                </a:cubicBezTo>
                <a:cubicBezTo>
                  <a:pt x="350" y="185"/>
                  <a:pt x="378" y="194"/>
                  <a:pt x="402" y="207"/>
                </a:cubicBezTo>
                <a:cubicBezTo>
                  <a:pt x="432" y="223"/>
                  <a:pt x="471" y="243"/>
                  <a:pt x="506" y="247"/>
                </a:cubicBezTo>
                <a:cubicBezTo>
                  <a:pt x="563" y="255"/>
                  <a:pt x="607" y="267"/>
                  <a:pt x="664" y="277"/>
                </a:cubicBezTo>
                <a:cubicBezTo>
                  <a:pt x="696" y="266"/>
                  <a:pt x="752" y="253"/>
                  <a:pt x="782" y="247"/>
                </a:cubicBezTo>
                <a:cubicBezTo>
                  <a:pt x="828" y="222"/>
                  <a:pt x="878" y="179"/>
                  <a:pt x="928" y="165"/>
                </a:cubicBezTo>
                <a:cubicBezTo>
                  <a:pt x="931" y="156"/>
                  <a:pt x="952" y="147"/>
                  <a:pt x="958" y="141"/>
                </a:cubicBezTo>
                <a:cubicBezTo>
                  <a:pt x="986" y="112"/>
                  <a:pt x="987" y="106"/>
                  <a:pt x="1024" y="93"/>
                </a:cubicBezTo>
                <a:cubicBezTo>
                  <a:pt x="1038" y="47"/>
                  <a:pt x="1154" y="7"/>
                  <a:pt x="1182" y="3"/>
                </a:cubicBezTo>
                <a:cubicBezTo>
                  <a:pt x="1190" y="0"/>
                  <a:pt x="1182" y="89"/>
                  <a:pt x="1180" y="67"/>
                </a:cubicBezTo>
                <a:cubicBezTo>
                  <a:pt x="1184" y="11"/>
                  <a:pt x="1183" y="78"/>
                  <a:pt x="1178" y="93"/>
                </a:cubicBezTo>
                <a:cubicBezTo>
                  <a:pt x="1178" y="161"/>
                  <a:pt x="1174" y="197"/>
                  <a:pt x="1174" y="273"/>
                </a:cubicBezTo>
                <a:cubicBezTo>
                  <a:pt x="1080" y="313"/>
                  <a:pt x="1107" y="319"/>
                  <a:pt x="928" y="328"/>
                </a:cubicBezTo>
                <a:cubicBezTo>
                  <a:pt x="720" y="365"/>
                  <a:pt x="506" y="338"/>
                  <a:pt x="297" y="328"/>
                </a:cubicBezTo>
                <a:cubicBezTo>
                  <a:pt x="210" y="359"/>
                  <a:pt x="155" y="313"/>
                  <a:pt x="56" y="309"/>
                </a:cubicBezTo>
                <a:cubicBezTo>
                  <a:pt x="48" y="304"/>
                  <a:pt x="34" y="294"/>
                  <a:pt x="32" y="285"/>
                </a:cubicBezTo>
                <a:cubicBezTo>
                  <a:pt x="28" y="259"/>
                  <a:pt x="29" y="268"/>
                  <a:pt x="29" y="242"/>
                </a:cubicBezTo>
                <a:cubicBezTo>
                  <a:pt x="29" y="199"/>
                  <a:pt x="17" y="156"/>
                  <a:pt x="13" y="113"/>
                </a:cubicBezTo>
                <a:cubicBezTo>
                  <a:pt x="18" y="90"/>
                  <a:pt x="8" y="36"/>
                  <a:pt x="29" y="44"/>
                </a:cubicBezTo>
                <a:cubicBezTo>
                  <a:pt x="37" y="47"/>
                  <a:pt x="45" y="52"/>
                  <a:pt x="54" y="52"/>
                </a:cubicBezTo>
                <a:cubicBezTo>
                  <a:pt x="60" y="52"/>
                  <a:pt x="37" y="40"/>
                  <a:pt x="32" y="37"/>
                </a:cubicBezTo>
                <a:close/>
              </a:path>
            </a:pathLst>
          </a:custGeom>
          <a:solidFill>
            <a:srgbClr val="99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6" name=""/>
          <p:cNvSpPr/>
          <p:nvPr/>
        </p:nvSpPr>
        <p:spPr>
          <a:xfrm>
            <a:off x="5999040" y="3735360"/>
            <a:ext cx="1819440" cy="463680"/>
          </a:xfrm>
          <a:custGeom>
            <a:avLst/>
            <a:gdLst/>
            <a:ahLst/>
            <a:rect l="l" t="t" r="r" b="b"/>
            <a:pathLst>
              <a:path w="1146" h="292">
                <a:moveTo>
                  <a:pt x="0" y="45"/>
                </a:moveTo>
                <a:cubicBezTo>
                  <a:pt x="211" y="169"/>
                  <a:pt x="422" y="292"/>
                  <a:pt x="599" y="292"/>
                </a:cubicBezTo>
                <a:cubicBezTo>
                  <a:pt x="775" y="292"/>
                  <a:pt x="974" y="90"/>
                  <a:pt x="1060" y="45"/>
                </a:cubicBezTo>
                <a:cubicBezTo>
                  <a:pt x="1146" y="0"/>
                  <a:pt x="1104" y="28"/>
                  <a:pt x="1114" y="24"/>
                </a:cubicBezTo>
                <a:cubicBezTo>
                  <a:pt x="1124" y="20"/>
                  <a:pt x="1117" y="24"/>
                  <a:pt x="1118" y="24"/>
                </a:cubicBez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7" name=""/>
          <p:cNvSpPr/>
          <p:nvPr/>
        </p:nvSpPr>
        <p:spPr>
          <a:xfrm>
            <a:off x="5999040" y="3436920"/>
            <a:ext cx="0" cy="15238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8" name=""/>
          <p:cNvSpPr/>
          <p:nvPr/>
        </p:nvSpPr>
        <p:spPr>
          <a:xfrm>
            <a:off x="4856400" y="4654800"/>
            <a:ext cx="7455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Caso 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9" name=""/>
          <p:cNvSpPr/>
          <p:nvPr/>
        </p:nvSpPr>
        <p:spPr>
          <a:xfrm>
            <a:off x="6304320" y="4654800"/>
            <a:ext cx="7455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Caso 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0" name="PlaceHolder 1"/>
          <p:cNvSpPr>
            <a:spLocks noGrp="1"/>
          </p:cNvSpPr>
          <p:nvPr>
            <p:ph type="title"/>
          </p:nvPr>
        </p:nvSpPr>
        <p:spPr>
          <a:xfrm>
            <a:off x="304560" y="165240"/>
            <a:ext cx="8559720" cy="1180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66ff"/>
                </a:solidFill>
                <a:effectLst/>
                <a:uFillTx/>
                <a:latin typeface="Tahoma"/>
              </a:rPr>
              <a:t>Características de Financiamento a Clientes Industriais</a:t>
            </a:r>
            <a:endParaRPr b="1" lang="en-US" sz="3600" strike="noStrike" u="none">
              <a:solidFill>
                <a:srgbClr val="0066ff"/>
              </a:solidFill>
              <a:effectLst/>
              <a:uFillTx/>
              <a:latin typeface="Tahoma"/>
            </a:endParaRPr>
          </a:p>
        </p:txBody>
      </p:sp>
      <p:sp>
        <p:nvSpPr>
          <p:cNvPr id="2421" name="PlaceHolder 2"/>
          <p:cNvSpPr>
            <a:spLocks noGrp="1"/>
          </p:cNvSpPr>
          <p:nvPr>
            <p:ph/>
          </p:nvPr>
        </p:nvSpPr>
        <p:spPr>
          <a:xfrm>
            <a:off x="673200" y="1536480"/>
            <a:ext cx="7772400" cy="4724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601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Análise de crédito do cliente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Cliente energo-intensivo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Produtos finais são commodities negociadas pela Enron globalmente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Gerenciamento de alto nível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Interesse da Enron pelo componente energético da transação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2" name="PlaceHolder 1"/>
          <p:cNvSpPr>
            <a:spLocks noGrp="1"/>
          </p:cNvSpPr>
          <p:nvPr>
            <p:ph type="title"/>
          </p:nvPr>
        </p:nvSpPr>
        <p:spPr>
          <a:xfrm>
            <a:off x="698400" y="393480"/>
            <a:ext cx="7772400" cy="863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66ff"/>
                </a:solidFill>
                <a:effectLst/>
                <a:uFillTx/>
                <a:latin typeface="Tahoma"/>
              </a:rPr>
              <a:t>Benefícios de uma parceria com a Enron</a:t>
            </a:r>
            <a:endParaRPr b="1" lang="en-US" sz="3600" strike="noStrike" u="none">
              <a:solidFill>
                <a:srgbClr val="0066ff"/>
              </a:solidFill>
              <a:effectLst/>
              <a:uFillTx/>
              <a:latin typeface="Tahoma"/>
            </a:endParaRPr>
          </a:p>
        </p:txBody>
      </p:sp>
      <p:sp>
        <p:nvSpPr>
          <p:cNvPr id="2423" name="PlaceHolder 2"/>
          <p:cNvSpPr>
            <a:spLocks noGrp="1"/>
          </p:cNvSpPr>
          <p:nvPr>
            <p:ph/>
          </p:nvPr>
        </p:nvSpPr>
        <p:spPr>
          <a:xfrm>
            <a:off x="698400" y="1415520"/>
            <a:ext cx="7772400" cy="3091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49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Nossas atividades de comercialização, financiamento e gerenciamento de risco podem proporcionar soluções integradas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Através dessa abordagem integrada nós podemos auxiliar clientes a otimizar sua utilização de capital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Através do nosso entendimento de risco podemos melhorar as condições de crédito para obtenção de project-finance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24" name=""/>
          <p:cNvSpPr/>
          <p:nvPr/>
        </p:nvSpPr>
        <p:spPr>
          <a:xfrm flipV="1">
            <a:off x="2108160" y="4774320"/>
            <a:ext cx="4889520" cy="54612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008000"/>
              </a:gs>
              <a:gs pos="100000">
                <a:srgbClr val="003600"/>
              </a:gs>
            </a:gsLst>
            <a:lin ang="5400000"/>
          </a:gradFill>
          <a:ln w="15840">
            <a:solidFill>
              <a:srgbClr val="000000"/>
            </a:solidFill>
            <a:miter/>
          </a:ln>
          <a:effectLst>
            <a:outerShdw dist="107932" dir="2700000" blurRad="0" rotWithShape="0">
              <a:srgbClr val="4d4d4d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5" name=""/>
          <p:cNvSpPr/>
          <p:nvPr/>
        </p:nvSpPr>
        <p:spPr>
          <a:xfrm>
            <a:off x="264600" y="5510160"/>
            <a:ext cx="8596080" cy="86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 Enron tem a capacidade de proporcionar soluções integradas para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projetos envolvendo energia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" name="PlaceHolder 1"/>
          <p:cNvSpPr>
            <a:spLocks noGrp="1"/>
          </p:cNvSpPr>
          <p:nvPr>
            <p:ph type="title"/>
          </p:nvPr>
        </p:nvSpPr>
        <p:spPr>
          <a:xfrm>
            <a:off x="22860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3600" strike="noStrike" u="none">
                <a:solidFill>
                  <a:srgbClr val="0066ff"/>
                </a:solidFill>
                <a:effectLst/>
                <a:uFillTx/>
                <a:latin typeface="Tahoma"/>
              </a:rPr>
              <a:t>Principais Commodities Petroquímicas Negociadas</a:t>
            </a:r>
            <a:endParaRPr b="1" lang="en-US" sz="3600" strike="noStrike" u="none">
              <a:solidFill>
                <a:srgbClr val="0066ff"/>
              </a:solidFill>
              <a:effectLst/>
              <a:uFillTx/>
              <a:latin typeface="Tahoma"/>
            </a:endParaRPr>
          </a:p>
        </p:txBody>
      </p:sp>
      <p:sp>
        <p:nvSpPr>
          <p:cNvPr id="2427" name="PlaceHolder 2"/>
          <p:cNvSpPr>
            <a:spLocks noGrp="1"/>
          </p:cNvSpPr>
          <p:nvPr>
            <p:ph/>
          </p:nvPr>
        </p:nvSpPr>
        <p:spPr>
          <a:xfrm>
            <a:off x="685800" y="1447560"/>
            <a:ext cx="7772400" cy="4724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90000"/>
              </a:lnSpc>
              <a:spcBef>
                <a:spcPts val="451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Produtos (Físico)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Aromáticos Produtos (benzeno, tolueno, xileno)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Matéria-Prima p/ Aromáticos (gasolina de pirólise, BTX, reformate)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Derivados de Aromáticos (monômero de estireno)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MTBE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Metanol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Nafta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Condensados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LPG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451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Derivativos Financeiros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Aromáticos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Eteno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Polietileno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Propileno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Polipropileno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Poliestireno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Nafta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Condensados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LPG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0"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8" name="PlaceHolder 1"/>
          <p:cNvSpPr>
            <a:spLocks noGrp="1"/>
          </p:cNvSpPr>
          <p:nvPr>
            <p:ph type="title"/>
          </p:nvPr>
        </p:nvSpPr>
        <p:spPr>
          <a:xfrm>
            <a:off x="228600" y="380880"/>
            <a:ext cx="7772400" cy="787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3600" strike="noStrike" u="none">
                <a:solidFill>
                  <a:srgbClr val="0066ff"/>
                </a:solidFill>
                <a:effectLst/>
                <a:uFillTx/>
                <a:latin typeface="Tahoma"/>
              </a:rPr>
              <a:t>Trading - Alguns Exemplos</a:t>
            </a:r>
            <a:endParaRPr b="1" lang="en-US" sz="3600" strike="noStrike" u="none">
              <a:solidFill>
                <a:srgbClr val="0066ff"/>
              </a:solidFill>
              <a:effectLst/>
              <a:uFillTx/>
              <a:latin typeface="Tahoma"/>
            </a:endParaRPr>
          </a:p>
        </p:txBody>
      </p:sp>
      <p:sp>
        <p:nvSpPr>
          <p:cNvPr id="2429" name="PlaceHolder 2"/>
          <p:cNvSpPr>
            <a:spLocks noGrp="1"/>
          </p:cNvSpPr>
          <p:nvPr>
            <p:ph/>
          </p:nvPr>
        </p:nvSpPr>
        <p:spPr>
          <a:xfrm>
            <a:off x="685800" y="1460520"/>
            <a:ext cx="7772400" cy="4635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51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Pre-pagamento de uma quantidade fixa de um produto, por exemplo benzeno + swap de preço fixo / variável para um certo percentual da produção.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51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 empresa consegue levantar recurso com o pré-pagamento e diminuir sua exposição a variação do preço de mercado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430" name=""/>
          <p:cNvGraphicFramePr/>
          <p:nvPr/>
        </p:nvGraphicFramePr>
        <p:xfrm>
          <a:off x="2844720" y="2368440"/>
          <a:ext cx="3454560" cy="2882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43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844720" y="2368440"/>
                    <a:ext cx="3454560" cy="2882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228240" y="151920"/>
            <a:ext cx="838188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3600" strike="noStrike" u="none">
                <a:solidFill>
                  <a:srgbClr val="0066ff"/>
                </a:solidFill>
                <a:effectLst/>
                <a:uFillTx/>
                <a:latin typeface="Tahoma"/>
              </a:rPr>
              <a:t>ENRON</a:t>
            </a:r>
            <a:br>
              <a:rPr sz="3600"/>
            </a:br>
            <a:r>
              <a:rPr b="1" lang="pt-BR" sz="2400" strike="noStrike" u="none">
                <a:solidFill>
                  <a:srgbClr val="0099ff"/>
                </a:solidFill>
                <a:effectLst/>
                <a:uFillTx/>
                <a:latin typeface="Tahoma"/>
              </a:rPr>
              <a:t>Gás natural. Eletricidade. Possibilidades infinitas. </a:t>
            </a:r>
            <a:r>
              <a:rPr b="1" lang="pt-BR" sz="2400" strike="noStrike" u="none">
                <a:solidFill>
                  <a:srgbClr val="0099ff"/>
                </a:solidFill>
                <a:effectLst/>
                <a:uFillTx/>
                <a:latin typeface="Symbol"/>
                <a:ea typeface="Symbol"/>
              </a:rPr>
              <a:t></a:t>
            </a:r>
            <a:endParaRPr b="1" lang="en-US" sz="2400" strike="noStrike" u="none">
              <a:solidFill>
                <a:srgbClr val="0066ff"/>
              </a:solidFill>
              <a:effectLst/>
              <a:uFillTx/>
              <a:latin typeface="Tahoma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85800" y="1558800"/>
            <a:ext cx="7772400" cy="449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5000" lnSpcReduction="9999"/>
          </a:bodyPr>
          <a:p>
            <a:pPr marL="343080" indent="-343080">
              <a:spcBef>
                <a:spcPts val="876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Uma das maiores empresas integradas de gás natural e eletricidade do mundo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00"/>
              </a:spcBef>
              <a:buClr>
                <a:srgbClr val="0066ff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51.500 milhas de gasodutos em operação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00"/>
              </a:spcBef>
              <a:buClr>
                <a:srgbClr val="0066ff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5.000 MW de geração de energia elétrica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876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Líder mundial em comercialização de energia e gerenciamento de risco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00"/>
              </a:spcBef>
              <a:buClr>
                <a:srgbClr val="0066ff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11.600 Bbtue por dia de gás e combustíveis líquidos comercializados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00"/>
              </a:spcBef>
              <a:buClr>
                <a:srgbClr val="0066ff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400 MM Mwh de energia elétrica comercializada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876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Grande agente financiador das industrias de energia ou eletro-intensivas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00"/>
              </a:spcBef>
              <a:buClr>
                <a:srgbClr val="0066ff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US$ 4.2 bilhões investidos desde 1991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00"/>
              </a:spcBef>
              <a:buClr>
                <a:srgbClr val="0066ff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Investimentos em participação acionária e endividamento de empresas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876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Participação ativa em 30 países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499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Líder no desenvolvimento e construção de usinas geradoras de energia elétrica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228600" y="151920"/>
            <a:ext cx="83311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3600" strike="noStrike" u="none">
                <a:solidFill>
                  <a:srgbClr val="0066ff"/>
                </a:solidFill>
                <a:effectLst/>
                <a:uFillTx/>
                <a:latin typeface="Tahoma"/>
              </a:rPr>
              <a:t>ENRON</a:t>
            </a:r>
            <a:br>
              <a:rPr sz="3600"/>
            </a:br>
            <a:r>
              <a:rPr b="1" lang="pt-BR" sz="2800" strike="noStrike" u="none">
                <a:solidFill>
                  <a:srgbClr val="0099ff"/>
                </a:solidFill>
                <a:effectLst/>
                <a:uFillTx/>
                <a:latin typeface="Tahoma"/>
              </a:rPr>
              <a:t>Presença Global e Experiência em Projetos</a:t>
            </a:r>
            <a:endParaRPr b="1" lang="en-US" sz="2800" strike="noStrike" u="none">
              <a:solidFill>
                <a:srgbClr val="0066ff"/>
              </a:solidFill>
              <a:effectLst/>
              <a:uFillTx/>
              <a:latin typeface="Tahoma"/>
            </a:endParaRPr>
          </a:p>
        </p:txBody>
      </p:sp>
      <p:grpSp>
        <p:nvGrpSpPr>
          <p:cNvPr id="40" name=""/>
          <p:cNvGrpSpPr/>
          <p:nvPr/>
        </p:nvGrpSpPr>
        <p:grpSpPr>
          <a:xfrm>
            <a:off x="473040" y="4929120"/>
            <a:ext cx="1551960" cy="1638000"/>
            <a:chOff x="473040" y="4929120"/>
            <a:chExt cx="1551960" cy="1638000"/>
          </a:xfrm>
        </p:grpSpPr>
        <p:sp>
          <p:nvSpPr>
            <p:cNvPr id="41" name=""/>
            <p:cNvSpPr/>
            <p:nvPr/>
          </p:nvSpPr>
          <p:spPr>
            <a:xfrm>
              <a:off x="552600" y="6095880"/>
              <a:ext cx="60120" cy="28440"/>
            </a:xfrm>
            <a:custGeom>
              <a:avLst/>
              <a:gdLst/>
              <a:ahLst/>
              <a:rect l="l" t="t" r="r" b="b"/>
              <a:pathLst>
                <a:path w="38" h="18">
                  <a:moveTo>
                    <a:pt x="38" y="18"/>
                  </a:moveTo>
                  <a:lnTo>
                    <a:pt x="36" y="14"/>
                  </a:lnTo>
                  <a:lnTo>
                    <a:pt x="36" y="12"/>
                  </a:lnTo>
                  <a:lnTo>
                    <a:pt x="34" y="9"/>
                  </a:lnTo>
                  <a:lnTo>
                    <a:pt x="32" y="5"/>
                  </a:lnTo>
                  <a:lnTo>
                    <a:pt x="29" y="3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9" y="3"/>
                  </a:lnTo>
                  <a:lnTo>
                    <a:pt x="5" y="5"/>
                  </a:lnTo>
                  <a:lnTo>
                    <a:pt x="3" y="9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58b74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" name=""/>
            <p:cNvSpPr/>
            <p:nvPr/>
          </p:nvSpPr>
          <p:spPr>
            <a:xfrm>
              <a:off x="552600" y="6095880"/>
              <a:ext cx="60120" cy="28440"/>
            </a:xfrm>
            <a:custGeom>
              <a:avLst/>
              <a:gdLst/>
              <a:ahLst/>
              <a:rect l="l" t="t" r="r" b="b"/>
              <a:pathLst>
                <a:path w="38" h="18">
                  <a:moveTo>
                    <a:pt x="38" y="18"/>
                  </a:moveTo>
                  <a:lnTo>
                    <a:pt x="36" y="14"/>
                  </a:lnTo>
                  <a:lnTo>
                    <a:pt x="36" y="12"/>
                  </a:lnTo>
                  <a:lnTo>
                    <a:pt x="34" y="9"/>
                  </a:lnTo>
                  <a:lnTo>
                    <a:pt x="32" y="5"/>
                  </a:lnTo>
                  <a:lnTo>
                    <a:pt x="29" y="3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9" y="3"/>
                  </a:lnTo>
                  <a:lnTo>
                    <a:pt x="5" y="5"/>
                  </a:lnTo>
                  <a:lnTo>
                    <a:pt x="3" y="9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38" y="18"/>
                  </a:lnTo>
                  <a:lnTo>
                    <a:pt x="38" y="18"/>
                  </a:lnTo>
                </a:path>
              </a:pathLst>
            </a:custGeom>
            <a:noFill/>
            <a:ln w="3240">
              <a:solidFill>
                <a:srgbClr val="12141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" name=""/>
            <p:cNvSpPr/>
            <p:nvPr/>
          </p:nvSpPr>
          <p:spPr>
            <a:xfrm>
              <a:off x="552600" y="5727600"/>
              <a:ext cx="60120" cy="49320"/>
            </a:xfrm>
            <a:custGeom>
              <a:avLst/>
              <a:gdLst/>
              <a:ahLst/>
              <a:rect l="l" t="t" r="r" b="b"/>
              <a:pathLst>
                <a:path w="38" h="31">
                  <a:moveTo>
                    <a:pt x="0" y="31"/>
                  </a:moveTo>
                  <a:lnTo>
                    <a:pt x="18" y="0"/>
                  </a:lnTo>
                  <a:lnTo>
                    <a:pt x="38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40519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" name=""/>
            <p:cNvSpPr/>
            <p:nvPr/>
          </p:nvSpPr>
          <p:spPr>
            <a:xfrm>
              <a:off x="552600" y="5727600"/>
              <a:ext cx="60120" cy="49320"/>
            </a:xfrm>
            <a:custGeom>
              <a:avLst/>
              <a:gdLst/>
              <a:ahLst/>
              <a:rect l="l" t="t" r="r" b="b"/>
              <a:pathLst>
                <a:path w="38" h="31">
                  <a:moveTo>
                    <a:pt x="0" y="31"/>
                  </a:moveTo>
                  <a:lnTo>
                    <a:pt x="18" y="0"/>
                  </a:lnTo>
                  <a:lnTo>
                    <a:pt x="38" y="31"/>
                  </a:lnTo>
                  <a:lnTo>
                    <a:pt x="0" y="31"/>
                  </a:lnTo>
                  <a:lnTo>
                    <a:pt x="0" y="31"/>
                  </a:lnTo>
                </a:path>
              </a:pathLst>
            </a:custGeom>
            <a:noFill/>
            <a:ln w="3240">
              <a:solidFill>
                <a:srgbClr val="12141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" name=""/>
            <p:cNvSpPr/>
            <p:nvPr/>
          </p:nvSpPr>
          <p:spPr>
            <a:xfrm>
              <a:off x="552600" y="5603760"/>
              <a:ext cx="60120" cy="50760"/>
            </a:xfrm>
            <a:custGeom>
              <a:avLst/>
              <a:gdLst/>
              <a:ahLst/>
              <a:rect l="l" t="t" r="r" b="b"/>
              <a:pathLst>
                <a:path w="38" h="32">
                  <a:moveTo>
                    <a:pt x="38" y="0"/>
                  </a:moveTo>
                  <a:lnTo>
                    <a:pt x="18" y="32"/>
                  </a:lnTo>
                  <a:lnTo>
                    <a:pt x="0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40519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" name=""/>
            <p:cNvSpPr/>
            <p:nvPr/>
          </p:nvSpPr>
          <p:spPr>
            <a:xfrm>
              <a:off x="552600" y="5603760"/>
              <a:ext cx="60120" cy="50760"/>
            </a:xfrm>
            <a:custGeom>
              <a:avLst/>
              <a:gdLst/>
              <a:ahLst/>
              <a:rect l="l" t="t" r="r" b="b"/>
              <a:pathLst>
                <a:path w="38" h="32">
                  <a:moveTo>
                    <a:pt x="38" y="0"/>
                  </a:moveTo>
                  <a:lnTo>
                    <a:pt x="18" y="32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0"/>
                  </a:lnTo>
                </a:path>
              </a:pathLst>
            </a:custGeom>
            <a:noFill/>
            <a:ln w="3240">
              <a:solidFill>
                <a:srgbClr val="12141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" name=""/>
            <p:cNvSpPr/>
            <p:nvPr/>
          </p:nvSpPr>
          <p:spPr>
            <a:xfrm>
              <a:off x="560520" y="5850000"/>
              <a:ext cx="42840" cy="42840"/>
            </a:xfrm>
            <a:prstGeom prst="rect">
              <a:avLst/>
            </a:prstGeom>
            <a:solidFill>
              <a:srgbClr val="f5c70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" name=""/>
            <p:cNvSpPr/>
            <p:nvPr/>
          </p:nvSpPr>
          <p:spPr>
            <a:xfrm>
              <a:off x="560520" y="5850000"/>
              <a:ext cx="42840" cy="42840"/>
            </a:xfrm>
            <a:custGeom>
              <a:avLst/>
              <a:gdLst/>
              <a:ahLst/>
              <a:rect l="l" t="t" r="r" b="b"/>
              <a:pathLst>
                <a:path w="27" h="27">
                  <a:moveTo>
                    <a:pt x="27" y="27"/>
                  </a:moveTo>
                  <a:lnTo>
                    <a:pt x="27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27" y="27"/>
                  </a:lnTo>
                  <a:lnTo>
                    <a:pt x="27" y="27"/>
                  </a:lnTo>
                </a:path>
              </a:pathLst>
            </a:custGeom>
            <a:noFill/>
            <a:ln w="3240">
              <a:solidFill>
                <a:srgbClr val="12141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" name=""/>
            <p:cNvSpPr/>
            <p:nvPr/>
          </p:nvSpPr>
          <p:spPr>
            <a:xfrm>
              <a:off x="557280" y="5484600"/>
              <a:ext cx="49320" cy="46080"/>
            </a:xfrm>
            <a:custGeom>
              <a:avLst/>
              <a:gdLst/>
              <a:ahLst/>
              <a:rect l="l" t="t" r="r" b="b"/>
              <a:pathLst>
                <a:path w="31" h="29">
                  <a:moveTo>
                    <a:pt x="15" y="29"/>
                  </a:moveTo>
                  <a:lnTo>
                    <a:pt x="18" y="29"/>
                  </a:lnTo>
                  <a:lnTo>
                    <a:pt x="22" y="29"/>
                  </a:lnTo>
                  <a:lnTo>
                    <a:pt x="24" y="27"/>
                  </a:lnTo>
                  <a:lnTo>
                    <a:pt x="26" y="25"/>
                  </a:lnTo>
                  <a:lnTo>
                    <a:pt x="28" y="24"/>
                  </a:lnTo>
                  <a:lnTo>
                    <a:pt x="29" y="22"/>
                  </a:lnTo>
                  <a:lnTo>
                    <a:pt x="29" y="18"/>
                  </a:lnTo>
                  <a:lnTo>
                    <a:pt x="31" y="14"/>
                  </a:lnTo>
                  <a:lnTo>
                    <a:pt x="29" y="13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9" y="2"/>
                  </a:lnTo>
                  <a:lnTo>
                    <a:pt x="7" y="4"/>
                  </a:lnTo>
                  <a:lnTo>
                    <a:pt x="6" y="5"/>
                  </a:lnTo>
                  <a:lnTo>
                    <a:pt x="4" y="7"/>
                  </a:lnTo>
                  <a:lnTo>
                    <a:pt x="2" y="9"/>
                  </a:lnTo>
                  <a:lnTo>
                    <a:pt x="2" y="13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7" y="27"/>
                  </a:lnTo>
                  <a:lnTo>
                    <a:pt x="9" y="29"/>
                  </a:lnTo>
                  <a:lnTo>
                    <a:pt x="13" y="29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58b74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" name=""/>
            <p:cNvSpPr/>
            <p:nvPr/>
          </p:nvSpPr>
          <p:spPr>
            <a:xfrm>
              <a:off x="557280" y="5484600"/>
              <a:ext cx="49320" cy="46080"/>
            </a:xfrm>
            <a:custGeom>
              <a:avLst/>
              <a:gdLst/>
              <a:ahLst/>
              <a:rect l="l" t="t" r="r" b="b"/>
              <a:pathLst>
                <a:path w="31" h="29">
                  <a:moveTo>
                    <a:pt x="15" y="29"/>
                  </a:moveTo>
                  <a:lnTo>
                    <a:pt x="18" y="29"/>
                  </a:lnTo>
                  <a:lnTo>
                    <a:pt x="22" y="29"/>
                  </a:lnTo>
                  <a:lnTo>
                    <a:pt x="24" y="27"/>
                  </a:lnTo>
                  <a:lnTo>
                    <a:pt x="26" y="25"/>
                  </a:lnTo>
                  <a:lnTo>
                    <a:pt x="28" y="24"/>
                  </a:lnTo>
                  <a:lnTo>
                    <a:pt x="29" y="22"/>
                  </a:lnTo>
                  <a:lnTo>
                    <a:pt x="29" y="18"/>
                  </a:lnTo>
                  <a:lnTo>
                    <a:pt x="31" y="14"/>
                  </a:lnTo>
                  <a:lnTo>
                    <a:pt x="29" y="13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9" y="2"/>
                  </a:lnTo>
                  <a:lnTo>
                    <a:pt x="7" y="4"/>
                  </a:lnTo>
                  <a:lnTo>
                    <a:pt x="6" y="5"/>
                  </a:lnTo>
                  <a:lnTo>
                    <a:pt x="4" y="7"/>
                  </a:lnTo>
                  <a:lnTo>
                    <a:pt x="2" y="9"/>
                  </a:lnTo>
                  <a:lnTo>
                    <a:pt x="2" y="13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7" y="27"/>
                  </a:lnTo>
                  <a:lnTo>
                    <a:pt x="9" y="29"/>
                  </a:lnTo>
                  <a:lnTo>
                    <a:pt x="13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29"/>
                  </a:lnTo>
                </a:path>
              </a:pathLst>
            </a:custGeom>
            <a:noFill/>
            <a:ln w="3240">
              <a:solidFill>
                <a:srgbClr val="12141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" name=""/>
            <p:cNvSpPr/>
            <p:nvPr/>
          </p:nvSpPr>
          <p:spPr>
            <a:xfrm>
              <a:off x="517680" y="5252760"/>
              <a:ext cx="129960" cy="1800"/>
            </a:xfrm>
            <a:prstGeom prst="line">
              <a:avLst/>
            </a:prstGeom>
            <a:ln w="7920">
              <a:solidFill>
                <a:srgbClr val="dd383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" name=""/>
            <p:cNvSpPr/>
            <p:nvPr/>
          </p:nvSpPr>
          <p:spPr>
            <a:xfrm flipH="1">
              <a:off x="517320" y="5256000"/>
              <a:ext cx="28440" cy="20880"/>
            </a:xfrm>
            <a:prstGeom prst="line">
              <a:avLst/>
            </a:prstGeom>
            <a:ln w="7920">
              <a:solidFill>
                <a:srgbClr val="dd383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" name=""/>
            <p:cNvSpPr/>
            <p:nvPr/>
          </p:nvSpPr>
          <p:spPr>
            <a:xfrm flipV="1">
              <a:off x="601560" y="5229000"/>
              <a:ext cx="36720" cy="23760"/>
            </a:xfrm>
            <a:prstGeom prst="line">
              <a:avLst/>
            </a:prstGeom>
            <a:ln w="7920">
              <a:solidFill>
                <a:srgbClr val="dd383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" name=""/>
            <p:cNvSpPr/>
            <p:nvPr/>
          </p:nvSpPr>
          <p:spPr>
            <a:xfrm>
              <a:off x="519120" y="5348160"/>
              <a:ext cx="125280" cy="63360"/>
            </a:xfrm>
            <a:custGeom>
              <a:avLst/>
              <a:gdLst/>
              <a:ahLst/>
              <a:rect l="l" t="t" r="r" b="b"/>
              <a:pathLst>
                <a:path w="79" h="40">
                  <a:moveTo>
                    <a:pt x="17" y="9"/>
                  </a:moveTo>
                  <a:lnTo>
                    <a:pt x="0" y="26"/>
                  </a:lnTo>
                  <a:lnTo>
                    <a:pt x="30" y="40"/>
                  </a:lnTo>
                  <a:lnTo>
                    <a:pt x="44" y="26"/>
                  </a:lnTo>
                  <a:lnTo>
                    <a:pt x="62" y="35"/>
                  </a:lnTo>
                  <a:lnTo>
                    <a:pt x="79" y="17"/>
                  </a:lnTo>
                  <a:lnTo>
                    <a:pt x="53" y="0"/>
                  </a:lnTo>
                  <a:lnTo>
                    <a:pt x="42" y="13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58b74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560" bIns="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" name=""/>
            <p:cNvSpPr/>
            <p:nvPr/>
          </p:nvSpPr>
          <p:spPr>
            <a:xfrm>
              <a:off x="519120" y="5348160"/>
              <a:ext cx="125280" cy="63360"/>
            </a:xfrm>
            <a:custGeom>
              <a:avLst/>
              <a:gdLst/>
              <a:ahLst/>
              <a:rect l="l" t="t" r="r" b="b"/>
              <a:pathLst>
                <a:path w="79" h="40">
                  <a:moveTo>
                    <a:pt x="17" y="9"/>
                  </a:moveTo>
                  <a:lnTo>
                    <a:pt x="0" y="26"/>
                  </a:lnTo>
                  <a:lnTo>
                    <a:pt x="30" y="40"/>
                  </a:lnTo>
                  <a:lnTo>
                    <a:pt x="44" y="26"/>
                  </a:lnTo>
                  <a:lnTo>
                    <a:pt x="62" y="35"/>
                  </a:lnTo>
                  <a:lnTo>
                    <a:pt x="79" y="17"/>
                  </a:lnTo>
                  <a:lnTo>
                    <a:pt x="53" y="0"/>
                  </a:lnTo>
                  <a:lnTo>
                    <a:pt x="42" y="13"/>
                  </a:lnTo>
                  <a:lnTo>
                    <a:pt x="17" y="9"/>
                  </a:lnTo>
                  <a:lnTo>
                    <a:pt x="17" y="9"/>
                  </a:lnTo>
                </a:path>
              </a:pathLst>
            </a:custGeom>
            <a:noFill/>
            <a:ln w="3240">
              <a:solidFill>
                <a:srgbClr val="12141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560" bIns="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" name=""/>
            <p:cNvSpPr/>
            <p:nvPr/>
          </p:nvSpPr>
          <p:spPr>
            <a:xfrm>
              <a:off x="496440" y="4929120"/>
              <a:ext cx="109008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pt-BR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Projects in Operation  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" name=""/>
            <p:cNvSpPr/>
            <p:nvPr/>
          </p:nvSpPr>
          <p:spPr>
            <a:xfrm>
              <a:off x="494280" y="5041800"/>
              <a:ext cx="108972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pt-BR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or Under Construction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" name=""/>
            <p:cNvSpPr/>
            <p:nvPr/>
          </p:nvSpPr>
          <p:spPr>
            <a:xfrm>
              <a:off x="701640" y="5187960"/>
              <a:ext cx="47736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pt-BR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Pipelines 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" name=""/>
            <p:cNvSpPr/>
            <p:nvPr/>
          </p:nvSpPr>
          <p:spPr>
            <a:xfrm>
              <a:off x="701640" y="5324400"/>
              <a:ext cx="111312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pt-BR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Core Oil &amp; Gas Assets 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" name=""/>
            <p:cNvSpPr/>
            <p:nvPr/>
          </p:nvSpPr>
          <p:spPr>
            <a:xfrm>
              <a:off x="701640" y="5443560"/>
              <a:ext cx="67032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pt-BR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Power Plants 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" name=""/>
            <p:cNvSpPr/>
            <p:nvPr/>
          </p:nvSpPr>
          <p:spPr>
            <a:xfrm>
              <a:off x="702000" y="5559480"/>
              <a:ext cx="132300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pt-BR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Primary Processing Plants 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" name=""/>
            <p:cNvSpPr/>
            <p:nvPr/>
          </p:nvSpPr>
          <p:spPr>
            <a:xfrm>
              <a:off x="701640" y="5697360"/>
              <a:ext cx="78948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pt-BR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Storage Facility 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" name=""/>
            <p:cNvSpPr/>
            <p:nvPr/>
          </p:nvSpPr>
          <p:spPr>
            <a:xfrm>
              <a:off x="700560" y="5833800"/>
              <a:ext cx="80064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pt-BR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Liquids Storage 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" name=""/>
            <p:cNvSpPr/>
            <p:nvPr/>
          </p:nvSpPr>
          <p:spPr>
            <a:xfrm>
              <a:off x="702000" y="5973480"/>
              <a:ext cx="106740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pt-BR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Clean Fuels Facilities 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" name=""/>
            <p:cNvSpPr/>
            <p:nvPr/>
          </p:nvSpPr>
          <p:spPr>
            <a:xfrm>
              <a:off x="701280" y="6091200"/>
              <a:ext cx="105048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pt-BR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LNG or LPG Facilities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" name=""/>
            <p:cNvSpPr/>
            <p:nvPr/>
          </p:nvSpPr>
          <p:spPr>
            <a:xfrm>
              <a:off x="473040" y="5162400"/>
              <a:ext cx="1212840" cy="1800"/>
            </a:xfrm>
            <a:prstGeom prst="line">
              <a:avLst/>
            </a:prstGeom>
            <a:ln w="11160">
              <a:solidFill>
                <a:srgbClr val="12141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" name=""/>
            <p:cNvSpPr/>
            <p:nvPr/>
          </p:nvSpPr>
          <p:spPr>
            <a:xfrm>
              <a:off x="539640" y="6197400"/>
              <a:ext cx="84240" cy="54000"/>
            </a:xfrm>
            <a:custGeom>
              <a:avLst/>
              <a:gdLst/>
              <a:ahLst/>
              <a:rect l="l" t="t" r="r" b="b"/>
              <a:pathLst>
                <a:path w="53" h="34">
                  <a:moveTo>
                    <a:pt x="31" y="14"/>
                  </a:moveTo>
                  <a:lnTo>
                    <a:pt x="53" y="0"/>
                  </a:lnTo>
                  <a:lnTo>
                    <a:pt x="53" y="3"/>
                  </a:lnTo>
                  <a:lnTo>
                    <a:pt x="22" y="31"/>
                  </a:lnTo>
                  <a:lnTo>
                    <a:pt x="22" y="20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31" y="5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fef8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" name=""/>
            <p:cNvSpPr/>
            <p:nvPr/>
          </p:nvSpPr>
          <p:spPr>
            <a:xfrm>
              <a:off x="539640" y="6197400"/>
              <a:ext cx="84240" cy="54000"/>
            </a:xfrm>
            <a:custGeom>
              <a:avLst/>
              <a:gdLst/>
              <a:ahLst/>
              <a:rect l="l" t="t" r="r" b="b"/>
              <a:pathLst>
                <a:path w="53" h="34">
                  <a:moveTo>
                    <a:pt x="31" y="14"/>
                  </a:moveTo>
                  <a:lnTo>
                    <a:pt x="53" y="0"/>
                  </a:lnTo>
                  <a:lnTo>
                    <a:pt x="53" y="3"/>
                  </a:lnTo>
                  <a:lnTo>
                    <a:pt x="22" y="31"/>
                  </a:lnTo>
                  <a:lnTo>
                    <a:pt x="22" y="20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31" y="5"/>
                  </a:lnTo>
                  <a:lnTo>
                    <a:pt x="31" y="14"/>
                  </a:lnTo>
                </a:path>
              </a:pathLst>
            </a:custGeom>
            <a:noFill/>
            <a:ln w="3240">
              <a:solidFill>
                <a:srgbClr val="1f1a1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" name=""/>
            <p:cNvSpPr/>
            <p:nvPr/>
          </p:nvSpPr>
          <p:spPr>
            <a:xfrm>
              <a:off x="701640" y="6207120"/>
              <a:ext cx="106200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pt-BR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Electric Transmission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" name=""/>
            <p:cNvSpPr/>
            <p:nvPr/>
          </p:nvSpPr>
          <p:spPr>
            <a:xfrm>
              <a:off x="680400" y="6445080"/>
              <a:ext cx="28440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pt-BR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Water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" name=""/>
            <p:cNvSpPr/>
            <p:nvPr/>
          </p:nvSpPr>
          <p:spPr>
            <a:xfrm>
              <a:off x="679680" y="6325920"/>
              <a:ext cx="79488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pt-BR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Gas Distribution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" name=""/>
            <p:cNvSpPr/>
            <p:nvPr/>
          </p:nvSpPr>
          <p:spPr>
            <a:xfrm>
              <a:off x="531720" y="5965560"/>
              <a:ext cx="60480" cy="60480"/>
            </a:xfrm>
            <a:custGeom>
              <a:avLst/>
              <a:gdLst/>
              <a:ahLst/>
              <a:rect l="l" t="t" r="r" b="b"/>
              <a:pathLst>
                <a:path w="38" h="38">
                  <a:moveTo>
                    <a:pt x="18" y="38"/>
                  </a:moveTo>
                  <a:lnTo>
                    <a:pt x="38" y="18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rgbClr val="58b74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" name=""/>
            <p:cNvSpPr/>
            <p:nvPr/>
          </p:nvSpPr>
          <p:spPr>
            <a:xfrm>
              <a:off x="531720" y="5965560"/>
              <a:ext cx="60480" cy="60480"/>
            </a:xfrm>
            <a:custGeom>
              <a:avLst/>
              <a:gdLst/>
              <a:ahLst/>
              <a:rect l="l" t="t" r="r" b="b"/>
              <a:pathLst>
                <a:path w="38" h="38">
                  <a:moveTo>
                    <a:pt x="18" y="38"/>
                  </a:moveTo>
                  <a:lnTo>
                    <a:pt x="38" y="18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18" y="38"/>
                  </a:lnTo>
                  <a:lnTo>
                    <a:pt x="18" y="38"/>
                  </a:lnTo>
                </a:path>
              </a:pathLst>
            </a:custGeom>
            <a:noFill/>
            <a:ln w="3240">
              <a:solidFill>
                <a:srgbClr val="12141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" name=""/>
            <p:cNvSpPr/>
            <p:nvPr/>
          </p:nvSpPr>
          <p:spPr>
            <a:xfrm>
              <a:off x="539640" y="6465600"/>
              <a:ext cx="42840" cy="70200"/>
            </a:xfrm>
            <a:custGeom>
              <a:avLst/>
              <a:gdLst/>
              <a:ahLst/>
              <a:rect l="l" t="t" r="r" b="b"/>
              <a:pathLst>
                <a:path w="27" h="44">
                  <a:moveTo>
                    <a:pt x="13" y="44"/>
                  </a:moveTo>
                  <a:lnTo>
                    <a:pt x="15" y="44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27" y="31"/>
                  </a:lnTo>
                  <a:lnTo>
                    <a:pt x="26" y="29"/>
                  </a:lnTo>
                  <a:lnTo>
                    <a:pt x="24" y="26"/>
                  </a:lnTo>
                  <a:lnTo>
                    <a:pt x="22" y="20"/>
                  </a:lnTo>
                  <a:lnTo>
                    <a:pt x="20" y="17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5" y="6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1" y="2"/>
                  </a:lnTo>
                  <a:lnTo>
                    <a:pt x="9" y="7"/>
                  </a:lnTo>
                  <a:lnTo>
                    <a:pt x="7" y="13"/>
                  </a:lnTo>
                  <a:lnTo>
                    <a:pt x="4" y="20"/>
                  </a:lnTo>
                  <a:lnTo>
                    <a:pt x="2" y="26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2" y="38"/>
                  </a:lnTo>
                  <a:lnTo>
                    <a:pt x="4" y="40"/>
                  </a:lnTo>
                  <a:lnTo>
                    <a:pt x="4" y="42"/>
                  </a:lnTo>
                  <a:lnTo>
                    <a:pt x="5" y="4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f7eb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400" bIns="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" name=""/>
            <p:cNvSpPr/>
            <p:nvPr/>
          </p:nvSpPr>
          <p:spPr>
            <a:xfrm>
              <a:off x="542880" y="6468840"/>
              <a:ext cx="38160" cy="66960"/>
            </a:xfrm>
            <a:custGeom>
              <a:avLst/>
              <a:gdLst/>
              <a:ahLst/>
              <a:rect l="l" t="t" r="r" b="b"/>
              <a:pathLst>
                <a:path w="24" h="42">
                  <a:moveTo>
                    <a:pt x="0" y="33"/>
                  </a:moveTo>
                  <a:lnTo>
                    <a:pt x="0" y="31"/>
                  </a:lnTo>
                  <a:lnTo>
                    <a:pt x="0" y="29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3" y="20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7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4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6" y="13"/>
                  </a:lnTo>
                  <a:lnTo>
                    <a:pt x="18" y="16"/>
                  </a:lnTo>
                  <a:lnTo>
                    <a:pt x="18" y="20"/>
                  </a:lnTo>
                  <a:lnTo>
                    <a:pt x="20" y="22"/>
                  </a:lnTo>
                  <a:lnTo>
                    <a:pt x="22" y="25"/>
                  </a:lnTo>
                  <a:lnTo>
                    <a:pt x="22" y="27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24" y="36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6" y="42"/>
                  </a:lnTo>
                  <a:lnTo>
                    <a:pt x="14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9" y="4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5" y="40"/>
                  </a:lnTo>
                  <a:lnTo>
                    <a:pt x="3" y="40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d86c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160" bIns="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" name=""/>
            <p:cNvSpPr/>
            <p:nvPr/>
          </p:nvSpPr>
          <p:spPr>
            <a:xfrm>
              <a:off x="542880" y="6475320"/>
              <a:ext cx="38160" cy="60480"/>
            </a:xfrm>
            <a:custGeom>
              <a:avLst/>
              <a:gdLst/>
              <a:ahLst/>
              <a:rect l="l" t="t" r="r" b="b"/>
              <a:pathLst>
                <a:path w="24" h="38">
                  <a:moveTo>
                    <a:pt x="0" y="29"/>
                  </a:moveTo>
                  <a:lnTo>
                    <a:pt x="0" y="27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3" y="18"/>
                  </a:lnTo>
                  <a:lnTo>
                    <a:pt x="5" y="14"/>
                  </a:lnTo>
                  <a:lnTo>
                    <a:pt x="5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4"/>
                  </a:lnTo>
                  <a:lnTo>
                    <a:pt x="18" y="18"/>
                  </a:lnTo>
                  <a:lnTo>
                    <a:pt x="20" y="20"/>
                  </a:lnTo>
                  <a:lnTo>
                    <a:pt x="20" y="21"/>
                  </a:lnTo>
                  <a:lnTo>
                    <a:pt x="22" y="23"/>
                  </a:lnTo>
                  <a:lnTo>
                    <a:pt x="22" y="27"/>
                  </a:lnTo>
                  <a:lnTo>
                    <a:pt x="24" y="27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3" y="38"/>
                  </a:lnTo>
                  <a:lnTo>
                    <a:pt x="11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3" y="34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0" y="31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138cc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" name=""/>
            <p:cNvSpPr/>
            <p:nvPr/>
          </p:nvSpPr>
          <p:spPr>
            <a:xfrm>
              <a:off x="546120" y="6480000"/>
              <a:ext cx="31680" cy="52560"/>
            </a:xfrm>
            <a:custGeom>
              <a:avLst/>
              <a:gdLst/>
              <a:ahLst/>
              <a:rect l="l" t="t" r="r" b="b"/>
              <a:pathLst>
                <a:path w="20" h="33">
                  <a:moveTo>
                    <a:pt x="0" y="26"/>
                  </a:move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1" y="15"/>
                  </a:lnTo>
                  <a:lnTo>
                    <a:pt x="3" y="13"/>
                  </a:lnTo>
                  <a:lnTo>
                    <a:pt x="5" y="9"/>
                  </a:lnTo>
                  <a:lnTo>
                    <a:pt x="7" y="8"/>
                  </a:lnTo>
                  <a:lnTo>
                    <a:pt x="7" y="6"/>
                  </a:lnTo>
                  <a:lnTo>
                    <a:pt x="7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6" y="17"/>
                  </a:lnTo>
                  <a:lnTo>
                    <a:pt x="16" y="18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20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18" y="29"/>
                  </a:lnTo>
                  <a:lnTo>
                    <a:pt x="18" y="31"/>
                  </a:lnTo>
                  <a:lnTo>
                    <a:pt x="16" y="31"/>
                  </a:lnTo>
                  <a:lnTo>
                    <a:pt x="16" y="33"/>
                  </a:lnTo>
                  <a:lnTo>
                    <a:pt x="14" y="33"/>
                  </a:lnTo>
                  <a:lnTo>
                    <a:pt x="12" y="33"/>
                  </a:lnTo>
                  <a:lnTo>
                    <a:pt x="11" y="33"/>
                  </a:lnTo>
                  <a:lnTo>
                    <a:pt x="9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3" y="33"/>
                  </a:lnTo>
                  <a:lnTo>
                    <a:pt x="1" y="31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2c95c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" name=""/>
            <p:cNvSpPr/>
            <p:nvPr/>
          </p:nvSpPr>
          <p:spPr>
            <a:xfrm>
              <a:off x="546120" y="6486480"/>
              <a:ext cx="28440" cy="46080"/>
            </a:xfrm>
            <a:custGeom>
              <a:avLst/>
              <a:gdLst/>
              <a:ahLst/>
              <a:rect l="l" t="t" r="r" b="b"/>
              <a:pathLst>
                <a:path w="18" h="29">
                  <a:moveTo>
                    <a:pt x="0" y="22"/>
                  </a:moveTo>
                  <a:lnTo>
                    <a:pt x="0" y="22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8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4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29"/>
                  </a:lnTo>
                  <a:lnTo>
                    <a:pt x="9" y="29"/>
                  </a:lnTo>
                  <a:lnTo>
                    <a:pt x="7" y="29"/>
                  </a:lnTo>
                  <a:lnTo>
                    <a:pt x="5" y="29"/>
                  </a:lnTo>
                  <a:lnTo>
                    <a:pt x="3" y="29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429ec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" name=""/>
            <p:cNvSpPr/>
            <p:nvPr/>
          </p:nvSpPr>
          <p:spPr>
            <a:xfrm>
              <a:off x="546120" y="6492600"/>
              <a:ext cx="28440" cy="39960"/>
            </a:xfrm>
            <a:custGeom>
              <a:avLst/>
              <a:gdLst/>
              <a:ahLst/>
              <a:rect l="l" t="t" r="r" b="b"/>
              <a:pathLst>
                <a:path w="18" h="25">
                  <a:moveTo>
                    <a:pt x="0" y="18"/>
                  </a:moveTo>
                  <a:lnTo>
                    <a:pt x="0" y="18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5" y="9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3"/>
                  </a:lnTo>
                  <a:lnTo>
                    <a:pt x="14" y="23"/>
                  </a:lnTo>
                  <a:lnTo>
                    <a:pt x="12" y="23"/>
                  </a:lnTo>
                  <a:lnTo>
                    <a:pt x="12" y="25"/>
                  </a:lnTo>
                  <a:lnTo>
                    <a:pt x="11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0" y="2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5aa7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840" bIns="-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" name=""/>
            <p:cNvSpPr/>
            <p:nvPr/>
          </p:nvSpPr>
          <p:spPr>
            <a:xfrm>
              <a:off x="547560" y="6494400"/>
              <a:ext cx="24120" cy="38160"/>
            </a:xfrm>
            <a:custGeom>
              <a:avLst/>
              <a:gdLst/>
              <a:ahLst/>
              <a:rect l="l" t="t" r="r" b="b"/>
              <a:pathLst>
                <a:path w="15" h="24">
                  <a:moveTo>
                    <a:pt x="0" y="19"/>
                  </a:moveTo>
                  <a:lnTo>
                    <a:pt x="0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4" y="9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3" y="11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3" y="20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1" y="22"/>
                  </a:lnTo>
                  <a:lnTo>
                    <a:pt x="11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6cafd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" name=""/>
            <p:cNvSpPr/>
            <p:nvPr/>
          </p:nvSpPr>
          <p:spPr>
            <a:xfrm>
              <a:off x="547560" y="6500880"/>
              <a:ext cx="24120" cy="31680"/>
            </a:xfrm>
            <a:custGeom>
              <a:avLst/>
              <a:gdLst/>
              <a:ahLst/>
              <a:rect l="l" t="t" r="r" b="b"/>
              <a:pathLst>
                <a:path w="15" h="20">
                  <a:moveTo>
                    <a:pt x="0" y="15"/>
                  </a:moveTo>
                  <a:lnTo>
                    <a:pt x="0" y="13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2" y="9"/>
                  </a:lnTo>
                  <a:lnTo>
                    <a:pt x="4" y="7"/>
                  </a:lnTo>
                  <a:lnTo>
                    <a:pt x="4" y="7"/>
                  </a:lnTo>
                  <a:lnTo>
                    <a:pt x="6" y="5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9"/>
                  </a:lnTo>
                  <a:lnTo>
                    <a:pt x="13" y="11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88bbd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" name=""/>
            <p:cNvSpPr/>
            <p:nvPr/>
          </p:nvSpPr>
          <p:spPr>
            <a:xfrm>
              <a:off x="550800" y="6507000"/>
              <a:ext cx="17640" cy="22320"/>
            </a:xfrm>
            <a:custGeom>
              <a:avLst/>
              <a:gdLst/>
              <a:ahLst/>
              <a:rect l="l" t="t" r="r" b="b"/>
              <a:pathLst>
                <a:path w="11" h="14">
                  <a:moveTo>
                    <a:pt x="0" y="11"/>
                  </a:move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3"/>
                  </a:lnTo>
                  <a:lnTo>
                    <a:pt x="6" y="1"/>
                  </a:lnTo>
                  <a:lnTo>
                    <a:pt x="6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9bc6e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" name=""/>
            <p:cNvSpPr/>
            <p:nvPr/>
          </p:nvSpPr>
          <p:spPr>
            <a:xfrm>
              <a:off x="550800" y="6511680"/>
              <a:ext cx="17640" cy="17640"/>
            </a:xfrm>
            <a:custGeom>
              <a:avLst/>
              <a:gdLst/>
              <a:ahLst/>
              <a:rect l="l" t="t" r="r" b="b"/>
              <a:pathLst>
                <a:path w="11" h="11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8d2e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" name=""/>
            <p:cNvSpPr/>
            <p:nvPr/>
          </p:nvSpPr>
          <p:spPr>
            <a:xfrm>
              <a:off x="550800" y="6518160"/>
              <a:ext cx="17640" cy="11160"/>
            </a:xfrm>
            <a:custGeom>
              <a:avLst/>
              <a:gdLst/>
              <a:ahLst/>
              <a:rect l="l" t="t" r="r" b="b"/>
              <a:pathLst>
                <a:path w="11" h="7">
                  <a:moveTo>
                    <a:pt x="0" y="4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8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ce2e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" name=""/>
            <p:cNvSpPr/>
            <p:nvPr/>
          </p:nvSpPr>
          <p:spPr>
            <a:xfrm>
              <a:off x="554040" y="6521400"/>
              <a:ext cx="11160" cy="7920"/>
            </a:xfrm>
            <a:custGeom>
              <a:avLst/>
              <a:gdLst/>
              <a:ahLst/>
              <a:rect l="l" t="t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" name=""/>
            <p:cNvSpPr/>
            <p:nvPr/>
          </p:nvSpPr>
          <p:spPr>
            <a:xfrm>
              <a:off x="539640" y="6462720"/>
              <a:ext cx="42840" cy="73080"/>
            </a:xfrm>
            <a:custGeom>
              <a:avLst/>
              <a:gdLst/>
              <a:ahLst/>
              <a:rect l="l" t="t" r="r" b="b"/>
              <a:pathLst>
                <a:path w="27" h="46">
                  <a:moveTo>
                    <a:pt x="13" y="46"/>
                  </a:moveTo>
                  <a:lnTo>
                    <a:pt x="15" y="46"/>
                  </a:lnTo>
                  <a:lnTo>
                    <a:pt x="16" y="46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0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6" y="29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0" y="19"/>
                  </a:lnTo>
                  <a:lnTo>
                    <a:pt x="16" y="13"/>
                  </a:lnTo>
                  <a:lnTo>
                    <a:pt x="16" y="9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1" y="4"/>
                  </a:lnTo>
                  <a:lnTo>
                    <a:pt x="9" y="9"/>
                  </a:lnTo>
                  <a:lnTo>
                    <a:pt x="7" y="15"/>
                  </a:lnTo>
                  <a:lnTo>
                    <a:pt x="4" y="22"/>
                  </a:lnTo>
                  <a:lnTo>
                    <a:pt x="2" y="28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5" y="4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3" y="46"/>
                  </a:lnTo>
                </a:path>
              </a:pathLst>
            </a:custGeom>
            <a:noFill/>
            <a:ln w="3240">
              <a:solidFill>
                <a:srgbClr val="134a8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" name=""/>
            <p:cNvSpPr/>
            <p:nvPr/>
          </p:nvSpPr>
          <p:spPr>
            <a:xfrm>
              <a:off x="563400" y="6535800"/>
              <a:ext cx="1800" cy="1440"/>
            </a:xfrm>
            <a:prstGeom prst="line">
              <a:avLst/>
            </a:prstGeom>
            <a:ln w="11160">
              <a:solidFill>
                <a:srgbClr val="134a8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" name=""/>
            <p:cNvSpPr/>
            <p:nvPr/>
          </p:nvSpPr>
          <p:spPr>
            <a:xfrm>
              <a:off x="536400" y="6324480"/>
              <a:ext cx="49320" cy="66600"/>
            </a:xfrm>
            <a:custGeom>
              <a:avLst/>
              <a:gdLst/>
              <a:ahLst/>
              <a:rect l="l" t="t" r="r" b="b"/>
              <a:pathLst>
                <a:path w="31" h="42">
                  <a:moveTo>
                    <a:pt x="15" y="42"/>
                  </a:moveTo>
                  <a:lnTo>
                    <a:pt x="31" y="22"/>
                  </a:lnTo>
                  <a:lnTo>
                    <a:pt x="15" y="0"/>
                  </a:lnTo>
                  <a:lnTo>
                    <a:pt x="0" y="22"/>
                  </a:lnTo>
                  <a:lnTo>
                    <a:pt x="15" y="42"/>
                  </a:lnTo>
                  <a:close/>
                </a:path>
              </a:pathLst>
            </a:custGeom>
            <a:solidFill>
              <a:srgbClr val="dc2b1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" name=""/>
            <p:cNvSpPr/>
            <p:nvPr/>
          </p:nvSpPr>
          <p:spPr>
            <a:xfrm>
              <a:off x="536400" y="6324480"/>
              <a:ext cx="49320" cy="66600"/>
            </a:xfrm>
            <a:custGeom>
              <a:avLst/>
              <a:gdLst/>
              <a:ahLst/>
              <a:rect l="l" t="t" r="r" b="b"/>
              <a:pathLst>
                <a:path w="31" h="42">
                  <a:moveTo>
                    <a:pt x="15" y="42"/>
                  </a:moveTo>
                  <a:lnTo>
                    <a:pt x="31" y="22"/>
                  </a:lnTo>
                  <a:lnTo>
                    <a:pt x="15" y="0"/>
                  </a:lnTo>
                  <a:lnTo>
                    <a:pt x="0" y="22"/>
                  </a:lnTo>
                  <a:lnTo>
                    <a:pt x="15" y="42"/>
                  </a:lnTo>
                  <a:lnTo>
                    <a:pt x="15" y="42"/>
                  </a:lnTo>
                </a:path>
              </a:pathLst>
            </a:custGeom>
            <a:noFill/>
            <a:ln w="3240">
              <a:solidFill>
                <a:srgbClr val="12141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0" name=""/>
          <p:cNvGrpSpPr/>
          <p:nvPr/>
        </p:nvGrpSpPr>
        <p:grpSpPr>
          <a:xfrm>
            <a:off x="82440" y="1519200"/>
            <a:ext cx="8697960" cy="4768920"/>
            <a:chOff x="82440" y="1519200"/>
            <a:chExt cx="8697960" cy="4768920"/>
          </a:xfrm>
        </p:grpSpPr>
        <p:sp>
          <p:nvSpPr>
            <p:cNvPr id="91" name=""/>
            <p:cNvSpPr/>
            <p:nvPr/>
          </p:nvSpPr>
          <p:spPr>
            <a:xfrm>
              <a:off x="7762680" y="4857480"/>
              <a:ext cx="15840" cy="19080"/>
            </a:xfrm>
            <a:prstGeom prst="rect">
              <a:avLst/>
            </a:prstGeom>
            <a:solidFill>
              <a:srgbClr val="12141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" name=""/>
            <p:cNvSpPr/>
            <p:nvPr/>
          </p:nvSpPr>
          <p:spPr>
            <a:xfrm>
              <a:off x="6565680" y="3906720"/>
              <a:ext cx="15840" cy="17640"/>
            </a:xfrm>
            <a:prstGeom prst="rect">
              <a:avLst/>
            </a:prstGeom>
            <a:solidFill>
              <a:srgbClr val="12141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" name=""/>
            <p:cNvSpPr/>
            <p:nvPr/>
          </p:nvSpPr>
          <p:spPr>
            <a:xfrm>
              <a:off x="7095960" y="4182840"/>
              <a:ext cx="14400" cy="19080"/>
            </a:xfrm>
            <a:prstGeom prst="rect">
              <a:avLst/>
            </a:prstGeom>
            <a:solidFill>
              <a:srgbClr val="12141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" name=""/>
            <p:cNvSpPr/>
            <p:nvPr/>
          </p:nvSpPr>
          <p:spPr>
            <a:xfrm>
              <a:off x="7075440" y="4201920"/>
              <a:ext cx="20520" cy="12960"/>
            </a:xfrm>
            <a:prstGeom prst="rect">
              <a:avLst/>
            </a:prstGeom>
            <a:solidFill>
              <a:srgbClr val="12141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" name=""/>
            <p:cNvSpPr/>
            <p:nvPr/>
          </p:nvSpPr>
          <p:spPr>
            <a:xfrm>
              <a:off x="7095960" y="4214880"/>
              <a:ext cx="14400" cy="20520"/>
            </a:xfrm>
            <a:prstGeom prst="rect">
              <a:avLst/>
            </a:prstGeom>
            <a:solidFill>
              <a:srgbClr val="12141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" name=""/>
            <p:cNvSpPr/>
            <p:nvPr/>
          </p:nvSpPr>
          <p:spPr>
            <a:xfrm>
              <a:off x="7110360" y="4201920"/>
              <a:ext cx="20520" cy="12960"/>
            </a:xfrm>
            <a:prstGeom prst="rect">
              <a:avLst/>
            </a:prstGeom>
            <a:solidFill>
              <a:srgbClr val="12141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97" name=""/>
            <p:cNvGrpSpPr/>
            <p:nvPr/>
          </p:nvGrpSpPr>
          <p:grpSpPr>
            <a:xfrm>
              <a:off x="82440" y="1519200"/>
              <a:ext cx="8697960" cy="4768920"/>
              <a:chOff x="82440" y="1519200"/>
              <a:chExt cx="8697960" cy="4768920"/>
            </a:xfrm>
          </p:grpSpPr>
          <p:grpSp>
            <p:nvGrpSpPr>
              <p:cNvPr id="98" name=""/>
              <p:cNvGrpSpPr/>
              <p:nvPr/>
            </p:nvGrpSpPr>
            <p:grpSpPr>
              <a:xfrm>
                <a:off x="82440" y="1582560"/>
                <a:ext cx="8697960" cy="4687920"/>
                <a:chOff x="82440" y="1582560"/>
                <a:chExt cx="8697960" cy="4687920"/>
              </a:xfrm>
            </p:grpSpPr>
            <p:sp>
              <p:nvSpPr>
                <p:cNvPr id="99" name=""/>
                <p:cNvSpPr/>
                <p:nvPr/>
              </p:nvSpPr>
              <p:spPr>
                <a:xfrm>
                  <a:off x="4452840" y="4300560"/>
                  <a:ext cx="81000" cy="79200"/>
                </a:xfrm>
                <a:prstGeom prst="rect">
                  <a:avLst/>
                </a:pr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0" bIns="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0" name=""/>
                <p:cNvSpPr/>
                <p:nvPr/>
              </p:nvSpPr>
              <p:spPr>
                <a:xfrm>
                  <a:off x="4452840" y="4300560"/>
                  <a:ext cx="81000" cy="79200"/>
                </a:xfrm>
                <a:custGeom>
                  <a:avLst/>
                  <a:gdLst/>
                  <a:ahLst/>
                  <a:rect l="l" t="t" r="r" b="b"/>
                  <a:pathLst>
                    <a:path w="51" h="50">
                      <a:moveTo>
                        <a:pt x="51" y="50"/>
                      </a:moveTo>
                      <a:lnTo>
                        <a:pt x="51" y="0"/>
                      </a:ln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51" y="50"/>
                      </a:lnTo>
                      <a:lnTo>
                        <a:pt x="51" y="50"/>
                      </a:lnTo>
                    </a:path>
                  </a:pathLst>
                </a:custGeom>
                <a:noFill/>
                <a:ln w="6480">
                  <a:solidFill>
                    <a:srgbClr val="bfc3c3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0" bIns="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1" name=""/>
                <p:cNvSpPr/>
                <p:nvPr/>
              </p:nvSpPr>
              <p:spPr>
                <a:xfrm>
                  <a:off x="2884320" y="5221080"/>
                  <a:ext cx="119160" cy="244440"/>
                </a:xfrm>
                <a:custGeom>
                  <a:avLst/>
                  <a:gdLst/>
                  <a:ahLst/>
                  <a:rect l="l" t="t" r="r" b="b"/>
                  <a:pathLst>
                    <a:path w="75" h="154">
                      <a:moveTo>
                        <a:pt x="75" y="0"/>
                      </a:moveTo>
                      <a:lnTo>
                        <a:pt x="64" y="17"/>
                      </a:lnTo>
                      <a:lnTo>
                        <a:pt x="58" y="37"/>
                      </a:lnTo>
                      <a:lnTo>
                        <a:pt x="44" y="51"/>
                      </a:lnTo>
                      <a:lnTo>
                        <a:pt x="38" y="73"/>
                      </a:lnTo>
                      <a:lnTo>
                        <a:pt x="44" y="75"/>
                      </a:lnTo>
                      <a:lnTo>
                        <a:pt x="44" y="97"/>
                      </a:lnTo>
                      <a:lnTo>
                        <a:pt x="33" y="115"/>
                      </a:lnTo>
                      <a:lnTo>
                        <a:pt x="27" y="128"/>
                      </a:lnTo>
                      <a:lnTo>
                        <a:pt x="11" y="152"/>
                      </a:lnTo>
                      <a:lnTo>
                        <a:pt x="0" y="154"/>
                      </a:lnTo>
                    </a:path>
                  </a:pathLst>
                </a:custGeom>
                <a:noFill/>
                <a:ln w="7920">
                  <a:solidFill>
                    <a:srgbClr val="dc2b1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2" name=""/>
                <p:cNvSpPr/>
                <p:nvPr/>
              </p:nvSpPr>
              <p:spPr>
                <a:xfrm>
                  <a:off x="739800" y="2120760"/>
                  <a:ext cx="1447560" cy="779400"/>
                </a:xfrm>
                <a:custGeom>
                  <a:avLst/>
                  <a:gdLst/>
                  <a:ahLst/>
                  <a:rect l="l" t="t" r="r" b="b"/>
                  <a:pathLst>
                    <a:path w="912" h="491">
                      <a:moveTo>
                        <a:pt x="709" y="491"/>
                      </a:moveTo>
                      <a:lnTo>
                        <a:pt x="702" y="485"/>
                      </a:lnTo>
                      <a:lnTo>
                        <a:pt x="704" y="480"/>
                      </a:lnTo>
                      <a:lnTo>
                        <a:pt x="706" y="442"/>
                      </a:lnTo>
                      <a:lnTo>
                        <a:pt x="715" y="420"/>
                      </a:lnTo>
                      <a:lnTo>
                        <a:pt x="707" y="412"/>
                      </a:lnTo>
                      <a:lnTo>
                        <a:pt x="724" y="405"/>
                      </a:lnTo>
                      <a:lnTo>
                        <a:pt x="727" y="400"/>
                      </a:lnTo>
                      <a:lnTo>
                        <a:pt x="726" y="396"/>
                      </a:lnTo>
                      <a:lnTo>
                        <a:pt x="727" y="396"/>
                      </a:lnTo>
                      <a:lnTo>
                        <a:pt x="733" y="387"/>
                      </a:lnTo>
                      <a:lnTo>
                        <a:pt x="738" y="391"/>
                      </a:lnTo>
                      <a:lnTo>
                        <a:pt x="738" y="374"/>
                      </a:lnTo>
                      <a:lnTo>
                        <a:pt x="749" y="374"/>
                      </a:lnTo>
                      <a:lnTo>
                        <a:pt x="742" y="372"/>
                      </a:lnTo>
                      <a:lnTo>
                        <a:pt x="742" y="365"/>
                      </a:lnTo>
                      <a:lnTo>
                        <a:pt x="757" y="367"/>
                      </a:lnTo>
                      <a:lnTo>
                        <a:pt x="769" y="360"/>
                      </a:lnTo>
                      <a:lnTo>
                        <a:pt x="764" y="343"/>
                      </a:lnTo>
                      <a:lnTo>
                        <a:pt x="751" y="336"/>
                      </a:lnTo>
                      <a:lnTo>
                        <a:pt x="744" y="341"/>
                      </a:lnTo>
                      <a:lnTo>
                        <a:pt x="746" y="338"/>
                      </a:lnTo>
                      <a:lnTo>
                        <a:pt x="727" y="329"/>
                      </a:lnTo>
                      <a:lnTo>
                        <a:pt x="727" y="332"/>
                      </a:lnTo>
                      <a:lnTo>
                        <a:pt x="724" y="329"/>
                      </a:lnTo>
                      <a:lnTo>
                        <a:pt x="726" y="325"/>
                      </a:lnTo>
                      <a:lnTo>
                        <a:pt x="746" y="334"/>
                      </a:lnTo>
                      <a:lnTo>
                        <a:pt x="755" y="332"/>
                      </a:lnTo>
                      <a:lnTo>
                        <a:pt x="769" y="343"/>
                      </a:lnTo>
                      <a:lnTo>
                        <a:pt x="777" y="338"/>
                      </a:lnTo>
                      <a:lnTo>
                        <a:pt x="779" y="327"/>
                      </a:lnTo>
                      <a:lnTo>
                        <a:pt x="780" y="327"/>
                      </a:lnTo>
                      <a:lnTo>
                        <a:pt x="780" y="321"/>
                      </a:lnTo>
                      <a:lnTo>
                        <a:pt x="791" y="327"/>
                      </a:lnTo>
                      <a:lnTo>
                        <a:pt x="808" y="319"/>
                      </a:lnTo>
                      <a:lnTo>
                        <a:pt x="826" y="283"/>
                      </a:lnTo>
                      <a:lnTo>
                        <a:pt x="793" y="277"/>
                      </a:lnTo>
                      <a:lnTo>
                        <a:pt x="775" y="261"/>
                      </a:lnTo>
                      <a:lnTo>
                        <a:pt x="777" y="257"/>
                      </a:lnTo>
                      <a:lnTo>
                        <a:pt x="799" y="265"/>
                      </a:lnTo>
                      <a:lnTo>
                        <a:pt x="810" y="277"/>
                      </a:lnTo>
                      <a:lnTo>
                        <a:pt x="820" y="277"/>
                      </a:lnTo>
                      <a:lnTo>
                        <a:pt x="839" y="250"/>
                      </a:lnTo>
                      <a:lnTo>
                        <a:pt x="839" y="243"/>
                      </a:lnTo>
                      <a:lnTo>
                        <a:pt x="830" y="241"/>
                      </a:lnTo>
                      <a:lnTo>
                        <a:pt x="831" y="232"/>
                      </a:lnTo>
                      <a:lnTo>
                        <a:pt x="850" y="232"/>
                      </a:lnTo>
                      <a:lnTo>
                        <a:pt x="851" y="245"/>
                      </a:lnTo>
                      <a:lnTo>
                        <a:pt x="862" y="246"/>
                      </a:lnTo>
                      <a:lnTo>
                        <a:pt x="862" y="239"/>
                      </a:lnTo>
                      <a:lnTo>
                        <a:pt x="873" y="248"/>
                      </a:lnTo>
                      <a:lnTo>
                        <a:pt x="868" y="232"/>
                      </a:lnTo>
                      <a:lnTo>
                        <a:pt x="870" y="226"/>
                      </a:lnTo>
                      <a:lnTo>
                        <a:pt x="881" y="239"/>
                      </a:lnTo>
                      <a:lnTo>
                        <a:pt x="892" y="232"/>
                      </a:lnTo>
                      <a:lnTo>
                        <a:pt x="912" y="206"/>
                      </a:lnTo>
                      <a:lnTo>
                        <a:pt x="912" y="197"/>
                      </a:lnTo>
                      <a:lnTo>
                        <a:pt x="899" y="181"/>
                      </a:lnTo>
                      <a:lnTo>
                        <a:pt x="901" y="168"/>
                      </a:lnTo>
                      <a:lnTo>
                        <a:pt x="897" y="170"/>
                      </a:lnTo>
                      <a:lnTo>
                        <a:pt x="897" y="163"/>
                      </a:lnTo>
                      <a:lnTo>
                        <a:pt x="892" y="157"/>
                      </a:lnTo>
                      <a:lnTo>
                        <a:pt x="899" y="155"/>
                      </a:lnTo>
                      <a:lnTo>
                        <a:pt x="903" y="161"/>
                      </a:lnTo>
                      <a:lnTo>
                        <a:pt x="910" y="152"/>
                      </a:lnTo>
                      <a:lnTo>
                        <a:pt x="912" y="143"/>
                      </a:lnTo>
                      <a:lnTo>
                        <a:pt x="901" y="141"/>
                      </a:lnTo>
                      <a:lnTo>
                        <a:pt x="912" y="130"/>
                      </a:lnTo>
                      <a:lnTo>
                        <a:pt x="897" y="126"/>
                      </a:lnTo>
                      <a:lnTo>
                        <a:pt x="890" y="115"/>
                      </a:lnTo>
                      <a:lnTo>
                        <a:pt x="892" y="113"/>
                      </a:lnTo>
                      <a:lnTo>
                        <a:pt x="890" y="104"/>
                      </a:lnTo>
                      <a:lnTo>
                        <a:pt x="848" y="101"/>
                      </a:lnTo>
                      <a:lnTo>
                        <a:pt x="848" y="122"/>
                      </a:lnTo>
                      <a:lnTo>
                        <a:pt x="859" y="133"/>
                      </a:lnTo>
                      <a:lnTo>
                        <a:pt x="851" y="141"/>
                      </a:lnTo>
                      <a:lnTo>
                        <a:pt x="859" y="144"/>
                      </a:lnTo>
                      <a:lnTo>
                        <a:pt x="842" y="150"/>
                      </a:lnTo>
                      <a:lnTo>
                        <a:pt x="842" y="163"/>
                      </a:lnTo>
                      <a:lnTo>
                        <a:pt x="831" y="186"/>
                      </a:lnTo>
                      <a:lnTo>
                        <a:pt x="830" y="199"/>
                      </a:lnTo>
                      <a:lnTo>
                        <a:pt x="819" y="206"/>
                      </a:lnTo>
                      <a:lnTo>
                        <a:pt x="802" y="179"/>
                      </a:lnTo>
                      <a:lnTo>
                        <a:pt x="804" y="159"/>
                      </a:lnTo>
                      <a:lnTo>
                        <a:pt x="806" y="164"/>
                      </a:lnTo>
                      <a:lnTo>
                        <a:pt x="811" y="164"/>
                      </a:lnTo>
                      <a:lnTo>
                        <a:pt x="804" y="141"/>
                      </a:lnTo>
                      <a:lnTo>
                        <a:pt x="793" y="124"/>
                      </a:lnTo>
                      <a:lnTo>
                        <a:pt x="786" y="124"/>
                      </a:lnTo>
                      <a:lnTo>
                        <a:pt x="780" y="133"/>
                      </a:lnTo>
                      <a:lnTo>
                        <a:pt x="780" y="148"/>
                      </a:lnTo>
                      <a:lnTo>
                        <a:pt x="773" y="164"/>
                      </a:lnTo>
                      <a:lnTo>
                        <a:pt x="769" y="155"/>
                      </a:lnTo>
                      <a:lnTo>
                        <a:pt x="771" y="143"/>
                      </a:lnTo>
                      <a:lnTo>
                        <a:pt x="757" y="119"/>
                      </a:lnTo>
                      <a:lnTo>
                        <a:pt x="764" y="121"/>
                      </a:lnTo>
                      <a:lnTo>
                        <a:pt x="764" y="113"/>
                      </a:lnTo>
                      <a:lnTo>
                        <a:pt x="737" y="106"/>
                      </a:lnTo>
                      <a:lnTo>
                        <a:pt x="749" y="93"/>
                      </a:lnTo>
                      <a:lnTo>
                        <a:pt x="742" y="84"/>
                      </a:lnTo>
                      <a:lnTo>
                        <a:pt x="755" y="86"/>
                      </a:lnTo>
                      <a:lnTo>
                        <a:pt x="733" y="55"/>
                      </a:lnTo>
                      <a:lnTo>
                        <a:pt x="731" y="31"/>
                      </a:lnTo>
                      <a:lnTo>
                        <a:pt x="722" y="20"/>
                      </a:lnTo>
                      <a:lnTo>
                        <a:pt x="720" y="9"/>
                      </a:lnTo>
                      <a:lnTo>
                        <a:pt x="711" y="13"/>
                      </a:lnTo>
                      <a:lnTo>
                        <a:pt x="707" y="8"/>
                      </a:lnTo>
                      <a:lnTo>
                        <a:pt x="709" y="2"/>
                      </a:lnTo>
                      <a:lnTo>
                        <a:pt x="702" y="0"/>
                      </a:lnTo>
                      <a:lnTo>
                        <a:pt x="689" y="19"/>
                      </a:lnTo>
                      <a:lnTo>
                        <a:pt x="695" y="24"/>
                      </a:lnTo>
                      <a:lnTo>
                        <a:pt x="693" y="33"/>
                      </a:lnTo>
                      <a:lnTo>
                        <a:pt x="687" y="28"/>
                      </a:lnTo>
                      <a:lnTo>
                        <a:pt x="682" y="33"/>
                      </a:lnTo>
                      <a:lnTo>
                        <a:pt x="680" y="53"/>
                      </a:lnTo>
                      <a:lnTo>
                        <a:pt x="687" y="62"/>
                      </a:lnTo>
                      <a:lnTo>
                        <a:pt x="676" y="75"/>
                      </a:lnTo>
                      <a:lnTo>
                        <a:pt x="676" y="88"/>
                      </a:lnTo>
                      <a:lnTo>
                        <a:pt x="711" y="115"/>
                      </a:lnTo>
                      <a:lnTo>
                        <a:pt x="720" y="113"/>
                      </a:lnTo>
                      <a:lnTo>
                        <a:pt x="722" y="124"/>
                      </a:lnTo>
                      <a:lnTo>
                        <a:pt x="718" y="126"/>
                      </a:lnTo>
                      <a:lnTo>
                        <a:pt x="720" y="117"/>
                      </a:lnTo>
                      <a:lnTo>
                        <a:pt x="715" y="119"/>
                      </a:lnTo>
                      <a:lnTo>
                        <a:pt x="707" y="146"/>
                      </a:lnTo>
                      <a:lnTo>
                        <a:pt x="715" y="144"/>
                      </a:lnTo>
                      <a:lnTo>
                        <a:pt x="718" y="141"/>
                      </a:lnTo>
                      <a:lnTo>
                        <a:pt x="715" y="141"/>
                      </a:lnTo>
                      <a:lnTo>
                        <a:pt x="718" y="133"/>
                      </a:lnTo>
                      <a:lnTo>
                        <a:pt x="724" y="152"/>
                      </a:lnTo>
                      <a:lnTo>
                        <a:pt x="707" y="174"/>
                      </a:lnTo>
                      <a:lnTo>
                        <a:pt x="693" y="172"/>
                      </a:lnTo>
                      <a:lnTo>
                        <a:pt x="695" y="175"/>
                      </a:lnTo>
                      <a:lnTo>
                        <a:pt x="693" y="186"/>
                      </a:lnTo>
                      <a:lnTo>
                        <a:pt x="696" y="194"/>
                      </a:lnTo>
                      <a:lnTo>
                        <a:pt x="696" y="206"/>
                      </a:lnTo>
                      <a:lnTo>
                        <a:pt x="693" y="203"/>
                      </a:lnTo>
                      <a:lnTo>
                        <a:pt x="695" y="199"/>
                      </a:lnTo>
                      <a:lnTo>
                        <a:pt x="687" y="203"/>
                      </a:lnTo>
                      <a:lnTo>
                        <a:pt x="687" y="197"/>
                      </a:lnTo>
                      <a:lnTo>
                        <a:pt x="680" y="194"/>
                      </a:lnTo>
                      <a:lnTo>
                        <a:pt x="687" y="188"/>
                      </a:lnTo>
                      <a:lnTo>
                        <a:pt x="684" y="186"/>
                      </a:lnTo>
                      <a:lnTo>
                        <a:pt x="687" y="166"/>
                      </a:lnTo>
                      <a:lnTo>
                        <a:pt x="676" y="175"/>
                      </a:lnTo>
                      <a:lnTo>
                        <a:pt x="678" y="163"/>
                      </a:lnTo>
                      <a:lnTo>
                        <a:pt x="673" y="164"/>
                      </a:lnTo>
                      <a:lnTo>
                        <a:pt x="667" y="155"/>
                      </a:lnTo>
                      <a:lnTo>
                        <a:pt x="645" y="159"/>
                      </a:lnTo>
                      <a:lnTo>
                        <a:pt x="656" y="181"/>
                      </a:lnTo>
                      <a:lnTo>
                        <a:pt x="669" y="179"/>
                      </a:lnTo>
                      <a:lnTo>
                        <a:pt x="669" y="188"/>
                      </a:lnTo>
                      <a:lnTo>
                        <a:pt x="667" y="192"/>
                      </a:lnTo>
                      <a:lnTo>
                        <a:pt x="653" y="186"/>
                      </a:lnTo>
                      <a:lnTo>
                        <a:pt x="647" y="172"/>
                      </a:lnTo>
                      <a:lnTo>
                        <a:pt x="645" y="175"/>
                      </a:lnTo>
                      <a:lnTo>
                        <a:pt x="651" y="186"/>
                      </a:lnTo>
                      <a:lnTo>
                        <a:pt x="620" y="181"/>
                      </a:lnTo>
                      <a:lnTo>
                        <a:pt x="591" y="188"/>
                      </a:lnTo>
                      <a:lnTo>
                        <a:pt x="574" y="170"/>
                      </a:lnTo>
                      <a:lnTo>
                        <a:pt x="554" y="172"/>
                      </a:lnTo>
                      <a:lnTo>
                        <a:pt x="554" y="166"/>
                      </a:lnTo>
                      <a:lnTo>
                        <a:pt x="540" y="155"/>
                      </a:lnTo>
                      <a:lnTo>
                        <a:pt x="543" y="155"/>
                      </a:lnTo>
                      <a:lnTo>
                        <a:pt x="538" y="146"/>
                      </a:lnTo>
                      <a:lnTo>
                        <a:pt x="540" y="144"/>
                      </a:lnTo>
                      <a:lnTo>
                        <a:pt x="531" y="135"/>
                      </a:lnTo>
                      <a:lnTo>
                        <a:pt x="498" y="148"/>
                      </a:lnTo>
                      <a:lnTo>
                        <a:pt x="490" y="161"/>
                      </a:lnTo>
                      <a:lnTo>
                        <a:pt x="503" y="170"/>
                      </a:lnTo>
                      <a:lnTo>
                        <a:pt x="509" y="168"/>
                      </a:lnTo>
                      <a:lnTo>
                        <a:pt x="503" y="163"/>
                      </a:lnTo>
                      <a:lnTo>
                        <a:pt x="509" y="161"/>
                      </a:lnTo>
                      <a:lnTo>
                        <a:pt x="523" y="164"/>
                      </a:lnTo>
                      <a:lnTo>
                        <a:pt x="523" y="157"/>
                      </a:lnTo>
                      <a:lnTo>
                        <a:pt x="521" y="155"/>
                      </a:lnTo>
                      <a:lnTo>
                        <a:pt x="525" y="155"/>
                      </a:lnTo>
                      <a:lnTo>
                        <a:pt x="523" y="152"/>
                      </a:lnTo>
                      <a:lnTo>
                        <a:pt x="534" y="148"/>
                      </a:lnTo>
                      <a:lnTo>
                        <a:pt x="527" y="166"/>
                      </a:lnTo>
                      <a:lnTo>
                        <a:pt x="509" y="172"/>
                      </a:lnTo>
                      <a:lnTo>
                        <a:pt x="507" y="175"/>
                      </a:lnTo>
                      <a:lnTo>
                        <a:pt x="509" y="177"/>
                      </a:lnTo>
                      <a:lnTo>
                        <a:pt x="501" y="186"/>
                      </a:lnTo>
                      <a:lnTo>
                        <a:pt x="514" y="210"/>
                      </a:lnTo>
                      <a:lnTo>
                        <a:pt x="512" y="212"/>
                      </a:lnTo>
                      <a:lnTo>
                        <a:pt x="514" y="217"/>
                      </a:lnTo>
                      <a:lnTo>
                        <a:pt x="507" y="219"/>
                      </a:lnTo>
                      <a:lnTo>
                        <a:pt x="507" y="225"/>
                      </a:lnTo>
                      <a:lnTo>
                        <a:pt x="496" y="212"/>
                      </a:lnTo>
                      <a:lnTo>
                        <a:pt x="505" y="210"/>
                      </a:lnTo>
                      <a:lnTo>
                        <a:pt x="503" y="201"/>
                      </a:lnTo>
                      <a:lnTo>
                        <a:pt x="494" y="199"/>
                      </a:lnTo>
                      <a:lnTo>
                        <a:pt x="494" y="188"/>
                      </a:lnTo>
                      <a:lnTo>
                        <a:pt x="490" y="199"/>
                      </a:lnTo>
                      <a:lnTo>
                        <a:pt x="489" y="186"/>
                      </a:lnTo>
                      <a:lnTo>
                        <a:pt x="476" y="186"/>
                      </a:lnTo>
                      <a:lnTo>
                        <a:pt x="472" y="174"/>
                      </a:lnTo>
                      <a:lnTo>
                        <a:pt x="445" y="186"/>
                      </a:lnTo>
                      <a:lnTo>
                        <a:pt x="401" y="186"/>
                      </a:lnTo>
                      <a:lnTo>
                        <a:pt x="387" y="177"/>
                      </a:lnTo>
                      <a:lnTo>
                        <a:pt x="392" y="175"/>
                      </a:lnTo>
                      <a:lnTo>
                        <a:pt x="392" y="168"/>
                      </a:lnTo>
                      <a:lnTo>
                        <a:pt x="401" y="166"/>
                      </a:lnTo>
                      <a:lnTo>
                        <a:pt x="396" y="164"/>
                      </a:lnTo>
                      <a:lnTo>
                        <a:pt x="412" y="164"/>
                      </a:lnTo>
                      <a:lnTo>
                        <a:pt x="408" y="153"/>
                      </a:lnTo>
                      <a:lnTo>
                        <a:pt x="394" y="135"/>
                      </a:lnTo>
                      <a:lnTo>
                        <a:pt x="377" y="135"/>
                      </a:lnTo>
                      <a:lnTo>
                        <a:pt x="381" y="143"/>
                      </a:lnTo>
                      <a:lnTo>
                        <a:pt x="366" y="137"/>
                      </a:lnTo>
                      <a:lnTo>
                        <a:pt x="319" y="119"/>
                      </a:lnTo>
                      <a:lnTo>
                        <a:pt x="294" y="101"/>
                      </a:lnTo>
                      <a:lnTo>
                        <a:pt x="273" y="101"/>
                      </a:lnTo>
                      <a:lnTo>
                        <a:pt x="268" y="117"/>
                      </a:lnTo>
                      <a:lnTo>
                        <a:pt x="252" y="119"/>
                      </a:lnTo>
                      <a:lnTo>
                        <a:pt x="259" y="104"/>
                      </a:lnTo>
                      <a:lnTo>
                        <a:pt x="252" y="102"/>
                      </a:lnTo>
                      <a:lnTo>
                        <a:pt x="252" y="86"/>
                      </a:lnTo>
                      <a:lnTo>
                        <a:pt x="248" y="86"/>
                      </a:lnTo>
                      <a:lnTo>
                        <a:pt x="250" y="90"/>
                      </a:lnTo>
                      <a:lnTo>
                        <a:pt x="248" y="93"/>
                      </a:lnTo>
                      <a:lnTo>
                        <a:pt x="246" y="91"/>
                      </a:lnTo>
                      <a:lnTo>
                        <a:pt x="237" y="108"/>
                      </a:lnTo>
                      <a:lnTo>
                        <a:pt x="241" y="112"/>
                      </a:lnTo>
                      <a:lnTo>
                        <a:pt x="233" y="117"/>
                      </a:lnTo>
                      <a:lnTo>
                        <a:pt x="228" y="117"/>
                      </a:lnTo>
                      <a:lnTo>
                        <a:pt x="217" y="104"/>
                      </a:lnTo>
                      <a:lnTo>
                        <a:pt x="208" y="79"/>
                      </a:lnTo>
                      <a:lnTo>
                        <a:pt x="197" y="66"/>
                      </a:lnTo>
                      <a:lnTo>
                        <a:pt x="193" y="73"/>
                      </a:lnTo>
                      <a:lnTo>
                        <a:pt x="202" y="81"/>
                      </a:lnTo>
                      <a:lnTo>
                        <a:pt x="181" y="104"/>
                      </a:lnTo>
                      <a:lnTo>
                        <a:pt x="184" y="93"/>
                      </a:lnTo>
                      <a:lnTo>
                        <a:pt x="162" y="104"/>
                      </a:lnTo>
                      <a:lnTo>
                        <a:pt x="151" y="126"/>
                      </a:lnTo>
                      <a:lnTo>
                        <a:pt x="151" y="113"/>
                      </a:lnTo>
                      <a:lnTo>
                        <a:pt x="122" y="130"/>
                      </a:lnTo>
                      <a:lnTo>
                        <a:pt x="139" y="112"/>
                      </a:lnTo>
                      <a:lnTo>
                        <a:pt x="153" y="110"/>
                      </a:lnTo>
                      <a:lnTo>
                        <a:pt x="173" y="93"/>
                      </a:lnTo>
                      <a:lnTo>
                        <a:pt x="177" y="88"/>
                      </a:lnTo>
                      <a:lnTo>
                        <a:pt x="173" y="79"/>
                      </a:lnTo>
                      <a:lnTo>
                        <a:pt x="108" y="121"/>
                      </a:lnTo>
                      <a:lnTo>
                        <a:pt x="97" y="132"/>
                      </a:lnTo>
                      <a:lnTo>
                        <a:pt x="104" y="146"/>
                      </a:lnTo>
                      <a:lnTo>
                        <a:pt x="104" y="153"/>
                      </a:lnTo>
                      <a:lnTo>
                        <a:pt x="95" y="141"/>
                      </a:lnTo>
                      <a:lnTo>
                        <a:pt x="84" y="139"/>
                      </a:lnTo>
                      <a:lnTo>
                        <a:pt x="89" y="148"/>
                      </a:lnTo>
                      <a:lnTo>
                        <a:pt x="86" y="150"/>
                      </a:lnTo>
                      <a:lnTo>
                        <a:pt x="67" y="137"/>
                      </a:lnTo>
                      <a:lnTo>
                        <a:pt x="53" y="137"/>
                      </a:lnTo>
                      <a:lnTo>
                        <a:pt x="26" y="110"/>
                      </a:lnTo>
                      <a:lnTo>
                        <a:pt x="0" y="102"/>
                      </a:lnTo>
                      <a:lnTo>
                        <a:pt x="0" y="447"/>
                      </a:lnTo>
                      <a:lnTo>
                        <a:pt x="15" y="451"/>
                      </a:lnTo>
                      <a:lnTo>
                        <a:pt x="27" y="447"/>
                      </a:lnTo>
                      <a:lnTo>
                        <a:pt x="27" y="454"/>
                      </a:lnTo>
                      <a:lnTo>
                        <a:pt x="49" y="480"/>
                      </a:lnTo>
                      <a:lnTo>
                        <a:pt x="53" y="489"/>
                      </a:lnTo>
                      <a:lnTo>
                        <a:pt x="66" y="482"/>
                      </a:lnTo>
                      <a:lnTo>
                        <a:pt x="71" y="469"/>
                      </a:lnTo>
                      <a:lnTo>
                        <a:pt x="84" y="462"/>
                      </a:lnTo>
                      <a:lnTo>
                        <a:pt x="100" y="491"/>
                      </a:lnTo>
                      <a:lnTo>
                        <a:pt x="709" y="491"/>
                      </a:lnTo>
                      <a:close/>
                    </a:path>
                  </a:pathLst>
                </a:custGeom>
                <a:solidFill>
                  <a:srgbClr val="387bbc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3" name=""/>
                <p:cNvSpPr/>
                <p:nvPr/>
              </p:nvSpPr>
              <p:spPr>
                <a:xfrm>
                  <a:off x="898560" y="2714400"/>
                  <a:ext cx="1911240" cy="833400"/>
                </a:xfrm>
                <a:custGeom>
                  <a:avLst/>
                  <a:gdLst/>
                  <a:ahLst/>
                  <a:rect l="l" t="t" r="r" b="b"/>
                  <a:pathLst>
                    <a:path w="1204" h="525">
                      <a:moveTo>
                        <a:pt x="0" y="117"/>
                      </a:moveTo>
                      <a:lnTo>
                        <a:pt x="9" y="122"/>
                      </a:lnTo>
                      <a:lnTo>
                        <a:pt x="39" y="181"/>
                      </a:lnTo>
                      <a:lnTo>
                        <a:pt x="66" y="197"/>
                      </a:lnTo>
                      <a:lnTo>
                        <a:pt x="66" y="223"/>
                      </a:lnTo>
                      <a:lnTo>
                        <a:pt x="66" y="232"/>
                      </a:lnTo>
                      <a:lnTo>
                        <a:pt x="62" y="232"/>
                      </a:lnTo>
                      <a:lnTo>
                        <a:pt x="60" y="239"/>
                      </a:lnTo>
                      <a:lnTo>
                        <a:pt x="70" y="244"/>
                      </a:lnTo>
                      <a:lnTo>
                        <a:pt x="66" y="252"/>
                      </a:lnTo>
                      <a:lnTo>
                        <a:pt x="79" y="265"/>
                      </a:lnTo>
                      <a:lnTo>
                        <a:pt x="82" y="263"/>
                      </a:lnTo>
                      <a:lnTo>
                        <a:pt x="82" y="275"/>
                      </a:lnTo>
                      <a:lnTo>
                        <a:pt x="86" y="288"/>
                      </a:lnTo>
                      <a:lnTo>
                        <a:pt x="93" y="286"/>
                      </a:lnTo>
                      <a:lnTo>
                        <a:pt x="93" y="292"/>
                      </a:lnTo>
                      <a:lnTo>
                        <a:pt x="101" y="290"/>
                      </a:lnTo>
                      <a:lnTo>
                        <a:pt x="102" y="310"/>
                      </a:lnTo>
                      <a:lnTo>
                        <a:pt x="108" y="306"/>
                      </a:lnTo>
                      <a:lnTo>
                        <a:pt x="108" y="312"/>
                      </a:lnTo>
                      <a:lnTo>
                        <a:pt x="110" y="312"/>
                      </a:lnTo>
                      <a:lnTo>
                        <a:pt x="102" y="316"/>
                      </a:lnTo>
                      <a:lnTo>
                        <a:pt x="108" y="317"/>
                      </a:lnTo>
                      <a:lnTo>
                        <a:pt x="102" y="319"/>
                      </a:lnTo>
                      <a:lnTo>
                        <a:pt x="104" y="323"/>
                      </a:lnTo>
                      <a:lnTo>
                        <a:pt x="112" y="327"/>
                      </a:lnTo>
                      <a:lnTo>
                        <a:pt x="124" y="325"/>
                      </a:lnTo>
                      <a:lnTo>
                        <a:pt x="122" y="328"/>
                      </a:lnTo>
                      <a:lnTo>
                        <a:pt x="130" y="332"/>
                      </a:lnTo>
                      <a:lnTo>
                        <a:pt x="128" y="336"/>
                      </a:lnTo>
                      <a:lnTo>
                        <a:pt x="150" y="339"/>
                      </a:lnTo>
                      <a:lnTo>
                        <a:pt x="148" y="347"/>
                      </a:lnTo>
                      <a:lnTo>
                        <a:pt x="150" y="350"/>
                      </a:lnTo>
                      <a:lnTo>
                        <a:pt x="157" y="354"/>
                      </a:lnTo>
                      <a:lnTo>
                        <a:pt x="161" y="352"/>
                      </a:lnTo>
                      <a:lnTo>
                        <a:pt x="161" y="348"/>
                      </a:lnTo>
                      <a:lnTo>
                        <a:pt x="166" y="356"/>
                      </a:lnTo>
                      <a:lnTo>
                        <a:pt x="166" y="363"/>
                      </a:lnTo>
                      <a:lnTo>
                        <a:pt x="172" y="356"/>
                      </a:lnTo>
                      <a:lnTo>
                        <a:pt x="172" y="367"/>
                      </a:lnTo>
                      <a:lnTo>
                        <a:pt x="181" y="367"/>
                      </a:lnTo>
                      <a:lnTo>
                        <a:pt x="175" y="369"/>
                      </a:lnTo>
                      <a:lnTo>
                        <a:pt x="179" y="374"/>
                      </a:lnTo>
                      <a:lnTo>
                        <a:pt x="600" y="374"/>
                      </a:lnTo>
                      <a:lnTo>
                        <a:pt x="600" y="363"/>
                      </a:lnTo>
                      <a:lnTo>
                        <a:pt x="607" y="379"/>
                      </a:lnTo>
                      <a:lnTo>
                        <a:pt x="635" y="381"/>
                      </a:lnTo>
                      <a:lnTo>
                        <a:pt x="657" y="394"/>
                      </a:lnTo>
                      <a:lnTo>
                        <a:pt x="666" y="392"/>
                      </a:lnTo>
                      <a:lnTo>
                        <a:pt x="682" y="396"/>
                      </a:lnTo>
                      <a:lnTo>
                        <a:pt x="688" y="394"/>
                      </a:lnTo>
                      <a:lnTo>
                        <a:pt x="695" y="383"/>
                      </a:lnTo>
                      <a:lnTo>
                        <a:pt x="697" y="387"/>
                      </a:lnTo>
                      <a:lnTo>
                        <a:pt x="702" y="378"/>
                      </a:lnTo>
                      <a:lnTo>
                        <a:pt x="702" y="385"/>
                      </a:lnTo>
                      <a:lnTo>
                        <a:pt x="708" y="374"/>
                      </a:lnTo>
                      <a:lnTo>
                        <a:pt x="719" y="376"/>
                      </a:lnTo>
                      <a:lnTo>
                        <a:pt x="722" y="389"/>
                      </a:lnTo>
                      <a:lnTo>
                        <a:pt x="722" y="378"/>
                      </a:lnTo>
                      <a:lnTo>
                        <a:pt x="733" y="378"/>
                      </a:lnTo>
                      <a:lnTo>
                        <a:pt x="742" y="398"/>
                      </a:lnTo>
                      <a:lnTo>
                        <a:pt x="755" y="396"/>
                      </a:lnTo>
                      <a:lnTo>
                        <a:pt x="755" y="403"/>
                      </a:lnTo>
                      <a:lnTo>
                        <a:pt x="759" y="410"/>
                      </a:lnTo>
                      <a:lnTo>
                        <a:pt x="759" y="420"/>
                      </a:lnTo>
                      <a:lnTo>
                        <a:pt x="762" y="421"/>
                      </a:lnTo>
                      <a:lnTo>
                        <a:pt x="762" y="431"/>
                      </a:lnTo>
                      <a:lnTo>
                        <a:pt x="764" y="431"/>
                      </a:lnTo>
                      <a:lnTo>
                        <a:pt x="766" y="429"/>
                      </a:lnTo>
                      <a:lnTo>
                        <a:pt x="768" y="434"/>
                      </a:lnTo>
                      <a:lnTo>
                        <a:pt x="819" y="443"/>
                      </a:lnTo>
                      <a:lnTo>
                        <a:pt x="830" y="454"/>
                      </a:lnTo>
                      <a:lnTo>
                        <a:pt x="830" y="460"/>
                      </a:lnTo>
                      <a:lnTo>
                        <a:pt x="835" y="465"/>
                      </a:lnTo>
                      <a:lnTo>
                        <a:pt x="830" y="465"/>
                      </a:lnTo>
                      <a:lnTo>
                        <a:pt x="830" y="471"/>
                      </a:lnTo>
                      <a:lnTo>
                        <a:pt x="819" y="467"/>
                      </a:lnTo>
                      <a:lnTo>
                        <a:pt x="817" y="471"/>
                      </a:lnTo>
                      <a:lnTo>
                        <a:pt x="815" y="463"/>
                      </a:lnTo>
                      <a:lnTo>
                        <a:pt x="812" y="463"/>
                      </a:lnTo>
                      <a:lnTo>
                        <a:pt x="812" y="456"/>
                      </a:lnTo>
                      <a:lnTo>
                        <a:pt x="806" y="456"/>
                      </a:lnTo>
                      <a:lnTo>
                        <a:pt x="810" y="467"/>
                      </a:lnTo>
                      <a:lnTo>
                        <a:pt x="804" y="480"/>
                      </a:lnTo>
                      <a:lnTo>
                        <a:pt x="803" y="496"/>
                      </a:lnTo>
                      <a:lnTo>
                        <a:pt x="793" y="503"/>
                      </a:lnTo>
                      <a:lnTo>
                        <a:pt x="792" y="513"/>
                      </a:lnTo>
                      <a:lnTo>
                        <a:pt x="793" y="518"/>
                      </a:lnTo>
                      <a:lnTo>
                        <a:pt x="786" y="516"/>
                      </a:lnTo>
                      <a:lnTo>
                        <a:pt x="782" y="525"/>
                      </a:lnTo>
                      <a:lnTo>
                        <a:pt x="793" y="525"/>
                      </a:lnTo>
                      <a:lnTo>
                        <a:pt x="813" y="511"/>
                      </a:lnTo>
                      <a:lnTo>
                        <a:pt x="823" y="513"/>
                      </a:lnTo>
                      <a:lnTo>
                        <a:pt x="830" y="509"/>
                      </a:lnTo>
                      <a:lnTo>
                        <a:pt x="848" y="509"/>
                      </a:lnTo>
                      <a:lnTo>
                        <a:pt x="844" y="500"/>
                      </a:lnTo>
                      <a:lnTo>
                        <a:pt x="834" y="498"/>
                      </a:lnTo>
                      <a:lnTo>
                        <a:pt x="843" y="489"/>
                      </a:lnTo>
                      <a:lnTo>
                        <a:pt x="859" y="485"/>
                      </a:lnTo>
                      <a:lnTo>
                        <a:pt x="875" y="485"/>
                      </a:lnTo>
                      <a:lnTo>
                        <a:pt x="874" y="480"/>
                      </a:lnTo>
                      <a:lnTo>
                        <a:pt x="877" y="482"/>
                      </a:lnTo>
                      <a:lnTo>
                        <a:pt x="896" y="471"/>
                      </a:lnTo>
                      <a:lnTo>
                        <a:pt x="908" y="463"/>
                      </a:lnTo>
                      <a:lnTo>
                        <a:pt x="959" y="463"/>
                      </a:lnTo>
                      <a:lnTo>
                        <a:pt x="963" y="456"/>
                      </a:lnTo>
                      <a:lnTo>
                        <a:pt x="974" y="454"/>
                      </a:lnTo>
                      <a:lnTo>
                        <a:pt x="983" y="423"/>
                      </a:lnTo>
                      <a:lnTo>
                        <a:pt x="992" y="409"/>
                      </a:lnTo>
                      <a:lnTo>
                        <a:pt x="1001" y="414"/>
                      </a:lnTo>
                      <a:lnTo>
                        <a:pt x="1010" y="410"/>
                      </a:lnTo>
                      <a:lnTo>
                        <a:pt x="1018" y="418"/>
                      </a:lnTo>
                      <a:lnTo>
                        <a:pt x="1018" y="447"/>
                      </a:lnTo>
                      <a:lnTo>
                        <a:pt x="1021" y="449"/>
                      </a:lnTo>
                      <a:lnTo>
                        <a:pt x="1021" y="456"/>
                      </a:lnTo>
                      <a:lnTo>
                        <a:pt x="1029" y="458"/>
                      </a:lnTo>
                      <a:lnTo>
                        <a:pt x="1050" y="456"/>
                      </a:lnTo>
                      <a:lnTo>
                        <a:pt x="1067" y="441"/>
                      </a:lnTo>
                      <a:lnTo>
                        <a:pt x="1071" y="443"/>
                      </a:lnTo>
                      <a:lnTo>
                        <a:pt x="1063" y="451"/>
                      </a:lnTo>
                      <a:lnTo>
                        <a:pt x="1063" y="454"/>
                      </a:lnTo>
                      <a:lnTo>
                        <a:pt x="1087" y="454"/>
                      </a:lnTo>
                      <a:lnTo>
                        <a:pt x="1074" y="460"/>
                      </a:lnTo>
                      <a:lnTo>
                        <a:pt x="1071" y="454"/>
                      </a:lnTo>
                      <a:lnTo>
                        <a:pt x="1043" y="471"/>
                      </a:lnTo>
                      <a:lnTo>
                        <a:pt x="1047" y="471"/>
                      </a:lnTo>
                      <a:lnTo>
                        <a:pt x="1043" y="480"/>
                      </a:lnTo>
                      <a:lnTo>
                        <a:pt x="1045" y="487"/>
                      </a:lnTo>
                      <a:lnTo>
                        <a:pt x="1054" y="494"/>
                      </a:lnTo>
                      <a:lnTo>
                        <a:pt x="1072" y="476"/>
                      </a:lnTo>
                      <a:lnTo>
                        <a:pt x="1074" y="471"/>
                      </a:lnTo>
                      <a:lnTo>
                        <a:pt x="1083" y="472"/>
                      </a:lnTo>
                      <a:lnTo>
                        <a:pt x="1083" y="467"/>
                      </a:lnTo>
                      <a:lnTo>
                        <a:pt x="1092" y="467"/>
                      </a:lnTo>
                      <a:lnTo>
                        <a:pt x="1122" y="454"/>
                      </a:lnTo>
                      <a:lnTo>
                        <a:pt x="1116" y="454"/>
                      </a:lnTo>
                      <a:lnTo>
                        <a:pt x="1118" y="449"/>
                      </a:lnTo>
                      <a:lnTo>
                        <a:pt x="1109" y="447"/>
                      </a:lnTo>
                      <a:lnTo>
                        <a:pt x="1107" y="443"/>
                      </a:lnTo>
                      <a:lnTo>
                        <a:pt x="1096" y="447"/>
                      </a:lnTo>
                      <a:lnTo>
                        <a:pt x="1076" y="440"/>
                      </a:lnTo>
                      <a:lnTo>
                        <a:pt x="1080" y="438"/>
                      </a:lnTo>
                      <a:lnTo>
                        <a:pt x="1067" y="434"/>
                      </a:lnTo>
                      <a:lnTo>
                        <a:pt x="1065" y="429"/>
                      </a:lnTo>
                      <a:lnTo>
                        <a:pt x="1063" y="416"/>
                      </a:lnTo>
                      <a:lnTo>
                        <a:pt x="1056" y="416"/>
                      </a:lnTo>
                      <a:lnTo>
                        <a:pt x="1063" y="401"/>
                      </a:lnTo>
                      <a:lnTo>
                        <a:pt x="1060" y="398"/>
                      </a:lnTo>
                      <a:lnTo>
                        <a:pt x="1050" y="401"/>
                      </a:lnTo>
                      <a:lnTo>
                        <a:pt x="1049" y="398"/>
                      </a:lnTo>
                      <a:lnTo>
                        <a:pt x="1038" y="394"/>
                      </a:lnTo>
                      <a:lnTo>
                        <a:pt x="1047" y="392"/>
                      </a:lnTo>
                      <a:lnTo>
                        <a:pt x="1058" y="394"/>
                      </a:lnTo>
                      <a:lnTo>
                        <a:pt x="1072" y="383"/>
                      </a:lnTo>
                      <a:lnTo>
                        <a:pt x="1071" y="374"/>
                      </a:lnTo>
                      <a:lnTo>
                        <a:pt x="1060" y="367"/>
                      </a:lnTo>
                      <a:lnTo>
                        <a:pt x="1036" y="369"/>
                      </a:lnTo>
                      <a:lnTo>
                        <a:pt x="1009" y="381"/>
                      </a:lnTo>
                      <a:lnTo>
                        <a:pt x="990" y="396"/>
                      </a:lnTo>
                      <a:lnTo>
                        <a:pt x="974" y="418"/>
                      </a:lnTo>
                      <a:lnTo>
                        <a:pt x="967" y="421"/>
                      </a:lnTo>
                      <a:lnTo>
                        <a:pt x="979" y="407"/>
                      </a:lnTo>
                      <a:lnTo>
                        <a:pt x="987" y="392"/>
                      </a:lnTo>
                      <a:lnTo>
                        <a:pt x="994" y="389"/>
                      </a:lnTo>
                      <a:lnTo>
                        <a:pt x="1001" y="376"/>
                      </a:lnTo>
                      <a:lnTo>
                        <a:pt x="1014" y="365"/>
                      </a:lnTo>
                      <a:lnTo>
                        <a:pt x="1025" y="363"/>
                      </a:lnTo>
                      <a:lnTo>
                        <a:pt x="1032" y="350"/>
                      </a:lnTo>
                      <a:lnTo>
                        <a:pt x="1041" y="343"/>
                      </a:lnTo>
                      <a:lnTo>
                        <a:pt x="1103" y="343"/>
                      </a:lnTo>
                      <a:lnTo>
                        <a:pt x="1112" y="347"/>
                      </a:lnTo>
                      <a:lnTo>
                        <a:pt x="1134" y="339"/>
                      </a:lnTo>
                      <a:lnTo>
                        <a:pt x="1134" y="343"/>
                      </a:lnTo>
                      <a:lnTo>
                        <a:pt x="1136" y="343"/>
                      </a:lnTo>
                      <a:lnTo>
                        <a:pt x="1162" y="317"/>
                      </a:lnTo>
                      <a:lnTo>
                        <a:pt x="1189" y="312"/>
                      </a:lnTo>
                      <a:lnTo>
                        <a:pt x="1204" y="297"/>
                      </a:lnTo>
                      <a:lnTo>
                        <a:pt x="1198" y="292"/>
                      </a:lnTo>
                      <a:lnTo>
                        <a:pt x="1204" y="292"/>
                      </a:lnTo>
                      <a:lnTo>
                        <a:pt x="1198" y="286"/>
                      </a:lnTo>
                      <a:lnTo>
                        <a:pt x="1202" y="285"/>
                      </a:lnTo>
                      <a:lnTo>
                        <a:pt x="1200" y="275"/>
                      </a:lnTo>
                      <a:lnTo>
                        <a:pt x="1193" y="272"/>
                      </a:lnTo>
                      <a:lnTo>
                        <a:pt x="1202" y="272"/>
                      </a:lnTo>
                      <a:lnTo>
                        <a:pt x="1198" y="263"/>
                      </a:lnTo>
                      <a:lnTo>
                        <a:pt x="1200" y="261"/>
                      </a:lnTo>
                      <a:lnTo>
                        <a:pt x="1184" y="255"/>
                      </a:lnTo>
                      <a:lnTo>
                        <a:pt x="1178" y="266"/>
                      </a:lnTo>
                      <a:lnTo>
                        <a:pt x="1178" y="246"/>
                      </a:lnTo>
                      <a:lnTo>
                        <a:pt x="1165" y="246"/>
                      </a:lnTo>
                      <a:lnTo>
                        <a:pt x="1171" y="248"/>
                      </a:lnTo>
                      <a:lnTo>
                        <a:pt x="1156" y="250"/>
                      </a:lnTo>
                      <a:lnTo>
                        <a:pt x="1133" y="270"/>
                      </a:lnTo>
                      <a:lnTo>
                        <a:pt x="1133" y="263"/>
                      </a:lnTo>
                      <a:lnTo>
                        <a:pt x="1120" y="257"/>
                      </a:lnTo>
                      <a:lnTo>
                        <a:pt x="1123" y="255"/>
                      </a:lnTo>
                      <a:lnTo>
                        <a:pt x="1134" y="261"/>
                      </a:lnTo>
                      <a:lnTo>
                        <a:pt x="1138" y="254"/>
                      </a:lnTo>
                      <a:lnTo>
                        <a:pt x="1156" y="246"/>
                      </a:lnTo>
                      <a:lnTo>
                        <a:pt x="1145" y="248"/>
                      </a:lnTo>
                      <a:lnTo>
                        <a:pt x="1176" y="235"/>
                      </a:lnTo>
                      <a:lnTo>
                        <a:pt x="1167" y="224"/>
                      </a:lnTo>
                      <a:lnTo>
                        <a:pt x="1162" y="230"/>
                      </a:lnTo>
                      <a:lnTo>
                        <a:pt x="1154" y="228"/>
                      </a:lnTo>
                      <a:lnTo>
                        <a:pt x="1149" y="219"/>
                      </a:lnTo>
                      <a:lnTo>
                        <a:pt x="1142" y="226"/>
                      </a:lnTo>
                      <a:lnTo>
                        <a:pt x="1143" y="219"/>
                      </a:lnTo>
                      <a:lnTo>
                        <a:pt x="1142" y="215"/>
                      </a:lnTo>
                      <a:lnTo>
                        <a:pt x="1129" y="217"/>
                      </a:lnTo>
                      <a:lnTo>
                        <a:pt x="1133" y="212"/>
                      </a:lnTo>
                      <a:lnTo>
                        <a:pt x="1133" y="204"/>
                      </a:lnTo>
                      <a:lnTo>
                        <a:pt x="1118" y="201"/>
                      </a:lnTo>
                      <a:lnTo>
                        <a:pt x="1116" y="192"/>
                      </a:lnTo>
                      <a:lnTo>
                        <a:pt x="1107" y="192"/>
                      </a:lnTo>
                      <a:lnTo>
                        <a:pt x="1111" y="190"/>
                      </a:lnTo>
                      <a:lnTo>
                        <a:pt x="1107" y="184"/>
                      </a:lnTo>
                      <a:lnTo>
                        <a:pt x="1109" y="181"/>
                      </a:lnTo>
                      <a:lnTo>
                        <a:pt x="1092" y="179"/>
                      </a:lnTo>
                      <a:lnTo>
                        <a:pt x="1103" y="177"/>
                      </a:lnTo>
                      <a:lnTo>
                        <a:pt x="1102" y="175"/>
                      </a:lnTo>
                      <a:lnTo>
                        <a:pt x="1111" y="179"/>
                      </a:lnTo>
                      <a:lnTo>
                        <a:pt x="1109" y="175"/>
                      </a:lnTo>
                      <a:lnTo>
                        <a:pt x="1114" y="170"/>
                      </a:lnTo>
                      <a:lnTo>
                        <a:pt x="1107" y="157"/>
                      </a:lnTo>
                      <a:lnTo>
                        <a:pt x="1100" y="159"/>
                      </a:lnTo>
                      <a:lnTo>
                        <a:pt x="1109" y="153"/>
                      </a:lnTo>
                      <a:lnTo>
                        <a:pt x="1103" y="144"/>
                      </a:lnTo>
                      <a:lnTo>
                        <a:pt x="1098" y="144"/>
                      </a:lnTo>
                      <a:lnTo>
                        <a:pt x="1102" y="141"/>
                      </a:lnTo>
                      <a:lnTo>
                        <a:pt x="1098" y="137"/>
                      </a:lnTo>
                      <a:lnTo>
                        <a:pt x="1089" y="139"/>
                      </a:lnTo>
                      <a:lnTo>
                        <a:pt x="1098" y="130"/>
                      </a:lnTo>
                      <a:lnTo>
                        <a:pt x="1083" y="128"/>
                      </a:lnTo>
                      <a:lnTo>
                        <a:pt x="1092" y="122"/>
                      </a:lnTo>
                      <a:lnTo>
                        <a:pt x="1087" y="119"/>
                      </a:lnTo>
                      <a:lnTo>
                        <a:pt x="1089" y="110"/>
                      </a:lnTo>
                      <a:lnTo>
                        <a:pt x="1072" y="113"/>
                      </a:lnTo>
                      <a:lnTo>
                        <a:pt x="1085" y="106"/>
                      </a:lnTo>
                      <a:lnTo>
                        <a:pt x="1076" y="100"/>
                      </a:lnTo>
                      <a:lnTo>
                        <a:pt x="1080" y="97"/>
                      </a:lnTo>
                      <a:lnTo>
                        <a:pt x="1074" y="95"/>
                      </a:lnTo>
                      <a:lnTo>
                        <a:pt x="1072" y="86"/>
                      </a:lnTo>
                      <a:lnTo>
                        <a:pt x="1067" y="86"/>
                      </a:lnTo>
                      <a:lnTo>
                        <a:pt x="1071" y="80"/>
                      </a:lnTo>
                      <a:lnTo>
                        <a:pt x="1067" y="73"/>
                      </a:lnTo>
                      <a:lnTo>
                        <a:pt x="1063" y="73"/>
                      </a:lnTo>
                      <a:lnTo>
                        <a:pt x="1052" y="89"/>
                      </a:lnTo>
                      <a:lnTo>
                        <a:pt x="1056" y="99"/>
                      </a:lnTo>
                      <a:lnTo>
                        <a:pt x="1049" y="102"/>
                      </a:lnTo>
                      <a:lnTo>
                        <a:pt x="1050" y="108"/>
                      </a:lnTo>
                      <a:lnTo>
                        <a:pt x="1049" y="115"/>
                      </a:lnTo>
                      <a:lnTo>
                        <a:pt x="1043" y="115"/>
                      </a:lnTo>
                      <a:lnTo>
                        <a:pt x="1047" y="122"/>
                      </a:lnTo>
                      <a:lnTo>
                        <a:pt x="1043" y="128"/>
                      </a:lnTo>
                      <a:lnTo>
                        <a:pt x="1043" y="120"/>
                      </a:lnTo>
                      <a:lnTo>
                        <a:pt x="1038" y="117"/>
                      </a:lnTo>
                      <a:lnTo>
                        <a:pt x="1034" y="128"/>
                      </a:lnTo>
                      <a:lnTo>
                        <a:pt x="1018" y="139"/>
                      </a:lnTo>
                      <a:lnTo>
                        <a:pt x="1016" y="128"/>
                      </a:lnTo>
                      <a:lnTo>
                        <a:pt x="1014" y="131"/>
                      </a:lnTo>
                      <a:lnTo>
                        <a:pt x="1016" y="124"/>
                      </a:lnTo>
                      <a:lnTo>
                        <a:pt x="1010" y="139"/>
                      </a:lnTo>
                      <a:lnTo>
                        <a:pt x="999" y="139"/>
                      </a:lnTo>
                      <a:lnTo>
                        <a:pt x="1010" y="137"/>
                      </a:lnTo>
                      <a:lnTo>
                        <a:pt x="1010" y="128"/>
                      </a:lnTo>
                      <a:lnTo>
                        <a:pt x="1007" y="115"/>
                      </a:lnTo>
                      <a:lnTo>
                        <a:pt x="978" y="122"/>
                      </a:lnTo>
                      <a:lnTo>
                        <a:pt x="985" y="119"/>
                      </a:lnTo>
                      <a:lnTo>
                        <a:pt x="983" y="113"/>
                      </a:lnTo>
                      <a:lnTo>
                        <a:pt x="988" y="117"/>
                      </a:lnTo>
                      <a:lnTo>
                        <a:pt x="996" y="113"/>
                      </a:lnTo>
                      <a:lnTo>
                        <a:pt x="990" y="108"/>
                      </a:lnTo>
                      <a:lnTo>
                        <a:pt x="996" y="102"/>
                      </a:lnTo>
                      <a:lnTo>
                        <a:pt x="988" y="102"/>
                      </a:lnTo>
                      <a:lnTo>
                        <a:pt x="992" y="93"/>
                      </a:lnTo>
                      <a:lnTo>
                        <a:pt x="988" y="86"/>
                      </a:lnTo>
                      <a:lnTo>
                        <a:pt x="965" y="80"/>
                      </a:lnTo>
                      <a:lnTo>
                        <a:pt x="992" y="80"/>
                      </a:lnTo>
                      <a:lnTo>
                        <a:pt x="987" y="68"/>
                      </a:lnTo>
                      <a:lnTo>
                        <a:pt x="992" y="53"/>
                      </a:lnTo>
                      <a:lnTo>
                        <a:pt x="988" y="49"/>
                      </a:lnTo>
                      <a:lnTo>
                        <a:pt x="981" y="57"/>
                      </a:lnTo>
                      <a:lnTo>
                        <a:pt x="979" y="49"/>
                      </a:lnTo>
                      <a:lnTo>
                        <a:pt x="959" y="48"/>
                      </a:lnTo>
                      <a:lnTo>
                        <a:pt x="956" y="37"/>
                      </a:lnTo>
                      <a:lnTo>
                        <a:pt x="959" y="33"/>
                      </a:lnTo>
                      <a:lnTo>
                        <a:pt x="948" y="35"/>
                      </a:lnTo>
                      <a:lnTo>
                        <a:pt x="950" y="31"/>
                      </a:lnTo>
                      <a:lnTo>
                        <a:pt x="948" y="22"/>
                      </a:lnTo>
                      <a:lnTo>
                        <a:pt x="939" y="26"/>
                      </a:lnTo>
                      <a:lnTo>
                        <a:pt x="943" y="15"/>
                      </a:lnTo>
                      <a:lnTo>
                        <a:pt x="925" y="4"/>
                      </a:lnTo>
                      <a:lnTo>
                        <a:pt x="905" y="15"/>
                      </a:lnTo>
                      <a:lnTo>
                        <a:pt x="868" y="0"/>
                      </a:lnTo>
                      <a:lnTo>
                        <a:pt x="857" y="11"/>
                      </a:lnTo>
                      <a:lnTo>
                        <a:pt x="859" y="26"/>
                      </a:lnTo>
                      <a:lnTo>
                        <a:pt x="870" y="27"/>
                      </a:lnTo>
                      <a:lnTo>
                        <a:pt x="859" y="57"/>
                      </a:lnTo>
                      <a:lnTo>
                        <a:pt x="868" y="60"/>
                      </a:lnTo>
                      <a:lnTo>
                        <a:pt x="863" y="62"/>
                      </a:lnTo>
                      <a:lnTo>
                        <a:pt x="865" y="69"/>
                      </a:lnTo>
                      <a:lnTo>
                        <a:pt x="868" y="77"/>
                      </a:lnTo>
                      <a:lnTo>
                        <a:pt x="866" y="82"/>
                      </a:lnTo>
                      <a:lnTo>
                        <a:pt x="874" y="82"/>
                      </a:lnTo>
                      <a:lnTo>
                        <a:pt x="870" y="91"/>
                      </a:lnTo>
                      <a:lnTo>
                        <a:pt x="875" y="95"/>
                      </a:lnTo>
                      <a:lnTo>
                        <a:pt x="866" y="93"/>
                      </a:lnTo>
                      <a:lnTo>
                        <a:pt x="866" y="104"/>
                      </a:lnTo>
                      <a:lnTo>
                        <a:pt x="850" y="110"/>
                      </a:lnTo>
                      <a:lnTo>
                        <a:pt x="850" y="119"/>
                      </a:lnTo>
                      <a:lnTo>
                        <a:pt x="868" y="133"/>
                      </a:lnTo>
                      <a:lnTo>
                        <a:pt x="879" y="170"/>
                      </a:lnTo>
                      <a:lnTo>
                        <a:pt x="881" y="190"/>
                      </a:lnTo>
                      <a:lnTo>
                        <a:pt x="885" y="181"/>
                      </a:lnTo>
                      <a:lnTo>
                        <a:pt x="888" y="190"/>
                      </a:lnTo>
                      <a:lnTo>
                        <a:pt x="881" y="192"/>
                      </a:lnTo>
                      <a:lnTo>
                        <a:pt x="866" y="215"/>
                      </a:lnTo>
                      <a:lnTo>
                        <a:pt x="837" y="237"/>
                      </a:lnTo>
                      <a:lnTo>
                        <a:pt x="846" y="252"/>
                      </a:lnTo>
                      <a:lnTo>
                        <a:pt x="850" y="288"/>
                      </a:lnTo>
                      <a:lnTo>
                        <a:pt x="855" y="294"/>
                      </a:lnTo>
                      <a:lnTo>
                        <a:pt x="863" y="296"/>
                      </a:lnTo>
                      <a:lnTo>
                        <a:pt x="855" y="296"/>
                      </a:lnTo>
                      <a:lnTo>
                        <a:pt x="844" y="305"/>
                      </a:lnTo>
                      <a:lnTo>
                        <a:pt x="852" y="312"/>
                      </a:lnTo>
                      <a:lnTo>
                        <a:pt x="848" y="319"/>
                      </a:lnTo>
                      <a:lnTo>
                        <a:pt x="839" y="312"/>
                      </a:lnTo>
                      <a:lnTo>
                        <a:pt x="837" y="316"/>
                      </a:lnTo>
                      <a:lnTo>
                        <a:pt x="835" y="316"/>
                      </a:lnTo>
                      <a:lnTo>
                        <a:pt x="835" y="323"/>
                      </a:lnTo>
                      <a:lnTo>
                        <a:pt x="824" y="317"/>
                      </a:lnTo>
                      <a:lnTo>
                        <a:pt x="813" y="325"/>
                      </a:lnTo>
                      <a:lnTo>
                        <a:pt x="823" y="316"/>
                      </a:lnTo>
                      <a:lnTo>
                        <a:pt x="821" y="306"/>
                      </a:lnTo>
                      <a:lnTo>
                        <a:pt x="812" y="299"/>
                      </a:lnTo>
                      <a:lnTo>
                        <a:pt x="797" y="299"/>
                      </a:lnTo>
                      <a:lnTo>
                        <a:pt x="808" y="294"/>
                      </a:lnTo>
                      <a:lnTo>
                        <a:pt x="795" y="275"/>
                      </a:lnTo>
                      <a:lnTo>
                        <a:pt x="797" y="270"/>
                      </a:lnTo>
                      <a:lnTo>
                        <a:pt x="793" y="246"/>
                      </a:lnTo>
                      <a:lnTo>
                        <a:pt x="795" y="221"/>
                      </a:lnTo>
                      <a:lnTo>
                        <a:pt x="750" y="217"/>
                      </a:lnTo>
                      <a:lnTo>
                        <a:pt x="744" y="230"/>
                      </a:lnTo>
                      <a:lnTo>
                        <a:pt x="750" y="215"/>
                      </a:lnTo>
                      <a:lnTo>
                        <a:pt x="741" y="206"/>
                      </a:lnTo>
                      <a:lnTo>
                        <a:pt x="715" y="199"/>
                      </a:lnTo>
                      <a:lnTo>
                        <a:pt x="706" y="184"/>
                      </a:lnTo>
                      <a:lnTo>
                        <a:pt x="689" y="175"/>
                      </a:lnTo>
                      <a:lnTo>
                        <a:pt x="660" y="162"/>
                      </a:lnTo>
                      <a:lnTo>
                        <a:pt x="635" y="172"/>
                      </a:lnTo>
                      <a:lnTo>
                        <a:pt x="640" y="166"/>
                      </a:lnTo>
                      <a:lnTo>
                        <a:pt x="640" y="157"/>
                      </a:lnTo>
                      <a:lnTo>
                        <a:pt x="627" y="120"/>
                      </a:lnTo>
                      <a:lnTo>
                        <a:pt x="615" y="119"/>
                      </a:lnTo>
                      <a:lnTo>
                        <a:pt x="613" y="128"/>
                      </a:lnTo>
                      <a:lnTo>
                        <a:pt x="609" y="117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387bbc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4" name=""/>
                <p:cNvSpPr/>
                <p:nvPr/>
              </p:nvSpPr>
              <p:spPr>
                <a:xfrm>
                  <a:off x="2074680" y="4370400"/>
                  <a:ext cx="25560" cy="23760"/>
                </a:xfrm>
                <a:custGeom>
                  <a:avLst/>
                  <a:gdLst/>
                  <a:ahLst/>
                  <a:rect l="l" t="t" r="r" b="b"/>
                  <a:pathLst>
                    <a:path w="16" h="15">
                      <a:moveTo>
                        <a:pt x="3" y="0"/>
                      </a:moveTo>
                      <a:lnTo>
                        <a:pt x="12" y="8"/>
                      </a:lnTo>
                      <a:lnTo>
                        <a:pt x="16" y="15"/>
                      </a:lnTo>
                      <a:lnTo>
                        <a:pt x="3" y="13"/>
                      </a:ln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6cb4e2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5" name=""/>
                <p:cNvSpPr/>
                <p:nvPr/>
              </p:nvSpPr>
              <p:spPr>
                <a:xfrm>
                  <a:off x="1927080" y="3308400"/>
                  <a:ext cx="393840" cy="253800"/>
                </a:xfrm>
                <a:custGeom>
                  <a:avLst/>
                  <a:gdLst/>
                  <a:ahLst/>
                  <a:rect l="l" t="t" r="r" b="b"/>
                  <a:pathLst>
                    <a:path w="248" h="160">
                      <a:moveTo>
                        <a:pt x="114" y="57"/>
                      </a:moveTo>
                      <a:lnTo>
                        <a:pt x="105" y="55"/>
                      </a:lnTo>
                      <a:lnTo>
                        <a:pt x="103" y="51"/>
                      </a:lnTo>
                      <a:lnTo>
                        <a:pt x="89" y="51"/>
                      </a:lnTo>
                      <a:lnTo>
                        <a:pt x="80" y="57"/>
                      </a:lnTo>
                      <a:lnTo>
                        <a:pt x="71" y="57"/>
                      </a:lnTo>
                      <a:lnTo>
                        <a:pt x="62" y="47"/>
                      </a:lnTo>
                      <a:lnTo>
                        <a:pt x="52" y="51"/>
                      </a:lnTo>
                      <a:lnTo>
                        <a:pt x="52" y="46"/>
                      </a:lnTo>
                      <a:lnTo>
                        <a:pt x="63" y="35"/>
                      </a:lnTo>
                      <a:lnTo>
                        <a:pt x="27" y="53"/>
                      </a:lnTo>
                      <a:lnTo>
                        <a:pt x="16" y="55"/>
                      </a:lnTo>
                      <a:lnTo>
                        <a:pt x="16" y="46"/>
                      </a:lnTo>
                      <a:lnTo>
                        <a:pt x="0" y="53"/>
                      </a:lnTo>
                      <a:lnTo>
                        <a:pt x="10" y="40"/>
                      </a:lnTo>
                      <a:lnTo>
                        <a:pt x="34" y="22"/>
                      </a:lnTo>
                      <a:lnTo>
                        <a:pt x="40" y="20"/>
                      </a:lnTo>
                      <a:lnTo>
                        <a:pt x="47" y="9"/>
                      </a:lnTo>
                      <a:lnTo>
                        <a:pt x="49" y="13"/>
                      </a:lnTo>
                      <a:lnTo>
                        <a:pt x="54" y="4"/>
                      </a:lnTo>
                      <a:lnTo>
                        <a:pt x="54" y="11"/>
                      </a:lnTo>
                      <a:lnTo>
                        <a:pt x="60" y="0"/>
                      </a:lnTo>
                      <a:lnTo>
                        <a:pt x="71" y="2"/>
                      </a:lnTo>
                      <a:lnTo>
                        <a:pt x="74" y="15"/>
                      </a:lnTo>
                      <a:lnTo>
                        <a:pt x="74" y="4"/>
                      </a:lnTo>
                      <a:lnTo>
                        <a:pt x="85" y="4"/>
                      </a:lnTo>
                      <a:lnTo>
                        <a:pt x="94" y="24"/>
                      </a:lnTo>
                      <a:lnTo>
                        <a:pt x="107" y="22"/>
                      </a:lnTo>
                      <a:lnTo>
                        <a:pt x="107" y="29"/>
                      </a:lnTo>
                      <a:lnTo>
                        <a:pt x="111" y="36"/>
                      </a:lnTo>
                      <a:lnTo>
                        <a:pt x="111" y="46"/>
                      </a:lnTo>
                      <a:lnTo>
                        <a:pt x="114" y="47"/>
                      </a:lnTo>
                      <a:lnTo>
                        <a:pt x="114" y="57"/>
                      </a:lnTo>
                      <a:lnTo>
                        <a:pt x="116" y="57"/>
                      </a:lnTo>
                      <a:lnTo>
                        <a:pt x="118" y="55"/>
                      </a:lnTo>
                      <a:lnTo>
                        <a:pt x="120" y="60"/>
                      </a:lnTo>
                      <a:lnTo>
                        <a:pt x="171" y="69"/>
                      </a:lnTo>
                      <a:lnTo>
                        <a:pt x="182" y="80"/>
                      </a:lnTo>
                      <a:lnTo>
                        <a:pt x="182" y="86"/>
                      </a:lnTo>
                      <a:lnTo>
                        <a:pt x="187" y="91"/>
                      </a:lnTo>
                      <a:lnTo>
                        <a:pt x="182" y="91"/>
                      </a:lnTo>
                      <a:lnTo>
                        <a:pt x="182" y="97"/>
                      </a:lnTo>
                      <a:lnTo>
                        <a:pt x="171" y="93"/>
                      </a:lnTo>
                      <a:lnTo>
                        <a:pt x="169" y="97"/>
                      </a:lnTo>
                      <a:lnTo>
                        <a:pt x="167" y="89"/>
                      </a:lnTo>
                      <a:lnTo>
                        <a:pt x="164" y="89"/>
                      </a:lnTo>
                      <a:lnTo>
                        <a:pt x="164" y="82"/>
                      </a:lnTo>
                      <a:lnTo>
                        <a:pt x="158" y="82"/>
                      </a:lnTo>
                      <a:lnTo>
                        <a:pt x="162" y="93"/>
                      </a:lnTo>
                      <a:lnTo>
                        <a:pt x="156" y="106"/>
                      </a:lnTo>
                      <a:lnTo>
                        <a:pt x="155" y="122"/>
                      </a:lnTo>
                      <a:lnTo>
                        <a:pt x="145" y="129"/>
                      </a:lnTo>
                      <a:lnTo>
                        <a:pt x="144" y="139"/>
                      </a:lnTo>
                      <a:lnTo>
                        <a:pt x="145" y="144"/>
                      </a:lnTo>
                      <a:lnTo>
                        <a:pt x="138" y="142"/>
                      </a:lnTo>
                      <a:lnTo>
                        <a:pt x="134" y="151"/>
                      </a:lnTo>
                      <a:lnTo>
                        <a:pt x="145" y="151"/>
                      </a:lnTo>
                      <a:lnTo>
                        <a:pt x="165" y="137"/>
                      </a:lnTo>
                      <a:lnTo>
                        <a:pt x="175" y="139"/>
                      </a:lnTo>
                      <a:lnTo>
                        <a:pt x="182" y="135"/>
                      </a:lnTo>
                      <a:lnTo>
                        <a:pt x="200" y="135"/>
                      </a:lnTo>
                      <a:lnTo>
                        <a:pt x="196" y="126"/>
                      </a:lnTo>
                      <a:lnTo>
                        <a:pt x="186" y="124"/>
                      </a:lnTo>
                      <a:lnTo>
                        <a:pt x="195" y="115"/>
                      </a:lnTo>
                      <a:lnTo>
                        <a:pt x="211" y="111"/>
                      </a:lnTo>
                      <a:lnTo>
                        <a:pt x="227" y="111"/>
                      </a:lnTo>
                      <a:lnTo>
                        <a:pt x="226" y="106"/>
                      </a:lnTo>
                      <a:lnTo>
                        <a:pt x="229" y="108"/>
                      </a:lnTo>
                      <a:lnTo>
                        <a:pt x="248" y="97"/>
                      </a:lnTo>
                      <a:lnTo>
                        <a:pt x="238" y="108"/>
                      </a:lnTo>
                      <a:lnTo>
                        <a:pt x="242" y="109"/>
                      </a:lnTo>
                      <a:lnTo>
                        <a:pt x="240" y="111"/>
                      </a:lnTo>
                      <a:lnTo>
                        <a:pt x="242" y="119"/>
                      </a:lnTo>
                      <a:lnTo>
                        <a:pt x="229" y="124"/>
                      </a:lnTo>
                      <a:lnTo>
                        <a:pt x="211" y="122"/>
                      </a:lnTo>
                      <a:lnTo>
                        <a:pt x="196" y="126"/>
                      </a:lnTo>
                      <a:lnTo>
                        <a:pt x="200" y="135"/>
                      </a:lnTo>
                      <a:lnTo>
                        <a:pt x="184" y="148"/>
                      </a:lnTo>
                      <a:lnTo>
                        <a:pt x="155" y="160"/>
                      </a:lnTo>
                      <a:lnTo>
                        <a:pt x="136" y="160"/>
                      </a:lnTo>
                      <a:lnTo>
                        <a:pt x="131" y="157"/>
                      </a:lnTo>
                      <a:lnTo>
                        <a:pt x="134" y="151"/>
                      </a:lnTo>
                      <a:lnTo>
                        <a:pt x="138" y="142"/>
                      </a:lnTo>
                      <a:lnTo>
                        <a:pt x="140" y="139"/>
                      </a:lnTo>
                      <a:lnTo>
                        <a:pt x="144" y="139"/>
                      </a:lnTo>
                      <a:lnTo>
                        <a:pt x="145" y="129"/>
                      </a:lnTo>
                      <a:lnTo>
                        <a:pt x="138" y="108"/>
                      </a:lnTo>
                      <a:lnTo>
                        <a:pt x="133" y="111"/>
                      </a:lnTo>
                      <a:lnTo>
                        <a:pt x="127" y="117"/>
                      </a:lnTo>
                      <a:lnTo>
                        <a:pt x="124" y="115"/>
                      </a:lnTo>
                      <a:lnTo>
                        <a:pt x="133" y="100"/>
                      </a:lnTo>
                      <a:lnTo>
                        <a:pt x="129" y="82"/>
                      </a:lnTo>
                      <a:lnTo>
                        <a:pt x="114" y="73"/>
                      </a:lnTo>
                      <a:lnTo>
                        <a:pt x="107" y="73"/>
                      </a:lnTo>
                      <a:lnTo>
                        <a:pt x="107" y="80"/>
                      </a:lnTo>
                      <a:lnTo>
                        <a:pt x="100" y="82"/>
                      </a:lnTo>
                      <a:lnTo>
                        <a:pt x="100" y="89"/>
                      </a:lnTo>
                      <a:lnTo>
                        <a:pt x="96" y="91"/>
                      </a:lnTo>
                      <a:lnTo>
                        <a:pt x="96" y="86"/>
                      </a:lnTo>
                      <a:lnTo>
                        <a:pt x="87" y="95"/>
                      </a:lnTo>
                      <a:lnTo>
                        <a:pt x="83" y="117"/>
                      </a:lnTo>
                      <a:lnTo>
                        <a:pt x="87" y="128"/>
                      </a:lnTo>
                      <a:lnTo>
                        <a:pt x="87" y="139"/>
                      </a:lnTo>
                      <a:lnTo>
                        <a:pt x="80" y="151"/>
                      </a:lnTo>
                      <a:lnTo>
                        <a:pt x="72" y="159"/>
                      </a:lnTo>
                      <a:lnTo>
                        <a:pt x="67" y="155"/>
                      </a:lnTo>
                      <a:lnTo>
                        <a:pt x="63" y="144"/>
                      </a:lnTo>
                      <a:lnTo>
                        <a:pt x="62" y="126"/>
                      </a:lnTo>
                      <a:lnTo>
                        <a:pt x="69" y="98"/>
                      </a:lnTo>
                      <a:lnTo>
                        <a:pt x="74" y="86"/>
                      </a:lnTo>
                      <a:lnTo>
                        <a:pt x="72" y="82"/>
                      </a:lnTo>
                      <a:lnTo>
                        <a:pt x="71" y="91"/>
                      </a:lnTo>
                      <a:lnTo>
                        <a:pt x="62" y="97"/>
                      </a:lnTo>
                      <a:lnTo>
                        <a:pt x="63" y="91"/>
                      </a:lnTo>
                      <a:lnTo>
                        <a:pt x="72" y="75"/>
                      </a:lnTo>
                      <a:lnTo>
                        <a:pt x="82" y="69"/>
                      </a:lnTo>
                      <a:lnTo>
                        <a:pt x="82" y="75"/>
                      </a:lnTo>
                      <a:lnTo>
                        <a:pt x="102" y="66"/>
                      </a:lnTo>
                      <a:lnTo>
                        <a:pt x="109" y="69"/>
                      </a:lnTo>
                      <a:lnTo>
                        <a:pt x="113" y="66"/>
                      </a:lnTo>
                      <a:lnTo>
                        <a:pt x="122" y="66"/>
                      </a:lnTo>
                      <a:lnTo>
                        <a:pt x="116" y="57"/>
                      </a:lnTo>
                      <a:lnTo>
                        <a:pt x="114" y="5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6" name=""/>
                <p:cNvSpPr/>
                <p:nvPr/>
              </p:nvSpPr>
              <p:spPr>
                <a:xfrm>
                  <a:off x="739800" y="2120760"/>
                  <a:ext cx="1447560" cy="779400"/>
                </a:xfrm>
                <a:custGeom>
                  <a:avLst/>
                  <a:gdLst/>
                  <a:ahLst/>
                  <a:rect l="l" t="t" r="r" b="b"/>
                  <a:pathLst>
                    <a:path w="912" h="491">
                      <a:moveTo>
                        <a:pt x="709" y="491"/>
                      </a:moveTo>
                      <a:lnTo>
                        <a:pt x="702" y="485"/>
                      </a:lnTo>
                      <a:lnTo>
                        <a:pt x="704" y="480"/>
                      </a:lnTo>
                      <a:lnTo>
                        <a:pt x="706" y="442"/>
                      </a:lnTo>
                      <a:lnTo>
                        <a:pt x="715" y="420"/>
                      </a:lnTo>
                      <a:lnTo>
                        <a:pt x="707" y="412"/>
                      </a:lnTo>
                      <a:lnTo>
                        <a:pt x="724" y="405"/>
                      </a:lnTo>
                      <a:lnTo>
                        <a:pt x="727" y="400"/>
                      </a:lnTo>
                      <a:lnTo>
                        <a:pt x="726" y="396"/>
                      </a:lnTo>
                      <a:lnTo>
                        <a:pt x="727" y="396"/>
                      </a:lnTo>
                      <a:lnTo>
                        <a:pt x="733" y="387"/>
                      </a:lnTo>
                      <a:lnTo>
                        <a:pt x="738" y="391"/>
                      </a:lnTo>
                      <a:lnTo>
                        <a:pt x="738" y="374"/>
                      </a:lnTo>
                      <a:lnTo>
                        <a:pt x="749" y="374"/>
                      </a:lnTo>
                      <a:lnTo>
                        <a:pt x="742" y="372"/>
                      </a:lnTo>
                      <a:lnTo>
                        <a:pt x="742" y="365"/>
                      </a:lnTo>
                      <a:lnTo>
                        <a:pt x="757" y="367"/>
                      </a:lnTo>
                      <a:lnTo>
                        <a:pt x="769" y="360"/>
                      </a:lnTo>
                      <a:lnTo>
                        <a:pt x="764" y="343"/>
                      </a:lnTo>
                      <a:lnTo>
                        <a:pt x="751" y="336"/>
                      </a:lnTo>
                      <a:lnTo>
                        <a:pt x="744" y="341"/>
                      </a:lnTo>
                      <a:lnTo>
                        <a:pt x="746" y="338"/>
                      </a:lnTo>
                      <a:lnTo>
                        <a:pt x="727" y="329"/>
                      </a:lnTo>
                      <a:lnTo>
                        <a:pt x="727" y="332"/>
                      </a:lnTo>
                      <a:lnTo>
                        <a:pt x="724" y="329"/>
                      </a:lnTo>
                      <a:lnTo>
                        <a:pt x="726" y="325"/>
                      </a:lnTo>
                      <a:lnTo>
                        <a:pt x="746" y="334"/>
                      </a:lnTo>
                      <a:lnTo>
                        <a:pt x="755" y="332"/>
                      </a:lnTo>
                      <a:lnTo>
                        <a:pt x="769" y="343"/>
                      </a:lnTo>
                      <a:lnTo>
                        <a:pt x="777" y="338"/>
                      </a:lnTo>
                      <a:lnTo>
                        <a:pt x="779" y="327"/>
                      </a:lnTo>
                      <a:lnTo>
                        <a:pt x="780" y="327"/>
                      </a:lnTo>
                      <a:lnTo>
                        <a:pt x="780" y="321"/>
                      </a:lnTo>
                      <a:lnTo>
                        <a:pt x="791" y="327"/>
                      </a:lnTo>
                      <a:lnTo>
                        <a:pt x="808" y="319"/>
                      </a:lnTo>
                      <a:lnTo>
                        <a:pt x="826" y="283"/>
                      </a:lnTo>
                      <a:lnTo>
                        <a:pt x="793" y="277"/>
                      </a:lnTo>
                      <a:lnTo>
                        <a:pt x="775" y="261"/>
                      </a:lnTo>
                      <a:lnTo>
                        <a:pt x="777" y="257"/>
                      </a:lnTo>
                      <a:lnTo>
                        <a:pt x="799" y="265"/>
                      </a:lnTo>
                      <a:lnTo>
                        <a:pt x="810" y="277"/>
                      </a:lnTo>
                      <a:lnTo>
                        <a:pt x="820" y="277"/>
                      </a:lnTo>
                      <a:lnTo>
                        <a:pt x="839" y="250"/>
                      </a:lnTo>
                      <a:lnTo>
                        <a:pt x="839" y="243"/>
                      </a:lnTo>
                      <a:lnTo>
                        <a:pt x="830" y="241"/>
                      </a:lnTo>
                      <a:lnTo>
                        <a:pt x="831" y="232"/>
                      </a:lnTo>
                      <a:lnTo>
                        <a:pt x="850" y="232"/>
                      </a:lnTo>
                      <a:lnTo>
                        <a:pt x="851" y="245"/>
                      </a:lnTo>
                      <a:lnTo>
                        <a:pt x="862" y="246"/>
                      </a:lnTo>
                      <a:lnTo>
                        <a:pt x="862" y="239"/>
                      </a:lnTo>
                      <a:lnTo>
                        <a:pt x="873" y="248"/>
                      </a:lnTo>
                      <a:lnTo>
                        <a:pt x="868" y="232"/>
                      </a:lnTo>
                      <a:lnTo>
                        <a:pt x="870" y="226"/>
                      </a:lnTo>
                      <a:lnTo>
                        <a:pt x="881" y="239"/>
                      </a:lnTo>
                      <a:lnTo>
                        <a:pt x="892" y="232"/>
                      </a:lnTo>
                      <a:lnTo>
                        <a:pt x="912" y="206"/>
                      </a:lnTo>
                      <a:lnTo>
                        <a:pt x="912" y="197"/>
                      </a:lnTo>
                      <a:lnTo>
                        <a:pt x="899" y="181"/>
                      </a:lnTo>
                      <a:lnTo>
                        <a:pt x="901" y="168"/>
                      </a:lnTo>
                      <a:lnTo>
                        <a:pt x="897" y="170"/>
                      </a:lnTo>
                      <a:lnTo>
                        <a:pt x="897" y="163"/>
                      </a:lnTo>
                      <a:lnTo>
                        <a:pt x="892" y="157"/>
                      </a:lnTo>
                      <a:lnTo>
                        <a:pt x="899" y="155"/>
                      </a:lnTo>
                      <a:lnTo>
                        <a:pt x="903" y="161"/>
                      </a:lnTo>
                      <a:lnTo>
                        <a:pt x="910" y="152"/>
                      </a:lnTo>
                      <a:lnTo>
                        <a:pt x="912" y="143"/>
                      </a:lnTo>
                      <a:lnTo>
                        <a:pt x="901" y="141"/>
                      </a:lnTo>
                      <a:lnTo>
                        <a:pt x="912" y="130"/>
                      </a:lnTo>
                      <a:lnTo>
                        <a:pt x="897" y="126"/>
                      </a:lnTo>
                      <a:lnTo>
                        <a:pt x="890" y="115"/>
                      </a:lnTo>
                      <a:lnTo>
                        <a:pt x="892" y="113"/>
                      </a:lnTo>
                      <a:lnTo>
                        <a:pt x="890" y="104"/>
                      </a:lnTo>
                      <a:lnTo>
                        <a:pt x="848" y="101"/>
                      </a:lnTo>
                      <a:lnTo>
                        <a:pt x="848" y="122"/>
                      </a:lnTo>
                      <a:lnTo>
                        <a:pt x="859" y="133"/>
                      </a:lnTo>
                      <a:lnTo>
                        <a:pt x="851" y="141"/>
                      </a:lnTo>
                      <a:lnTo>
                        <a:pt x="859" y="144"/>
                      </a:lnTo>
                      <a:lnTo>
                        <a:pt x="842" y="150"/>
                      </a:lnTo>
                      <a:lnTo>
                        <a:pt x="842" y="163"/>
                      </a:lnTo>
                      <a:lnTo>
                        <a:pt x="831" y="186"/>
                      </a:lnTo>
                      <a:lnTo>
                        <a:pt x="830" y="199"/>
                      </a:lnTo>
                      <a:lnTo>
                        <a:pt x="819" y="206"/>
                      </a:lnTo>
                      <a:lnTo>
                        <a:pt x="802" y="179"/>
                      </a:lnTo>
                      <a:lnTo>
                        <a:pt x="804" y="159"/>
                      </a:lnTo>
                      <a:lnTo>
                        <a:pt x="806" y="164"/>
                      </a:lnTo>
                      <a:lnTo>
                        <a:pt x="811" y="164"/>
                      </a:lnTo>
                      <a:lnTo>
                        <a:pt x="804" y="141"/>
                      </a:lnTo>
                      <a:lnTo>
                        <a:pt x="793" y="124"/>
                      </a:lnTo>
                      <a:lnTo>
                        <a:pt x="786" y="124"/>
                      </a:lnTo>
                      <a:lnTo>
                        <a:pt x="780" y="133"/>
                      </a:lnTo>
                      <a:lnTo>
                        <a:pt x="780" y="148"/>
                      </a:lnTo>
                      <a:lnTo>
                        <a:pt x="773" y="164"/>
                      </a:lnTo>
                      <a:lnTo>
                        <a:pt x="769" y="155"/>
                      </a:lnTo>
                      <a:lnTo>
                        <a:pt x="771" y="143"/>
                      </a:lnTo>
                      <a:lnTo>
                        <a:pt x="757" y="119"/>
                      </a:lnTo>
                      <a:lnTo>
                        <a:pt x="764" y="121"/>
                      </a:lnTo>
                      <a:lnTo>
                        <a:pt x="764" y="113"/>
                      </a:lnTo>
                      <a:lnTo>
                        <a:pt x="737" y="106"/>
                      </a:lnTo>
                      <a:lnTo>
                        <a:pt x="749" y="93"/>
                      </a:lnTo>
                      <a:lnTo>
                        <a:pt x="742" y="84"/>
                      </a:lnTo>
                      <a:lnTo>
                        <a:pt x="755" y="86"/>
                      </a:lnTo>
                      <a:lnTo>
                        <a:pt x="733" y="55"/>
                      </a:lnTo>
                      <a:lnTo>
                        <a:pt x="731" y="31"/>
                      </a:lnTo>
                      <a:lnTo>
                        <a:pt x="722" y="20"/>
                      </a:lnTo>
                      <a:lnTo>
                        <a:pt x="720" y="9"/>
                      </a:lnTo>
                      <a:lnTo>
                        <a:pt x="711" y="13"/>
                      </a:lnTo>
                      <a:lnTo>
                        <a:pt x="707" y="8"/>
                      </a:lnTo>
                      <a:lnTo>
                        <a:pt x="709" y="2"/>
                      </a:lnTo>
                      <a:lnTo>
                        <a:pt x="702" y="0"/>
                      </a:lnTo>
                      <a:lnTo>
                        <a:pt x="689" y="19"/>
                      </a:lnTo>
                      <a:lnTo>
                        <a:pt x="695" y="24"/>
                      </a:lnTo>
                      <a:lnTo>
                        <a:pt x="693" y="33"/>
                      </a:lnTo>
                      <a:lnTo>
                        <a:pt x="687" y="28"/>
                      </a:lnTo>
                      <a:lnTo>
                        <a:pt x="682" y="33"/>
                      </a:lnTo>
                      <a:lnTo>
                        <a:pt x="680" y="53"/>
                      </a:lnTo>
                      <a:lnTo>
                        <a:pt x="687" y="62"/>
                      </a:lnTo>
                      <a:lnTo>
                        <a:pt x="676" y="75"/>
                      </a:lnTo>
                      <a:lnTo>
                        <a:pt x="676" y="88"/>
                      </a:lnTo>
                      <a:lnTo>
                        <a:pt x="711" y="115"/>
                      </a:lnTo>
                      <a:lnTo>
                        <a:pt x="720" y="113"/>
                      </a:lnTo>
                      <a:lnTo>
                        <a:pt x="722" y="124"/>
                      </a:lnTo>
                      <a:lnTo>
                        <a:pt x="718" y="126"/>
                      </a:lnTo>
                      <a:lnTo>
                        <a:pt x="720" y="117"/>
                      </a:lnTo>
                      <a:lnTo>
                        <a:pt x="715" y="119"/>
                      </a:lnTo>
                      <a:lnTo>
                        <a:pt x="707" y="146"/>
                      </a:lnTo>
                      <a:lnTo>
                        <a:pt x="715" y="144"/>
                      </a:lnTo>
                      <a:lnTo>
                        <a:pt x="718" y="141"/>
                      </a:lnTo>
                      <a:lnTo>
                        <a:pt x="715" y="141"/>
                      </a:lnTo>
                      <a:lnTo>
                        <a:pt x="718" y="133"/>
                      </a:lnTo>
                      <a:lnTo>
                        <a:pt x="724" y="152"/>
                      </a:lnTo>
                      <a:lnTo>
                        <a:pt x="707" y="174"/>
                      </a:lnTo>
                      <a:lnTo>
                        <a:pt x="693" y="172"/>
                      </a:lnTo>
                      <a:lnTo>
                        <a:pt x="695" y="175"/>
                      </a:lnTo>
                      <a:lnTo>
                        <a:pt x="693" y="186"/>
                      </a:lnTo>
                      <a:lnTo>
                        <a:pt x="696" y="194"/>
                      </a:lnTo>
                      <a:lnTo>
                        <a:pt x="696" y="206"/>
                      </a:lnTo>
                      <a:lnTo>
                        <a:pt x="693" y="203"/>
                      </a:lnTo>
                      <a:lnTo>
                        <a:pt x="695" y="199"/>
                      </a:lnTo>
                      <a:lnTo>
                        <a:pt x="687" y="203"/>
                      </a:lnTo>
                      <a:lnTo>
                        <a:pt x="687" y="197"/>
                      </a:lnTo>
                      <a:lnTo>
                        <a:pt x="680" y="194"/>
                      </a:lnTo>
                      <a:lnTo>
                        <a:pt x="687" y="188"/>
                      </a:lnTo>
                      <a:lnTo>
                        <a:pt x="684" y="186"/>
                      </a:lnTo>
                      <a:lnTo>
                        <a:pt x="687" y="166"/>
                      </a:lnTo>
                      <a:lnTo>
                        <a:pt x="676" y="175"/>
                      </a:lnTo>
                      <a:lnTo>
                        <a:pt x="678" y="163"/>
                      </a:lnTo>
                      <a:lnTo>
                        <a:pt x="673" y="164"/>
                      </a:lnTo>
                      <a:lnTo>
                        <a:pt x="667" y="155"/>
                      </a:lnTo>
                      <a:lnTo>
                        <a:pt x="645" y="159"/>
                      </a:lnTo>
                      <a:lnTo>
                        <a:pt x="656" y="181"/>
                      </a:lnTo>
                      <a:lnTo>
                        <a:pt x="669" y="179"/>
                      </a:lnTo>
                      <a:lnTo>
                        <a:pt x="669" y="188"/>
                      </a:lnTo>
                      <a:lnTo>
                        <a:pt x="667" y="192"/>
                      </a:lnTo>
                      <a:lnTo>
                        <a:pt x="653" y="186"/>
                      </a:lnTo>
                      <a:lnTo>
                        <a:pt x="647" y="172"/>
                      </a:lnTo>
                      <a:lnTo>
                        <a:pt x="645" y="175"/>
                      </a:lnTo>
                      <a:lnTo>
                        <a:pt x="651" y="186"/>
                      </a:lnTo>
                      <a:lnTo>
                        <a:pt x="620" y="181"/>
                      </a:lnTo>
                      <a:lnTo>
                        <a:pt x="591" y="188"/>
                      </a:lnTo>
                      <a:lnTo>
                        <a:pt x="574" y="170"/>
                      </a:lnTo>
                      <a:lnTo>
                        <a:pt x="554" y="172"/>
                      </a:lnTo>
                      <a:lnTo>
                        <a:pt x="554" y="166"/>
                      </a:lnTo>
                      <a:lnTo>
                        <a:pt x="540" y="155"/>
                      </a:lnTo>
                      <a:lnTo>
                        <a:pt x="543" y="155"/>
                      </a:lnTo>
                      <a:lnTo>
                        <a:pt x="538" y="146"/>
                      </a:lnTo>
                      <a:lnTo>
                        <a:pt x="540" y="144"/>
                      </a:lnTo>
                      <a:lnTo>
                        <a:pt x="531" y="135"/>
                      </a:lnTo>
                      <a:lnTo>
                        <a:pt x="498" y="148"/>
                      </a:lnTo>
                      <a:lnTo>
                        <a:pt x="490" y="161"/>
                      </a:lnTo>
                      <a:lnTo>
                        <a:pt x="503" y="170"/>
                      </a:lnTo>
                      <a:lnTo>
                        <a:pt x="509" y="168"/>
                      </a:lnTo>
                      <a:lnTo>
                        <a:pt x="503" y="163"/>
                      </a:lnTo>
                      <a:lnTo>
                        <a:pt x="509" y="161"/>
                      </a:lnTo>
                      <a:lnTo>
                        <a:pt x="523" y="164"/>
                      </a:lnTo>
                      <a:lnTo>
                        <a:pt x="523" y="157"/>
                      </a:lnTo>
                      <a:lnTo>
                        <a:pt x="521" y="155"/>
                      </a:lnTo>
                      <a:lnTo>
                        <a:pt x="525" y="155"/>
                      </a:lnTo>
                      <a:lnTo>
                        <a:pt x="523" y="152"/>
                      </a:lnTo>
                      <a:lnTo>
                        <a:pt x="534" y="148"/>
                      </a:lnTo>
                      <a:lnTo>
                        <a:pt x="527" y="166"/>
                      </a:lnTo>
                      <a:lnTo>
                        <a:pt x="509" y="172"/>
                      </a:lnTo>
                      <a:lnTo>
                        <a:pt x="507" y="175"/>
                      </a:lnTo>
                      <a:lnTo>
                        <a:pt x="509" y="177"/>
                      </a:lnTo>
                      <a:lnTo>
                        <a:pt x="501" y="186"/>
                      </a:lnTo>
                      <a:lnTo>
                        <a:pt x="514" y="210"/>
                      </a:lnTo>
                      <a:lnTo>
                        <a:pt x="512" y="212"/>
                      </a:lnTo>
                      <a:lnTo>
                        <a:pt x="514" y="217"/>
                      </a:lnTo>
                      <a:lnTo>
                        <a:pt x="507" y="219"/>
                      </a:lnTo>
                      <a:lnTo>
                        <a:pt x="507" y="225"/>
                      </a:lnTo>
                      <a:lnTo>
                        <a:pt x="496" y="212"/>
                      </a:lnTo>
                      <a:lnTo>
                        <a:pt x="505" y="210"/>
                      </a:lnTo>
                      <a:lnTo>
                        <a:pt x="503" y="201"/>
                      </a:lnTo>
                      <a:lnTo>
                        <a:pt x="494" y="199"/>
                      </a:lnTo>
                      <a:lnTo>
                        <a:pt x="494" y="188"/>
                      </a:lnTo>
                      <a:lnTo>
                        <a:pt x="490" y="199"/>
                      </a:lnTo>
                      <a:lnTo>
                        <a:pt x="489" y="186"/>
                      </a:lnTo>
                      <a:lnTo>
                        <a:pt x="476" y="186"/>
                      </a:lnTo>
                      <a:lnTo>
                        <a:pt x="472" y="174"/>
                      </a:lnTo>
                      <a:lnTo>
                        <a:pt x="445" y="186"/>
                      </a:lnTo>
                      <a:lnTo>
                        <a:pt x="401" y="186"/>
                      </a:lnTo>
                      <a:lnTo>
                        <a:pt x="387" y="177"/>
                      </a:lnTo>
                      <a:lnTo>
                        <a:pt x="392" y="175"/>
                      </a:lnTo>
                      <a:lnTo>
                        <a:pt x="392" y="168"/>
                      </a:lnTo>
                      <a:lnTo>
                        <a:pt x="401" y="166"/>
                      </a:lnTo>
                      <a:lnTo>
                        <a:pt x="396" y="164"/>
                      </a:lnTo>
                      <a:lnTo>
                        <a:pt x="412" y="164"/>
                      </a:lnTo>
                      <a:lnTo>
                        <a:pt x="408" y="153"/>
                      </a:lnTo>
                      <a:lnTo>
                        <a:pt x="394" y="135"/>
                      </a:lnTo>
                      <a:lnTo>
                        <a:pt x="377" y="135"/>
                      </a:lnTo>
                      <a:lnTo>
                        <a:pt x="381" y="143"/>
                      </a:lnTo>
                      <a:lnTo>
                        <a:pt x="366" y="137"/>
                      </a:lnTo>
                      <a:lnTo>
                        <a:pt x="319" y="119"/>
                      </a:lnTo>
                      <a:lnTo>
                        <a:pt x="294" y="101"/>
                      </a:lnTo>
                      <a:lnTo>
                        <a:pt x="273" y="101"/>
                      </a:lnTo>
                      <a:lnTo>
                        <a:pt x="268" y="117"/>
                      </a:lnTo>
                      <a:lnTo>
                        <a:pt x="252" y="119"/>
                      </a:lnTo>
                      <a:lnTo>
                        <a:pt x="259" y="104"/>
                      </a:lnTo>
                      <a:lnTo>
                        <a:pt x="252" y="102"/>
                      </a:lnTo>
                      <a:lnTo>
                        <a:pt x="252" y="86"/>
                      </a:lnTo>
                      <a:lnTo>
                        <a:pt x="248" y="86"/>
                      </a:lnTo>
                      <a:lnTo>
                        <a:pt x="250" y="90"/>
                      </a:lnTo>
                      <a:lnTo>
                        <a:pt x="248" y="93"/>
                      </a:lnTo>
                      <a:lnTo>
                        <a:pt x="246" y="91"/>
                      </a:lnTo>
                      <a:lnTo>
                        <a:pt x="237" y="108"/>
                      </a:lnTo>
                      <a:lnTo>
                        <a:pt x="241" y="112"/>
                      </a:lnTo>
                      <a:lnTo>
                        <a:pt x="233" y="117"/>
                      </a:lnTo>
                      <a:lnTo>
                        <a:pt x="228" y="117"/>
                      </a:lnTo>
                      <a:lnTo>
                        <a:pt x="217" y="104"/>
                      </a:lnTo>
                      <a:lnTo>
                        <a:pt x="208" y="79"/>
                      </a:lnTo>
                      <a:lnTo>
                        <a:pt x="197" y="66"/>
                      </a:lnTo>
                      <a:lnTo>
                        <a:pt x="193" y="73"/>
                      </a:lnTo>
                      <a:lnTo>
                        <a:pt x="202" y="81"/>
                      </a:lnTo>
                      <a:lnTo>
                        <a:pt x="181" y="104"/>
                      </a:lnTo>
                      <a:lnTo>
                        <a:pt x="184" y="93"/>
                      </a:lnTo>
                      <a:lnTo>
                        <a:pt x="162" y="104"/>
                      </a:lnTo>
                      <a:lnTo>
                        <a:pt x="151" y="126"/>
                      </a:lnTo>
                      <a:lnTo>
                        <a:pt x="151" y="113"/>
                      </a:lnTo>
                      <a:lnTo>
                        <a:pt x="122" y="130"/>
                      </a:lnTo>
                      <a:lnTo>
                        <a:pt x="139" y="112"/>
                      </a:lnTo>
                      <a:lnTo>
                        <a:pt x="153" y="110"/>
                      </a:lnTo>
                      <a:lnTo>
                        <a:pt x="173" y="93"/>
                      </a:lnTo>
                      <a:lnTo>
                        <a:pt x="177" y="88"/>
                      </a:lnTo>
                      <a:lnTo>
                        <a:pt x="173" y="79"/>
                      </a:lnTo>
                      <a:lnTo>
                        <a:pt x="108" y="121"/>
                      </a:lnTo>
                      <a:lnTo>
                        <a:pt x="97" y="132"/>
                      </a:lnTo>
                      <a:lnTo>
                        <a:pt x="104" y="146"/>
                      </a:lnTo>
                      <a:lnTo>
                        <a:pt x="104" y="153"/>
                      </a:lnTo>
                      <a:lnTo>
                        <a:pt x="95" y="141"/>
                      </a:lnTo>
                      <a:lnTo>
                        <a:pt x="84" y="139"/>
                      </a:lnTo>
                      <a:lnTo>
                        <a:pt x="89" y="148"/>
                      </a:lnTo>
                      <a:lnTo>
                        <a:pt x="86" y="150"/>
                      </a:lnTo>
                      <a:lnTo>
                        <a:pt x="67" y="137"/>
                      </a:lnTo>
                      <a:lnTo>
                        <a:pt x="53" y="137"/>
                      </a:lnTo>
                      <a:lnTo>
                        <a:pt x="26" y="110"/>
                      </a:lnTo>
                      <a:lnTo>
                        <a:pt x="0" y="102"/>
                      </a:lnTo>
                      <a:lnTo>
                        <a:pt x="0" y="447"/>
                      </a:lnTo>
                      <a:lnTo>
                        <a:pt x="15" y="451"/>
                      </a:lnTo>
                      <a:lnTo>
                        <a:pt x="27" y="447"/>
                      </a:lnTo>
                      <a:lnTo>
                        <a:pt x="27" y="454"/>
                      </a:lnTo>
                      <a:lnTo>
                        <a:pt x="49" y="480"/>
                      </a:lnTo>
                      <a:lnTo>
                        <a:pt x="53" y="489"/>
                      </a:lnTo>
                      <a:lnTo>
                        <a:pt x="66" y="482"/>
                      </a:lnTo>
                      <a:lnTo>
                        <a:pt x="71" y="469"/>
                      </a:lnTo>
                      <a:lnTo>
                        <a:pt x="84" y="462"/>
                      </a:lnTo>
                      <a:lnTo>
                        <a:pt x="100" y="491"/>
                      </a:lnTo>
                      <a:lnTo>
                        <a:pt x="709" y="491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7" name=""/>
                <p:cNvSpPr/>
                <p:nvPr/>
              </p:nvSpPr>
              <p:spPr>
                <a:xfrm>
                  <a:off x="739800" y="2120760"/>
                  <a:ext cx="1447560" cy="779400"/>
                </a:xfrm>
                <a:custGeom>
                  <a:avLst/>
                  <a:gdLst/>
                  <a:ahLst/>
                  <a:rect l="l" t="t" r="r" b="b"/>
                  <a:pathLst>
                    <a:path w="912" h="491">
                      <a:moveTo>
                        <a:pt x="709" y="491"/>
                      </a:moveTo>
                      <a:lnTo>
                        <a:pt x="702" y="485"/>
                      </a:lnTo>
                      <a:lnTo>
                        <a:pt x="704" y="480"/>
                      </a:lnTo>
                      <a:lnTo>
                        <a:pt x="706" y="442"/>
                      </a:lnTo>
                      <a:lnTo>
                        <a:pt x="715" y="420"/>
                      </a:lnTo>
                      <a:lnTo>
                        <a:pt x="707" y="412"/>
                      </a:lnTo>
                      <a:lnTo>
                        <a:pt x="724" y="405"/>
                      </a:lnTo>
                      <a:lnTo>
                        <a:pt x="727" y="400"/>
                      </a:lnTo>
                      <a:lnTo>
                        <a:pt x="726" y="396"/>
                      </a:lnTo>
                      <a:lnTo>
                        <a:pt x="727" y="396"/>
                      </a:lnTo>
                      <a:lnTo>
                        <a:pt x="733" y="387"/>
                      </a:lnTo>
                      <a:lnTo>
                        <a:pt x="738" y="391"/>
                      </a:lnTo>
                      <a:lnTo>
                        <a:pt x="738" y="374"/>
                      </a:lnTo>
                      <a:lnTo>
                        <a:pt x="749" y="374"/>
                      </a:lnTo>
                      <a:lnTo>
                        <a:pt x="742" y="372"/>
                      </a:lnTo>
                      <a:lnTo>
                        <a:pt x="742" y="365"/>
                      </a:lnTo>
                      <a:lnTo>
                        <a:pt x="757" y="367"/>
                      </a:lnTo>
                      <a:lnTo>
                        <a:pt x="769" y="360"/>
                      </a:lnTo>
                      <a:lnTo>
                        <a:pt x="764" y="343"/>
                      </a:lnTo>
                      <a:lnTo>
                        <a:pt x="751" y="336"/>
                      </a:lnTo>
                      <a:lnTo>
                        <a:pt x="744" y="341"/>
                      </a:lnTo>
                      <a:lnTo>
                        <a:pt x="746" y="338"/>
                      </a:lnTo>
                      <a:lnTo>
                        <a:pt x="727" y="329"/>
                      </a:lnTo>
                      <a:lnTo>
                        <a:pt x="727" y="332"/>
                      </a:lnTo>
                      <a:lnTo>
                        <a:pt x="724" y="329"/>
                      </a:lnTo>
                      <a:lnTo>
                        <a:pt x="726" y="325"/>
                      </a:lnTo>
                      <a:lnTo>
                        <a:pt x="746" y="334"/>
                      </a:lnTo>
                      <a:lnTo>
                        <a:pt x="755" y="332"/>
                      </a:lnTo>
                      <a:lnTo>
                        <a:pt x="769" y="343"/>
                      </a:lnTo>
                      <a:lnTo>
                        <a:pt x="777" y="338"/>
                      </a:lnTo>
                      <a:lnTo>
                        <a:pt x="779" y="327"/>
                      </a:lnTo>
                      <a:lnTo>
                        <a:pt x="780" y="327"/>
                      </a:lnTo>
                      <a:lnTo>
                        <a:pt x="780" y="321"/>
                      </a:lnTo>
                      <a:lnTo>
                        <a:pt x="791" y="327"/>
                      </a:lnTo>
                      <a:lnTo>
                        <a:pt x="808" y="319"/>
                      </a:lnTo>
                      <a:lnTo>
                        <a:pt x="826" y="283"/>
                      </a:lnTo>
                      <a:lnTo>
                        <a:pt x="793" y="277"/>
                      </a:lnTo>
                      <a:lnTo>
                        <a:pt x="775" y="261"/>
                      </a:lnTo>
                      <a:lnTo>
                        <a:pt x="777" y="257"/>
                      </a:lnTo>
                      <a:lnTo>
                        <a:pt x="799" y="265"/>
                      </a:lnTo>
                      <a:lnTo>
                        <a:pt x="810" y="277"/>
                      </a:lnTo>
                      <a:lnTo>
                        <a:pt x="820" y="277"/>
                      </a:lnTo>
                      <a:lnTo>
                        <a:pt x="839" y="250"/>
                      </a:lnTo>
                      <a:lnTo>
                        <a:pt x="839" y="243"/>
                      </a:lnTo>
                      <a:lnTo>
                        <a:pt x="830" y="241"/>
                      </a:lnTo>
                      <a:lnTo>
                        <a:pt x="831" y="232"/>
                      </a:lnTo>
                      <a:lnTo>
                        <a:pt x="850" y="232"/>
                      </a:lnTo>
                      <a:lnTo>
                        <a:pt x="851" y="245"/>
                      </a:lnTo>
                      <a:lnTo>
                        <a:pt x="862" y="246"/>
                      </a:lnTo>
                      <a:lnTo>
                        <a:pt x="862" y="239"/>
                      </a:lnTo>
                      <a:lnTo>
                        <a:pt x="873" y="248"/>
                      </a:lnTo>
                      <a:lnTo>
                        <a:pt x="868" y="232"/>
                      </a:lnTo>
                      <a:lnTo>
                        <a:pt x="870" y="226"/>
                      </a:lnTo>
                      <a:lnTo>
                        <a:pt x="881" y="239"/>
                      </a:lnTo>
                      <a:lnTo>
                        <a:pt x="892" y="232"/>
                      </a:lnTo>
                      <a:lnTo>
                        <a:pt x="912" y="206"/>
                      </a:lnTo>
                      <a:lnTo>
                        <a:pt x="912" y="197"/>
                      </a:lnTo>
                      <a:lnTo>
                        <a:pt x="899" y="181"/>
                      </a:lnTo>
                      <a:lnTo>
                        <a:pt x="901" y="168"/>
                      </a:lnTo>
                      <a:lnTo>
                        <a:pt x="897" y="170"/>
                      </a:lnTo>
                      <a:lnTo>
                        <a:pt x="897" y="163"/>
                      </a:lnTo>
                      <a:lnTo>
                        <a:pt x="892" y="157"/>
                      </a:lnTo>
                      <a:lnTo>
                        <a:pt x="899" y="155"/>
                      </a:lnTo>
                      <a:lnTo>
                        <a:pt x="903" y="161"/>
                      </a:lnTo>
                      <a:lnTo>
                        <a:pt x="910" y="152"/>
                      </a:lnTo>
                      <a:lnTo>
                        <a:pt x="912" y="143"/>
                      </a:lnTo>
                      <a:lnTo>
                        <a:pt x="901" y="141"/>
                      </a:lnTo>
                      <a:lnTo>
                        <a:pt x="912" y="130"/>
                      </a:lnTo>
                      <a:lnTo>
                        <a:pt x="897" y="126"/>
                      </a:lnTo>
                      <a:lnTo>
                        <a:pt x="890" y="115"/>
                      </a:lnTo>
                      <a:lnTo>
                        <a:pt x="892" y="113"/>
                      </a:lnTo>
                      <a:lnTo>
                        <a:pt x="890" y="104"/>
                      </a:lnTo>
                      <a:lnTo>
                        <a:pt x="848" y="101"/>
                      </a:lnTo>
                      <a:lnTo>
                        <a:pt x="848" y="122"/>
                      </a:lnTo>
                      <a:lnTo>
                        <a:pt x="859" y="133"/>
                      </a:lnTo>
                      <a:lnTo>
                        <a:pt x="851" y="141"/>
                      </a:lnTo>
                      <a:lnTo>
                        <a:pt x="859" y="144"/>
                      </a:lnTo>
                      <a:lnTo>
                        <a:pt x="842" y="150"/>
                      </a:lnTo>
                      <a:lnTo>
                        <a:pt x="842" y="163"/>
                      </a:lnTo>
                      <a:lnTo>
                        <a:pt x="831" y="186"/>
                      </a:lnTo>
                      <a:lnTo>
                        <a:pt x="830" y="199"/>
                      </a:lnTo>
                      <a:lnTo>
                        <a:pt x="819" y="206"/>
                      </a:lnTo>
                      <a:lnTo>
                        <a:pt x="802" y="179"/>
                      </a:lnTo>
                      <a:lnTo>
                        <a:pt x="804" y="159"/>
                      </a:lnTo>
                      <a:lnTo>
                        <a:pt x="806" y="164"/>
                      </a:lnTo>
                      <a:lnTo>
                        <a:pt x="811" y="164"/>
                      </a:lnTo>
                      <a:lnTo>
                        <a:pt x="804" y="141"/>
                      </a:lnTo>
                      <a:lnTo>
                        <a:pt x="793" y="124"/>
                      </a:lnTo>
                      <a:lnTo>
                        <a:pt x="786" y="124"/>
                      </a:lnTo>
                      <a:lnTo>
                        <a:pt x="780" y="133"/>
                      </a:lnTo>
                      <a:lnTo>
                        <a:pt x="780" y="148"/>
                      </a:lnTo>
                      <a:lnTo>
                        <a:pt x="773" y="164"/>
                      </a:lnTo>
                      <a:lnTo>
                        <a:pt x="769" y="155"/>
                      </a:lnTo>
                      <a:lnTo>
                        <a:pt x="771" y="143"/>
                      </a:lnTo>
                      <a:lnTo>
                        <a:pt x="757" y="119"/>
                      </a:lnTo>
                      <a:lnTo>
                        <a:pt x="764" y="121"/>
                      </a:lnTo>
                      <a:lnTo>
                        <a:pt x="764" y="113"/>
                      </a:lnTo>
                      <a:lnTo>
                        <a:pt x="737" y="106"/>
                      </a:lnTo>
                      <a:lnTo>
                        <a:pt x="749" y="93"/>
                      </a:lnTo>
                      <a:lnTo>
                        <a:pt x="742" y="84"/>
                      </a:lnTo>
                      <a:lnTo>
                        <a:pt x="755" y="86"/>
                      </a:lnTo>
                      <a:lnTo>
                        <a:pt x="733" y="55"/>
                      </a:lnTo>
                      <a:lnTo>
                        <a:pt x="731" y="31"/>
                      </a:lnTo>
                      <a:lnTo>
                        <a:pt x="722" y="20"/>
                      </a:lnTo>
                      <a:lnTo>
                        <a:pt x="720" y="9"/>
                      </a:lnTo>
                      <a:lnTo>
                        <a:pt x="711" y="13"/>
                      </a:lnTo>
                      <a:lnTo>
                        <a:pt x="707" y="8"/>
                      </a:lnTo>
                      <a:lnTo>
                        <a:pt x="709" y="2"/>
                      </a:lnTo>
                      <a:lnTo>
                        <a:pt x="702" y="0"/>
                      </a:lnTo>
                      <a:lnTo>
                        <a:pt x="689" y="19"/>
                      </a:lnTo>
                      <a:lnTo>
                        <a:pt x="695" y="24"/>
                      </a:lnTo>
                      <a:lnTo>
                        <a:pt x="693" y="33"/>
                      </a:lnTo>
                      <a:lnTo>
                        <a:pt x="687" y="28"/>
                      </a:lnTo>
                      <a:lnTo>
                        <a:pt x="682" y="33"/>
                      </a:lnTo>
                      <a:lnTo>
                        <a:pt x="680" y="53"/>
                      </a:lnTo>
                      <a:lnTo>
                        <a:pt x="687" y="62"/>
                      </a:lnTo>
                      <a:lnTo>
                        <a:pt x="676" y="75"/>
                      </a:lnTo>
                      <a:lnTo>
                        <a:pt x="676" y="88"/>
                      </a:lnTo>
                      <a:lnTo>
                        <a:pt x="711" y="115"/>
                      </a:lnTo>
                      <a:lnTo>
                        <a:pt x="720" y="113"/>
                      </a:lnTo>
                      <a:lnTo>
                        <a:pt x="722" y="124"/>
                      </a:lnTo>
                      <a:lnTo>
                        <a:pt x="718" y="126"/>
                      </a:lnTo>
                      <a:lnTo>
                        <a:pt x="720" y="117"/>
                      </a:lnTo>
                      <a:lnTo>
                        <a:pt x="715" y="119"/>
                      </a:lnTo>
                      <a:lnTo>
                        <a:pt x="707" y="146"/>
                      </a:lnTo>
                      <a:lnTo>
                        <a:pt x="715" y="144"/>
                      </a:lnTo>
                      <a:lnTo>
                        <a:pt x="718" y="141"/>
                      </a:lnTo>
                      <a:lnTo>
                        <a:pt x="715" y="141"/>
                      </a:lnTo>
                      <a:lnTo>
                        <a:pt x="718" y="133"/>
                      </a:lnTo>
                      <a:lnTo>
                        <a:pt x="724" y="152"/>
                      </a:lnTo>
                      <a:lnTo>
                        <a:pt x="707" y="174"/>
                      </a:lnTo>
                      <a:lnTo>
                        <a:pt x="693" y="172"/>
                      </a:lnTo>
                      <a:lnTo>
                        <a:pt x="695" y="175"/>
                      </a:lnTo>
                      <a:lnTo>
                        <a:pt x="693" y="186"/>
                      </a:lnTo>
                      <a:lnTo>
                        <a:pt x="696" y="194"/>
                      </a:lnTo>
                      <a:lnTo>
                        <a:pt x="696" y="206"/>
                      </a:lnTo>
                      <a:lnTo>
                        <a:pt x="693" y="203"/>
                      </a:lnTo>
                      <a:lnTo>
                        <a:pt x="695" y="199"/>
                      </a:lnTo>
                      <a:lnTo>
                        <a:pt x="687" y="203"/>
                      </a:lnTo>
                      <a:lnTo>
                        <a:pt x="687" y="197"/>
                      </a:lnTo>
                      <a:lnTo>
                        <a:pt x="680" y="194"/>
                      </a:lnTo>
                      <a:lnTo>
                        <a:pt x="687" y="188"/>
                      </a:lnTo>
                      <a:lnTo>
                        <a:pt x="684" y="186"/>
                      </a:lnTo>
                      <a:lnTo>
                        <a:pt x="687" y="166"/>
                      </a:lnTo>
                      <a:lnTo>
                        <a:pt x="676" y="175"/>
                      </a:lnTo>
                      <a:lnTo>
                        <a:pt x="678" y="163"/>
                      </a:lnTo>
                      <a:lnTo>
                        <a:pt x="673" y="164"/>
                      </a:lnTo>
                      <a:lnTo>
                        <a:pt x="667" y="155"/>
                      </a:lnTo>
                      <a:lnTo>
                        <a:pt x="645" y="159"/>
                      </a:lnTo>
                      <a:lnTo>
                        <a:pt x="656" y="181"/>
                      </a:lnTo>
                      <a:lnTo>
                        <a:pt x="669" y="179"/>
                      </a:lnTo>
                      <a:lnTo>
                        <a:pt x="669" y="188"/>
                      </a:lnTo>
                      <a:lnTo>
                        <a:pt x="667" y="192"/>
                      </a:lnTo>
                      <a:lnTo>
                        <a:pt x="653" y="186"/>
                      </a:lnTo>
                      <a:lnTo>
                        <a:pt x="647" y="172"/>
                      </a:lnTo>
                      <a:lnTo>
                        <a:pt x="645" y="175"/>
                      </a:lnTo>
                      <a:lnTo>
                        <a:pt x="651" y="186"/>
                      </a:lnTo>
                      <a:lnTo>
                        <a:pt x="620" y="181"/>
                      </a:lnTo>
                      <a:lnTo>
                        <a:pt x="591" y="188"/>
                      </a:lnTo>
                      <a:lnTo>
                        <a:pt x="574" y="170"/>
                      </a:lnTo>
                      <a:lnTo>
                        <a:pt x="554" y="172"/>
                      </a:lnTo>
                      <a:lnTo>
                        <a:pt x="554" y="166"/>
                      </a:lnTo>
                      <a:lnTo>
                        <a:pt x="540" y="155"/>
                      </a:lnTo>
                      <a:lnTo>
                        <a:pt x="543" y="155"/>
                      </a:lnTo>
                      <a:lnTo>
                        <a:pt x="538" y="146"/>
                      </a:lnTo>
                      <a:lnTo>
                        <a:pt x="540" y="144"/>
                      </a:lnTo>
                      <a:lnTo>
                        <a:pt x="531" y="135"/>
                      </a:lnTo>
                      <a:lnTo>
                        <a:pt x="498" y="148"/>
                      </a:lnTo>
                      <a:lnTo>
                        <a:pt x="490" y="161"/>
                      </a:lnTo>
                      <a:lnTo>
                        <a:pt x="503" y="170"/>
                      </a:lnTo>
                      <a:lnTo>
                        <a:pt x="509" y="168"/>
                      </a:lnTo>
                      <a:lnTo>
                        <a:pt x="503" y="163"/>
                      </a:lnTo>
                      <a:lnTo>
                        <a:pt x="509" y="161"/>
                      </a:lnTo>
                      <a:lnTo>
                        <a:pt x="523" y="164"/>
                      </a:lnTo>
                      <a:lnTo>
                        <a:pt x="523" y="157"/>
                      </a:lnTo>
                      <a:lnTo>
                        <a:pt x="521" y="155"/>
                      </a:lnTo>
                      <a:lnTo>
                        <a:pt x="525" y="155"/>
                      </a:lnTo>
                      <a:lnTo>
                        <a:pt x="523" y="152"/>
                      </a:lnTo>
                      <a:lnTo>
                        <a:pt x="534" y="148"/>
                      </a:lnTo>
                      <a:lnTo>
                        <a:pt x="527" y="166"/>
                      </a:lnTo>
                      <a:lnTo>
                        <a:pt x="509" y="172"/>
                      </a:lnTo>
                      <a:lnTo>
                        <a:pt x="507" y="175"/>
                      </a:lnTo>
                      <a:lnTo>
                        <a:pt x="509" y="177"/>
                      </a:lnTo>
                      <a:lnTo>
                        <a:pt x="501" y="186"/>
                      </a:lnTo>
                      <a:lnTo>
                        <a:pt x="514" y="210"/>
                      </a:lnTo>
                      <a:lnTo>
                        <a:pt x="512" y="212"/>
                      </a:lnTo>
                      <a:lnTo>
                        <a:pt x="514" y="217"/>
                      </a:lnTo>
                      <a:lnTo>
                        <a:pt x="507" y="219"/>
                      </a:lnTo>
                      <a:lnTo>
                        <a:pt x="507" y="225"/>
                      </a:lnTo>
                      <a:lnTo>
                        <a:pt x="496" y="212"/>
                      </a:lnTo>
                      <a:lnTo>
                        <a:pt x="505" y="210"/>
                      </a:lnTo>
                      <a:lnTo>
                        <a:pt x="503" y="201"/>
                      </a:lnTo>
                      <a:lnTo>
                        <a:pt x="494" y="199"/>
                      </a:lnTo>
                      <a:lnTo>
                        <a:pt x="494" y="188"/>
                      </a:lnTo>
                      <a:lnTo>
                        <a:pt x="490" y="199"/>
                      </a:lnTo>
                      <a:lnTo>
                        <a:pt x="489" y="186"/>
                      </a:lnTo>
                      <a:lnTo>
                        <a:pt x="476" y="186"/>
                      </a:lnTo>
                      <a:lnTo>
                        <a:pt x="472" y="174"/>
                      </a:lnTo>
                      <a:lnTo>
                        <a:pt x="445" y="186"/>
                      </a:lnTo>
                      <a:lnTo>
                        <a:pt x="401" y="186"/>
                      </a:lnTo>
                      <a:lnTo>
                        <a:pt x="387" y="177"/>
                      </a:lnTo>
                      <a:lnTo>
                        <a:pt x="392" y="175"/>
                      </a:lnTo>
                      <a:lnTo>
                        <a:pt x="392" y="168"/>
                      </a:lnTo>
                      <a:lnTo>
                        <a:pt x="401" y="166"/>
                      </a:lnTo>
                      <a:lnTo>
                        <a:pt x="396" y="164"/>
                      </a:lnTo>
                      <a:lnTo>
                        <a:pt x="412" y="164"/>
                      </a:lnTo>
                      <a:lnTo>
                        <a:pt x="408" y="153"/>
                      </a:lnTo>
                      <a:lnTo>
                        <a:pt x="394" y="135"/>
                      </a:lnTo>
                      <a:lnTo>
                        <a:pt x="377" y="135"/>
                      </a:lnTo>
                      <a:lnTo>
                        <a:pt x="381" y="143"/>
                      </a:lnTo>
                      <a:lnTo>
                        <a:pt x="366" y="137"/>
                      </a:lnTo>
                      <a:lnTo>
                        <a:pt x="319" y="119"/>
                      </a:lnTo>
                      <a:lnTo>
                        <a:pt x="294" y="101"/>
                      </a:lnTo>
                      <a:lnTo>
                        <a:pt x="273" y="101"/>
                      </a:lnTo>
                      <a:lnTo>
                        <a:pt x="268" y="117"/>
                      </a:lnTo>
                      <a:lnTo>
                        <a:pt x="252" y="119"/>
                      </a:lnTo>
                      <a:lnTo>
                        <a:pt x="259" y="104"/>
                      </a:lnTo>
                      <a:lnTo>
                        <a:pt x="252" y="102"/>
                      </a:lnTo>
                      <a:lnTo>
                        <a:pt x="252" y="86"/>
                      </a:lnTo>
                      <a:lnTo>
                        <a:pt x="248" y="86"/>
                      </a:lnTo>
                      <a:lnTo>
                        <a:pt x="250" y="90"/>
                      </a:lnTo>
                      <a:lnTo>
                        <a:pt x="248" y="93"/>
                      </a:lnTo>
                      <a:lnTo>
                        <a:pt x="246" y="91"/>
                      </a:lnTo>
                      <a:lnTo>
                        <a:pt x="237" y="108"/>
                      </a:lnTo>
                      <a:lnTo>
                        <a:pt x="241" y="112"/>
                      </a:lnTo>
                      <a:lnTo>
                        <a:pt x="233" y="117"/>
                      </a:lnTo>
                      <a:lnTo>
                        <a:pt x="228" y="117"/>
                      </a:lnTo>
                      <a:lnTo>
                        <a:pt x="217" y="104"/>
                      </a:lnTo>
                      <a:lnTo>
                        <a:pt x="208" y="79"/>
                      </a:lnTo>
                      <a:lnTo>
                        <a:pt x="197" y="66"/>
                      </a:lnTo>
                      <a:lnTo>
                        <a:pt x="193" y="73"/>
                      </a:lnTo>
                      <a:lnTo>
                        <a:pt x="202" y="81"/>
                      </a:lnTo>
                      <a:lnTo>
                        <a:pt x="181" y="104"/>
                      </a:lnTo>
                      <a:lnTo>
                        <a:pt x="184" y="93"/>
                      </a:lnTo>
                      <a:lnTo>
                        <a:pt x="162" y="104"/>
                      </a:lnTo>
                      <a:lnTo>
                        <a:pt x="151" y="126"/>
                      </a:lnTo>
                      <a:lnTo>
                        <a:pt x="151" y="113"/>
                      </a:lnTo>
                      <a:lnTo>
                        <a:pt x="122" y="130"/>
                      </a:lnTo>
                      <a:lnTo>
                        <a:pt x="139" y="112"/>
                      </a:lnTo>
                      <a:lnTo>
                        <a:pt x="153" y="110"/>
                      </a:lnTo>
                      <a:lnTo>
                        <a:pt x="173" y="93"/>
                      </a:lnTo>
                      <a:lnTo>
                        <a:pt x="177" y="88"/>
                      </a:lnTo>
                      <a:lnTo>
                        <a:pt x="173" y="79"/>
                      </a:lnTo>
                      <a:lnTo>
                        <a:pt x="108" y="121"/>
                      </a:lnTo>
                      <a:lnTo>
                        <a:pt x="97" y="132"/>
                      </a:lnTo>
                      <a:lnTo>
                        <a:pt x="104" y="146"/>
                      </a:lnTo>
                      <a:lnTo>
                        <a:pt x="104" y="153"/>
                      </a:lnTo>
                      <a:lnTo>
                        <a:pt x="95" y="141"/>
                      </a:lnTo>
                      <a:lnTo>
                        <a:pt x="84" y="139"/>
                      </a:lnTo>
                      <a:lnTo>
                        <a:pt x="89" y="148"/>
                      </a:lnTo>
                      <a:lnTo>
                        <a:pt x="86" y="150"/>
                      </a:lnTo>
                      <a:lnTo>
                        <a:pt x="67" y="137"/>
                      </a:lnTo>
                      <a:lnTo>
                        <a:pt x="53" y="137"/>
                      </a:lnTo>
                      <a:lnTo>
                        <a:pt x="26" y="110"/>
                      </a:lnTo>
                      <a:lnTo>
                        <a:pt x="0" y="102"/>
                      </a:lnTo>
                      <a:lnTo>
                        <a:pt x="0" y="447"/>
                      </a:lnTo>
                      <a:lnTo>
                        <a:pt x="15" y="451"/>
                      </a:lnTo>
                      <a:lnTo>
                        <a:pt x="27" y="447"/>
                      </a:lnTo>
                      <a:lnTo>
                        <a:pt x="27" y="454"/>
                      </a:lnTo>
                      <a:lnTo>
                        <a:pt x="49" y="480"/>
                      </a:lnTo>
                      <a:lnTo>
                        <a:pt x="53" y="489"/>
                      </a:lnTo>
                      <a:lnTo>
                        <a:pt x="66" y="482"/>
                      </a:lnTo>
                      <a:lnTo>
                        <a:pt x="71" y="469"/>
                      </a:lnTo>
                      <a:lnTo>
                        <a:pt x="84" y="462"/>
                      </a:lnTo>
                      <a:lnTo>
                        <a:pt x="100" y="491"/>
                      </a:lnTo>
                      <a:lnTo>
                        <a:pt x="709" y="491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8" name=""/>
                <p:cNvSpPr/>
                <p:nvPr/>
              </p:nvSpPr>
              <p:spPr>
                <a:xfrm>
                  <a:off x="739800" y="2120760"/>
                  <a:ext cx="1447560" cy="779400"/>
                </a:xfrm>
                <a:custGeom>
                  <a:avLst/>
                  <a:gdLst/>
                  <a:ahLst/>
                  <a:rect l="l" t="t" r="r" b="b"/>
                  <a:pathLst>
                    <a:path w="912" h="491">
                      <a:moveTo>
                        <a:pt x="709" y="491"/>
                      </a:moveTo>
                      <a:lnTo>
                        <a:pt x="702" y="485"/>
                      </a:lnTo>
                      <a:lnTo>
                        <a:pt x="704" y="480"/>
                      </a:lnTo>
                      <a:lnTo>
                        <a:pt x="706" y="442"/>
                      </a:lnTo>
                      <a:lnTo>
                        <a:pt x="715" y="420"/>
                      </a:lnTo>
                      <a:lnTo>
                        <a:pt x="707" y="412"/>
                      </a:lnTo>
                      <a:lnTo>
                        <a:pt x="724" y="405"/>
                      </a:lnTo>
                      <a:lnTo>
                        <a:pt x="727" y="400"/>
                      </a:lnTo>
                      <a:lnTo>
                        <a:pt x="726" y="396"/>
                      </a:lnTo>
                      <a:lnTo>
                        <a:pt x="727" y="396"/>
                      </a:lnTo>
                      <a:lnTo>
                        <a:pt x="733" y="387"/>
                      </a:lnTo>
                      <a:lnTo>
                        <a:pt x="738" y="391"/>
                      </a:lnTo>
                      <a:lnTo>
                        <a:pt x="738" y="374"/>
                      </a:lnTo>
                      <a:lnTo>
                        <a:pt x="749" y="374"/>
                      </a:lnTo>
                      <a:lnTo>
                        <a:pt x="742" y="372"/>
                      </a:lnTo>
                      <a:lnTo>
                        <a:pt x="742" y="365"/>
                      </a:lnTo>
                      <a:lnTo>
                        <a:pt x="757" y="367"/>
                      </a:lnTo>
                      <a:lnTo>
                        <a:pt x="769" y="360"/>
                      </a:lnTo>
                      <a:lnTo>
                        <a:pt x="764" y="343"/>
                      </a:lnTo>
                      <a:lnTo>
                        <a:pt x="751" y="336"/>
                      </a:lnTo>
                      <a:lnTo>
                        <a:pt x="744" y="341"/>
                      </a:lnTo>
                      <a:lnTo>
                        <a:pt x="746" y="338"/>
                      </a:lnTo>
                      <a:lnTo>
                        <a:pt x="727" y="329"/>
                      </a:lnTo>
                      <a:lnTo>
                        <a:pt x="727" y="332"/>
                      </a:lnTo>
                      <a:lnTo>
                        <a:pt x="724" y="329"/>
                      </a:lnTo>
                      <a:lnTo>
                        <a:pt x="726" y="325"/>
                      </a:lnTo>
                      <a:lnTo>
                        <a:pt x="746" y="334"/>
                      </a:lnTo>
                      <a:lnTo>
                        <a:pt x="755" y="332"/>
                      </a:lnTo>
                      <a:lnTo>
                        <a:pt x="769" y="343"/>
                      </a:lnTo>
                      <a:lnTo>
                        <a:pt x="777" y="338"/>
                      </a:lnTo>
                      <a:lnTo>
                        <a:pt x="779" y="327"/>
                      </a:lnTo>
                      <a:lnTo>
                        <a:pt x="780" y="327"/>
                      </a:lnTo>
                      <a:lnTo>
                        <a:pt x="780" y="321"/>
                      </a:lnTo>
                      <a:lnTo>
                        <a:pt x="791" y="327"/>
                      </a:lnTo>
                      <a:lnTo>
                        <a:pt x="808" y="319"/>
                      </a:lnTo>
                      <a:lnTo>
                        <a:pt x="826" y="283"/>
                      </a:lnTo>
                      <a:lnTo>
                        <a:pt x="793" y="277"/>
                      </a:lnTo>
                      <a:lnTo>
                        <a:pt x="775" y="261"/>
                      </a:lnTo>
                      <a:lnTo>
                        <a:pt x="777" y="257"/>
                      </a:lnTo>
                      <a:lnTo>
                        <a:pt x="799" y="265"/>
                      </a:lnTo>
                      <a:lnTo>
                        <a:pt x="810" y="277"/>
                      </a:lnTo>
                      <a:lnTo>
                        <a:pt x="820" y="277"/>
                      </a:lnTo>
                      <a:lnTo>
                        <a:pt x="839" y="250"/>
                      </a:lnTo>
                      <a:lnTo>
                        <a:pt x="839" y="243"/>
                      </a:lnTo>
                      <a:lnTo>
                        <a:pt x="830" y="241"/>
                      </a:lnTo>
                      <a:lnTo>
                        <a:pt x="831" y="232"/>
                      </a:lnTo>
                      <a:lnTo>
                        <a:pt x="850" y="232"/>
                      </a:lnTo>
                      <a:lnTo>
                        <a:pt x="851" y="245"/>
                      </a:lnTo>
                      <a:lnTo>
                        <a:pt x="862" y="246"/>
                      </a:lnTo>
                      <a:lnTo>
                        <a:pt x="862" y="239"/>
                      </a:lnTo>
                      <a:lnTo>
                        <a:pt x="873" y="248"/>
                      </a:lnTo>
                      <a:lnTo>
                        <a:pt x="868" y="232"/>
                      </a:lnTo>
                      <a:lnTo>
                        <a:pt x="870" y="226"/>
                      </a:lnTo>
                      <a:lnTo>
                        <a:pt x="881" y="239"/>
                      </a:lnTo>
                      <a:lnTo>
                        <a:pt x="892" y="232"/>
                      </a:lnTo>
                      <a:lnTo>
                        <a:pt x="912" y="206"/>
                      </a:lnTo>
                      <a:lnTo>
                        <a:pt x="912" y="197"/>
                      </a:lnTo>
                      <a:lnTo>
                        <a:pt x="899" y="181"/>
                      </a:lnTo>
                      <a:lnTo>
                        <a:pt x="901" y="168"/>
                      </a:lnTo>
                      <a:lnTo>
                        <a:pt x="897" y="170"/>
                      </a:lnTo>
                      <a:lnTo>
                        <a:pt x="897" y="163"/>
                      </a:lnTo>
                      <a:lnTo>
                        <a:pt x="892" y="157"/>
                      </a:lnTo>
                      <a:lnTo>
                        <a:pt x="899" y="155"/>
                      </a:lnTo>
                      <a:lnTo>
                        <a:pt x="903" y="161"/>
                      </a:lnTo>
                      <a:lnTo>
                        <a:pt x="910" y="152"/>
                      </a:lnTo>
                      <a:lnTo>
                        <a:pt x="912" y="143"/>
                      </a:lnTo>
                      <a:lnTo>
                        <a:pt x="901" y="141"/>
                      </a:lnTo>
                      <a:lnTo>
                        <a:pt x="912" y="130"/>
                      </a:lnTo>
                      <a:lnTo>
                        <a:pt x="897" y="126"/>
                      </a:lnTo>
                      <a:lnTo>
                        <a:pt x="890" y="115"/>
                      </a:lnTo>
                      <a:lnTo>
                        <a:pt x="892" y="113"/>
                      </a:lnTo>
                      <a:lnTo>
                        <a:pt x="890" y="104"/>
                      </a:lnTo>
                      <a:lnTo>
                        <a:pt x="848" y="101"/>
                      </a:lnTo>
                      <a:lnTo>
                        <a:pt x="848" y="122"/>
                      </a:lnTo>
                      <a:lnTo>
                        <a:pt x="859" y="133"/>
                      </a:lnTo>
                      <a:lnTo>
                        <a:pt x="851" y="141"/>
                      </a:lnTo>
                      <a:lnTo>
                        <a:pt x="859" y="144"/>
                      </a:lnTo>
                      <a:lnTo>
                        <a:pt x="842" y="150"/>
                      </a:lnTo>
                      <a:lnTo>
                        <a:pt x="842" y="163"/>
                      </a:lnTo>
                      <a:lnTo>
                        <a:pt x="831" y="186"/>
                      </a:lnTo>
                      <a:lnTo>
                        <a:pt x="830" y="199"/>
                      </a:lnTo>
                      <a:lnTo>
                        <a:pt x="819" y="206"/>
                      </a:lnTo>
                      <a:lnTo>
                        <a:pt x="802" y="179"/>
                      </a:lnTo>
                      <a:lnTo>
                        <a:pt x="804" y="159"/>
                      </a:lnTo>
                      <a:lnTo>
                        <a:pt x="806" y="164"/>
                      </a:lnTo>
                      <a:lnTo>
                        <a:pt x="811" y="164"/>
                      </a:lnTo>
                      <a:lnTo>
                        <a:pt x="804" y="141"/>
                      </a:lnTo>
                      <a:lnTo>
                        <a:pt x="793" y="124"/>
                      </a:lnTo>
                      <a:lnTo>
                        <a:pt x="786" y="124"/>
                      </a:lnTo>
                      <a:lnTo>
                        <a:pt x="780" y="133"/>
                      </a:lnTo>
                      <a:lnTo>
                        <a:pt x="780" y="148"/>
                      </a:lnTo>
                      <a:lnTo>
                        <a:pt x="773" y="164"/>
                      </a:lnTo>
                      <a:lnTo>
                        <a:pt x="769" y="155"/>
                      </a:lnTo>
                      <a:lnTo>
                        <a:pt x="771" y="143"/>
                      </a:lnTo>
                      <a:lnTo>
                        <a:pt x="757" y="119"/>
                      </a:lnTo>
                      <a:lnTo>
                        <a:pt x="764" y="121"/>
                      </a:lnTo>
                      <a:lnTo>
                        <a:pt x="764" y="113"/>
                      </a:lnTo>
                      <a:lnTo>
                        <a:pt x="737" y="106"/>
                      </a:lnTo>
                      <a:lnTo>
                        <a:pt x="749" y="93"/>
                      </a:lnTo>
                      <a:lnTo>
                        <a:pt x="742" y="84"/>
                      </a:lnTo>
                      <a:lnTo>
                        <a:pt x="755" y="86"/>
                      </a:lnTo>
                      <a:lnTo>
                        <a:pt x="733" y="55"/>
                      </a:lnTo>
                      <a:lnTo>
                        <a:pt x="731" y="31"/>
                      </a:lnTo>
                      <a:lnTo>
                        <a:pt x="722" y="20"/>
                      </a:lnTo>
                      <a:lnTo>
                        <a:pt x="720" y="9"/>
                      </a:lnTo>
                      <a:lnTo>
                        <a:pt x="711" y="13"/>
                      </a:lnTo>
                      <a:lnTo>
                        <a:pt x="707" y="8"/>
                      </a:lnTo>
                      <a:lnTo>
                        <a:pt x="709" y="2"/>
                      </a:lnTo>
                      <a:lnTo>
                        <a:pt x="702" y="0"/>
                      </a:lnTo>
                      <a:lnTo>
                        <a:pt x="689" y="19"/>
                      </a:lnTo>
                      <a:lnTo>
                        <a:pt x="695" y="24"/>
                      </a:lnTo>
                      <a:lnTo>
                        <a:pt x="693" y="33"/>
                      </a:lnTo>
                      <a:lnTo>
                        <a:pt x="687" y="28"/>
                      </a:lnTo>
                      <a:lnTo>
                        <a:pt x="682" y="33"/>
                      </a:lnTo>
                      <a:lnTo>
                        <a:pt x="680" y="53"/>
                      </a:lnTo>
                      <a:lnTo>
                        <a:pt x="687" y="62"/>
                      </a:lnTo>
                      <a:lnTo>
                        <a:pt x="676" y="75"/>
                      </a:lnTo>
                      <a:lnTo>
                        <a:pt x="676" y="88"/>
                      </a:lnTo>
                      <a:lnTo>
                        <a:pt x="711" y="115"/>
                      </a:lnTo>
                      <a:lnTo>
                        <a:pt x="720" y="113"/>
                      </a:lnTo>
                      <a:lnTo>
                        <a:pt x="722" y="124"/>
                      </a:lnTo>
                      <a:lnTo>
                        <a:pt x="718" y="126"/>
                      </a:lnTo>
                      <a:lnTo>
                        <a:pt x="720" y="117"/>
                      </a:lnTo>
                      <a:lnTo>
                        <a:pt x="715" y="119"/>
                      </a:lnTo>
                      <a:lnTo>
                        <a:pt x="707" y="146"/>
                      </a:lnTo>
                      <a:lnTo>
                        <a:pt x="715" y="144"/>
                      </a:lnTo>
                      <a:lnTo>
                        <a:pt x="718" y="141"/>
                      </a:lnTo>
                      <a:lnTo>
                        <a:pt x="715" y="141"/>
                      </a:lnTo>
                      <a:lnTo>
                        <a:pt x="718" y="133"/>
                      </a:lnTo>
                      <a:lnTo>
                        <a:pt x="724" y="152"/>
                      </a:lnTo>
                      <a:lnTo>
                        <a:pt x="707" y="174"/>
                      </a:lnTo>
                      <a:lnTo>
                        <a:pt x="693" y="172"/>
                      </a:lnTo>
                      <a:lnTo>
                        <a:pt x="695" y="175"/>
                      </a:lnTo>
                      <a:lnTo>
                        <a:pt x="693" y="186"/>
                      </a:lnTo>
                      <a:lnTo>
                        <a:pt x="696" y="194"/>
                      </a:lnTo>
                      <a:lnTo>
                        <a:pt x="696" y="206"/>
                      </a:lnTo>
                      <a:lnTo>
                        <a:pt x="693" y="203"/>
                      </a:lnTo>
                      <a:lnTo>
                        <a:pt x="695" y="199"/>
                      </a:lnTo>
                      <a:lnTo>
                        <a:pt x="687" y="203"/>
                      </a:lnTo>
                      <a:lnTo>
                        <a:pt x="687" y="197"/>
                      </a:lnTo>
                      <a:lnTo>
                        <a:pt x="680" y="194"/>
                      </a:lnTo>
                      <a:lnTo>
                        <a:pt x="687" y="188"/>
                      </a:lnTo>
                      <a:lnTo>
                        <a:pt x="684" y="186"/>
                      </a:lnTo>
                      <a:lnTo>
                        <a:pt x="687" y="166"/>
                      </a:lnTo>
                      <a:lnTo>
                        <a:pt x="676" y="175"/>
                      </a:lnTo>
                      <a:lnTo>
                        <a:pt x="678" y="163"/>
                      </a:lnTo>
                      <a:lnTo>
                        <a:pt x="673" y="164"/>
                      </a:lnTo>
                      <a:lnTo>
                        <a:pt x="667" y="155"/>
                      </a:lnTo>
                      <a:lnTo>
                        <a:pt x="645" y="159"/>
                      </a:lnTo>
                      <a:lnTo>
                        <a:pt x="656" y="181"/>
                      </a:lnTo>
                      <a:lnTo>
                        <a:pt x="669" y="179"/>
                      </a:lnTo>
                      <a:lnTo>
                        <a:pt x="669" y="188"/>
                      </a:lnTo>
                      <a:lnTo>
                        <a:pt x="667" y="192"/>
                      </a:lnTo>
                      <a:lnTo>
                        <a:pt x="653" y="186"/>
                      </a:lnTo>
                      <a:lnTo>
                        <a:pt x="647" y="172"/>
                      </a:lnTo>
                      <a:lnTo>
                        <a:pt x="645" y="175"/>
                      </a:lnTo>
                      <a:lnTo>
                        <a:pt x="651" y="186"/>
                      </a:lnTo>
                      <a:lnTo>
                        <a:pt x="620" y="181"/>
                      </a:lnTo>
                      <a:lnTo>
                        <a:pt x="591" y="188"/>
                      </a:lnTo>
                      <a:lnTo>
                        <a:pt x="574" y="170"/>
                      </a:lnTo>
                      <a:lnTo>
                        <a:pt x="554" y="172"/>
                      </a:lnTo>
                      <a:lnTo>
                        <a:pt x="554" y="166"/>
                      </a:lnTo>
                      <a:lnTo>
                        <a:pt x="540" y="155"/>
                      </a:lnTo>
                      <a:lnTo>
                        <a:pt x="543" y="155"/>
                      </a:lnTo>
                      <a:lnTo>
                        <a:pt x="538" y="146"/>
                      </a:lnTo>
                      <a:lnTo>
                        <a:pt x="540" y="144"/>
                      </a:lnTo>
                      <a:lnTo>
                        <a:pt x="531" y="135"/>
                      </a:lnTo>
                      <a:lnTo>
                        <a:pt x="498" y="148"/>
                      </a:lnTo>
                      <a:lnTo>
                        <a:pt x="490" y="161"/>
                      </a:lnTo>
                      <a:lnTo>
                        <a:pt x="503" y="170"/>
                      </a:lnTo>
                      <a:lnTo>
                        <a:pt x="509" y="168"/>
                      </a:lnTo>
                      <a:lnTo>
                        <a:pt x="503" y="163"/>
                      </a:lnTo>
                      <a:lnTo>
                        <a:pt x="509" y="161"/>
                      </a:lnTo>
                      <a:lnTo>
                        <a:pt x="523" y="164"/>
                      </a:lnTo>
                      <a:lnTo>
                        <a:pt x="523" y="157"/>
                      </a:lnTo>
                      <a:lnTo>
                        <a:pt x="521" y="155"/>
                      </a:lnTo>
                      <a:lnTo>
                        <a:pt x="525" y="155"/>
                      </a:lnTo>
                      <a:lnTo>
                        <a:pt x="523" y="152"/>
                      </a:lnTo>
                      <a:lnTo>
                        <a:pt x="534" y="148"/>
                      </a:lnTo>
                      <a:lnTo>
                        <a:pt x="527" y="166"/>
                      </a:lnTo>
                      <a:lnTo>
                        <a:pt x="509" y="172"/>
                      </a:lnTo>
                      <a:lnTo>
                        <a:pt x="507" y="175"/>
                      </a:lnTo>
                      <a:lnTo>
                        <a:pt x="509" y="177"/>
                      </a:lnTo>
                      <a:lnTo>
                        <a:pt x="501" y="186"/>
                      </a:lnTo>
                      <a:lnTo>
                        <a:pt x="514" y="210"/>
                      </a:lnTo>
                      <a:lnTo>
                        <a:pt x="512" y="212"/>
                      </a:lnTo>
                      <a:lnTo>
                        <a:pt x="514" y="217"/>
                      </a:lnTo>
                      <a:lnTo>
                        <a:pt x="507" y="219"/>
                      </a:lnTo>
                      <a:lnTo>
                        <a:pt x="507" y="225"/>
                      </a:lnTo>
                      <a:lnTo>
                        <a:pt x="496" y="212"/>
                      </a:lnTo>
                      <a:lnTo>
                        <a:pt x="505" y="210"/>
                      </a:lnTo>
                      <a:lnTo>
                        <a:pt x="503" y="201"/>
                      </a:lnTo>
                      <a:lnTo>
                        <a:pt x="494" y="199"/>
                      </a:lnTo>
                      <a:lnTo>
                        <a:pt x="494" y="188"/>
                      </a:lnTo>
                      <a:lnTo>
                        <a:pt x="490" y="199"/>
                      </a:lnTo>
                      <a:lnTo>
                        <a:pt x="489" y="186"/>
                      </a:lnTo>
                      <a:lnTo>
                        <a:pt x="476" y="186"/>
                      </a:lnTo>
                      <a:lnTo>
                        <a:pt x="472" y="174"/>
                      </a:lnTo>
                      <a:lnTo>
                        <a:pt x="445" y="186"/>
                      </a:lnTo>
                      <a:lnTo>
                        <a:pt x="401" y="186"/>
                      </a:lnTo>
                      <a:lnTo>
                        <a:pt x="387" y="177"/>
                      </a:lnTo>
                      <a:lnTo>
                        <a:pt x="392" y="175"/>
                      </a:lnTo>
                      <a:lnTo>
                        <a:pt x="392" y="168"/>
                      </a:lnTo>
                      <a:lnTo>
                        <a:pt x="401" y="166"/>
                      </a:lnTo>
                      <a:lnTo>
                        <a:pt x="396" y="164"/>
                      </a:lnTo>
                      <a:lnTo>
                        <a:pt x="412" y="164"/>
                      </a:lnTo>
                      <a:lnTo>
                        <a:pt x="408" y="153"/>
                      </a:lnTo>
                      <a:lnTo>
                        <a:pt x="394" y="135"/>
                      </a:lnTo>
                      <a:lnTo>
                        <a:pt x="377" y="135"/>
                      </a:lnTo>
                      <a:lnTo>
                        <a:pt x="381" y="143"/>
                      </a:lnTo>
                      <a:lnTo>
                        <a:pt x="366" y="137"/>
                      </a:lnTo>
                      <a:lnTo>
                        <a:pt x="319" y="119"/>
                      </a:lnTo>
                      <a:lnTo>
                        <a:pt x="294" y="101"/>
                      </a:lnTo>
                      <a:lnTo>
                        <a:pt x="273" y="101"/>
                      </a:lnTo>
                      <a:lnTo>
                        <a:pt x="268" y="117"/>
                      </a:lnTo>
                      <a:lnTo>
                        <a:pt x="252" y="119"/>
                      </a:lnTo>
                      <a:lnTo>
                        <a:pt x="259" y="104"/>
                      </a:lnTo>
                      <a:lnTo>
                        <a:pt x="252" y="102"/>
                      </a:lnTo>
                      <a:lnTo>
                        <a:pt x="252" y="86"/>
                      </a:lnTo>
                      <a:lnTo>
                        <a:pt x="248" y="86"/>
                      </a:lnTo>
                      <a:lnTo>
                        <a:pt x="250" y="90"/>
                      </a:lnTo>
                      <a:lnTo>
                        <a:pt x="248" y="93"/>
                      </a:lnTo>
                      <a:lnTo>
                        <a:pt x="246" y="91"/>
                      </a:lnTo>
                      <a:lnTo>
                        <a:pt x="237" y="108"/>
                      </a:lnTo>
                      <a:lnTo>
                        <a:pt x="241" y="112"/>
                      </a:lnTo>
                      <a:lnTo>
                        <a:pt x="233" y="117"/>
                      </a:lnTo>
                      <a:lnTo>
                        <a:pt x="228" y="117"/>
                      </a:lnTo>
                      <a:lnTo>
                        <a:pt x="217" y="104"/>
                      </a:lnTo>
                      <a:lnTo>
                        <a:pt x="208" y="79"/>
                      </a:lnTo>
                      <a:lnTo>
                        <a:pt x="197" y="66"/>
                      </a:lnTo>
                      <a:lnTo>
                        <a:pt x="193" y="73"/>
                      </a:lnTo>
                      <a:lnTo>
                        <a:pt x="202" y="81"/>
                      </a:lnTo>
                      <a:lnTo>
                        <a:pt x="181" y="104"/>
                      </a:lnTo>
                      <a:lnTo>
                        <a:pt x="184" y="93"/>
                      </a:lnTo>
                      <a:lnTo>
                        <a:pt x="162" y="104"/>
                      </a:lnTo>
                      <a:lnTo>
                        <a:pt x="151" y="126"/>
                      </a:lnTo>
                      <a:lnTo>
                        <a:pt x="151" y="113"/>
                      </a:lnTo>
                      <a:lnTo>
                        <a:pt x="122" y="130"/>
                      </a:lnTo>
                      <a:lnTo>
                        <a:pt x="139" y="112"/>
                      </a:lnTo>
                      <a:lnTo>
                        <a:pt x="153" y="110"/>
                      </a:lnTo>
                      <a:lnTo>
                        <a:pt x="173" y="93"/>
                      </a:lnTo>
                      <a:lnTo>
                        <a:pt x="177" y="88"/>
                      </a:lnTo>
                      <a:lnTo>
                        <a:pt x="173" y="79"/>
                      </a:lnTo>
                      <a:lnTo>
                        <a:pt x="108" y="121"/>
                      </a:lnTo>
                      <a:lnTo>
                        <a:pt x="97" y="132"/>
                      </a:lnTo>
                      <a:lnTo>
                        <a:pt x="104" y="146"/>
                      </a:lnTo>
                      <a:lnTo>
                        <a:pt x="104" y="153"/>
                      </a:lnTo>
                      <a:lnTo>
                        <a:pt x="95" y="141"/>
                      </a:lnTo>
                      <a:lnTo>
                        <a:pt x="84" y="139"/>
                      </a:lnTo>
                      <a:lnTo>
                        <a:pt x="89" y="148"/>
                      </a:lnTo>
                      <a:lnTo>
                        <a:pt x="86" y="150"/>
                      </a:lnTo>
                      <a:lnTo>
                        <a:pt x="67" y="137"/>
                      </a:lnTo>
                      <a:lnTo>
                        <a:pt x="53" y="137"/>
                      </a:lnTo>
                      <a:lnTo>
                        <a:pt x="26" y="110"/>
                      </a:lnTo>
                      <a:lnTo>
                        <a:pt x="0" y="102"/>
                      </a:lnTo>
                      <a:lnTo>
                        <a:pt x="0" y="447"/>
                      </a:lnTo>
                      <a:lnTo>
                        <a:pt x="15" y="451"/>
                      </a:lnTo>
                      <a:lnTo>
                        <a:pt x="27" y="447"/>
                      </a:lnTo>
                      <a:lnTo>
                        <a:pt x="27" y="454"/>
                      </a:lnTo>
                      <a:lnTo>
                        <a:pt x="49" y="480"/>
                      </a:lnTo>
                      <a:lnTo>
                        <a:pt x="53" y="489"/>
                      </a:lnTo>
                      <a:lnTo>
                        <a:pt x="66" y="482"/>
                      </a:lnTo>
                      <a:lnTo>
                        <a:pt x="71" y="469"/>
                      </a:lnTo>
                      <a:lnTo>
                        <a:pt x="84" y="462"/>
                      </a:lnTo>
                      <a:lnTo>
                        <a:pt x="100" y="491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9" name=""/>
                <p:cNvSpPr/>
                <p:nvPr/>
              </p:nvSpPr>
              <p:spPr>
                <a:xfrm>
                  <a:off x="898560" y="2714400"/>
                  <a:ext cx="1911240" cy="833400"/>
                </a:xfrm>
                <a:custGeom>
                  <a:avLst/>
                  <a:gdLst/>
                  <a:ahLst/>
                  <a:rect l="l" t="t" r="r" b="b"/>
                  <a:pathLst>
                    <a:path w="1204" h="525">
                      <a:moveTo>
                        <a:pt x="0" y="117"/>
                      </a:moveTo>
                      <a:lnTo>
                        <a:pt x="9" y="122"/>
                      </a:lnTo>
                      <a:lnTo>
                        <a:pt x="39" y="181"/>
                      </a:lnTo>
                      <a:lnTo>
                        <a:pt x="66" y="197"/>
                      </a:lnTo>
                      <a:lnTo>
                        <a:pt x="66" y="223"/>
                      </a:lnTo>
                      <a:lnTo>
                        <a:pt x="66" y="232"/>
                      </a:lnTo>
                      <a:lnTo>
                        <a:pt x="62" y="232"/>
                      </a:lnTo>
                      <a:lnTo>
                        <a:pt x="60" y="239"/>
                      </a:lnTo>
                      <a:lnTo>
                        <a:pt x="70" y="244"/>
                      </a:lnTo>
                      <a:lnTo>
                        <a:pt x="66" y="252"/>
                      </a:lnTo>
                      <a:lnTo>
                        <a:pt x="79" y="265"/>
                      </a:lnTo>
                      <a:lnTo>
                        <a:pt x="82" y="263"/>
                      </a:lnTo>
                      <a:lnTo>
                        <a:pt x="82" y="275"/>
                      </a:lnTo>
                      <a:lnTo>
                        <a:pt x="86" y="288"/>
                      </a:lnTo>
                      <a:lnTo>
                        <a:pt x="93" y="286"/>
                      </a:lnTo>
                      <a:lnTo>
                        <a:pt x="93" y="292"/>
                      </a:lnTo>
                      <a:lnTo>
                        <a:pt x="101" y="290"/>
                      </a:lnTo>
                      <a:lnTo>
                        <a:pt x="102" y="310"/>
                      </a:lnTo>
                      <a:lnTo>
                        <a:pt x="108" y="306"/>
                      </a:lnTo>
                      <a:lnTo>
                        <a:pt x="108" y="312"/>
                      </a:lnTo>
                      <a:lnTo>
                        <a:pt x="110" y="312"/>
                      </a:lnTo>
                      <a:lnTo>
                        <a:pt x="102" y="316"/>
                      </a:lnTo>
                      <a:lnTo>
                        <a:pt x="108" y="317"/>
                      </a:lnTo>
                      <a:lnTo>
                        <a:pt x="102" y="319"/>
                      </a:lnTo>
                      <a:lnTo>
                        <a:pt x="104" y="323"/>
                      </a:lnTo>
                      <a:lnTo>
                        <a:pt x="112" y="327"/>
                      </a:lnTo>
                      <a:lnTo>
                        <a:pt x="124" y="325"/>
                      </a:lnTo>
                      <a:lnTo>
                        <a:pt x="122" y="328"/>
                      </a:lnTo>
                      <a:lnTo>
                        <a:pt x="130" y="332"/>
                      </a:lnTo>
                      <a:lnTo>
                        <a:pt x="128" y="336"/>
                      </a:lnTo>
                      <a:lnTo>
                        <a:pt x="150" y="339"/>
                      </a:lnTo>
                      <a:lnTo>
                        <a:pt x="148" y="347"/>
                      </a:lnTo>
                      <a:lnTo>
                        <a:pt x="150" y="350"/>
                      </a:lnTo>
                      <a:lnTo>
                        <a:pt x="157" y="354"/>
                      </a:lnTo>
                      <a:lnTo>
                        <a:pt x="161" y="352"/>
                      </a:lnTo>
                      <a:lnTo>
                        <a:pt x="161" y="348"/>
                      </a:lnTo>
                      <a:lnTo>
                        <a:pt x="166" y="356"/>
                      </a:lnTo>
                      <a:lnTo>
                        <a:pt x="166" y="363"/>
                      </a:lnTo>
                      <a:lnTo>
                        <a:pt x="172" y="356"/>
                      </a:lnTo>
                      <a:lnTo>
                        <a:pt x="172" y="367"/>
                      </a:lnTo>
                      <a:lnTo>
                        <a:pt x="181" y="367"/>
                      </a:lnTo>
                      <a:lnTo>
                        <a:pt x="175" y="369"/>
                      </a:lnTo>
                      <a:lnTo>
                        <a:pt x="179" y="374"/>
                      </a:lnTo>
                      <a:lnTo>
                        <a:pt x="600" y="374"/>
                      </a:lnTo>
                      <a:lnTo>
                        <a:pt x="600" y="363"/>
                      </a:lnTo>
                      <a:lnTo>
                        <a:pt x="607" y="379"/>
                      </a:lnTo>
                      <a:lnTo>
                        <a:pt x="635" y="381"/>
                      </a:lnTo>
                      <a:lnTo>
                        <a:pt x="657" y="394"/>
                      </a:lnTo>
                      <a:lnTo>
                        <a:pt x="666" y="392"/>
                      </a:lnTo>
                      <a:lnTo>
                        <a:pt x="682" y="396"/>
                      </a:lnTo>
                      <a:lnTo>
                        <a:pt x="688" y="394"/>
                      </a:lnTo>
                      <a:lnTo>
                        <a:pt x="695" y="383"/>
                      </a:lnTo>
                      <a:lnTo>
                        <a:pt x="697" y="387"/>
                      </a:lnTo>
                      <a:lnTo>
                        <a:pt x="702" y="378"/>
                      </a:lnTo>
                      <a:lnTo>
                        <a:pt x="702" y="385"/>
                      </a:lnTo>
                      <a:lnTo>
                        <a:pt x="708" y="374"/>
                      </a:lnTo>
                      <a:lnTo>
                        <a:pt x="719" y="376"/>
                      </a:lnTo>
                      <a:lnTo>
                        <a:pt x="722" y="389"/>
                      </a:lnTo>
                      <a:lnTo>
                        <a:pt x="722" y="378"/>
                      </a:lnTo>
                      <a:lnTo>
                        <a:pt x="733" y="378"/>
                      </a:lnTo>
                      <a:lnTo>
                        <a:pt x="742" y="398"/>
                      </a:lnTo>
                      <a:lnTo>
                        <a:pt x="755" y="396"/>
                      </a:lnTo>
                      <a:lnTo>
                        <a:pt x="755" y="403"/>
                      </a:lnTo>
                      <a:lnTo>
                        <a:pt x="759" y="410"/>
                      </a:lnTo>
                      <a:lnTo>
                        <a:pt x="759" y="420"/>
                      </a:lnTo>
                      <a:lnTo>
                        <a:pt x="762" y="421"/>
                      </a:lnTo>
                      <a:lnTo>
                        <a:pt x="762" y="431"/>
                      </a:lnTo>
                      <a:lnTo>
                        <a:pt x="764" y="431"/>
                      </a:lnTo>
                      <a:lnTo>
                        <a:pt x="766" y="429"/>
                      </a:lnTo>
                      <a:lnTo>
                        <a:pt x="768" y="434"/>
                      </a:lnTo>
                      <a:lnTo>
                        <a:pt x="819" y="443"/>
                      </a:lnTo>
                      <a:lnTo>
                        <a:pt x="830" y="454"/>
                      </a:lnTo>
                      <a:lnTo>
                        <a:pt x="830" y="460"/>
                      </a:lnTo>
                      <a:lnTo>
                        <a:pt x="835" y="465"/>
                      </a:lnTo>
                      <a:lnTo>
                        <a:pt x="830" y="465"/>
                      </a:lnTo>
                      <a:lnTo>
                        <a:pt x="830" y="471"/>
                      </a:lnTo>
                      <a:lnTo>
                        <a:pt x="819" y="467"/>
                      </a:lnTo>
                      <a:lnTo>
                        <a:pt x="817" y="471"/>
                      </a:lnTo>
                      <a:lnTo>
                        <a:pt x="815" y="463"/>
                      </a:lnTo>
                      <a:lnTo>
                        <a:pt x="812" y="463"/>
                      </a:lnTo>
                      <a:lnTo>
                        <a:pt x="812" y="456"/>
                      </a:lnTo>
                      <a:lnTo>
                        <a:pt x="806" y="456"/>
                      </a:lnTo>
                      <a:lnTo>
                        <a:pt x="810" y="467"/>
                      </a:lnTo>
                      <a:lnTo>
                        <a:pt x="804" y="480"/>
                      </a:lnTo>
                      <a:lnTo>
                        <a:pt x="803" y="496"/>
                      </a:lnTo>
                      <a:lnTo>
                        <a:pt x="793" y="503"/>
                      </a:lnTo>
                      <a:lnTo>
                        <a:pt x="792" y="513"/>
                      </a:lnTo>
                      <a:lnTo>
                        <a:pt x="793" y="518"/>
                      </a:lnTo>
                      <a:lnTo>
                        <a:pt x="786" y="516"/>
                      </a:lnTo>
                      <a:lnTo>
                        <a:pt x="782" y="525"/>
                      </a:lnTo>
                      <a:lnTo>
                        <a:pt x="793" y="525"/>
                      </a:lnTo>
                      <a:lnTo>
                        <a:pt x="813" y="511"/>
                      </a:lnTo>
                      <a:lnTo>
                        <a:pt x="823" y="513"/>
                      </a:lnTo>
                      <a:lnTo>
                        <a:pt x="830" y="509"/>
                      </a:lnTo>
                      <a:lnTo>
                        <a:pt x="848" y="509"/>
                      </a:lnTo>
                      <a:lnTo>
                        <a:pt x="844" y="500"/>
                      </a:lnTo>
                      <a:lnTo>
                        <a:pt x="834" y="498"/>
                      </a:lnTo>
                      <a:lnTo>
                        <a:pt x="843" y="489"/>
                      </a:lnTo>
                      <a:lnTo>
                        <a:pt x="859" y="485"/>
                      </a:lnTo>
                      <a:lnTo>
                        <a:pt x="875" y="485"/>
                      </a:lnTo>
                      <a:lnTo>
                        <a:pt x="874" y="480"/>
                      </a:lnTo>
                      <a:lnTo>
                        <a:pt x="877" y="482"/>
                      </a:lnTo>
                      <a:lnTo>
                        <a:pt x="896" y="471"/>
                      </a:lnTo>
                      <a:lnTo>
                        <a:pt x="908" y="463"/>
                      </a:lnTo>
                      <a:lnTo>
                        <a:pt x="959" y="463"/>
                      </a:lnTo>
                      <a:lnTo>
                        <a:pt x="963" y="456"/>
                      </a:lnTo>
                      <a:lnTo>
                        <a:pt x="974" y="454"/>
                      </a:lnTo>
                      <a:lnTo>
                        <a:pt x="983" y="423"/>
                      </a:lnTo>
                      <a:lnTo>
                        <a:pt x="992" y="409"/>
                      </a:lnTo>
                      <a:lnTo>
                        <a:pt x="1001" y="414"/>
                      </a:lnTo>
                      <a:lnTo>
                        <a:pt x="1010" y="410"/>
                      </a:lnTo>
                      <a:lnTo>
                        <a:pt x="1018" y="418"/>
                      </a:lnTo>
                      <a:lnTo>
                        <a:pt x="1018" y="447"/>
                      </a:lnTo>
                      <a:lnTo>
                        <a:pt x="1021" y="449"/>
                      </a:lnTo>
                      <a:lnTo>
                        <a:pt x="1021" y="456"/>
                      </a:lnTo>
                      <a:lnTo>
                        <a:pt x="1029" y="458"/>
                      </a:lnTo>
                      <a:lnTo>
                        <a:pt x="1050" y="456"/>
                      </a:lnTo>
                      <a:lnTo>
                        <a:pt x="1067" y="441"/>
                      </a:lnTo>
                      <a:lnTo>
                        <a:pt x="1071" y="443"/>
                      </a:lnTo>
                      <a:lnTo>
                        <a:pt x="1063" y="451"/>
                      </a:lnTo>
                      <a:lnTo>
                        <a:pt x="1063" y="454"/>
                      </a:lnTo>
                      <a:lnTo>
                        <a:pt x="1087" y="454"/>
                      </a:lnTo>
                      <a:lnTo>
                        <a:pt x="1074" y="460"/>
                      </a:lnTo>
                      <a:lnTo>
                        <a:pt x="1071" y="454"/>
                      </a:lnTo>
                      <a:lnTo>
                        <a:pt x="1043" y="471"/>
                      </a:lnTo>
                      <a:lnTo>
                        <a:pt x="1047" y="471"/>
                      </a:lnTo>
                      <a:lnTo>
                        <a:pt x="1043" y="480"/>
                      </a:lnTo>
                      <a:lnTo>
                        <a:pt x="1045" y="487"/>
                      </a:lnTo>
                      <a:lnTo>
                        <a:pt x="1054" y="494"/>
                      </a:lnTo>
                      <a:lnTo>
                        <a:pt x="1072" y="476"/>
                      </a:lnTo>
                      <a:lnTo>
                        <a:pt x="1074" y="471"/>
                      </a:lnTo>
                      <a:lnTo>
                        <a:pt x="1083" y="472"/>
                      </a:lnTo>
                      <a:lnTo>
                        <a:pt x="1083" y="467"/>
                      </a:lnTo>
                      <a:lnTo>
                        <a:pt x="1092" y="467"/>
                      </a:lnTo>
                      <a:lnTo>
                        <a:pt x="1122" y="454"/>
                      </a:lnTo>
                      <a:lnTo>
                        <a:pt x="1116" y="454"/>
                      </a:lnTo>
                      <a:lnTo>
                        <a:pt x="1118" y="449"/>
                      </a:lnTo>
                      <a:lnTo>
                        <a:pt x="1109" y="447"/>
                      </a:lnTo>
                      <a:lnTo>
                        <a:pt x="1107" y="443"/>
                      </a:lnTo>
                      <a:lnTo>
                        <a:pt x="1096" y="447"/>
                      </a:lnTo>
                      <a:lnTo>
                        <a:pt x="1076" y="440"/>
                      </a:lnTo>
                      <a:lnTo>
                        <a:pt x="1080" y="438"/>
                      </a:lnTo>
                      <a:lnTo>
                        <a:pt x="1067" y="434"/>
                      </a:lnTo>
                      <a:lnTo>
                        <a:pt x="1065" y="429"/>
                      </a:lnTo>
                      <a:lnTo>
                        <a:pt x="1063" y="416"/>
                      </a:lnTo>
                      <a:lnTo>
                        <a:pt x="1056" y="416"/>
                      </a:lnTo>
                      <a:lnTo>
                        <a:pt x="1063" y="401"/>
                      </a:lnTo>
                      <a:lnTo>
                        <a:pt x="1060" y="398"/>
                      </a:lnTo>
                      <a:lnTo>
                        <a:pt x="1050" y="401"/>
                      </a:lnTo>
                      <a:lnTo>
                        <a:pt x="1049" y="398"/>
                      </a:lnTo>
                      <a:lnTo>
                        <a:pt x="1038" y="394"/>
                      </a:lnTo>
                      <a:lnTo>
                        <a:pt x="1047" y="392"/>
                      </a:lnTo>
                      <a:lnTo>
                        <a:pt x="1058" y="394"/>
                      </a:lnTo>
                      <a:lnTo>
                        <a:pt x="1072" y="383"/>
                      </a:lnTo>
                      <a:lnTo>
                        <a:pt x="1071" y="374"/>
                      </a:lnTo>
                      <a:lnTo>
                        <a:pt x="1060" y="367"/>
                      </a:lnTo>
                      <a:lnTo>
                        <a:pt x="1036" y="369"/>
                      </a:lnTo>
                      <a:lnTo>
                        <a:pt x="1009" y="381"/>
                      </a:lnTo>
                      <a:lnTo>
                        <a:pt x="990" y="396"/>
                      </a:lnTo>
                      <a:lnTo>
                        <a:pt x="974" y="418"/>
                      </a:lnTo>
                      <a:lnTo>
                        <a:pt x="967" y="421"/>
                      </a:lnTo>
                      <a:lnTo>
                        <a:pt x="979" y="407"/>
                      </a:lnTo>
                      <a:lnTo>
                        <a:pt x="987" y="392"/>
                      </a:lnTo>
                      <a:lnTo>
                        <a:pt x="994" y="389"/>
                      </a:lnTo>
                      <a:lnTo>
                        <a:pt x="1001" y="376"/>
                      </a:lnTo>
                      <a:lnTo>
                        <a:pt x="1014" y="365"/>
                      </a:lnTo>
                      <a:lnTo>
                        <a:pt x="1025" y="363"/>
                      </a:lnTo>
                      <a:lnTo>
                        <a:pt x="1032" y="350"/>
                      </a:lnTo>
                      <a:lnTo>
                        <a:pt x="1041" y="343"/>
                      </a:lnTo>
                      <a:lnTo>
                        <a:pt x="1103" y="343"/>
                      </a:lnTo>
                      <a:lnTo>
                        <a:pt x="1112" y="347"/>
                      </a:lnTo>
                      <a:lnTo>
                        <a:pt x="1134" y="339"/>
                      </a:lnTo>
                      <a:lnTo>
                        <a:pt x="1134" y="343"/>
                      </a:lnTo>
                      <a:lnTo>
                        <a:pt x="1136" y="343"/>
                      </a:lnTo>
                      <a:lnTo>
                        <a:pt x="1162" y="317"/>
                      </a:lnTo>
                      <a:lnTo>
                        <a:pt x="1189" y="312"/>
                      </a:lnTo>
                      <a:lnTo>
                        <a:pt x="1204" y="297"/>
                      </a:lnTo>
                      <a:lnTo>
                        <a:pt x="1198" y="292"/>
                      </a:lnTo>
                      <a:lnTo>
                        <a:pt x="1204" y="292"/>
                      </a:lnTo>
                      <a:lnTo>
                        <a:pt x="1198" y="286"/>
                      </a:lnTo>
                      <a:lnTo>
                        <a:pt x="1202" y="285"/>
                      </a:lnTo>
                      <a:lnTo>
                        <a:pt x="1200" y="275"/>
                      </a:lnTo>
                      <a:lnTo>
                        <a:pt x="1193" y="272"/>
                      </a:lnTo>
                      <a:lnTo>
                        <a:pt x="1202" y="272"/>
                      </a:lnTo>
                      <a:lnTo>
                        <a:pt x="1198" y="263"/>
                      </a:lnTo>
                      <a:lnTo>
                        <a:pt x="1200" y="261"/>
                      </a:lnTo>
                      <a:lnTo>
                        <a:pt x="1184" y="255"/>
                      </a:lnTo>
                      <a:lnTo>
                        <a:pt x="1178" y="266"/>
                      </a:lnTo>
                      <a:lnTo>
                        <a:pt x="1178" y="246"/>
                      </a:lnTo>
                      <a:lnTo>
                        <a:pt x="1165" y="246"/>
                      </a:lnTo>
                      <a:lnTo>
                        <a:pt x="1171" y="248"/>
                      </a:lnTo>
                      <a:lnTo>
                        <a:pt x="1156" y="250"/>
                      </a:lnTo>
                      <a:lnTo>
                        <a:pt x="1133" y="270"/>
                      </a:lnTo>
                      <a:lnTo>
                        <a:pt x="1133" y="263"/>
                      </a:lnTo>
                      <a:lnTo>
                        <a:pt x="1120" y="257"/>
                      </a:lnTo>
                      <a:lnTo>
                        <a:pt x="1123" y="255"/>
                      </a:lnTo>
                      <a:lnTo>
                        <a:pt x="1134" y="261"/>
                      </a:lnTo>
                      <a:lnTo>
                        <a:pt x="1138" y="254"/>
                      </a:lnTo>
                      <a:lnTo>
                        <a:pt x="1156" y="246"/>
                      </a:lnTo>
                      <a:lnTo>
                        <a:pt x="1145" y="248"/>
                      </a:lnTo>
                      <a:lnTo>
                        <a:pt x="1176" y="235"/>
                      </a:lnTo>
                      <a:lnTo>
                        <a:pt x="1167" y="224"/>
                      </a:lnTo>
                      <a:lnTo>
                        <a:pt x="1162" y="230"/>
                      </a:lnTo>
                      <a:lnTo>
                        <a:pt x="1154" y="228"/>
                      </a:lnTo>
                      <a:lnTo>
                        <a:pt x="1149" y="219"/>
                      </a:lnTo>
                      <a:lnTo>
                        <a:pt x="1142" y="226"/>
                      </a:lnTo>
                      <a:lnTo>
                        <a:pt x="1143" y="219"/>
                      </a:lnTo>
                      <a:lnTo>
                        <a:pt x="1142" y="215"/>
                      </a:lnTo>
                      <a:lnTo>
                        <a:pt x="1129" y="217"/>
                      </a:lnTo>
                      <a:lnTo>
                        <a:pt x="1133" y="212"/>
                      </a:lnTo>
                      <a:lnTo>
                        <a:pt x="1133" y="204"/>
                      </a:lnTo>
                      <a:lnTo>
                        <a:pt x="1118" y="201"/>
                      </a:lnTo>
                      <a:lnTo>
                        <a:pt x="1116" y="192"/>
                      </a:lnTo>
                      <a:lnTo>
                        <a:pt x="1107" y="192"/>
                      </a:lnTo>
                      <a:lnTo>
                        <a:pt x="1111" y="190"/>
                      </a:lnTo>
                      <a:lnTo>
                        <a:pt x="1107" y="184"/>
                      </a:lnTo>
                      <a:lnTo>
                        <a:pt x="1109" y="181"/>
                      </a:lnTo>
                      <a:lnTo>
                        <a:pt x="1092" y="179"/>
                      </a:lnTo>
                      <a:lnTo>
                        <a:pt x="1103" y="177"/>
                      </a:lnTo>
                      <a:lnTo>
                        <a:pt x="1102" y="175"/>
                      </a:lnTo>
                      <a:lnTo>
                        <a:pt x="1111" y="179"/>
                      </a:lnTo>
                      <a:lnTo>
                        <a:pt x="1109" y="175"/>
                      </a:lnTo>
                      <a:lnTo>
                        <a:pt x="1114" y="170"/>
                      </a:lnTo>
                      <a:lnTo>
                        <a:pt x="1107" y="157"/>
                      </a:lnTo>
                      <a:lnTo>
                        <a:pt x="1100" y="159"/>
                      </a:lnTo>
                      <a:lnTo>
                        <a:pt x="1109" y="153"/>
                      </a:lnTo>
                      <a:lnTo>
                        <a:pt x="1103" y="144"/>
                      </a:lnTo>
                      <a:lnTo>
                        <a:pt x="1098" y="144"/>
                      </a:lnTo>
                      <a:lnTo>
                        <a:pt x="1102" y="141"/>
                      </a:lnTo>
                      <a:lnTo>
                        <a:pt x="1098" y="137"/>
                      </a:lnTo>
                      <a:lnTo>
                        <a:pt x="1089" y="139"/>
                      </a:lnTo>
                      <a:lnTo>
                        <a:pt x="1098" y="130"/>
                      </a:lnTo>
                      <a:lnTo>
                        <a:pt x="1083" y="128"/>
                      </a:lnTo>
                      <a:lnTo>
                        <a:pt x="1092" y="122"/>
                      </a:lnTo>
                      <a:lnTo>
                        <a:pt x="1087" y="119"/>
                      </a:lnTo>
                      <a:lnTo>
                        <a:pt x="1089" y="110"/>
                      </a:lnTo>
                      <a:lnTo>
                        <a:pt x="1072" y="113"/>
                      </a:lnTo>
                      <a:lnTo>
                        <a:pt x="1085" y="106"/>
                      </a:lnTo>
                      <a:lnTo>
                        <a:pt x="1076" y="100"/>
                      </a:lnTo>
                      <a:lnTo>
                        <a:pt x="1080" y="97"/>
                      </a:lnTo>
                      <a:lnTo>
                        <a:pt x="1074" y="95"/>
                      </a:lnTo>
                      <a:lnTo>
                        <a:pt x="1072" y="86"/>
                      </a:lnTo>
                      <a:lnTo>
                        <a:pt x="1067" y="86"/>
                      </a:lnTo>
                      <a:lnTo>
                        <a:pt x="1071" y="80"/>
                      </a:lnTo>
                      <a:lnTo>
                        <a:pt x="1067" y="73"/>
                      </a:lnTo>
                      <a:lnTo>
                        <a:pt x="1063" y="73"/>
                      </a:lnTo>
                      <a:lnTo>
                        <a:pt x="1052" y="89"/>
                      </a:lnTo>
                      <a:lnTo>
                        <a:pt x="1056" y="99"/>
                      </a:lnTo>
                      <a:lnTo>
                        <a:pt x="1049" y="102"/>
                      </a:lnTo>
                      <a:lnTo>
                        <a:pt x="1050" y="108"/>
                      </a:lnTo>
                      <a:lnTo>
                        <a:pt x="1049" y="115"/>
                      </a:lnTo>
                      <a:lnTo>
                        <a:pt x="1043" y="115"/>
                      </a:lnTo>
                      <a:lnTo>
                        <a:pt x="1047" y="122"/>
                      </a:lnTo>
                      <a:lnTo>
                        <a:pt x="1043" y="128"/>
                      </a:lnTo>
                      <a:lnTo>
                        <a:pt x="1043" y="120"/>
                      </a:lnTo>
                      <a:lnTo>
                        <a:pt x="1038" y="117"/>
                      </a:lnTo>
                      <a:lnTo>
                        <a:pt x="1034" y="128"/>
                      </a:lnTo>
                      <a:lnTo>
                        <a:pt x="1018" y="139"/>
                      </a:lnTo>
                      <a:lnTo>
                        <a:pt x="1016" y="128"/>
                      </a:lnTo>
                      <a:lnTo>
                        <a:pt x="1014" y="131"/>
                      </a:lnTo>
                      <a:lnTo>
                        <a:pt x="1016" y="124"/>
                      </a:lnTo>
                      <a:lnTo>
                        <a:pt x="1010" y="139"/>
                      </a:lnTo>
                      <a:lnTo>
                        <a:pt x="999" y="139"/>
                      </a:lnTo>
                      <a:lnTo>
                        <a:pt x="1010" y="137"/>
                      </a:lnTo>
                      <a:lnTo>
                        <a:pt x="1010" y="128"/>
                      </a:lnTo>
                      <a:lnTo>
                        <a:pt x="1007" y="115"/>
                      </a:lnTo>
                      <a:lnTo>
                        <a:pt x="978" y="122"/>
                      </a:lnTo>
                      <a:lnTo>
                        <a:pt x="985" y="119"/>
                      </a:lnTo>
                      <a:lnTo>
                        <a:pt x="983" y="113"/>
                      </a:lnTo>
                      <a:lnTo>
                        <a:pt x="988" y="117"/>
                      </a:lnTo>
                      <a:lnTo>
                        <a:pt x="996" y="113"/>
                      </a:lnTo>
                      <a:lnTo>
                        <a:pt x="990" y="108"/>
                      </a:lnTo>
                      <a:lnTo>
                        <a:pt x="996" y="102"/>
                      </a:lnTo>
                      <a:lnTo>
                        <a:pt x="988" y="102"/>
                      </a:lnTo>
                      <a:lnTo>
                        <a:pt x="992" y="93"/>
                      </a:lnTo>
                      <a:lnTo>
                        <a:pt x="988" y="86"/>
                      </a:lnTo>
                      <a:lnTo>
                        <a:pt x="965" y="80"/>
                      </a:lnTo>
                      <a:lnTo>
                        <a:pt x="992" y="80"/>
                      </a:lnTo>
                      <a:lnTo>
                        <a:pt x="987" y="68"/>
                      </a:lnTo>
                      <a:lnTo>
                        <a:pt x="992" y="53"/>
                      </a:lnTo>
                      <a:lnTo>
                        <a:pt x="988" y="49"/>
                      </a:lnTo>
                      <a:lnTo>
                        <a:pt x="981" y="57"/>
                      </a:lnTo>
                      <a:lnTo>
                        <a:pt x="979" y="49"/>
                      </a:lnTo>
                      <a:lnTo>
                        <a:pt x="959" y="48"/>
                      </a:lnTo>
                      <a:lnTo>
                        <a:pt x="956" y="37"/>
                      </a:lnTo>
                      <a:lnTo>
                        <a:pt x="959" y="33"/>
                      </a:lnTo>
                      <a:lnTo>
                        <a:pt x="948" y="35"/>
                      </a:lnTo>
                      <a:lnTo>
                        <a:pt x="950" y="31"/>
                      </a:lnTo>
                      <a:lnTo>
                        <a:pt x="948" y="22"/>
                      </a:lnTo>
                      <a:lnTo>
                        <a:pt x="939" y="26"/>
                      </a:lnTo>
                      <a:lnTo>
                        <a:pt x="943" y="15"/>
                      </a:lnTo>
                      <a:lnTo>
                        <a:pt x="925" y="4"/>
                      </a:lnTo>
                      <a:lnTo>
                        <a:pt x="905" y="15"/>
                      </a:lnTo>
                      <a:lnTo>
                        <a:pt x="868" y="0"/>
                      </a:lnTo>
                      <a:lnTo>
                        <a:pt x="857" y="11"/>
                      </a:lnTo>
                      <a:lnTo>
                        <a:pt x="859" y="26"/>
                      </a:lnTo>
                      <a:lnTo>
                        <a:pt x="870" y="27"/>
                      </a:lnTo>
                      <a:lnTo>
                        <a:pt x="859" y="57"/>
                      </a:lnTo>
                      <a:lnTo>
                        <a:pt x="868" y="60"/>
                      </a:lnTo>
                      <a:lnTo>
                        <a:pt x="863" y="62"/>
                      </a:lnTo>
                      <a:lnTo>
                        <a:pt x="865" y="69"/>
                      </a:lnTo>
                      <a:lnTo>
                        <a:pt x="868" y="77"/>
                      </a:lnTo>
                      <a:lnTo>
                        <a:pt x="866" y="82"/>
                      </a:lnTo>
                      <a:lnTo>
                        <a:pt x="874" y="82"/>
                      </a:lnTo>
                      <a:lnTo>
                        <a:pt x="870" y="91"/>
                      </a:lnTo>
                      <a:lnTo>
                        <a:pt x="875" y="95"/>
                      </a:lnTo>
                      <a:lnTo>
                        <a:pt x="866" y="93"/>
                      </a:lnTo>
                      <a:lnTo>
                        <a:pt x="866" y="104"/>
                      </a:lnTo>
                      <a:lnTo>
                        <a:pt x="850" y="110"/>
                      </a:lnTo>
                      <a:lnTo>
                        <a:pt x="850" y="119"/>
                      </a:lnTo>
                      <a:lnTo>
                        <a:pt x="868" y="133"/>
                      </a:lnTo>
                      <a:lnTo>
                        <a:pt x="879" y="170"/>
                      </a:lnTo>
                      <a:lnTo>
                        <a:pt x="881" y="190"/>
                      </a:lnTo>
                      <a:lnTo>
                        <a:pt x="885" y="181"/>
                      </a:lnTo>
                      <a:lnTo>
                        <a:pt x="888" y="190"/>
                      </a:lnTo>
                      <a:lnTo>
                        <a:pt x="881" y="192"/>
                      </a:lnTo>
                      <a:lnTo>
                        <a:pt x="866" y="215"/>
                      </a:lnTo>
                      <a:lnTo>
                        <a:pt x="837" y="237"/>
                      </a:lnTo>
                      <a:lnTo>
                        <a:pt x="846" y="252"/>
                      </a:lnTo>
                      <a:lnTo>
                        <a:pt x="850" y="288"/>
                      </a:lnTo>
                      <a:lnTo>
                        <a:pt x="855" y="294"/>
                      </a:lnTo>
                      <a:lnTo>
                        <a:pt x="863" y="296"/>
                      </a:lnTo>
                      <a:lnTo>
                        <a:pt x="855" y="296"/>
                      </a:lnTo>
                      <a:lnTo>
                        <a:pt x="844" y="305"/>
                      </a:lnTo>
                      <a:lnTo>
                        <a:pt x="852" y="312"/>
                      </a:lnTo>
                      <a:lnTo>
                        <a:pt x="848" y="319"/>
                      </a:lnTo>
                      <a:lnTo>
                        <a:pt x="839" y="312"/>
                      </a:lnTo>
                      <a:lnTo>
                        <a:pt x="837" y="316"/>
                      </a:lnTo>
                      <a:lnTo>
                        <a:pt x="835" y="316"/>
                      </a:lnTo>
                      <a:lnTo>
                        <a:pt x="835" y="323"/>
                      </a:lnTo>
                      <a:lnTo>
                        <a:pt x="824" y="317"/>
                      </a:lnTo>
                      <a:lnTo>
                        <a:pt x="813" y="325"/>
                      </a:lnTo>
                      <a:lnTo>
                        <a:pt x="823" y="316"/>
                      </a:lnTo>
                      <a:lnTo>
                        <a:pt x="821" y="306"/>
                      </a:lnTo>
                      <a:lnTo>
                        <a:pt x="812" y="299"/>
                      </a:lnTo>
                      <a:lnTo>
                        <a:pt x="797" y="299"/>
                      </a:lnTo>
                      <a:lnTo>
                        <a:pt x="808" y="294"/>
                      </a:lnTo>
                      <a:lnTo>
                        <a:pt x="795" y="275"/>
                      </a:lnTo>
                      <a:lnTo>
                        <a:pt x="797" y="270"/>
                      </a:lnTo>
                      <a:lnTo>
                        <a:pt x="793" y="246"/>
                      </a:lnTo>
                      <a:lnTo>
                        <a:pt x="795" y="221"/>
                      </a:lnTo>
                      <a:lnTo>
                        <a:pt x="750" y="217"/>
                      </a:lnTo>
                      <a:lnTo>
                        <a:pt x="744" y="230"/>
                      </a:lnTo>
                      <a:lnTo>
                        <a:pt x="750" y="215"/>
                      </a:lnTo>
                      <a:lnTo>
                        <a:pt x="741" y="206"/>
                      </a:lnTo>
                      <a:lnTo>
                        <a:pt x="715" y="199"/>
                      </a:lnTo>
                      <a:lnTo>
                        <a:pt x="706" y="184"/>
                      </a:lnTo>
                      <a:lnTo>
                        <a:pt x="689" y="175"/>
                      </a:lnTo>
                      <a:lnTo>
                        <a:pt x="660" y="162"/>
                      </a:lnTo>
                      <a:lnTo>
                        <a:pt x="635" y="172"/>
                      </a:lnTo>
                      <a:lnTo>
                        <a:pt x="640" y="166"/>
                      </a:lnTo>
                      <a:lnTo>
                        <a:pt x="640" y="157"/>
                      </a:lnTo>
                      <a:lnTo>
                        <a:pt x="627" y="120"/>
                      </a:lnTo>
                      <a:lnTo>
                        <a:pt x="615" y="119"/>
                      </a:lnTo>
                      <a:lnTo>
                        <a:pt x="613" y="128"/>
                      </a:lnTo>
                      <a:lnTo>
                        <a:pt x="609" y="117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0" name=""/>
                <p:cNvSpPr/>
                <p:nvPr/>
              </p:nvSpPr>
              <p:spPr>
                <a:xfrm>
                  <a:off x="898560" y="2714400"/>
                  <a:ext cx="1911240" cy="833400"/>
                </a:xfrm>
                <a:custGeom>
                  <a:avLst/>
                  <a:gdLst/>
                  <a:ahLst/>
                  <a:rect l="l" t="t" r="r" b="b"/>
                  <a:pathLst>
                    <a:path w="1204" h="525">
                      <a:moveTo>
                        <a:pt x="0" y="117"/>
                      </a:moveTo>
                      <a:lnTo>
                        <a:pt x="9" y="122"/>
                      </a:lnTo>
                      <a:lnTo>
                        <a:pt x="39" y="181"/>
                      </a:lnTo>
                      <a:lnTo>
                        <a:pt x="66" y="197"/>
                      </a:lnTo>
                      <a:lnTo>
                        <a:pt x="66" y="223"/>
                      </a:lnTo>
                      <a:lnTo>
                        <a:pt x="66" y="232"/>
                      </a:lnTo>
                      <a:lnTo>
                        <a:pt x="62" y="232"/>
                      </a:lnTo>
                      <a:lnTo>
                        <a:pt x="60" y="239"/>
                      </a:lnTo>
                      <a:lnTo>
                        <a:pt x="70" y="244"/>
                      </a:lnTo>
                      <a:lnTo>
                        <a:pt x="66" y="252"/>
                      </a:lnTo>
                      <a:lnTo>
                        <a:pt x="79" y="265"/>
                      </a:lnTo>
                      <a:lnTo>
                        <a:pt x="82" y="263"/>
                      </a:lnTo>
                      <a:lnTo>
                        <a:pt x="82" y="275"/>
                      </a:lnTo>
                      <a:lnTo>
                        <a:pt x="86" y="288"/>
                      </a:lnTo>
                      <a:lnTo>
                        <a:pt x="93" y="286"/>
                      </a:lnTo>
                      <a:lnTo>
                        <a:pt x="93" y="292"/>
                      </a:lnTo>
                      <a:lnTo>
                        <a:pt x="101" y="290"/>
                      </a:lnTo>
                      <a:lnTo>
                        <a:pt x="102" y="310"/>
                      </a:lnTo>
                      <a:lnTo>
                        <a:pt x="108" y="306"/>
                      </a:lnTo>
                      <a:lnTo>
                        <a:pt x="108" y="312"/>
                      </a:lnTo>
                      <a:lnTo>
                        <a:pt x="110" y="312"/>
                      </a:lnTo>
                      <a:lnTo>
                        <a:pt x="102" y="316"/>
                      </a:lnTo>
                      <a:lnTo>
                        <a:pt x="108" y="317"/>
                      </a:lnTo>
                      <a:lnTo>
                        <a:pt x="102" y="319"/>
                      </a:lnTo>
                      <a:lnTo>
                        <a:pt x="104" y="323"/>
                      </a:lnTo>
                      <a:lnTo>
                        <a:pt x="112" y="327"/>
                      </a:lnTo>
                      <a:lnTo>
                        <a:pt x="124" y="325"/>
                      </a:lnTo>
                      <a:lnTo>
                        <a:pt x="122" y="328"/>
                      </a:lnTo>
                      <a:lnTo>
                        <a:pt x="130" y="332"/>
                      </a:lnTo>
                      <a:lnTo>
                        <a:pt x="128" y="336"/>
                      </a:lnTo>
                      <a:lnTo>
                        <a:pt x="150" y="339"/>
                      </a:lnTo>
                      <a:lnTo>
                        <a:pt x="148" y="347"/>
                      </a:lnTo>
                      <a:lnTo>
                        <a:pt x="150" y="350"/>
                      </a:lnTo>
                      <a:lnTo>
                        <a:pt x="157" y="354"/>
                      </a:lnTo>
                      <a:lnTo>
                        <a:pt x="161" y="352"/>
                      </a:lnTo>
                      <a:lnTo>
                        <a:pt x="161" y="348"/>
                      </a:lnTo>
                      <a:lnTo>
                        <a:pt x="166" y="356"/>
                      </a:lnTo>
                      <a:lnTo>
                        <a:pt x="166" y="363"/>
                      </a:lnTo>
                      <a:lnTo>
                        <a:pt x="172" y="356"/>
                      </a:lnTo>
                      <a:lnTo>
                        <a:pt x="172" y="367"/>
                      </a:lnTo>
                      <a:lnTo>
                        <a:pt x="181" y="367"/>
                      </a:lnTo>
                      <a:lnTo>
                        <a:pt x="175" y="369"/>
                      </a:lnTo>
                      <a:lnTo>
                        <a:pt x="179" y="374"/>
                      </a:lnTo>
                      <a:lnTo>
                        <a:pt x="600" y="374"/>
                      </a:lnTo>
                      <a:lnTo>
                        <a:pt x="600" y="363"/>
                      </a:lnTo>
                      <a:lnTo>
                        <a:pt x="607" y="379"/>
                      </a:lnTo>
                      <a:lnTo>
                        <a:pt x="635" y="381"/>
                      </a:lnTo>
                      <a:lnTo>
                        <a:pt x="657" y="394"/>
                      </a:lnTo>
                      <a:lnTo>
                        <a:pt x="666" y="392"/>
                      </a:lnTo>
                      <a:lnTo>
                        <a:pt x="682" y="396"/>
                      </a:lnTo>
                      <a:lnTo>
                        <a:pt x="688" y="394"/>
                      </a:lnTo>
                      <a:lnTo>
                        <a:pt x="695" y="383"/>
                      </a:lnTo>
                      <a:lnTo>
                        <a:pt x="697" y="387"/>
                      </a:lnTo>
                      <a:lnTo>
                        <a:pt x="702" y="378"/>
                      </a:lnTo>
                      <a:lnTo>
                        <a:pt x="702" y="385"/>
                      </a:lnTo>
                      <a:lnTo>
                        <a:pt x="708" y="374"/>
                      </a:lnTo>
                      <a:lnTo>
                        <a:pt x="719" y="376"/>
                      </a:lnTo>
                      <a:lnTo>
                        <a:pt x="722" y="389"/>
                      </a:lnTo>
                      <a:lnTo>
                        <a:pt x="722" y="378"/>
                      </a:lnTo>
                      <a:lnTo>
                        <a:pt x="733" y="378"/>
                      </a:lnTo>
                      <a:lnTo>
                        <a:pt x="742" y="398"/>
                      </a:lnTo>
                      <a:lnTo>
                        <a:pt x="755" y="396"/>
                      </a:lnTo>
                      <a:lnTo>
                        <a:pt x="755" y="403"/>
                      </a:lnTo>
                      <a:lnTo>
                        <a:pt x="759" y="410"/>
                      </a:lnTo>
                      <a:lnTo>
                        <a:pt x="759" y="420"/>
                      </a:lnTo>
                      <a:lnTo>
                        <a:pt x="762" y="421"/>
                      </a:lnTo>
                      <a:lnTo>
                        <a:pt x="762" y="431"/>
                      </a:lnTo>
                      <a:lnTo>
                        <a:pt x="764" y="431"/>
                      </a:lnTo>
                      <a:lnTo>
                        <a:pt x="766" y="429"/>
                      </a:lnTo>
                      <a:lnTo>
                        <a:pt x="768" y="434"/>
                      </a:lnTo>
                      <a:lnTo>
                        <a:pt x="819" y="443"/>
                      </a:lnTo>
                      <a:lnTo>
                        <a:pt x="830" y="454"/>
                      </a:lnTo>
                      <a:lnTo>
                        <a:pt x="830" y="460"/>
                      </a:lnTo>
                      <a:lnTo>
                        <a:pt x="835" y="465"/>
                      </a:lnTo>
                      <a:lnTo>
                        <a:pt x="830" y="465"/>
                      </a:lnTo>
                      <a:lnTo>
                        <a:pt x="830" y="471"/>
                      </a:lnTo>
                      <a:lnTo>
                        <a:pt x="819" y="467"/>
                      </a:lnTo>
                      <a:lnTo>
                        <a:pt x="817" y="471"/>
                      </a:lnTo>
                      <a:lnTo>
                        <a:pt x="815" y="463"/>
                      </a:lnTo>
                      <a:lnTo>
                        <a:pt x="812" y="463"/>
                      </a:lnTo>
                      <a:lnTo>
                        <a:pt x="812" y="456"/>
                      </a:lnTo>
                      <a:lnTo>
                        <a:pt x="806" y="456"/>
                      </a:lnTo>
                      <a:lnTo>
                        <a:pt x="810" y="467"/>
                      </a:lnTo>
                      <a:lnTo>
                        <a:pt x="804" y="480"/>
                      </a:lnTo>
                      <a:lnTo>
                        <a:pt x="803" y="496"/>
                      </a:lnTo>
                      <a:lnTo>
                        <a:pt x="793" y="503"/>
                      </a:lnTo>
                      <a:lnTo>
                        <a:pt x="792" y="513"/>
                      </a:lnTo>
                      <a:lnTo>
                        <a:pt x="793" y="518"/>
                      </a:lnTo>
                      <a:lnTo>
                        <a:pt x="786" y="516"/>
                      </a:lnTo>
                      <a:lnTo>
                        <a:pt x="782" y="525"/>
                      </a:lnTo>
                      <a:lnTo>
                        <a:pt x="793" y="525"/>
                      </a:lnTo>
                      <a:lnTo>
                        <a:pt x="813" y="511"/>
                      </a:lnTo>
                      <a:lnTo>
                        <a:pt x="823" y="513"/>
                      </a:lnTo>
                      <a:lnTo>
                        <a:pt x="830" y="509"/>
                      </a:lnTo>
                      <a:lnTo>
                        <a:pt x="848" y="509"/>
                      </a:lnTo>
                      <a:lnTo>
                        <a:pt x="844" y="500"/>
                      </a:lnTo>
                      <a:lnTo>
                        <a:pt x="834" y="498"/>
                      </a:lnTo>
                      <a:lnTo>
                        <a:pt x="843" y="489"/>
                      </a:lnTo>
                      <a:lnTo>
                        <a:pt x="859" y="485"/>
                      </a:lnTo>
                      <a:lnTo>
                        <a:pt x="875" y="485"/>
                      </a:lnTo>
                      <a:lnTo>
                        <a:pt x="874" y="480"/>
                      </a:lnTo>
                      <a:lnTo>
                        <a:pt x="877" y="482"/>
                      </a:lnTo>
                      <a:lnTo>
                        <a:pt x="896" y="471"/>
                      </a:lnTo>
                      <a:lnTo>
                        <a:pt x="908" y="463"/>
                      </a:lnTo>
                      <a:lnTo>
                        <a:pt x="959" y="463"/>
                      </a:lnTo>
                      <a:lnTo>
                        <a:pt x="963" y="456"/>
                      </a:lnTo>
                      <a:lnTo>
                        <a:pt x="974" y="454"/>
                      </a:lnTo>
                      <a:lnTo>
                        <a:pt x="983" y="423"/>
                      </a:lnTo>
                      <a:lnTo>
                        <a:pt x="992" y="409"/>
                      </a:lnTo>
                      <a:lnTo>
                        <a:pt x="1001" y="414"/>
                      </a:lnTo>
                      <a:lnTo>
                        <a:pt x="1010" y="410"/>
                      </a:lnTo>
                      <a:lnTo>
                        <a:pt x="1018" y="418"/>
                      </a:lnTo>
                      <a:lnTo>
                        <a:pt x="1018" y="447"/>
                      </a:lnTo>
                      <a:lnTo>
                        <a:pt x="1021" y="449"/>
                      </a:lnTo>
                      <a:lnTo>
                        <a:pt x="1021" y="456"/>
                      </a:lnTo>
                      <a:lnTo>
                        <a:pt x="1029" y="458"/>
                      </a:lnTo>
                      <a:lnTo>
                        <a:pt x="1050" y="456"/>
                      </a:lnTo>
                      <a:lnTo>
                        <a:pt x="1067" y="441"/>
                      </a:lnTo>
                      <a:lnTo>
                        <a:pt x="1071" y="443"/>
                      </a:lnTo>
                      <a:lnTo>
                        <a:pt x="1063" y="451"/>
                      </a:lnTo>
                      <a:lnTo>
                        <a:pt x="1063" y="454"/>
                      </a:lnTo>
                      <a:lnTo>
                        <a:pt x="1087" y="454"/>
                      </a:lnTo>
                      <a:lnTo>
                        <a:pt x="1074" y="460"/>
                      </a:lnTo>
                      <a:lnTo>
                        <a:pt x="1071" y="454"/>
                      </a:lnTo>
                      <a:lnTo>
                        <a:pt x="1043" y="471"/>
                      </a:lnTo>
                      <a:lnTo>
                        <a:pt x="1047" y="471"/>
                      </a:lnTo>
                      <a:lnTo>
                        <a:pt x="1043" y="480"/>
                      </a:lnTo>
                      <a:lnTo>
                        <a:pt x="1045" y="487"/>
                      </a:lnTo>
                      <a:lnTo>
                        <a:pt x="1054" y="494"/>
                      </a:lnTo>
                      <a:lnTo>
                        <a:pt x="1072" y="476"/>
                      </a:lnTo>
                      <a:lnTo>
                        <a:pt x="1074" y="471"/>
                      </a:lnTo>
                      <a:lnTo>
                        <a:pt x="1083" y="472"/>
                      </a:lnTo>
                      <a:lnTo>
                        <a:pt x="1083" y="467"/>
                      </a:lnTo>
                      <a:lnTo>
                        <a:pt x="1092" y="467"/>
                      </a:lnTo>
                      <a:lnTo>
                        <a:pt x="1122" y="454"/>
                      </a:lnTo>
                      <a:lnTo>
                        <a:pt x="1116" y="454"/>
                      </a:lnTo>
                      <a:lnTo>
                        <a:pt x="1118" y="449"/>
                      </a:lnTo>
                      <a:lnTo>
                        <a:pt x="1109" y="447"/>
                      </a:lnTo>
                      <a:lnTo>
                        <a:pt x="1107" y="443"/>
                      </a:lnTo>
                      <a:lnTo>
                        <a:pt x="1096" y="447"/>
                      </a:lnTo>
                      <a:lnTo>
                        <a:pt x="1076" y="440"/>
                      </a:lnTo>
                      <a:lnTo>
                        <a:pt x="1080" y="438"/>
                      </a:lnTo>
                      <a:lnTo>
                        <a:pt x="1067" y="434"/>
                      </a:lnTo>
                      <a:lnTo>
                        <a:pt x="1065" y="429"/>
                      </a:lnTo>
                      <a:lnTo>
                        <a:pt x="1063" y="416"/>
                      </a:lnTo>
                      <a:lnTo>
                        <a:pt x="1056" y="416"/>
                      </a:lnTo>
                      <a:lnTo>
                        <a:pt x="1063" y="401"/>
                      </a:lnTo>
                      <a:lnTo>
                        <a:pt x="1060" y="398"/>
                      </a:lnTo>
                      <a:lnTo>
                        <a:pt x="1050" y="401"/>
                      </a:lnTo>
                      <a:lnTo>
                        <a:pt x="1049" y="398"/>
                      </a:lnTo>
                      <a:lnTo>
                        <a:pt x="1038" y="394"/>
                      </a:lnTo>
                      <a:lnTo>
                        <a:pt x="1047" y="392"/>
                      </a:lnTo>
                      <a:lnTo>
                        <a:pt x="1058" y="394"/>
                      </a:lnTo>
                      <a:lnTo>
                        <a:pt x="1072" y="383"/>
                      </a:lnTo>
                      <a:lnTo>
                        <a:pt x="1071" y="374"/>
                      </a:lnTo>
                      <a:lnTo>
                        <a:pt x="1060" y="367"/>
                      </a:lnTo>
                      <a:lnTo>
                        <a:pt x="1036" y="369"/>
                      </a:lnTo>
                      <a:lnTo>
                        <a:pt x="1009" y="381"/>
                      </a:lnTo>
                      <a:lnTo>
                        <a:pt x="990" y="396"/>
                      </a:lnTo>
                      <a:lnTo>
                        <a:pt x="974" y="418"/>
                      </a:lnTo>
                      <a:lnTo>
                        <a:pt x="967" y="421"/>
                      </a:lnTo>
                      <a:lnTo>
                        <a:pt x="979" y="407"/>
                      </a:lnTo>
                      <a:lnTo>
                        <a:pt x="987" y="392"/>
                      </a:lnTo>
                      <a:lnTo>
                        <a:pt x="994" y="389"/>
                      </a:lnTo>
                      <a:lnTo>
                        <a:pt x="1001" y="376"/>
                      </a:lnTo>
                      <a:lnTo>
                        <a:pt x="1014" y="365"/>
                      </a:lnTo>
                      <a:lnTo>
                        <a:pt x="1025" y="363"/>
                      </a:lnTo>
                      <a:lnTo>
                        <a:pt x="1032" y="350"/>
                      </a:lnTo>
                      <a:lnTo>
                        <a:pt x="1041" y="343"/>
                      </a:lnTo>
                      <a:lnTo>
                        <a:pt x="1103" y="343"/>
                      </a:lnTo>
                      <a:lnTo>
                        <a:pt x="1112" y="347"/>
                      </a:lnTo>
                      <a:lnTo>
                        <a:pt x="1134" y="339"/>
                      </a:lnTo>
                      <a:lnTo>
                        <a:pt x="1134" y="343"/>
                      </a:lnTo>
                      <a:lnTo>
                        <a:pt x="1136" y="343"/>
                      </a:lnTo>
                      <a:lnTo>
                        <a:pt x="1162" y="317"/>
                      </a:lnTo>
                      <a:lnTo>
                        <a:pt x="1189" y="312"/>
                      </a:lnTo>
                      <a:lnTo>
                        <a:pt x="1204" y="297"/>
                      </a:lnTo>
                      <a:lnTo>
                        <a:pt x="1198" y="292"/>
                      </a:lnTo>
                      <a:lnTo>
                        <a:pt x="1204" y="292"/>
                      </a:lnTo>
                      <a:lnTo>
                        <a:pt x="1198" y="286"/>
                      </a:lnTo>
                      <a:lnTo>
                        <a:pt x="1202" y="285"/>
                      </a:lnTo>
                      <a:lnTo>
                        <a:pt x="1200" y="275"/>
                      </a:lnTo>
                      <a:lnTo>
                        <a:pt x="1193" y="272"/>
                      </a:lnTo>
                      <a:lnTo>
                        <a:pt x="1202" y="272"/>
                      </a:lnTo>
                      <a:lnTo>
                        <a:pt x="1198" y="263"/>
                      </a:lnTo>
                      <a:lnTo>
                        <a:pt x="1200" y="261"/>
                      </a:lnTo>
                      <a:lnTo>
                        <a:pt x="1184" y="255"/>
                      </a:lnTo>
                      <a:lnTo>
                        <a:pt x="1178" y="266"/>
                      </a:lnTo>
                      <a:lnTo>
                        <a:pt x="1178" y="246"/>
                      </a:lnTo>
                      <a:lnTo>
                        <a:pt x="1165" y="246"/>
                      </a:lnTo>
                      <a:lnTo>
                        <a:pt x="1171" y="248"/>
                      </a:lnTo>
                      <a:lnTo>
                        <a:pt x="1156" y="250"/>
                      </a:lnTo>
                      <a:lnTo>
                        <a:pt x="1133" y="270"/>
                      </a:lnTo>
                      <a:lnTo>
                        <a:pt x="1133" y="263"/>
                      </a:lnTo>
                      <a:lnTo>
                        <a:pt x="1120" y="257"/>
                      </a:lnTo>
                      <a:lnTo>
                        <a:pt x="1123" y="255"/>
                      </a:lnTo>
                      <a:lnTo>
                        <a:pt x="1134" y="261"/>
                      </a:lnTo>
                      <a:lnTo>
                        <a:pt x="1138" y="254"/>
                      </a:lnTo>
                      <a:lnTo>
                        <a:pt x="1156" y="246"/>
                      </a:lnTo>
                      <a:lnTo>
                        <a:pt x="1145" y="248"/>
                      </a:lnTo>
                      <a:lnTo>
                        <a:pt x="1176" y="235"/>
                      </a:lnTo>
                      <a:lnTo>
                        <a:pt x="1167" y="224"/>
                      </a:lnTo>
                      <a:lnTo>
                        <a:pt x="1162" y="230"/>
                      </a:lnTo>
                      <a:lnTo>
                        <a:pt x="1154" y="228"/>
                      </a:lnTo>
                      <a:lnTo>
                        <a:pt x="1149" y="219"/>
                      </a:lnTo>
                      <a:lnTo>
                        <a:pt x="1142" y="226"/>
                      </a:lnTo>
                      <a:lnTo>
                        <a:pt x="1143" y="219"/>
                      </a:lnTo>
                      <a:lnTo>
                        <a:pt x="1142" y="215"/>
                      </a:lnTo>
                      <a:lnTo>
                        <a:pt x="1129" y="217"/>
                      </a:lnTo>
                      <a:lnTo>
                        <a:pt x="1133" y="212"/>
                      </a:lnTo>
                      <a:lnTo>
                        <a:pt x="1133" y="204"/>
                      </a:lnTo>
                      <a:lnTo>
                        <a:pt x="1118" y="201"/>
                      </a:lnTo>
                      <a:lnTo>
                        <a:pt x="1116" y="192"/>
                      </a:lnTo>
                      <a:lnTo>
                        <a:pt x="1107" y="192"/>
                      </a:lnTo>
                      <a:lnTo>
                        <a:pt x="1111" y="190"/>
                      </a:lnTo>
                      <a:lnTo>
                        <a:pt x="1107" y="184"/>
                      </a:lnTo>
                      <a:lnTo>
                        <a:pt x="1109" y="181"/>
                      </a:lnTo>
                      <a:lnTo>
                        <a:pt x="1092" y="179"/>
                      </a:lnTo>
                      <a:lnTo>
                        <a:pt x="1103" y="177"/>
                      </a:lnTo>
                      <a:lnTo>
                        <a:pt x="1102" y="175"/>
                      </a:lnTo>
                      <a:lnTo>
                        <a:pt x="1111" y="179"/>
                      </a:lnTo>
                      <a:lnTo>
                        <a:pt x="1109" y="175"/>
                      </a:lnTo>
                      <a:lnTo>
                        <a:pt x="1114" y="170"/>
                      </a:lnTo>
                      <a:lnTo>
                        <a:pt x="1107" y="157"/>
                      </a:lnTo>
                      <a:lnTo>
                        <a:pt x="1100" y="159"/>
                      </a:lnTo>
                      <a:lnTo>
                        <a:pt x="1109" y="153"/>
                      </a:lnTo>
                      <a:lnTo>
                        <a:pt x="1103" y="144"/>
                      </a:lnTo>
                      <a:lnTo>
                        <a:pt x="1098" y="144"/>
                      </a:lnTo>
                      <a:lnTo>
                        <a:pt x="1102" y="141"/>
                      </a:lnTo>
                      <a:lnTo>
                        <a:pt x="1098" y="137"/>
                      </a:lnTo>
                      <a:lnTo>
                        <a:pt x="1089" y="139"/>
                      </a:lnTo>
                      <a:lnTo>
                        <a:pt x="1098" y="130"/>
                      </a:lnTo>
                      <a:lnTo>
                        <a:pt x="1083" y="128"/>
                      </a:lnTo>
                      <a:lnTo>
                        <a:pt x="1092" y="122"/>
                      </a:lnTo>
                      <a:lnTo>
                        <a:pt x="1087" y="119"/>
                      </a:lnTo>
                      <a:lnTo>
                        <a:pt x="1089" y="110"/>
                      </a:lnTo>
                      <a:lnTo>
                        <a:pt x="1072" y="113"/>
                      </a:lnTo>
                      <a:lnTo>
                        <a:pt x="1085" y="106"/>
                      </a:lnTo>
                      <a:lnTo>
                        <a:pt x="1076" y="100"/>
                      </a:lnTo>
                      <a:lnTo>
                        <a:pt x="1080" y="97"/>
                      </a:lnTo>
                      <a:lnTo>
                        <a:pt x="1074" y="95"/>
                      </a:lnTo>
                      <a:lnTo>
                        <a:pt x="1072" y="86"/>
                      </a:lnTo>
                      <a:lnTo>
                        <a:pt x="1067" y="86"/>
                      </a:lnTo>
                      <a:lnTo>
                        <a:pt x="1071" y="80"/>
                      </a:lnTo>
                      <a:lnTo>
                        <a:pt x="1067" y="73"/>
                      </a:lnTo>
                      <a:lnTo>
                        <a:pt x="1063" y="73"/>
                      </a:lnTo>
                      <a:lnTo>
                        <a:pt x="1052" y="89"/>
                      </a:lnTo>
                      <a:lnTo>
                        <a:pt x="1056" y="99"/>
                      </a:lnTo>
                      <a:lnTo>
                        <a:pt x="1049" y="102"/>
                      </a:lnTo>
                      <a:lnTo>
                        <a:pt x="1050" y="108"/>
                      </a:lnTo>
                      <a:lnTo>
                        <a:pt x="1049" y="115"/>
                      </a:lnTo>
                      <a:lnTo>
                        <a:pt x="1043" y="115"/>
                      </a:lnTo>
                      <a:lnTo>
                        <a:pt x="1047" y="122"/>
                      </a:lnTo>
                      <a:lnTo>
                        <a:pt x="1043" y="128"/>
                      </a:lnTo>
                      <a:lnTo>
                        <a:pt x="1043" y="120"/>
                      </a:lnTo>
                      <a:lnTo>
                        <a:pt x="1038" y="117"/>
                      </a:lnTo>
                      <a:lnTo>
                        <a:pt x="1034" y="128"/>
                      </a:lnTo>
                      <a:lnTo>
                        <a:pt x="1018" y="139"/>
                      </a:lnTo>
                      <a:lnTo>
                        <a:pt x="1016" y="128"/>
                      </a:lnTo>
                      <a:lnTo>
                        <a:pt x="1014" y="131"/>
                      </a:lnTo>
                      <a:lnTo>
                        <a:pt x="1016" y="124"/>
                      </a:lnTo>
                      <a:lnTo>
                        <a:pt x="1010" y="139"/>
                      </a:lnTo>
                      <a:lnTo>
                        <a:pt x="999" y="139"/>
                      </a:lnTo>
                      <a:lnTo>
                        <a:pt x="1010" y="137"/>
                      </a:lnTo>
                      <a:lnTo>
                        <a:pt x="1010" y="128"/>
                      </a:lnTo>
                      <a:lnTo>
                        <a:pt x="1007" y="115"/>
                      </a:lnTo>
                      <a:lnTo>
                        <a:pt x="978" y="122"/>
                      </a:lnTo>
                      <a:lnTo>
                        <a:pt x="985" y="119"/>
                      </a:lnTo>
                      <a:lnTo>
                        <a:pt x="983" y="113"/>
                      </a:lnTo>
                      <a:lnTo>
                        <a:pt x="988" y="117"/>
                      </a:lnTo>
                      <a:lnTo>
                        <a:pt x="996" y="113"/>
                      </a:lnTo>
                      <a:lnTo>
                        <a:pt x="990" y="108"/>
                      </a:lnTo>
                      <a:lnTo>
                        <a:pt x="996" y="102"/>
                      </a:lnTo>
                      <a:lnTo>
                        <a:pt x="988" y="102"/>
                      </a:lnTo>
                      <a:lnTo>
                        <a:pt x="992" y="93"/>
                      </a:lnTo>
                      <a:lnTo>
                        <a:pt x="988" y="86"/>
                      </a:lnTo>
                      <a:lnTo>
                        <a:pt x="965" y="80"/>
                      </a:lnTo>
                      <a:lnTo>
                        <a:pt x="992" y="80"/>
                      </a:lnTo>
                      <a:lnTo>
                        <a:pt x="987" y="68"/>
                      </a:lnTo>
                      <a:lnTo>
                        <a:pt x="992" y="53"/>
                      </a:lnTo>
                      <a:lnTo>
                        <a:pt x="988" y="49"/>
                      </a:lnTo>
                      <a:lnTo>
                        <a:pt x="981" y="57"/>
                      </a:lnTo>
                      <a:lnTo>
                        <a:pt x="979" y="49"/>
                      </a:lnTo>
                      <a:lnTo>
                        <a:pt x="959" y="48"/>
                      </a:lnTo>
                      <a:lnTo>
                        <a:pt x="956" y="37"/>
                      </a:lnTo>
                      <a:lnTo>
                        <a:pt x="959" y="33"/>
                      </a:lnTo>
                      <a:lnTo>
                        <a:pt x="948" y="35"/>
                      </a:lnTo>
                      <a:lnTo>
                        <a:pt x="950" y="31"/>
                      </a:lnTo>
                      <a:lnTo>
                        <a:pt x="948" y="22"/>
                      </a:lnTo>
                      <a:lnTo>
                        <a:pt x="939" y="26"/>
                      </a:lnTo>
                      <a:lnTo>
                        <a:pt x="943" y="15"/>
                      </a:lnTo>
                      <a:lnTo>
                        <a:pt x="925" y="4"/>
                      </a:lnTo>
                      <a:lnTo>
                        <a:pt x="905" y="15"/>
                      </a:lnTo>
                      <a:lnTo>
                        <a:pt x="868" y="0"/>
                      </a:lnTo>
                      <a:lnTo>
                        <a:pt x="857" y="11"/>
                      </a:lnTo>
                      <a:lnTo>
                        <a:pt x="859" y="26"/>
                      </a:lnTo>
                      <a:lnTo>
                        <a:pt x="870" y="27"/>
                      </a:lnTo>
                      <a:lnTo>
                        <a:pt x="859" y="57"/>
                      </a:lnTo>
                      <a:lnTo>
                        <a:pt x="868" y="60"/>
                      </a:lnTo>
                      <a:lnTo>
                        <a:pt x="863" y="62"/>
                      </a:lnTo>
                      <a:lnTo>
                        <a:pt x="865" y="69"/>
                      </a:lnTo>
                      <a:lnTo>
                        <a:pt x="868" y="77"/>
                      </a:lnTo>
                      <a:lnTo>
                        <a:pt x="866" y="82"/>
                      </a:lnTo>
                      <a:lnTo>
                        <a:pt x="874" y="82"/>
                      </a:lnTo>
                      <a:lnTo>
                        <a:pt x="870" y="91"/>
                      </a:lnTo>
                      <a:lnTo>
                        <a:pt x="875" y="95"/>
                      </a:lnTo>
                      <a:lnTo>
                        <a:pt x="866" y="93"/>
                      </a:lnTo>
                      <a:lnTo>
                        <a:pt x="866" y="104"/>
                      </a:lnTo>
                      <a:lnTo>
                        <a:pt x="850" y="110"/>
                      </a:lnTo>
                      <a:lnTo>
                        <a:pt x="850" y="119"/>
                      </a:lnTo>
                      <a:lnTo>
                        <a:pt x="868" y="133"/>
                      </a:lnTo>
                      <a:lnTo>
                        <a:pt x="879" y="170"/>
                      </a:lnTo>
                      <a:lnTo>
                        <a:pt x="881" y="190"/>
                      </a:lnTo>
                      <a:lnTo>
                        <a:pt x="885" y="181"/>
                      </a:lnTo>
                      <a:lnTo>
                        <a:pt x="888" y="190"/>
                      </a:lnTo>
                      <a:lnTo>
                        <a:pt x="881" y="192"/>
                      </a:lnTo>
                      <a:lnTo>
                        <a:pt x="866" y="215"/>
                      </a:lnTo>
                      <a:lnTo>
                        <a:pt x="837" y="237"/>
                      </a:lnTo>
                      <a:lnTo>
                        <a:pt x="846" y="252"/>
                      </a:lnTo>
                      <a:lnTo>
                        <a:pt x="850" y="288"/>
                      </a:lnTo>
                      <a:lnTo>
                        <a:pt x="855" y="294"/>
                      </a:lnTo>
                      <a:lnTo>
                        <a:pt x="863" y="296"/>
                      </a:lnTo>
                      <a:lnTo>
                        <a:pt x="855" y="296"/>
                      </a:lnTo>
                      <a:lnTo>
                        <a:pt x="844" y="305"/>
                      </a:lnTo>
                      <a:lnTo>
                        <a:pt x="852" y="312"/>
                      </a:lnTo>
                      <a:lnTo>
                        <a:pt x="848" y="319"/>
                      </a:lnTo>
                      <a:lnTo>
                        <a:pt x="839" y="312"/>
                      </a:lnTo>
                      <a:lnTo>
                        <a:pt x="837" y="316"/>
                      </a:lnTo>
                      <a:lnTo>
                        <a:pt x="835" y="316"/>
                      </a:lnTo>
                      <a:lnTo>
                        <a:pt x="835" y="323"/>
                      </a:lnTo>
                      <a:lnTo>
                        <a:pt x="824" y="317"/>
                      </a:lnTo>
                      <a:lnTo>
                        <a:pt x="813" y="325"/>
                      </a:lnTo>
                      <a:lnTo>
                        <a:pt x="823" y="316"/>
                      </a:lnTo>
                      <a:lnTo>
                        <a:pt x="821" y="306"/>
                      </a:lnTo>
                      <a:lnTo>
                        <a:pt x="812" y="299"/>
                      </a:lnTo>
                      <a:lnTo>
                        <a:pt x="797" y="299"/>
                      </a:lnTo>
                      <a:lnTo>
                        <a:pt x="808" y="294"/>
                      </a:lnTo>
                      <a:lnTo>
                        <a:pt x="795" y="275"/>
                      </a:lnTo>
                      <a:lnTo>
                        <a:pt x="797" y="270"/>
                      </a:lnTo>
                      <a:lnTo>
                        <a:pt x="793" y="246"/>
                      </a:lnTo>
                      <a:lnTo>
                        <a:pt x="795" y="221"/>
                      </a:lnTo>
                      <a:lnTo>
                        <a:pt x="750" y="217"/>
                      </a:lnTo>
                      <a:lnTo>
                        <a:pt x="744" y="230"/>
                      </a:lnTo>
                      <a:lnTo>
                        <a:pt x="750" y="215"/>
                      </a:lnTo>
                      <a:lnTo>
                        <a:pt x="741" y="206"/>
                      </a:lnTo>
                      <a:lnTo>
                        <a:pt x="715" y="199"/>
                      </a:lnTo>
                      <a:lnTo>
                        <a:pt x="706" y="184"/>
                      </a:lnTo>
                      <a:lnTo>
                        <a:pt x="689" y="175"/>
                      </a:lnTo>
                      <a:lnTo>
                        <a:pt x="660" y="162"/>
                      </a:lnTo>
                      <a:lnTo>
                        <a:pt x="635" y="172"/>
                      </a:lnTo>
                      <a:lnTo>
                        <a:pt x="640" y="166"/>
                      </a:lnTo>
                      <a:lnTo>
                        <a:pt x="640" y="157"/>
                      </a:lnTo>
                      <a:lnTo>
                        <a:pt x="627" y="120"/>
                      </a:lnTo>
                      <a:lnTo>
                        <a:pt x="615" y="119"/>
                      </a:lnTo>
                      <a:lnTo>
                        <a:pt x="613" y="128"/>
                      </a:lnTo>
                      <a:lnTo>
                        <a:pt x="609" y="117"/>
                      </a:lnTo>
                      <a:lnTo>
                        <a:pt x="0" y="117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1" name=""/>
                <p:cNvSpPr/>
                <p:nvPr/>
              </p:nvSpPr>
              <p:spPr>
                <a:xfrm>
                  <a:off x="898560" y="2714400"/>
                  <a:ext cx="1911240" cy="833400"/>
                </a:xfrm>
                <a:custGeom>
                  <a:avLst/>
                  <a:gdLst/>
                  <a:ahLst/>
                  <a:rect l="l" t="t" r="r" b="b"/>
                  <a:pathLst>
                    <a:path w="1204" h="525">
                      <a:moveTo>
                        <a:pt x="0" y="117"/>
                      </a:moveTo>
                      <a:lnTo>
                        <a:pt x="9" y="122"/>
                      </a:lnTo>
                      <a:lnTo>
                        <a:pt x="39" y="181"/>
                      </a:lnTo>
                      <a:lnTo>
                        <a:pt x="66" y="197"/>
                      </a:lnTo>
                      <a:lnTo>
                        <a:pt x="66" y="223"/>
                      </a:lnTo>
                      <a:lnTo>
                        <a:pt x="66" y="232"/>
                      </a:lnTo>
                      <a:lnTo>
                        <a:pt x="62" y="232"/>
                      </a:lnTo>
                      <a:lnTo>
                        <a:pt x="60" y="239"/>
                      </a:lnTo>
                      <a:lnTo>
                        <a:pt x="70" y="244"/>
                      </a:lnTo>
                      <a:lnTo>
                        <a:pt x="66" y="252"/>
                      </a:lnTo>
                      <a:lnTo>
                        <a:pt x="79" y="265"/>
                      </a:lnTo>
                      <a:lnTo>
                        <a:pt x="82" y="263"/>
                      </a:lnTo>
                      <a:lnTo>
                        <a:pt x="82" y="275"/>
                      </a:lnTo>
                      <a:lnTo>
                        <a:pt x="86" y="288"/>
                      </a:lnTo>
                      <a:lnTo>
                        <a:pt x="93" y="286"/>
                      </a:lnTo>
                      <a:lnTo>
                        <a:pt x="93" y="292"/>
                      </a:lnTo>
                      <a:lnTo>
                        <a:pt x="101" y="290"/>
                      </a:lnTo>
                      <a:lnTo>
                        <a:pt x="102" y="310"/>
                      </a:lnTo>
                      <a:lnTo>
                        <a:pt x="108" y="306"/>
                      </a:lnTo>
                      <a:lnTo>
                        <a:pt x="108" y="312"/>
                      </a:lnTo>
                      <a:lnTo>
                        <a:pt x="110" y="312"/>
                      </a:lnTo>
                      <a:lnTo>
                        <a:pt x="102" y="316"/>
                      </a:lnTo>
                      <a:lnTo>
                        <a:pt x="108" y="317"/>
                      </a:lnTo>
                      <a:lnTo>
                        <a:pt x="102" y="319"/>
                      </a:lnTo>
                      <a:lnTo>
                        <a:pt x="104" y="323"/>
                      </a:lnTo>
                      <a:lnTo>
                        <a:pt x="112" y="327"/>
                      </a:lnTo>
                      <a:lnTo>
                        <a:pt x="124" y="325"/>
                      </a:lnTo>
                      <a:lnTo>
                        <a:pt x="122" y="328"/>
                      </a:lnTo>
                      <a:lnTo>
                        <a:pt x="130" y="332"/>
                      </a:lnTo>
                      <a:lnTo>
                        <a:pt x="128" y="336"/>
                      </a:lnTo>
                      <a:lnTo>
                        <a:pt x="150" y="339"/>
                      </a:lnTo>
                      <a:lnTo>
                        <a:pt x="148" y="347"/>
                      </a:lnTo>
                      <a:lnTo>
                        <a:pt x="150" y="350"/>
                      </a:lnTo>
                      <a:lnTo>
                        <a:pt x="157" y="354"/>
                      </a:lnTo>
                      <a:lnTo>
                        <a:pt x="161" y="352"/>
                      </a:lnTo>
                      <a:lnTo>
                        <a:pt x="161" y="348"/>
                      </a:lnTo>
                      <a:lnTo>
                        <a:pt x="166" y="356"/>
                      </a:lnTo>
                      <a:lnTo>
                        <a:pt x="166" y="363"/>
                      </a:lnTo>
                      <a:lnTo>
                        <a:pt x="172" y="356"/>
                      </a:lnTo>
                      <a:lnTo>
                        <a:pt x="172" y="367"/>
                      </a:lnTo>
                      <a:lnTo>
                        <a:pt x="181" y="367"/>
                      </a:lnTo>
                      <a:lnTo>
                        <a:pt x="175" y="369"/>
                      </a:lnTo>
                      <a:lnTo>
                        <a:pt x="179" y="374"/>
                      </a:lnTo>
                      <a:lnTo>
                        <a:pt x="600" y="374"/>
                      </a:lnTo>
                      <a:lnTo>
                        <a:pt x="600" y="363"/>
                      </a:lnTo>
                      <a:lnTo>
                        <a:pt x="607" y="379"/>
                      </a:lnTo>
                      <a:lnTo>
                        <a:pt x="635" y="381"/>
                      </a:lnTo>
                      <a:lnTo>
                        <a:pt x="657" y="394"/>
                      </a:lnTo>
                      <a:lnTo>
                        <a:pt x="666" y="392"/>
                      </a:lnTo>
                      <a:lnTo>
                        <a:pt x="682" y="396"/>
                      </a:lnTo>
                      <a:lnTo>
                        <a:pt x="688" y="394"/>
                      </a:lnTo>
                      <a:lnTo>
                        <a:pt x="695" y="383"/>
                      </a:lnTo>
                      <a:lnTo>
                        <a:pt x="697" y="387"/>
                      </a:lnTo>
                      <a:lnTo>
                        <a:pt x="702" y="378"/>
                      </a:lnTo>
                      <a:lnTo>
                        <a:pt x="702" y="385"/>
                      </a:lnTo>
                      <a:lnTo>
                        <a:pt x="708" y="374"/>
                      </a:lnTo>
                      <a:lnTo>
                        <a:pt x="719" y="376"/>
                      </a:lnTo>
                      <a:lnTo>
                        <a:pt x="722" y="389"/>
                      </a:lnTo>
                      <a:lnTo>
                        <a:pt x="722" y="378"/>
                      </a:lnTo>
                      <a:lnTo>
                        <a:pt x="733" y="378"/>
                      </a:lnTo>
                      <a:lnTo>
                        <a:pt x="742" y="398"/>
                      </a:lnTo>
                      <a:lnTo>
                        <a:pt x="755" y="396"/>
                      </a:lnTo>
                      <a:lnTo>
                        <a:pt x="755" y="403"/>
                      </a:lnTo>
                      <a:lnTo>
                        <a:pt x="759" y="410"/>
                      </a:lnTo>
                      <a:lnTo>
                        <a:pt x="759" y="420"/>
                      </a:lnTo>
                      <a:lnTo>
                        <a:pt x="762" y="421"/>
                      </a:lnTo>
                      <a:lnTo>
                        <a:pt x="762" y="431"/>
                      </a:lnTo>
                      <a:lnTo>
                        <a:pt x="764" y="431"/>
                      </a:lnTo>
                      <a:lnTo>
                        <a:pt x="766" y="429"/>
                      </a:lnTo>
                      <a:lnTo>
                        <a:pt x="768" y="434"/>
                      </a:lnTo>
                      <a:lnTo>
                        <a:pt x="819" y="443"/>
                      </a:lnTo>
                      <a:lnTo>
                        <a:pt x="830" y="454"/>
                      </a:lnTo>
                      <a:lnTo>
                        <a:pt x="830" y="460"/>
                      </a:lnTo>
                      <a:lnTo>
                        <a:pt x="835" y="465"/>
                      </a:lnTo>
                      <a:lnTo>
                        <a:pt x="830" y="465"/>
                      </a:lnTo>
                      <a:lnTo>
                        <a:pt x="830" y="471"/>
                      </a:lnTo>
                      <a:lnTo>
                        <a:pt x="819" y="467"/>
                      </a:lnTo>
                      <a:lnTo>
                        <a:pt x="817" y="471"/>
                      </a:lnTo>
                      <a:lnTo>
                        <a:pt x="815" y="463"/>
                      </a:lnTo>
                      <a:lnTo>
                        <a:pt x="812" y="463"/>
                      </a:lnTo>
                      <a:lnTo>
                        <a:pt x="812" y="456"/>
                      </a:lnTo>
                      <a:lnTo>
                        <a:pt x="806" y="456"/>
                      </a:lnTo>
                      <a:lnTo>
                        <a:pt x="810" y="467"/>
                      </a:lnTo>
                      <a:lnTo>
                        <a:pt x="804" y="480"/>
                      </a:lnTo>
                      <a:lnTo>
                        <a:pt x="803" y="496"/>
                      </a:lnTo>
                      <a:lnTo>
                        <a:pt x="793" y="503"/>
                      </a:lnTo>
                      <a:lnTo>
                        <a:pt x="792" y="513"/>
                      </a:lnTo>
                      <a:lnTo>
                        <a:pt x="793" y="518"/>
                      </a:lnTo>
                      <a:lnTo>
                        <a:pt x="786" y="516"/>
                      </a:lnTo>
                      <a:lnTo>
                        <a:pt x="782" y="525"/>
                      </a:lnTo>
                      <a:lnTo>
                        <a:pt x="793" y="525"/>
                      </a:lnTo>
                      <a:lnTo>
                        <a:pt x="813" y="511"/>
                      </a:lnTo>
                      <a:lnTo>
                        <a:pt x="823" y="513"/>
                      </a:lnTo>
                      <a:lnTo>
                        <a:pt x="830" y="509"/>
                      </a:lnTo>
                      <a:lnTo>
                        <a:pt x="848" y="509"/>
                      </a:lnTo>
                      <a:lnTo>
                        <a:pt x="844" y="500"/>
                      </a:lnTo>
                      <a:lnTo>
                        <a:pt x="834" y="498"/>
                      </a:lnTo>
                      <a:lnTo>
                        <a:pt x="843" y="489"/>
                      </a:lnTo>
                      <a:lnTo>
                        <a:pt x="859" y="485"/>
                      </a:lnTo>
                      <a:lnTo>
                        <a:pt x="875" y="485"/>
                      </a:lnTo>
                      <a:lnTo>
                        <a:pt x="874" y="480"/>
                      </a:lnTo>
                      <a:lnTo>
                        <a:pt x="877" y="482"/>
                      </a:lnTo>
                      <a:lnTo>
                        <a:pt x="896" y="471"/>
                      </a:lnTo>
                      <a:lnTo>
                        <a:pt x="908" y="463"/>
                      </a:lnTo>
                      <a:lnTo>
                        <a:pt x="959" y="463"/>
                      </a:lnTo>
                      <a:lnTo>
                        <a:pt x="963" y="456"/>
                      </a:lnTo>
                      <a:lnTo>
                        <a:pt x="974" y="454"/>
                      </a:lnTo>
                      <a:lnTo>
                        <a:pt x="983" y="423"/>
                      </a:lnTo>
                      <a:lnTo>
                        <a:pt x="992" y="409"/>
                      </a:lnTo>
                      <a:lnTo>
                        <a:pt x="1001" y="414"/>
                      </a:lnTo>
                      <a:lnTo>
                        <a:pt x="1010" y="410"/>
                      </a:lnTo>
                      <a:lnTo>
                        <a:pt x="1018" y="418"/>
                      </a:lnTo>
                      <a:lnTo>
                        <a:pt x="1018" y="447"/>
                      </a:lnTo>
                      <a:lnTo>
                        <a:pt x="1021" y="449"/>
                      </a:lnTo>
                      <a:lnTo>
                        <a:pt x="1021" y="456"/>
                      </a:lnTo>
                      <a:lnTo>
                        <a:pt x="1029" y="458"/>
                      </a:lnTo>
                      <a:lnTo>
                        <a:pt x="1050" y="456"/>
                      </a:lnTo>
                      <a:lnTo>
                        <a:pt x="1067" y="441"/>
                      </a:lnTo>
                      <a:lnTo>
                        <a:pt x="1071" y="443"/>
                      </a:lnTo>
                      <a:lnTo>
                        <a:pt x="1063" y="451"/>
                      </a:lnTo>
                      <a:lnTo>
                        <a:pt x="1063" y="454"/>
                      </a:lnTo>
                      <a:lnTo>
                        <a:pt x="1087" y="454"/>
                      </a:lnTo>
                      <a:lnTo>
                        <a:pt x="1074" y="460"/>
                      </a:lnTo>
                      <a:lnTo>
                        <a:pt x="1071" y="454"/>
                      </a:lnTo>
                      <a:lnTo>
                        <a:pt x="1043" y="471"/>
                      </a:lnTo>
                      <a:lnTo>
                        <a:pt x="1047" y="471"/>
                      </a:lnTo>
                      <a:lnTo>
                        <a:pt x="1043" y="480"/>
                      </a:lnTo>
                      <a:lnTo>
                        <a:pt x="1045" y="487"/>
                      </a:lnTo>
                      <a:lnTo>
                        <a:pt x="1054" y="494"/>
                      </a:lnTo>
                      <a:lnTo>
                        <a:pt x="1072" y="476"/>
                      </a:lnTo>
                      <a:lnTo>
                        <a:pt x="1074" y="471"/>
                      </a:lnTo>
                      <a:lnTo>
                        <a:pt x="1083" y="472"/>
                      </a:lnTo>
                      <a:lnTo>
                        <a:pt x="1083" y="467"/>
                      </a:lnTo>
                      <a:lnTo>
                        <a:pt x="1092" y="467"/>
                      </a:lnTo>
                      <a:lnTo>
                        <a:pt x="1122" y="454"/>
                      </a:lnTo>
                      <a:lnTo>
                        <a:pt x="1116" y="454"/>
                      </a:lnTo>
                      <a:lnTo>
                        <a:pt x="1118" y="449"/>
                      </a:lnTo>
                      <a:lnTo>
                        <a:pt x="1109" y="447"/>
                      </a:lnTo>
                      <a:lnTo>
                        <a:pt x="1107" y="443"/>
                      </a:lnTo>
                      <a:lnTo>
                        <a:pt x="1096" y="447"/>
                      </a:lnTo>
                      <a:lnTo>
                        <a:pt x="1076" y="440"/>
                      </a:lnTo>
                      <a:lnTo>
                        <a:pt x="1080" y="438"/>
                      </a:lnTo>
                      <a:lnTo>
                        <a:pt x="1067" y="434"/>
                      </a:lnTo>
                      <a:lnTo>
                        <a:pt x="1065" y="429"/>
                      </a:lnTo>
                      <a:lnTo>
                        <a:pt x="1063" y="416"/>
                      </a:lnTo>
                      <a:lnTo>
                        <a:pt x="1056" y="416"/>
                      </a:lnTo>
                      <a:lnTo>
                        <a:pt x="1063" y="401"/>
                      </a:lnTo>
                      <a:lnTo>
                        <a:pt x="1060" y="398"/>
                      </a:lnTo>
                      <a:lnTo>
                        <a:pt x="1050" y="401"/>
                      </a:lnTo>
                      <a:lnTo>
                        <a:pt x="1049" y="398"/>
                      </a:lnTo>
                      <a:lnTo>
                        <a:pt x="1038" y="394"/>
                      </a:lnTo>
                      <a:lnTo>
                        <a:pt x="1047" y="392"/>
                      </a:lnTo>
                      <a:lnTo>
                        <a:pt x="1058" y="394"/>
                      </a:lnTo>
                      <a:lnTo>
                        <a:pt x="1072" y="383"/>
                      </a:lnTo>
                      <a:lnTo>
                        <a:pt x="1071" y="374"/>
                      </a:lnTo>
                      <a:lnTo>
                        <a:pt x="1060" y="367"/>
                      </a:lnTo>
                      <a:lnTo>
                        <a:pt x="1036" y="369"/>
                      </a:lnTo>
                      <a:lnTo>
                        <a:pt x="1009" y="381"/>
                      </a:lnTo>
                      <a:lnTo>
                        <a:pt x="990" y="396"/>
                      </a:lnTo>
                      <a:lnTo>
                        <a:pt x="974" y="418"/>
                      </a:lnTo>
                      <a:lnTo>
                        <a:pt x="967" y="421"/>
                      </a:lnTo>
                      <a:lnTo>
                        <a:pt x="979" y="407"/>
                      </a:lnTo>
                      <a:lnTo>
                        <a:pt x="987" y="392"/>
                      </a:lnTo>
                      <a:lnTo>
                        <a:pt x="994" y="389"/>
                      </a:lnTo>
                      <a:lnTo>
                        <a:pt x="1001" y="376"/>
                      </a:lnTo>
                      <a:lnTo>
                        <a:pt x="1014" y="365"/>
                      </a:lnTo>
                      <a:lnTo>
                        <a:pt x="1025" y="363"/>
                      </a:lnTo>
                      <a:lnTo>
                        <a:pt x="1032" y="350"/>
                      </a:lnTo>
                      <a:lnTo>
                        <a:pt x="1041" y="343"/>
                      </a:lnTo>
                      <a:lnTo>
                        <a:pt x="1103" y="343"/>
                      </a:lnTo>
                      <a:lnTo>
                        <a:pt x="1112" y="347"/>
                      </a:lnTo>
                      <a:lnTo>
                        <a:pt x="1134" y="339"/>
                      </a:lnTo>
                      <a:lnTo>
                        <a:pt x="1134" y="343"/>
                      </a:lnTo>
                      <a:lnTo>
                        <a:pt x="1136" y="343"/>
                      </a:lnTo>
                      <a:lnTo>
                        <a:pt x="1162" y="317"/>
                      </a:lnTo>
                      <a:lnTo>
                        <a:pt x="1189" y="312"/>
                      </a:lnTo>
                      <a:lnTo>
                        <a:pt x="1204" y="297"/>
                      </a:lnTo>
                      <a:lnTo>
                        <a:pt x="1198" y="292"/>
                      </a:lnTo>
                      <a:lnTo>
                        <a:pt x="1204" y="292"/>
                      </a:lnTo>
                      <a:lnTo>
                        <a:pt x="1198" y="286"/>
                      </a:lnTo>
                      <a:lnTo>
                        <a:pt x="1202" y="285"/>
                      </a:lnTo>
                      <a:lnTo>
                        <a:pt x="1200" y="275"/>
                      </a:lnTo>
                      <a:lnTo>
                        <a:pt x="1193" y="272"/>
                      </a:lnTo>
                      <a:lnTo>
                        <a:pt x="1202" y="272"/>
                      </a:lnTo>
                      <a:lnTo>
                        <a:pt x="1198" y="263"/>
                      </a:lnTo>
                      <a:lnTo>
                        <a:pt x="1200" y="261"/>
                      </a:lnTo>
                      <a:lnTo>
                        <a:pt x="1184" y="255"/>
                      </a:lnTo>
                      <a:lnTo>
                        <a:pt x="1178" y="266"/>
                      </a:lnTo>
                      <a:lnTo>
                        <a:pt x="1178" y="246"/>
                      </a:lnTo>
                      <a:lnTo>
                        <a:pt x="1165" y="246"/>
                      </a:lnTo>
                      <a:lnTo>
                        <a:pt x="1171" y="248"/>
                      </a:lnTo>
                      <a:lnTo>
                        <a:pt x="1156" y="250"/>
                      </a:lnTo>
                      <a:lnTo>
                        <a:pt x="1133" y="270"/>
                      </a:lnTo>
                      <a:lnTo>
                        <a:pt x="1133" y="263"/>
                      </a:lnTo>
                      <a:lnTo>
                        <a:pt x="1120" y="257"/>
                      </a:lnTo>
                      <a:lnTo>
                        <a:pt x="1123" y="255"/>
                      </a:lnTo>
                      <a:lnTo>
                        <a:pt x="1134" y="261"/>
                      </a:lnTo>
                      <a:lnTo>
                        <a:pt x="1138" y="254"/>
                      </a:lnTo>
                      <a:lnTo>
                        <a:pt x="1156" y="246"/>
                      </a:lnTo>
                      <a:lnTo>
                        <a:pt x="1145" y="248"/>
                      </a:lnTo>
                      <a:lnTo>
                        <a:pt x="1176" y="235"/>
                      </a:lnTo>
                      <a:lnTo>
                        <a:pt x="1167" y="224"/>
                      </a:lnTo>
                      <a:lnTo>
                        <a:pt x="1162" y="230"/>
                      </a:lnTo>
                      <a:lnTo>
                        <a:pt x="1154" y="228"/>
                      </a:lnTo>
                      <a:lnTo>
                        <a:pt x="1149" y="219"/>
                      </a:lnTo>
                      <a:lnTo>
                        <a:pt x="1142" y="226"/>
                      </a:lnTo>
                      <a:lnTo>
                        <a:pt x="1143" y="219"/>
                      </a:lnTo>
                      <a:lnTo>
                        <a:pt x="1142" y="215"/>
                      </a:lnTo>
                      <a:lnTo>
                        <a:pt x="1129" y="217"/>
                      </a:lnTo>
                      <a:lnTo>
                        <a:pt x="1133" y="212"/>
                      </a:lnTo>
                      <a:lnTo>
                        <a:pt x="1133" y="204"/>
                      </a:lnTo>
                      <a:lnTo>
                        <a:pt x="1118" y="201"/>
                      </a:lnTo>
                      <a:lnTo>
                        <a:pt x="1116" y="192"/>
                      </a:lnTo>
                      <a:lnTo>
                        <a:pt x="1107" y="192"/>
                      </a:lnTo>
                      <a:lnTo>
                        <a:pt x="1111" y="190"/>
                      </a:lnTo>
                      <a:lnTo>
                        <a:pt x="1107" y="184"/>
                      </a:lnTo>
                      <a:lnTo>
                        <a:pt x="1109" y="181"/>
                      </a:lnTo>
                      <a:lnTo>
                        <a:pt x="1092" y="179"/>
                      </a:lnTo>
                      <a:lnTo>
                        <a:pt x="1103" y="177"/>
                      </a:lnTo>
                      <a:lnTo>
                        <a:pt x="1102" y="175"/>
                      </a:lnTo>
                      <a:lnTo>
                        <a:pt x="1111" y="179"/>
                      </a:lnTo>
                      <a:lnTo>
                        <a:pt x="1109" y="175"/>
                      </a:lnTo>
                      <a:lnTo>
                        <a:pt x="1114" y="170"/>
                      </a:lnTo>
                      <a:lnTo>
                        <a:pt x="1107" y="157"/>
                      </a:lnTo>
                      <a:lnTo>
                        <a:pt x="1100" y="159"/>
                      </a:lnTo>
                      <a:lnTo>
                        <a:pt x="1109" y="153"/>
                      </a:lnTo>
                      <a:lnTo>
                        <a:pt x="1103" y="144"/>
                      </a:lnTo>
                      <a:lnTo>
                        <a:pt x="1098" y="144"/>
                      </a:lnTo>
                      <a:lnTo>
                        <a:pt x="1102" y="141"/>
                      </a:lnTo>
                      <a:lnTo>
                        <a:pt x="1098" y="137"/>
                      </a:lnTo>
                      <a:lnTo>
                        <a:pt x="1089" y="139"/>
                      </a:lnTo>
                      <a:lnTo>
                        <a:pt x="1098" y="130"/>
                      </a:lnTo>
                      <a:lnTo>
                        <a:pt x="1083" y="128"/>
                      </a:lnTo>
                      <a:lnTo>
                        <a:pt x="1092" y="122"/>
                      </a:lnTo>
                      <a:lnTo>
                        <a:pt x="1087" y="119"/>
                      </a:lnTo>
                      <a:lnTo>
                        <a:pt x="1089" y="110"/>
                      </a:lnTo>
                      <a:lnTo>
                        <a:pt x="1072" y="113"/>
                      </a:lnTo>
                      <a:lnTo>
                        <a:pt x="1085" y="106"/>
                      </a:lnTo>
                      <a:lnTo>
                        <a:pt x="1076" y="100"/>
                      </a:lnTo>
                      <a:lnTo>
                        <a:pt x="1080" y="97"/>
                      </a:lnTo>
                      <a:lnTo>
                        <a:pt x="1074" y="95"/>
                      </a:lnTo>
                      <a:lnTo>
                        <a:pt x="1072" y="86"/>
                      </a:lnTo>
                      <a:lnTo>
                        <a:pt x="1067" y="86"/>
                      </a:lnTo>
                      <a:lnTo>
                        <a:pt x="1071" y="80"/>
                      </a:lnTo>
                      <a:lnTo>
                        <a:pt x="1067" y="73"/>
                      </a:lnTo>
                      <a:lnTo>
                        <a:pt x="1063" y="73"/>
                      </a:lnTo>
                      <a:lnTo>
                        <a:pt x="1052" y="89"/>
                      </a:lnTo>
                      <a:lnTo>
                        <a:pt x="1056" y="99"/>
                      </a:lnTo>
                      <a:lnTo>
                        <a:pt x="1049" y="102"/>
                      </a:lnTo>
                      <a:lnTo>
                        <a:pt x="1050" y="108"/>
                      </a:lnTo>
                      <a:lnTo>
                        <a:pt x="1049" y="115"/>
                      </a:lnTo>
                      <a:lnTo>
                        <a:pt x="1043" y="115"/>
                      </a:lnTo>
                      <a:lnTo>
                        <a:pt x="1047" y="122"/>
                      </a:lnTo>
                      <a:lnTo>
                        <a:pt x="1043" y="128"/>
                      </a:lnTo>
                      <a:lnTo>
                        <a:pt x="1043" y="120"/>
                      </a:lnTo>
                      <a:lnTo>
                        <a:pt x="1038" y="117"/>
                      </a:lnTo>
                      <a:lnTo>
                        <a:pt x="1034" y="128"/>
                      </a:lnTo>
                      <a:lnTo>
                        <a:pt x="1018" y="139"/>
                      </a:lnTo>
                      <a:lnTo>
                        <a:pt x="1016" y="128"/>
                      </a:lnTo>
                      <a:lnTo>
                        <a:pt x="1014" y="131"/>
                      </a:lnTo>
                      <a:lnTo>
                        <a:pt x="1016" y="124"/>
                      </a:lnTo>
                      <a:lnTo>
                        <a:pt x="1010" y="139"/>
                      </a:lnTo>
                      <a:lnTo>
                        <a:pt x="999" y="139"/>
                      </a:lnTo>
                      <a:lnTo>
                        <a:pt x="1010" y="137"/>
                      </a:lnTo>
                      <a:lnTo>
                        <a:pt x="1010" y="128"/>
                      </a:lnTo>
                      <a:lnTo>
                        <a:pt x="1007" y="115"/>
                      </a:lnTo>
                      <a:lnTo>
                        <a:pt x="978" y="122"/>
                      </a:lnTo>
                      <a:lnTo>
                        <a:pt x="985" y="119"/>
                      </a:lnTo>
                      <a:lnTo>
                        <a:pt x="983" y="113"/>
                      </a:lnTo>
                      <a:lnTo>
                        <a:pt x="988" y="117"/>
                      </a:lnTo>
                      <a:lnTo>
                        <a:pt x="996" y="113"/>
                      </a:lnTo>
                      <a:lnTo>
                        <a:pt x="990" y="108"/>
                      </a:lnTo>
                      <a:lnTo>
                        <a:pt x="996" y="102"/>
                      </a:lnTo>
                      <a:lnTo>
                        <a:pt x="988" y="102"/>
                      </a:lnTo>
                      <a:lnTo>
                        <a:pt x="992" y="93"/>
                      </a:lnTo>
                      <a:lnTo>
                        <a:pt x="988" y="86"/>
                      </a:lnTo>
                      <a:lnTo>
                        <a:pt x="965" y="80"/>
                      </a:lnTo>
                      <a:lnTo>
                        <a:pt x="992" y="80"/>
                      </a:lnTo>
                      <a:lnTo>
                        <a:pt x="987" y="68"/>
                      </a:lnTo>
                      <a:lnTo>
                        <a:pt x="992" y="53"/>
                      </a:lnTo>
                      <a:lnTo>
                        <a:pt x="988" y="49"/>
                      </a:lnTo>
                      <a:lnTo>
                        <a:pt x="981" y="57"/>
                      </a:lnTo>
                      <a:lnTo>
                        <a:pt x="979" y="49"/>
                      </a:lnTo>
                      <a:lnTo>
                        <a:pt x="959" y="48"/>
                      </a:lnTo>
                      <a:lnTo>
                        <a:pt x="956" y="37"/>
                      </a:lnTo>
                      <a:lnTo>
                        <a:pt x="959" y="33"/>
                      </a:lnTo>
                      <a:lnTo>
                        <a:pt x="948" y="35"/>
                      </a:lnTo>
                      <a:lnTo>
                        <a:pt x="950" y="31"/>
                      </a:lnTo>
                      <a:lnTo>
                        <a:pt x="948" y="22"/>
                      </a:lnTo>
                      <a:lnTo>
                        <a:pt x="939" y="26"/>
                      </a:lnTo>
                      <a:lnTo>
                        <a:pt x="943" y="15"/>
                      </a:lnTo>
                      <a:lnTo>
                        <a:pt x="925" y="4"/>
                      </a:lnTo>
                      <a:lnTo>
                        <a:pt x="905" y="15"/>
                      </a:lnTo>
                      <a:lnTo>
                        <a:pt x="868" y="0"/>
                      </a:lnTo>
                      <a:lnTo>
                        <a:pt x="857" y="11"/>
                      </a:lnTo>
                      <a:lnTo>
                        <a:pt x="859" y="26"/>
                      </a:lnTo>
                      <a:lnTo>
                        <a:pt x="870" y="27"/>
                      </a:lnTo>
                      <a:lnTo>
                        <a:pt x="859" y="57"/>
                      </a:lnTo>
                      <a:lnTo>
                        <a:pt x="868" y="60"/>
                      </a:lnTo>
                      <a:lnTo>
                        <a:pt x="863" y="62"/>
                      </a:lnTo>
                      <a:lnTo>
                        <a:pt x="865" y="69"/>
                      </a:lnTo>
                      <a:lnTo>
                        <a:pt x="868" y="77"/>
                      </a:lnTo>
                      <a:lnTo>
                        <a:pt x="866" y="82"/>
                      </a:lnTo>
                      <a:lnTo>
                        <a:pt x="874" y="82"/>
                      </a:lnTo>
                      <a:lnTo>
                        <a:pt x="870" y="91"/>
                      </a:lnTo>
                      <a:lnTo>
                        <a:pt x="875" y="95"/>
                      </a:lnTo>
                      <a:lnTo>
                        <a:pt x="866" y="93"/>
                      </a:lnTo>
                      <a:lnTo>
                        <a:pt x="866" y="104"/>
                      </a:lnTo>
                      <a:lnTo>
                        <a:pt x="850" y="110"/>
                      </a:lnTo>
                      <a:lnTo>
                        <a:pt x="850" y="119"/>
                      </a:lnTo>
                      <a:lnTo>
                        <a:pt x="868" y="133"/>
                      </a:lnTo>
                      <a:lnTo>
                        <a:pt x="879" y="170"/>
                      </a:lnTo>
                      <a:lnTo>
                        <a:pt x="881" y="190"/>
                      </a:lnTo>
                      <a:lnTo>
                        <a:pt x="885" y="181"/>
                      </a:lnTo>
                      <a:lnTo>
                        <a:pt x="888" y="190"/>
                      </a:lnTo>
                      <a:lnTo>
                        <a:pt x="881" y="192"/>
                      </a:lnTo>
                      <a:lnTo>
                        <a:pt x="866" y="215"/>
                      </a:lnTo>
                      <a:lnTo>
                        <a:pt x="837" y="237"/>
                      </a:lnTo>
                      <a:lnTo>
                        <a:pt x="846" y="252"/>
                      </a:lnTo>
                      <a:lnTo>
                        <a:pt x="850" y="288"/>
                      </a:lnTo>
                      <a:lnTo>
                        <a:pt x="855" y="294"/>
                      </a:lnTo>
                      <a:lnTo>
                        <a:pt x="863" y="296"/>
                      </a:lnTo>
                      <a:lnTo>
                        <a:pt x="855" y="296"/>
                      </a:lnTo>
                      <a:lnTo>
                        <a:pt x="844" y="305"/>
                      </a:lnTo>
                      <a:lnTo>
                        <a:pt x="852" y="312"/>
                      </a:lnTo>
                      <a:lnTo>
                        <a:pt x="848" y="319"/>
                      </a:lnTo>
                      <a:lnTo>
                        <a:pt x="839" y="312"/>
                      </a:lnTo>
                      <a:lnTo>
                        <a:pt x="837" y="316"/>
                      </a:lnTo>
                      <a:lnTo>
                        <a:pt x="835" y="316"/>
                      </a:lnTo>
                      <a:lnTo>
                        <a:pt x="835" y="323"/>
                      </a:lnTo>
                      <a:lnTo>
                        <a:pt x="824" y="317"/>
                      </a:lnTo>
                      <a:lnTo>
                        <a:pt x="813" y="325"/>
                      </a:lnTo>
                      <a:lnTo>
                        <a:pt x="823" y="316"/>
                      </a:lnTo>
                      <a:lnTo>
                        <a:pt x="821" y="306"/>
                      </a:lnTo>
                      <a:lnTo>
                        <a:pt x="812" y="299"/>
                      </a:lnTo>
                      <a:lnTo>
                        <a:pt x="797" y="299"/>
                      </a:lnTo>
                      <a:lnTo>
                        <a:pt x="808" y="294"/>
                      </a:lnTo>
                      <a:lnTo>
                        <a:pt x="795" y="275"/>
                      </a:lnTo>
                      <a:lnTo>
                        <a:pt x="797" y="270"/>
                      </a:lnTo>
                      <a:lnTo>
                        <a:pt x="793" y="246"/>
                      </a:lnTo>
                      <a:lnTo>
                        <a:pt x="795" y="221"/>
                      </a:lnTo>
                      <a:lnTo>
                        <a:pt x="750" y="217"/>
                      </a:lnTo>
                      <a:lnTo>
                        <a:pt x="744" y="230"/>
                      </a:lnTo>
                      <a:lnTo>
                        <a:pt x="750" y="215"/>
                      </a:lnTo>
                      <a:lnTo>
                        <a:pt x="741" y="206"/>
                      </a:lnTo>
                      <a:lnTo>
                        <a:pt x="715" y="199"/>
                      </a:lnTo>
                      <a:lnTo>
                        <a:pt x="706" y="184"/>
                      </a:lnTo>
                      <a:lnTo>
                        <a:pt x="689" y="175"/>
                      </a:lnTo>
                      <a:lnTo>
                        <a:pt x="660" y="162"/>
                      </a:lnTo>
                      <a:lnTo>
                        <a:pt x="635" y="172"/>
                      </a:lnTo>
                      <a:lnTo>
                        <a:pt x="640" y="166"/>
                      </a:lnTo>
                      <a:lnTo>
                        <a:pt x="640" y="157"/>
                      </a:lnTo>
                      <a:lnTo>
                        <a:pt x="627" y="120"/>
                      </a:lnTo>
                      <a:lnTo>
                        <a:pt x="615" y="119"/>
                      </a:lnTo>
                      <a:lnTo>
                        <a:pt x="613" y="128"/>
                      </a:lnTo>
                      <a:lnTo>
                        <a:pt x="609" y="117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2" name=""/>
                <p:cNvSpPr/>
                <p:nvPr/>
              </p:nvSpPr>
              <p:spPr>
                <a:xfrm>
                  <a:off x="4811760" y="1582560"/>
                  <a:ext cx="3954240" cy="1986120"/>
                </a:xfrm>
                <a:custGeom>
                  <a:avLst/>
                  <a:gdLst/>
                  <a:ahLst/>
                  <a:rect l="l" t="t" r="r" b="b"/>
                  <a:pathLst>
                    <a:path w="2491" h="1251">
                      <a:moveTo>
                        <a:pt x="1100" y="1010"/>
                      </a:moveTo>
                      <a:lnTo>
                        <a:pt x="1080" y="1027"/>
                      </a:lnTo>
                      <a:lnTo>
                        <a:pt x="1083" y="1045"/>
                      </a:lnTo>
                      <a:lnTo>
                        <a:pt x="1080" y="1051"/>
                      </a:lnTo>
                      <a:lnTo>
                        <a:pt x="1082" y="1060"/>
                      </a:lnTo>
                      <a:lnTo>
                        <a:pt x="1078" y="1061"/>
                      </a:lnTo>
                      <a:lnTo>
                        <a:pt x="1034" y="1061"/>
                      </a:lnTo>
                      <a:lnTo>
                        <a:pt x="1023" y="1051"/>
                      </a:lnTo>
                      <a:lnTo>
                        <a:pt x="987" y="1047"/>
                      </a:lnTo>
                      <a:lnTo>
                        <a:pt x="969" y="1054"/>
                      </a:lnTo>
                      <a:lnTo>
                        <a:pt x="932" y="1076"/>
                      </a:lnTo>
                      <a:lnTo>
                        <a:pt x="925" y="1087"/>
                      </a:lnTo>
                      <a:lnTo>
                        <a:pt x="919" y="1091"/>
                      </a:lnTo>
                      <a:lnTo>
                        <a:pt x="912" y="1087"/>
                      </a:lnTo>
                      <a:lnTo>
                        <a:pt x="917" y="1082"/>
                      </a:lnTo>
                      <a:lnTo>
                        <a:pt x="910" y="1067"/>
                      </a:lnTo>
                      <a:lnTo>
                        <a:pt x="907" y="1069"/>
                      </a:lnTo>
                      <a:lnTo>
                        <a:pt x="903" y="1072"/>
                      </a:lnTo>
                      <a:lnTo>
                        <a:pt x="888" y="1069"/>
                      </a:lnTo>
                      <a:lnTo>
                        <a:pt x="883" y="1061"/>
                      </a:lnTo>
                      <a:lnTo>
                        <a:pt x="881" y="1058"/>
                      </a:lnTo>
                      <a:lnTo>
                        <a:pt x="874" y="1056"/>
                      </a:lnTo>
                      <a:lnTo>
                        <a:pt x="872" y="1045"/>
                      </a:lnTo>
                      <a:lnTo>
                        <a:pt x="861" y="1038"/>
                      </a:lnTo>
                      <a:lnTo>
                        <a:pt x="857" y="1036"/>
                      </a:lnTo>
                      <a:lnTo>
                        <a:pt x="855" y="1040"/>
                      </a:lnTo>
                      <a:lnTo>
                        <a:pt x="850" y="1040"/>
                      </a:lnTo>
                      <a:lnTo>
                        <a:pt x="848" y="1043"/>
                      </a:lnTo>
                      <a:lnTo>
                        <a:pt x="830" y="1043"/>
                      </a:lnTo>
                      <a:lnTo>
                        <a:pt x="826" y="1038"/>
                      </a:lnTo>
                      <a:lnTo>
                        <a:pt x="826" y="1036"/>
                      </a:lnTo>
                      <a:lnTo>
                        <a:pt x="819" y="1030"/>
                      </a:lnTo>
                      <a:lnTo>
                        <a:pt x="817" y="1030"/>
                      </a:lnTo>
                      <a:lnTo>
                        <a:pt x="814" y="1040"/>
                      </a:lnTo>
                      <a:lnTo>
                        <a:pt x="810" y="1041"/>
                      </a:lnTo>
                      <a:lnTo>
                        <a:pt x="777" y="981"/>
                      </a:lnTo>
                      <a:lnTo>
                        <a:pt x="755" y="963"/>
                      </a:lnTo>
                      <a:lnTo>
                        <a:pt x="755" y="959"/>
                      </a:lnTo>
                      <a:lnTo>
                        <a:pt x="761" y="956"/>
                      </a:lnTo>
                      <a:lnTo>
                        <a:pt x="759" y="952"/>
                      </a:lnTo>
                      <a:lnTo>
                        <a:pt x="748" y="957"/>
                      </a:lnTo>
                      <a:lnTo>
                        <a:pt x="741" y="957"/>
                      </a:lnTo>
                      <a:lnTo>
                        <a:pt x="733" y="967"/>
                      </a:lnTo>
                      <a:lnTo>
                        <a:pt x="724" y="970"/>
                      </a:lnTo>
                      <a:lnTo>
                        <a:pt x="724" y="974"/>
                      </a:lnTo>
                      <a:lnTo>
                        <a:pt x="715" y="972"/>
                      </a:lnTo>
                      <a:lnTo>
                        <a:pt x="708" y="976"/>
                      </a:lnTo>
                      <a:lnTo>
                        <a:pt x="706" y="972"/>
                      </a:lnTo>
                      <a:lnTo>
                        <a:pt x="708" y="967"/>
                      </a:lnTo>
                      <a:lnTo>
                        <a:pt x="713" y="965"/>
                      </a:lnTo>
                      <a:lnTo>
                        <a:pt x="711" y="961"/>
                      </a:lnTo>
                      <a:lnTo>
                        <a:pt x="706" y="965"/>
                      </a:lnTo>
                      <a:lnTo>
                        <a:pt x="697" y="959"/>
                      </a:lnTo>
                      <a:lnTo>
                        <a:pt x="695" y="959"/>
                      </a:lnTo>
                      <a:lnTo>
                        <a:pt x="697" y="963"/>
                      </a:lnTo>
                      <a:lnTo>
                        <a:pt x="691" y="963"/>
                      </a:lnTo>
                      <a:lnTo>
                        <a:pt x="693" y="959"/>
                      </a:lnTo>
                      <a:lnTo>
                        <a:pt x="690" y="954"/>
                      </a:lnTo>
                      <a:lnTo>
                        <a:pt x="688" y="952"/>
                      </a:lnTo>
                      <a:lnTo>
                        <a:pt x="688" y="957"/>
                      </a:lnTo>
                      <a:lnTo>
                        <a:pt x="673" y="959"/>
                      </a:lnTo>
                      <a:lnTo>
                        <a:pt x="671" y="954"/>
                      </a:lnTo>
                      <a:lnTo>
                        <a:pt x="675" y="950"/>
                      </a:lnTo>
                      <a:lnTo>
                        <a:pt x="675" y="945"/>
                      </a:lnTo>
                      <a:lnTo>
                        <a:pt x="671" y="941"/>
                      </a:lnTo>
                      <a:lnTo>
                        <a:pt x="669" y="930"/>
                      </a:lnTo>
                      <a:lnTo>
                        <a:pt x="666" y="928"/>
                      </a:lnTo>
                      <a:lnTo>
                        <a:pt x="659" y="932"/>
                      </a:lnTo>
                      <a:lnTo>
                        <a:pt x="651" y="926"/>
                      </a:lnTo>
                      <a:lnTo>
                        <a:pt x="640" y="925"/>
                      </a:lnTo>
                      <a:lnTo>
                        <a:pt x="633" y="930"/>
                      </a:lnTo>
                      <a:lnTo>
                        <a:pt x="629" y="930"/>
                      </a:lnTo>
                      <a:lnTo>
                        <a:pt x="628" y="937"/>
                      </a:lnTo>
                      <a:lnTo>
                        <a:pt x="595" y="945"/>
                      </a:lnTo>
                      <a:lnTo>
                        <a:pt x="584" y="947"/>
                      </a:lnTo>
                      <a:lnTo>
                        <a:pt x="580" y="954"/>
                      </a:lnTo>
                      <a:lnTo>
                        <a:pt x="573" y="954"/>
                      </a:lnTo>
                      <a:lnTo>
                        <a:pt x="566" y="956"/>
                      </a:lnTo>
                      <a:lnTo>
                        <a:pt x="566" y="957"/>
                      </a:lnTo>
                      <a:lnTo>
                        <a:pt x="558" y="956"/>
                      </a:lnTo>
                      <a:lnTo>
                        <a:pt x="551" y="961"/>
                      </a:lnTo>
                      <a:lnTo>
                        <a:pt x="544" y="961"/>
                      </a:lnTo>
                      <a:lnTo>
                        <a:pt x="542" y="965"/>
                      </a:lnTo>
                      <a:lnTo>
                        <a:pt x="540" y="963"/>
                      </a:lnTo>
                      <a:lnTo>
                        <a:pt x="527" y="963"/>
                      </a:lnTo>
                      <a:lnTo>
                        <a:pt x="525" y="961"/>
                      </a:lnTo>
                      <a:lnTo>
                        <a:pt x="518" y="963"/>
                      </a:lnTo>
                      <a:lnTo>
                        <a:pt x="522" y="967"/>
                      </a:lnTo>
                      <a:lnTo>
                        <a:pt x="518" y="972"/>
                      </a:lnTo>
                      <a:lnTo>
                        <a:pt x="525" y="972"/>
                      </a:lnTo>
                      <a:lnTo>
                        <a:pt x="527" y="974"/>
                      </a:lnTo>
                      <a:lnTo>
                        <a:pt x="522" y="976"/>
                      </a:lnTo>
                      <a:lnTo>
                        <a:pt x="522" y="979"/>
                      </a:lnTo>
                      <a:lnTo>
                        <a:pt x="531" y="981"/>
                      </a:lnTo>
                      <a:lnTo>
                        <a:pt x="536" y="985"/>
                      </a:lnTo>
                      <a:lnTo>
                        <a:pt x="533" y="988"/>
                      </a:lnTo>
                      <a:lnTo>
                        <a:pt x="520" y="988"/>
                      </a:lnTo>
                      <a:lnTo>
                        <a:pt x="513" y="994"/>
                      </a:lnTo>
                      <a:lnTo>
                        <a:pt x="518" y="1001"/>
                      </a:lnTo>
                      <a:lnTo>
                        <a:pt x="518" y="1005"/>
                      </a:lnTo>
                      <a:lnTo>
                        <a:pt x="504" y="1014"/>
                      </a:lnTo>
                      <a:lnTo>
                        <a:pt x="504" y="1014"/>
                      </a:lnTo>
                      <a:lnTo>
                        <a:pt x="507" y="1016"/>
                      </a:lnTo>
                      <a:lnTo>
                        <a:pt x="509" y="1019"/>
                      </a:lnTo>
                      <a:lnTo>
                        <a:pt x="516" y="1021"/>
                      </a:lnTo>
                      <a:lnTo>
                        <a:pt x="518" y="1025"/>
                      </a:lnTo>
                      <a:lnTo>
                        <a:pt x="529" y="1029"/>
                      </a:lnTo>
                      <a:lnTo>
                        <a:pt x="524" y="1041"/>
                      </a:lnTo>
                      <a:lnTo>
                        <a:pt x="513" y="1045"/>
                      </a:lnTo>
                      <a:lnTo>
                        <a:pt x="504" y="1040"/>
                      </a:lnTo>
                      <a:lnTo>
                        <a:pt x="500" y="1049"/>
                      </a:lnTo>
                      <a:lnTo>
                        <a:pt x="494" y="1049"/>
                      </a:lnTo>
                      <a:lnTo>
                        <a:pt x="493" y="1045"/>
                      </a:lnTo>
                      <a:lnTo>
                        <a:pt x="494" y="1045"/>
                      </a:lnTo>
                      <a:lnTo>
                        <a:pt x="485" y="1045"/>
                      </a:lnTo>
                      <a:lnTo>
                        <a:pt x="480" y="1036"/>
                      </a:lnTo>
                      <a:lnTo>
                        <a:pt x="476" y="1034"/>
                      </a:lnTo>
                      <a:lnTo>
                        <a:pt x="471" y="1036"/>
                      </a:lnTo>
                      <a:lnTo>
                        <a:pt x="465" y="1040"/>
                      </a:lnTo>
                      <a:lnTo>
                        <a:pt x="460" y="1036"/>
                      </a:lnTo>
                      <a:lnTo>
                        <a:pt x="453" y="1036"/>
                      </a:lnTo>
                      <a:lnTo>
                        <a:pt x="453" y="1038"/>
                      </a:lnTo>
                      <a:lnTo>
                        <a:pt x="449" y="1038"/>
                      </a:lnTo>
                      <a:lnTo>
                        <a:pt x="438" y="1047"/>
                      </a:lnTo>
                      <a:lnTo>
                        <a:pt x="429" y="1043"/>
                      </a:lnTo>
                      <a:lnTo>
                        <a:pt x="425" y="1036"/>
                      </a:lnTo>
                      <a:lnTo>
                        <a:pt x="422" y="1036"/>
                      </a:lnTo>
                      <a:lnTo>
                        <a:pt x="422" y="1047"/>
                      </a:lnTo>
                      <a:lnTo>
                        <a:pt x="420" y="1047"/>
                      </a:lnTo>
                      <a:lnTo>
                        <a:pt x="418" y="1040"/>
                      </a:lnTo>
                      <a:lnTo>
                        <a:pt x="405" y="1025"/>
                      </a:lnTo>
                      <a:lnTo>
                        <a:pt x="391" y="1025"/>
                      </a:lnTo>
                      <a:lnTo>
                        <a:pt x="387" y="1018"/>
                      </a:lnTo>
                      <a:lnTo>
                        <a:pt x="385" y="1018"/>
                      </a:lnTo>
                      <a:lnTo>
                        <a:pt x="380" y="1019"/>
                      </a:lnTo>
                      <a:lnTo>
                        <a:pt x="376" y="1025"/>
                      </a:lnTo>
                      <a:lnTo>
                        <a:pt x="376" y="1023"/>
                      </a:lnTo>
                      <a:lnTo>
                        <a:pt x="370" y="1025"/>
                      </a:lnTo>
                      <a:lnTo>
                        <a:pt x="370" y="1019"/>
                      </a:lnTo>
                      <a:lnTo>
                        <a:pt x="360" y="1021"/>
                      </a:lnTo>
                      <a:lnTo>
                        <a:pt x="354" y="1030"/>
                      </a:lnTo>
                      <a:lnTo>
                        <a:pt x="341" y="1034"/>
                      </a:lnTo>
                      <a:lnTo>
                        <a:pt x="339" y="1040"/>
                      </a:lnTo>
                      <a:lnTo>
                        <a:pt x="332" y="1045"/>
                      </a:lnTo>
                      <a:lnTo>
                        <a:pt x="329" y="1045"/>
                      </a:lnTo>
                      <a:lnTo>
                        <a:pt x="334" y="1061"/>
                      </a:lnTo>
                      <a:lnTo>
                        <a:pt x="327" y="1065"/>
                      </a:lnTo>
                      <a:lnTo>
                        <a:pt x="312" y="1049"/>
                      </a:lnTo>
                      <a:lnTo>
                        <a:pt x="310" y="1060"/>
                      </a:lnTo>
                      <a:lnTo>
                        <a:pt x="305" y="1063"/>
                      </a:lnTo>
                      <a:lnTo>
                        <a:pt x="303" y="1076"/>
                      </a:lnTo>
                      <a:lnTo>
                        <a:pt x="307" y="1082"/>
                      </a:lnTo>
                      <a:lnTo>
                        <a:pt x="301" y="1085"/>
                      </a:lnTo>
                      <a:lnTo>
                        <a:pt x="298" y="1096"/>
                      </a:lnTo>
                      <a:lnTo>
                        <a:pt x="305" y="1100"/>
                      </a:lnTo>
                      <a:lnTo>
                        <a:pt x="308" y="1111"/>
                      </a:lnTo>
                      <a:lnTo>
                        <a:pt x="310" y="1113"/>
                      </a:lnTo>
                      <a:lnTo>
                        <a:pt x="310" y="1111"/>
                      </a:lnTo>
                      <a:lnTo>
                        <a:pt x="323" y="1113"/>
                      </a:lnTo>
                      <a:lnTo>
                        <a:pt x="329" y="1120"/>
                      </a:lnTo>
                      <a:lnTo>
                        <a:pt x="334" y="1134"/>
                      </a:lnTo>
                      <a:lnTo>
                        <a:pt x="327" y="1134"/>
                      </a:lnTo>
                      <a:lnTo>
                        <a:pt x="325" y="1138"/>
                      </a:lnTo>
                      <a:lnTo>
                        <a:pt x="329" y="1140"/>
                      </a:lnTo>
                      <a:lnTo>
                        <a:pt x="334" y="1144"/>
                      </a:lnTo>
                      <a:lnTo>
                        <a:pt x="329" y="1147"/>
                      </a:lnTo>
                      <a:lnTo>
                        <a:pt x="321" y="1156"/>
                      </a:lnTo>
                      <a:lnTo>
                        <a:pt x="316" y="1145"/>
                      </a:lnTo>
                      <a:lnTo>
                        <a:pt x="310" y="1145"/>
                      </a:lnTo>
                      <a:lnTo>
                        <a:pt x="314" y="1149"/>
                      </a:lnTo>
                      <a:lnTo>
                        <a:pt x="312" y="1158"/>
                      </a:lnTo>
                      <a:lnTo>
                        <a:pt x="308" y="1158"/>
                      </a:lnTo>
                      <a:lnTo>
                        <a:pt x="308" y="1167"/>
                      </a:lnTo>
                      <a:lnTo>
                        <a:pt x="298" y="1184"/>
                      </a:lnTo>
                      <a:lnTo>
                        <a:pt x="305" y="1191"/>
                      </a:lnTo>
                      <a:lnTo>
                        <a:pt x="310" y="1204"/>
                      </a:lnTo>
                      <a:lnTo>
                        <a:pt x="312" y="1198"/>
                      </a:lnTo>
                      <a:lnTo>
                        <a:pt x="312" y="1215"/>
                      </a:lnTo>
                      <a:lnTo>
                        <a:pt x="323" y="1238"/>
                      </a:lnTo>
                      <a:lnTo>
                        <a:pt x="325" y="1240"/>
                      </a:lnTo>
                      <a:lnTo>
                        <a:pt x="318" y="1251"/>
                      </a:lnTo>
                      <a:lnTo>
                        <a:pt x="308" y="1249"/>
                      </a:lnTo>
                      <a:lnTo>
                        <a:pt x="307" y="1244"/>
                      </a:lnTo>
                      <a:lnTo>
                        <a:pt x="296" y="1237"/>
                      </a:lnTo>
                      <a:lnTo>
                        <a:pt x="285" y="1231"/>
                      </a:lnTo>
                      <a:lnTo>
                        <a:pt x="285" y="1224"/>
                      </a:lnTo>
                      <a:lnTo>
                        <a:pt x="277" y="1220"/>
                      </a:lnTo>
                      <a:lnTo>
                        <a:pt x="268" y="1218"/>
                      </a:lnTo>
                      <a:lnTo>
                        <a:pt x="257" y="1224"/>
                      </a:lnTo>
                      <a:lnTo>
                        <a:pt x="243" y="1211"/>
                      </a:lnTo>
                      <a:lnTo>
                        <a:pt x="225" y="1209"/>
                      </a:lnTo>
                      <a:lnTo>
                        <a:pt x="206" y="1204"/>
                      </a:lnTo>
                      <a:lnTo>
                        <a:pt x="194" y="1206"/>
                      </a:lnTo>
                      <a:lnTo>
                        <a:pt x="177" y="1191"/>
                      </a:lnTo>
                      <a:lnTo>
                        <a:pt x="161" y="1180"/>
                      </a:lnTo>
                      <a:lnTo>
                        <a:pt x="157" y="1180"/>
                      </a:lnTo>
                      <a:lnTo>
                        <a:pt x="146" y="1169"/>
                      </a:lnTo>
                      <a:lnTo>
                        <a:pt x="150" y="1165"/>
                      </a:lnTo>
                      <a:lnTo>
                        <a:pt x="157" y="1165"/>
                      </a:lnTo>
                      <a:lnTo>
                        <a:pt x="166" y="1153"/>
                      </a:lnTo>
                      <a:lnTo>
                        <a:pt x="174" y="1149"/>
                      </a:lnTo>
                      <a:lnTo>
                        <a:pt x="163" y="1140"/>
                      </a:lnTo>
                      <a:lnTo>
                        <a:pt x="164" y="1138"/>
                      </a:lnTo>
                      <a:lnTo>
                        <a:pt x="174" y="1136"/>
                      </a:lnTo>
                      <a:lnTo>
                        <a:pt x="174" y="1133"/>
                      </a:lnTo>
                      <a:lnTo>
                        <a:pt x="186" y="1129"/>
                      </a:lnTo>
                      <a:lnTo>
                        <a:pt x="185" y="1125"/>
                      </a:lnTo>
                      <a:lnTo>
                        <a:pt x="172" y="1127"/>
                      </a:lnTo>
                      <a:lnTo>
                        <a:pt x="172" y="1120"/>
                      </a:lnTo>
                      <a:lnTo>
                        <a:pt x="174" y="1116"/>
                      </a:lnTo>
                      <a:lnTo>
                        <a:pt x="177" y="1114"/>
                      </a:lnTo>
                      <a:lnTo>
                        <a:pt x="181" y="1109"/>
                      </a:lnTo>
                      <a:lnTo>
                        <a:pt x="186" y="1111"/>
                      </a:lnTo>
                      <a:lnTo>
                        <a:pt x="194" y="1111"/>
                      </a:lnTo>
                      <a:lnTo>
                        <a:pt x="197" y="1100"/>
                      </a:lnTo>
                      <a:lnTo>
                        <a:pt x="195" y="1098"/>
                      </a:lnTo>
                      <a:lnTo>
                        <a:pt x="194" y="1091"/>
                      </a:lnTo>
                      <a:lnTo>
                        <a:pt x="199" y="1087"/>
                      </a:lnTo>
                      <a:lnTo>
                        <a:pt x="194" y="1083"/>
                      </a:lnTo>
                      <a:lnTo>
                        <a:pt x="199" y="1082"/>
                      </a:lnTo>
                      <a:lnTo>
                        <a:pt x="201" y="1078"/>
                      </a:lnTo>
                      <a:lnTo>
                        <a:pt x="199" y="1071"/>
                      </a:lnTo>
                      <a:lnTo>
                        <a:pt x="201" y="1071"/>
                      </a:lnTo>
                      <a:lnTo>
                        <a:pt x="185" y="1063"/>
                      </a:lnTo>
                      <a:lnTo>
                        <a:pt x="181" y="1063"/>
                      </a:lnTo>
                      <a:lnTo>
                        <a:pt x="174" y="1060"/>
                      </a:lnTo>
                      <a:lnTo>
                        <a:pt x="168" y="1061"/>
                      </a:lnTo>
                      <a:lnTo>
                        <a:pt x="157" y="1049"/>
                      </a:lnTo>
                      <a:lnTo>
                        <a:pt x="146" y="1052"/>
                      </a:lnTo>
                      <a:lnTo>
                        <a:pt x="143" y="1052"/>
                      </a:lnTo>
                      <a:lnTo>
                        <a:pt x="141" y="1051"/>
                      </a:lnTo>
                      <a:lnTo>
                        <a:pt x="132" y="1051"/>
                      </a:lnTo>
                      <a:lnTo>
                        <a:pt x="128" y="1045"/>
                      </a:lnTo>
                      <a:lnTo>
                        <a:pt x="128" y="1036"/>
                      </a:lnTo>
                      <a:lnTo>
                        <a:pt x="124" y="1030"/>
                      </a:lnTo>
                      <a:lnTo>
                        <a:pt x="119" y="1030"/>
                      </a:lnTo>
                      <a:lnTo>
                        <a:pt x="112" y="1029"/>
                      </a:lnTo>
                      <a:lnTo>
                        <a:pt x="110" y="1019"/>
                      </a:lnTo>
                      <a:lnTo>
                        <a:pt x="113" y="1018"/>
                      </a:lnTo>
                      <a:lnTo>
                        <a:pt x="113" y="1016"/>
                      </a:lnTo>
                      <a:lnTo>
                        <a:pt x="104" y="1003"/>
                      </a:lnTo>
                      <a:lnTo>
                        <a:pt x="84" y="1005"/>
                      </a:lnTo>
                      <a:lnTo>
                        <a:pt x="77" y="1010"/>
                      </a:lnTo>
                      <a:lnTo>
                        <a:pt x="73" y="1009"/>
                      </a:lnTo>
                      <a:lnTo>
                        <a:pt x="68" y="988"/>
                      </a:lnTo>
                      <a:lnTo>
                        <a:pt x="66" y="985"/>
                      </a:lnTo>
                      <a:lnTo>
                        <a:pt x="70" y="979"/>
                      </a:lnTo>
                      <a:lnTo>
                        <a:pt x="79" y="983"/>
                      </a:lnTo>
                      <a:lnTo>
                        <a:pt x="88" y="976"/>
                      </a:lnTo>
                      <a:lnTo>
                        <a:pt x="88" y="972"/>
                      </a:lnTo>
                      <a:lnTo>
                        <a:pt x="86" y="972"/>
                      </a:lnTo>
                      <a:lnTo>
                        <a:pt x="84" y="968"/>
                      </a:lnTo>
                      <a:lnTo>
                        <a:pt x="81" y="967"/>
                      </a:lnTo>
                      <a:lnTo>
                        <a:pt x="73" y="967"/>
                      </a:lnTo>
                      <a:lnTo>
                        <a:pt x="73" y="961"/>
                      </a:lnTo>
                      <a:lnTo>
                        <a:pt x="68" y="956"/>
                      </a:lnTo>
                      <a:lnTo>
                        <a:pt x="59" y="941"/>
                      </a:lnTo>
                      <a:lnTo>
                        <a:pt x="62" y="932"/>
                      </a:lnTo>
                      <a:lnTo>
                        <a:pt x="59" y="926"/>
                      </a:lnTo>
                      <a:lnTo>
                        <a:pt x="61" y="919"/>
                      </a:lnTo>
                      <a:lnTo>
                        <a:pt x="50" y="914"/>
                      </a:lnTo>
                      <a:lnTo>
                        <a:pt x="37" y="917"/>
                      </a:lnTo>
                      <a:lnTo>
                        <a:pt x="39" y="912"/>
                      </a:lnTo>
                      <a:lnTo>
                        <a:pt x="35" y="908"/>
                      </a:lnTo>
                      <a:lnTo>
                        <a:pt x="20" y="906"/>
                      </a:lnTo>
                      <a:lnTo>
                        <a:pt x="19" y="905"/>
                      </a:lnTo>
                      <a:lnTo>
                        <a:pt x="19" y="894"/>
                      </a:lnTo>
                      <a:lnTo>
                        <a:pt x="15" y="886"/>
                      </a:lnTo>
                      <a:lnTo>
                        <a:pt x="11" y="883"/>
                      </a:lnTo>
                      <a:lnTo>
                        <a:pt x="13" y="872"/>
                      </a:lnTo>
                      <a:lnTo>
                        <a:pt x="8" y="866"/>
                      </a:lnTo>
                      <a:lnTo>
                        <a:pt x="6" y="863"/>
                      </a:lnTo>
                      <a:lnTo>
                        <a:pt x="11" y="857"/>
                      </a:lnTo>
                      <a:lnTo>
                        <a:pt x="11" y="852"/>
                      </a:lnTo>
                      <a:lnTo>
                        <a:pt x="8" y="850"/>
                      </a:lnTo>
                      <a:lnTo>
                        <a:pt x="6" y="843"/>
                      </a:lnTo>
                      <a:lnTo>
                        <a:pt x="4" y="843"/>
                      </a:lnTo>
                      <a:lnTo>
                        <a:pt x="0" y="826"/>
                      </a:lnTo>
                      <a:lnTo>
                        <a:pt x="13" y="823"/>
                      </a:lnTo>
                      <a:lnTo>
                        <a:pt x="19" y="813"/>
                      </a:lnTo>
                      <a:lnTo>
                        <a:pt x="17" y="804"/>
                      </a:lnTo>
                      <a:lnTo>
                        <a:pt x="30" y="795"/>
                      </a:lnTo>
                      <a:lnTo>
                        <a:pt x="48" y="795"/>
                      </a:lnTo>
                      <a:lnTo>
                        <a:pt x="40" y="790"/>
                      </a:lnTo>
                      <a:lnTo>
                        <a:pt x="22" y="784"/>
                      </a:lnTo>
                      <a:lnTo>
                        <a:pt x="19" y="777"/>
                      </a:lnTo>
                      <a:lnTo>
                        <a:pt x="22" y="781"/>
                      </a:lnTo>
                      <a:lnTo>
                        <a:pt x="22" y="771"/>
                      </a:lnTo>
                      <a:lnTo>
                        <a:pt x="8" y="775"/>
                      </a:lnTo>
                      <a:lnTo>
                        <a:pt x="42" y="742"/>
                      </a:lnTo>
                      <a:lnTo>
                        <a:pt x="66" y="708"/>
                      </a:lnTo>
                      <a:lnTo>
                        <a:pt x="66" y="697"/>
                      </a:lnTo>
                      <a:lnTo>
                        <a:pt x="57" y="684"/>
                      </a:lnTo>
                      <a:lnTo>
                        <a:pt x="48" y="673"/>
                      </a:lnTo>
                      <a:lnTo>
                        <a:pt x="53" y="655"/>
                      </a:lnTo>
                      <a:lnTo>
                        <a:pt x="46" y="646"/>
                      </a:lnTo>
                      <a:lnTo>
                        <a:pt x="46" y="635"/>
                      </a:lnTo>
                      <a:lnTo>
                        <a:pt x="40" y="635"/>
                      </a:lnTo>
                      <a:lnTo>
                        <a:pt x="40" y="618"/>
                      </a:lnTo>
                      <a:lnTo>
                        <a:pt x="46" y="600"/>
                      </a:lnTo>
                      <a:lnTo>
                        <a:pt x="33" y="556"/>
                      </a:lnTo>
                      <a:lnTo>
                        <a:pt x="44" y="531"/>
                      </a:lnTo>
                      <a:lnTo>
                        <a:pt x="35" y="511"/>
                      </a:lnTo>
                      <a:lnTo>
                        <a:pt x="22" y="498"/>
                      </a:lnTo>
                      <a:lnTo>
                        <a:pt x="24" y="480"/>
                      </a:lnTo>
                      <a:lnTo>
                        <a:pt x="22" y="478"/>
                      </a:lnTo>
                      <a:lnTo>
                        <a:pt x="30" y="471"/>
                      </a:lnTo>
                      <a:lnTo>
                        <a:pt x="46" y="454"/>
                      </a:lnTo>
                      <a:lnTo>
                        <a:pt x="48" y="445"/>
                      </a:lnTo>
                      <a:lnTo>
                        <a:pt x="57" y="449"/>
                      </a:lnTo>
                      <a:lnTo>
                        <a:pt x="57" y="440"/>
                      </a:lnTo>
                      <a:lnTo>
                        <a:pt x="68" y="445"/>
                      </a:lnTo>
                      <a:lnTo>
                        <a:pt x="71" y="440"/>
                      </a:lnTo>
                      <a:lnTo>
                        <a:pt x="73" y="440"/>
                      </a:lnTo>
                      <a:lnTo>
                        <a:pt x="73" y="434"/>
                      </a:lnTo>
                      <a:lnTo>
                        <a:pt x="92" y="441"/>
                      </a:lnTo>
                      <a:lnTo>
                        <a:pt x="88" y="449"/>
                      </a:lnTo>
                      <a:lnTo>
                        <a:pt x="77" y="441"/>
                      </a:lnTo>
                      <a:lnTo>
                        <a:pt x="73" y="449"/>
                      </a:lnTo>
                      <a:lnTo>
                        <a:pt x="90" y="456"/>
                      </a:lnTo>
                      <a:lnTo>
                        <a:pt x="88" y="460"/>
                      </a:lnTo>
                      <a:lnTo>
                        <a:pt x="93" y="456"/>
                      </a:lnTo>
                      <a:lnTo>
                        <a:pt x="95" y="465"/>
                      </a:lnTo>
                      <a:lnTo>
                        <a:pt x="133" y="465"/>
                      </a:lnTo>
                      <a:lnTo>
                        <a:pt x="174" y="503"/>
                      </a:lnTo>
                      <a:lnTo>
                        <a:pt x="195" y="511"/>
                      </a:lnTo>
                      <a:lnTo>
                        <a:pt x="212" y="531"/>
                      </a:lnTo>
                      <a:lnTo>
                        <a:pt x="214" y="545"/>
                      </a:lnTo>
                      <a:lnTo>
                        <a:pt x="217" y="549"/>
                      </a:lnTo>
                      <a:lnTo>
                        <a:pt x="215" y="564"/>
                      </a:lnTo>
                      <a:lnTo>
                        <a:pt x="197" y="582"/>
                      </a:lnTo>
                      <a:lnTo>
                        <a:pt x="179" y="589"/>
                      </a:lnTo>
                      <a:lnTo>
                        <a:pt x="112" y="573"/>
                      </a:lnTo>
                      <a:lnTo>
                        <a:pt x="112" y="565"/>
                      </a:lnTo>
                      <a:lnTo>
                        <a:pt x="97" y="565"/>
                      </a:lnTo>
                      <a:lnTo>
                        <a:pt x="81" y="549"/>
                      </a:lnTo>
                      <a:lnTo>
                        <a:pt x="73" y="553"/>
                      </a:lnTo>
                      <a:lnTo>
                        <a:pt x="117" y="596"/>
                      </a:lnTo>
                      <a:lnTo>
                        <a:pt x="115" y="615"/>
                      </a:lnTo>
                      <a:lnTo>
                        <a:pt x="110" y="618"/>
                      </a:lnTo>
                      <a:lnTo>
                        <a:pt x="119" y="635"/>
                      </a:lnTo>
                      <a:lnTo>
                        <a:pt x="119" y="644"/>
                      </a:lnTo>
                      <a:lnTo>
                        <a:pt x="115" y="649"/>
                      </a:lnTo>
                      <a:lnTo>
                        <a:pt x="130" y="653"/>
                      </a:lnTo>
                      <a:lnTo>
                        <a:pt x="139" y="664"/>
                      </a:lnTo>
                      <a:lnTo>
                        <a:pt x="159" y="673"/>
                      </a:lnTo>
                      <a:lnTo>
                        <a:pt x="170" y="669"/>
                      </a:lnTo>
                      <a:lnTo>
                        <a:pt x="164" y="649"/>
                      </a:lnTo>
                      <a:lnTo>
                        <a:pt x="155" y="653"/>
                      </a:lnTo>
                      <a:lnTo>
                        <a:pt x="146" y="640"/>
                      </a:lnTo>
                      <a:lnTo>
                        <a:pt x="144" y="633"/>
                      </a:lnTo>
                      <a:lnTo>
                        <a:pt x="150" y="624"/>
                      </a:lnTo>
                      <a:lnTo>
                        <a:pt x="172" y="637"/>
                      </a:lnTo>
                      <a:lnTo>
                        <a:pt x="166" y="638"/>
                      </a:lnTo>
                      <a:lnTo>
                        <a:pt x="168" y="644"/>
                      </a:lnTo>
                      <a:lnTo>
                        <a:pt x="174" y="638"/>
                      </a:lnTo>
                      <a:lnTo>
                        <a:pt x="210" y="649"/>
                      </a:lnTo>
                      <a:lnTo>
                        <a:pt x="195" y="618"/>
                      </a:lnTo>
                      <a:lnTo>
                        <a:pt x="195" y="607"/>
                      </a:lnTo>
                      <a:lnTo>
                        <a:pt x="219" y="591"/>
                      </a:lnTo>
                      <a:lnTo>
                        <a:pt x="232" y="573"/>
                      </a:lnTo>
                      <a:lnTo>
                        <a:pt x="252" y="584"/>
                      </a:lnTo>
                      <a:lnTo>
                        <a:pt x="248" y="591"/>
                      </a:lnTo>
                      <a:lnTo>
                        <a:pt x="254" y="587"/>
                      </a:lnTo>
                      <a:lnTo>
                        <a:pt x="259" y="596"/>
                      </a:lnTo>
                      <a:lnTo>
                        <a:pt x="259" y="582"/>
                      </a:lnTo>
                      <a:lnTo>
                        <a:pt x="267" y="556"/>
                      </a:lnTo>
                      <a:lnTo>
                        <a:pt x="256" y="542"/>
                      </a:lnTo>
                      <a:lnTo>
                        <a:pt x="259" y="525"/>
                      </a:lnTo>
                      <a:lnTo>
                        <a:pt x="259" y="502"/>
                      </a:lnTo>
                      <a:lnTo>
                        <a:pt x="246" y="487"/>
                      </a:lnTo>
                      <a:lnTo>
                        <a:pt x="285" y="496"/>
                      </a:lnTo>
                      <a:lnTo>
                        <a:pt x="294" y="507"/>
                      </a:lnTo>
                      <a:lnTo>
                        <a:pt x="298" y="522"/>
                      </a:lnTo>
                      <a:lnTo>
                        <a:pt x="277" y="527"/>
                      </a:lnTo>
                      <a:lnTo>
                        <a:pt x="274" y="538"/>
                      </a:lnTo>
                      <a:lnTo>
                        <a:pt x="288" y="562"/>
                      </a:lnTo>
                      <a:lnTo>
                        <a:pt x="296" y="560"/>
                      </a:lnTo>
                      <a:lnTo>
                        <a:pt x="298" y="569"/>
                      </a:lnTo>
                      <a:lnTo>
                        <a:pt x="314" y="556"/>
                      </a:lnTo>
                      <a:lnTo>
                        <a:pt x="314" y="547"/>
                      </a:lnTo>
                      <a:lnTo>
                        <a:pt x="319" y="533"/>
                      </a:lnTo>
                      <a:lnTo>
                        <a:pt x="374" y="496"/>
                      </a:lnTo>
                      <a:lnTo>
                        <a:pt x="381" y="494"/>
                      </a:lnTo>
                      <a:lnTo>
                        <a:pt x="385" y="502"/>
                      </a:lnTo>
                      <a:lnTo>
                        <a:pt x="389" y="494"/>
                      </a:lnTo>
                      <a:lnTo>
                        <a:pt x="385" y="491"/>
                      </a:lnTo>
                      <a:lnTo>
                        <a:pt x="391" y="485"/>
                      </a:lnTo>
                      <a:lnTo>
                        <a:pt x="396" y="491"/>
                      </a:lnTo>
                      <a:lnTo>
                        <a:pt x="400" y="489"/>
                      </a:lnTo>
                      <a:lnTo>
                        <a:pt x="398" y="483"/>
                      </a:lnTo>
                      <a:lnTo>
                        <a:pt x="401" y="480"/>
                      </a:lnTo>
                      <a:lnTo>
                        <a:pt x="418" y="474"/>
                      </a:lnTo>
                      <a:lnTo>
                        <a:pt x="405" y="480"/>
                      </a:lnTo>
                      <a:lnTo>
                        <a:pt x="411" y="483"/>
                      </a:lnTo>
                      <a:lnTo>
                        <a:pt x="409" y="491"/>
                      </a:lnTo>
                      <a:lnTo>
                        <a:pt x="411" y="502"/>
                      </a:lnTo>
                      <a:lnTo>
                        <a:pt x="422" y="509"/>
                      </a:lnTo>
                      <a:lnTo>
                        <a:pt x="432" y="492"/>
                      </a:lnTo>
                      <a:lnTo>
                        <a:pt x="462" y="494"/>
                      </a:lnTo>
                      <a:lnTo>
                        <a:pt x="484" y="472"/>
                      </a:lnTo>
                      <a:lnTo>
                        <a:pt x="493" y="485"/>
                      </a:lnTo>
                      <a:lnTo>
                        <a:pt x="489" y="496"/>
                      </a:lnTo>
                      <a:lnTo>
                        <a:pt x="494" y="502"/>
                      </a:lnTo>
                      <a:lnTo>
                        <a:pt x="502" y="496"/>
                      </a:lnTo>
                      <a:lnTo>
                        <a:pt x="500" y="487"/>
                      </a:lnTo>
                      <a:lnTo>
                        <a:pt x="515" y="478"/>
                      </a:lnTo>
                      <a:lnTo>
                        <a:pt x="516" y="469"/>
                      </a:lnTo>
                      <a:lnTo>
                        <a:pt x="507" y="447"/>
                      </a:lnTo>
                      <a:lnTo>
                        <a:pt x="520" y="438"/>
                      </a:lnTo>
                      <a:lnTo>
                        <a:pt x="564" y="451"/>
                      </a:lnTo>
                      <a:lnTo>
                        <a:pt x="609" y="482"/>
                      </a:lnTo>
                      <a:lnTo>
                        <a:pt x="628" y="507"/>
                      </a:lnTo>
                      <a:lnTo>
                        <a:pt x="640" y="480"/>
                      </a:lnTo>
                      <a:lnTo>
                        <a:pt x="631" y="474"/>
                      </a:lnTo>
                      <a:lnTo>
                        <a:pt x="626" y="458"/>
                      </a:lnTo>
                      <a:lnTo>
                        <a:pt x="626" y="452"/>
                      </a:lnTo>
                      <a:lnTo>
                        <a:pt x="606" y="447"/>
                      </a:lnTo>
                      <a:lnTo>
                        <a:pt x="608" y="429"/>
                      </a:lnTo>
                      <a:lnTo>
                        <a:pt x="613" y="427"/>
                      </a:lnTo>
                      <a:lnTo>
                        <a:pt x="611" y="418"/>
                      </a:lnTo>
                      <a:lnTo>
                        <a:pt x="615" y="398"/>
                      </a:lnTo>
                      <a:lnTo>
                        <a:pt x="602" y="394"/>
                      </a:lnTo>
                      <a:lnTo>
                        <a:pt x="609" y="383"/>
                      </a:lnTo>
                      <a:lnTo>
                        <a:pt x="604" y="383"/>
                      </a:lnTo>
                      <a:lnTo>
                        <a:pt x="606" y="372"/>
                      </a:lnTo>
                      <a:lnTo>
                        <a:pt x="629" y="347"/>
                      </a:lnTo>
                      <a:lnTo>
                        <a:pt x="637" y="306"/>
                      </a:lnTo>
                      <a:lnTo>
                        <a:pt x="644" y="290"/>
                      </a:lnTo>
                      <a:lnTo>
                        <a:pt x="693" y="301"/>
                      </a:lnTo>
                      <a:lnTo>
                        <a:pt x="695" y="327"/>
                      </a:lnTo>
                      <a:lnTo>
                        <a:pt x="680" y="361"/>
                      </a:lnTo>
                      <a:lnTo>
                        <a:pt x="693" y="376"/>
                      </a:lnTo>
                      <a:lnTo>
                        <a:pt x="697" y="390"/>
                      </a:lnTo>
                      <a:lnTo>
                        <a:pt x="695" y="412"/>
                      </a:lnTo>
                      <a:lnTo>
                        <a:pt x="691" y="418"/>
                      </a:lnTo>
                      <a:lnTo>
                        <a:pt x="695" y="438"/>
                      </a:lnTo>
                      <a:lnTo>
                        <a:pt x="691" y="472"/>
                      </a:lnTo>
                      <a:lnTo>
                        <a:pt x="706" y="491"/>
                      </a:lnTo>
                      <a:lnTo>
                        <a:pt x="706" y="498"/>
                      </a:lnTo>
                      <a:lnTo>
                        <a:pt x="700" y="511"/>
                      </a:lnTo>
                      <a:lnTo>
                        <a:pt x="700" y="527"/>
                      </a:lnTo>
                      <a:lnTo>
                        <a:pt x="695" y="533"/>
                      </a:lnTo>
                      <a:lnTo>
                        <a:pt x="688" y="549"/>
                      </a:lnTo>
                      <a:lnTo>
                        <a:pt x="675" y="547"/>
                      </a:lnTo>
                      <a:lnTo>
                        <a:pt x="684" y="556"/>
                      </a:lnTo>
                      <a:lnTo>
                        <a:pt x="662" y="565"/>
                      </a:lnTo>
                      <a:lnTo>
                        <a:pt x="651" y="564"/>
                      </a:lnTo>
                      <a:lnTo>
                        <a:pt x="655" y="565"/>
                      </a:lnTo>
                      <a:lnTo>
                        <a:pt x="657" y="580"/>
                      </a:lnTo>
                      <a:lnTo>
                        <a:pt x="686" y="584"/>
                      </a:lnTo>
                      <a:lnTo>
                        <a:pt x="688" y="584"/>
                      </a:lnTo>
                      <a:lnTo>
                        <a:pt x="690" y="571"/>
                      </a:lnTo>
                      <a:lnTo>
                        <a:pt x="708" y="560"/>
                      </a:lnTo>
                      <a:lnTo>
                        <a:pt x="713" y="542"/>
                      </a:lnTo>
                      <a:lnTo>
                        <a:pt x="726" y="527"/>
                      </a:lnTo>
                      <a:lnTo>
                        <a:pt x="726" y="514"/>
                      </a:lnTo>
                      <a:lnTo>
                        <a:pt x="719" y="500"/>
                      </a:lnTo>
                      <a:lnTo>
                        <a:pt x="722" y="485"/>
                      </a:lnTo>
                      <a:lnTo>
                        <a:pt x="753" y="474"/>
                      </a:lnTo>
                      <a:lnTo>
                        <a:pt x="757" y="485"/>
                      </a:lnTo>
                      <a:lnTo>
                        <a:pt x="766" y="494"/>
                      </a:lnTo>
                      <a:lnTo>
                        <a:pt x="764" y="503"/>
                      </a:lnTo>
                      <a:lnTo>
                        <a:pt x="768" y="507"/>
                      </a:lnTo>
                      <a:lnTo>
                        <a:pt x="764" y="525"/>
                      </a:lnTo>
                      <a:lnTo>
                        <a:pt x="772" y="534"/>
                      </a:lnTo>
                      <a:lnTo>
                        <a:pt x="790" y="533"/>
                      </a:lnTo>
                      <a:lnTo>
                        <a:pt x="768" y="525"/>
                      </a:lnTo>
                      <a:lnTo>
                        <a:pt x="770" y="511"/>
                      </a:lnTo>
                      <a:lnTo>
                        <a:pt x="779" y="503"/>
                      </a:lnTo>
                      <a:lnTo>
                        <a:pt x="770" y="480"/>
                      </a:lnTo>
                      <a:lnTo>
                        <a:pt x="746" y="465"/>
                      </a:lnTo>
                      <a:lnTo>
                        <a:pt x="731" y="471"/>
                      </a:lnTo>
                      <a:lnTo>
                        <a:pt x="711" y="465"/>
                      </a:lnTo>
                      <a:lnTo>
                        <a:pt x="713" y="454"/>
                      </a:lnTo>
                      <a:lnTo>
                        <a:pt x="708" y="436"/>
                      </a:lnTo>
                      <a:lnTo>
                        <a:pt x="719" y="399"/>
                      </a:lnTo>
                      <a:lnTo>
                        <a:pt x="700" y="359"/>
                      </a:lnTo>
                      <a:lnTo>
                        <a:pt x="706" y="345"/>
                      </a:lnTo>
                      <a:lnTo>
                        <a:pt x="730" y="323"/>
                      </a:lnTo>
                      <a:lnTo>
                        <a:pt x="726" y="295"/>
                      </a:lnTo>
                      <a:lnTo>
                        <a:pt x="731" y="294"/>
                      </a:lnTo>
                      <a:lnTo>
                        <a:pt x="739" y="310"/>
                      </a:lnTo>
                      <a:lnTo>
                        <a:pt x="737" y="312"/>
                      </a:lnTo>
                      <a:lnTo>
                        <a:pt x="739" y="323"/>
                      </a:lnTo>
                      <a:lnTo>
                        <a:pt x="733" y="337"/>
                      </a:lnTo>
                      <a:lnTo>
                        <a:pt x="739" y="356"/>
                      </a:lnTo>
                      <a:lnTo>
                        <a:pt x="739" y="363"/>
                      </a:lnTo>
                      <a:lnTo>
                        <a:pt x="733" y="365"/>
                      </a:lnTo>
                      <a:lnTo>
                        <a:pt x="737" y="368"/>
                      </a:lnTo>
                      <a:lnTo>
                        <a:pt x="783" y="387"/>
                      </a:lnTo>
                      <a:lnTo>
                        <a:pt x="775" y="367"/>
                      </a:lnTo>
                      <a:lnTo>
                        <a:pt x="768" y="372"/>
                      </a:lnTo>
                      <a:lnTo>
                        <a:pt x="750" y="358"/>
                      </a:lnTo>
                      <a:lnTo>
                        <a:pt x="746" y="341"/>
                      </a:lnTo>
                      <a:lnTo>
                        <a:pt x="752" y="339"/>
                      </a:lnTo>
                      <a:lnTo>
                        <a:pt x="759" y="352"/>
                      </a:lnTo>
                      <a:lnTo>
                        <a:pt x="764" y="350"/>
                      </a:lnTo>
                      <a:lnTo>
                        <a:pt x="777" y="337"/>
                      </a:lnTo>
                      <a:lnTo>
                        <a:pt x="768" y="334"/>
                      </a:lnTo>
                      <a:lnTo>
                        <a:pt x="768" y="328"/>
                      </a:lnTo>
                      <a:lnTo>
                        <a:pt x="795" y="319"/>
                      </a:lnTo>
                      <a:lnTo>
                        <a:pt x="819" y="334"/>
                      </a:lnTo>
                      <a:lnTo>
                        <a:pt x="830" y="350"/>
                      </a:lnTo>
                      <a:lnTo>
                        <a:pt x="857" y="352"/>
                      </a:lnTo>
                      <a:lnTo>
                        <a:pt x="854" y="367"/>
                      </a:lnTo>
                      <a:lnTo>
                        <a:pt x="841" y="376"/>
                      </a:lnTo>
                      <a:lnTo>
                        <a:pt x="843" y="398"/>
                      </a:lnTo>
                      <a:lnTo>
                        <a:pt x="841" y="418"/>
                      </a:lnTo>
                      <a:lnTo>
                        <a:pt x="855" y="427"/>
                      </a:lnTo>
                      <a:lnTo>
                        <a:pt x="855" y="418"/>
                      </a:lnTo>
                      <a:lnTo>
                        <a:pt x="863" y="414"/>
                      </a:lnTo>
                      <a:lnTo>
                        <a:pt x="863" y="401"/>
                      </a:lnTo>
                      <a:lnTo>
                        <a:pt x="857" y="372"/>
                      </a:lnTo>
                      <a:lnTo>
                        <a:pt x="863" y="356"/>
                      </a:lnTo>
                      <a:lnTo>
                        <a:pt x="861" y="345"/>
                      </a:lnTo>
                      <a:lnTo>
                        <a:pt x="841" y="334"/>
                      </a:lnTo>
                      <a:lnTo>
                        <a:pt x="843" y="328"/>
                      </a:lnTo>
                      <a:lnTo>
                        <a:pt x="843" y="325"/>
                      </a:lnTo>
                      <a:lnTo>
                        <a:pt x="821" y="314"/>
                      </a:lnTo>
                      <a:lnTo>
                        <a:pt x="819" y="301"/>
                      </a:lnTo>
                      <a:lnTo>
                        <a:pt x="823" y="292"/>
                      </a:lnTo>
                      <a:lnTo>
                        <a:pt x="812" y="277"/>
                      </a:lnTo>
                      <a:lnTo>
                        <a:pt x="815" y="272"/>
                      </a:lnTo>
                      <a:lnTo>
                        <a:pt x="812" y="270"/>
                      </a:lnTo>
                      <a:lnTo>
                        <a:pt x="819" y="261"/>
                      </a:lnTo>
                      <a:lnTo>
                        <a:pt x="815" y="257"/>
                      </a:lnTo>
                      <a:lnTo>
                        <a:pt x="823" y="254"/>
                      </a:lnTo>
                      <a:lnTo>
                        <a:pt x="908" y="239"/>
                      </a:lnTo>
                      <a:lnTo>
                        <a:pt x="907" y="230"/>
                      </a:lnTo>
                      <a:lnTo>
                        <a:pt x="912" y="230"/>
                      </a:lnTo>
                      <a:lnTo>
                        <a:pt x="908" y="219"/>
                      </a:lnTo>
                      <a:lnTo>
                        <a:pt x="896" y="212"/>
                      </a:lnTo>
                      <a:lnTo>
                        <a:pt x="907" y="201"/>
                      </a:lnTo>
                      <a:lnTo>
                        <a:pt x="894" y="193"/>
                      </a:lnTo>
                      <a:lnTo>
                        <a:pt x="896" y="184"/>
                      </a:lnTo>
                      <a:lnTo>
                        <a:pt x="910" y="195"/>
                      </a:lnTo>
                      <a:lnTo>
                        <a:pt x="916" y="179"/>
                      </a:lnTo>
                      <a:lnTo>
                        <a:pt x="923" y="173"/>
                      </a:lnTo>
                      <a:lnTo>
                        <a:pt x="912" y="168"/>
                      </a:lnTo>
                      <a:lnTo>
                        <a:pt x="928" y="168"/>
                      </a:lnTo>
                      <a:lnTo>
                        <a:pt x="947" y="146"/>
                      </a:lnTo>
                      <a:lnTo>
                        <a:pt x="1010" y="124"/>
                      </a:lnTo>
                      <a:lnTo>
                        <a:pt x="1012" y="117"/>
                      </a:lnTo>
                      <a:lnTo>
                        <a:pt x="1003" y="117"/>
                      </a:lnTo>
                      <a:lnTo>
                        <a:pt x="1003" y="111"/>
                      </a:lnTo>
                      <a:lnTo>
                        <a:pt x="1047" y="106"/>
                      </a:lnTo>
                      <a:lnTo>
                        <a:pt x="1051" y="108"/>
                      </a:lnTo>
                      <a:lnTo>
                        <a:pt x="1045" y="122"/>
                      </a:lnTo>
                      <a:lnTo>
                        <a:pt x="1056" y="115"/>
                      </a:lnTo>
                      <a:lnTo>
                        <a:pt x="1060" y="117"/>
                      </a:lnTo>
                      <a:lnTo>
                        <a:pt x="1058" y="122"/>
                      </a:lnTo>
                      <a:lnTo>
                        <a:pt x="1078" y="117"/>
                      </a:lnTo>
                      <a:lnTo>
                        <a:pt x="1074" y="109"/>
                      </a:lnTo>
                      <a:lnTo>
                        <a:pt x="1091" y="97"/>
                      </a:lnTo>
                      <a:lnTo>
                        <a:pt x="1100" y="108"/>
                      </a:lnTo>
                      <a:lnTo>
                        <a:pt x="1105" y="113"/>
                      </a:lnTo>
                      <a:lnTo>
                        <a:pt x="1109" y="99"/>
                      </a:lnTo>
                      <a:lnTo>
                        <a:pt x="1094" y="84"/>
                      </a:lnTo>
                      <a:lnTo>
                        <a:pt x="1129" y="78"/>
                      </a:lnTo>
                      <a:lnTo>
                        <a:pt x="1129" y="71"/>
                      </a:lnTo>
                      <a:lnTo>
                        <a:pt x="1133" y="73"/>
                      </a:lnTo>
                      <a:lnTo>
                        <a:pt x="1125" y="62"/>
                      </a:lnTo>
                      <a:lnTo>
                        <a:pt x="1131" y="44"/>
                      </a:lnTo>
                      <a:lnTo>
                        <a:pt x="1156" y="6"/>
                      </a:lnTo>
                      <a:lnTo>
                        <a:pt x="1175" y="0"/>
                      </a:lnTo>
                      <a:lnTo>
                        <a:pt x="1198" y="11"/>
                      </a:lnTo>
                      <a:lnTo>
                        <a:pt x="1204" y="26"/>
                      </a:lnTo>
                      <a:lnTo>
                        <a:pt x="1178" y="53"/>
                      </a:lnTo>
                      <a:lnTo>
                        <a:pt x="1198" y="40"/>
                      </a:lnTo>
                      <a:lnTo>
                        <a:pt x="1198" y="47"/>
                      </a:lnTo>
                      <a:lnTo>
                        <a:pt x="1222" y="51"/>
                      </a:lnTo>
                      <a:lnTo>
                        <a:pt x="1224" y="57"/>
                      </a:lnTo>
                      <a:lnTo>
                        <a:pt x="1220" y="66"/>
                      </a:lnTo>
                      <a:lnTo>
                        <a:pt x="1206" y="86"/>
                      </a:lnTo>
                      <a:lnTo>
                        <a:pt x="1224" y="86"/>
                      </a:lnTo>
                      <a:lnTo>
                        <a:pt x="1237" y="66"/>
                      </a:lnTo>
                      <a:lnTo>
                        <a:pt x="1280" y="68"/>
                      </a:lnTo>
                      <a:lnTo>
                        <a:pt x="1306" y="95"/>
                      </a:lnTo>
                      <a:lnTo>
                        <a:pt x="1302" y="100"/>
                      </a:lnTo>
                      <a:lnTo>
                        <a:pt x="1308" y="109"/>
                      </a:lnTo>
                      <a:lnTo>
                        <a:pt x="1311" y="100"/>
                      </a:lnTo>
                      <a:lnTo>
                        <a:pt x="1319" y="119"/>
                      </a:lnTo>
                      <a:lnTo>
                        <a:pt x="1322" y="119"/>
                      </a:lnTo>
                      <a:lnTo>
                        <a:pt x="1322" y="128"/>
                      </a:lnTo>
                      <a:lnTo>
                        <a:pt x="1317" y="140"/>
                      </a:lnTo>
                      <a:lnTo>
                        <a:pt x="1302" y="126"/>
                      </a:lnTo>
                      <a:lnTo>
                        <a:pt x="1309" y="140"/>
                      </a:lnTo>
                      <a:lnTo>
                        <a:pt x="1320" y="144"/>
                      </a:lnTo>
                      <a:lnTo>
                        <a:pt x="1319" y="148"/>
                      </a:lnTo>
                      <a:lnTo>
                        <a:pt x="1320" y="159"/>
                      </a:lnTo>
                      <a:lnTo>
                        <a:pt x="1311" y="173"/>
                      </a:lnTo>
                      <a:lnTo>
                        <a:pt x="1299" y="182"/>
                      </a:lnTo>
                      <a:lnTo>
                        <a:pt x="1300" y="184"/>
                      </a:lnTo>
                      <a:lnTo>
                        <a:pt x="1291" y="188"/>
                      </a:lnTo>
                      <a:lnTo>
                        <a:pt x="1291" y="195"/>
                      </a:lnTo>
                      <a:lnTo>
                        <a:pt x="1271" y="204"/>
                      </a:lnTo>
                      <a:lnTo>
                        <a:pt x="1237" y="255"/>
                      </a:lnTo>
                      <a:lnTo>
                        <a:pt x="1220" y="254"/>
                      </a:lnTo>
                      <a:lnTo>
                        <a:pt x="1195" y="294"/>
                      </a:lnTo>
                      <a:lnTo>
                        <a:pt x="1204" y="288"/>
                      </a:lnTo>
                      <a:lnTo>
                        <a:pt x="1215" y="294"/>
                      </a:lnTo>
                      <a:lnTo>
                        <a:pt x="1207" y="288"/>
                      </a:lnTo>
                      <a:lnTo>
                        <a:pt x="1207" y="281"/>
                      </a:lnTo>
                      <a:lnTo>
                        <a:pt x="1209" y="277"/>
                      </a:lnTo>
                      <a:lnTo>
                        <a:pt x="1227" y="279"/>
                      </a:lnTo>
                      <a:lnTo>
                        <a:pt x="1251" y="266"/>
                      </a:lnTo>
                      <a:lnTo>
                        <a:pt x="1255" y="264"/>
                      </a:lnTo>
                      <a:lnTo>
                        <a:pt x="1249" y="257"/>
                      </a:lnTo>
                      <a:lnTo>
                        <a:pt x="1258" y="263"/>
                      </a:lnTo>
                      <a:lnTo>
                        <a:pt x="1278" y="250"/>
                      </a:lnTo>
                      <a:lnTo>
                        <a:pt x="1273" y="244"/>
                      </a:lnTo>
                      <a:lnTo>
                        <a:pt x="1258" y="254"/>
                      </a:lnTo>
                      <a:lnTo>
                        <a:pt x="1257" y="243"/>
                      </a:lnTo>
                      <a:lnTo>
                        <a:pt x="1264" y="232"/>
                      </a:lnTo>
                      <a:lnTo>
                        <a:pt x="1277" y="239"/>
                      </a:lnTo>
                      <a:lnTo>
                        <a:pt x="1286" y="232"/>
                      </a:lnTo>
                      <a:lnTo>
                        <a:pt x="1282" y="235"/>
                      </a:lnTo>
                      <a:lnTo>
                        <a:pt x="1284" y="243"/>
                      </a:lnTo>
                      <a:lnTo>
                        <a:pt x="1302" y="250"/>
                      </a:lnTo>
                      <a:lnTo>
                        <a:pt x="1308" y="244"/>
                      </a:lnTo>
                      <a:lnTo>
                        <a:pt x="1306" y="232"/>
                      </a:lnTo>
                      <a:lnTo>
                        <a:pt x="1315" y="252"/>
                      </a:lnTo>
                      <a:lnTo>
                        <a:pt x="1313" y="268"/>
                      </a:lnTo>
                      <a:lnTo>
                        <a:pt x="1319" y="270"/>
                      </a:lnTo>
                      <a:lnTo>
                        <a:pt x="1311" y="274"/>
                      </a:lnTo>
                      <a:lnTo>
                        <a:pt x="1317" y="275"/>
                      </a:lnTo>
                      <a:lnTo>
                        <a:pt x="1330" y="270"/>
                      </a:lnTo>
                      <a:lnTo>
                        <a:pt x="1319" y="259"/>
                      </a:lnTo>
                      <a:lnTo>
                        <a:pt x="1351" y="248"/>
                      </a:lnTo>
                      <a:lnTo>
                        <a:pt x="1401" y="261"/>
                      </a:lnTo>
                      <a:lnTo>
                        <a:pt x="1393" y="263"/>
                      </a:lnTo>
                      <a:lnTo>
                        <a:pt x="1395" y="277"/>
                      </a:lnTo>
                      <a:lnTo>
                        <a:pt x="1433" y="290"/>
                      </a:lnTo>
                      <a:lnTo>
                        <a:pt x="1466" y="283"/>
                      </a:lnTo>
                      <a:lnTo>
                        <a:pt x="1470" y="279"/>
                      </a:lnTo>
                      <a:lnTo>
                        <a:pt x="1464" y="263"/>
                      </a:lnTo>
                      <a:lnTo>
                        <a:pt x="1468" y="246"/>
                      </a:lnTo>
                      <a:lnTo>
                        <a:pt x="1474" y="248"/>
                      </a:lnTo>
                      <a:lnTo>
                        <a:pt x="1475" y="241"/>
                      </a:lnTo>
                      <a:lnTo>
                        <a:pt x="1519" y="264"/>
                      </a:lnTo>
                      <a:lnTo>
                        <a:pt x="1525" y="257"/>
                      </a:lnTo>
                      <a:lnTo>
                        <a:pt x="1541" y="261"/>
                      </a:lnTo>
                      <a:lnTo>
                        <a:pt x="1561" y="286"/>
                      </a:lnTo>
                      <a:lnTo>
                        <a:pt x="1557" y="306"/>
                      </a:lnTo>
                      <a:lnTo>
                        <a:pt x="1563" y="317"/>
                      </a:lnTo>
                      <a:lnTo>
                        <a:pt x="1561" y="327"/>
                      </a:lnTo>
                      <a:lnTo>
                        <a:pt x="1563" y="328"/>
                      </a:lnTo>
                      <a:lnTo>
                        <a:pt x="1550" y="341"/>
                      </a:lnTo>
                      <a:lnTo>
                        <a:pt x="1552" y="354"/>
                      </a:lnTo>
                      <a:lnTo>
                        <a:pt x="1556" y="352"/>
                      </a:lnTo>
                      <a:lnTo>
                        <a:pt x="1568" y="383"/>
                      </a:lnTo>
                      <a:lnTo>
                        <a:pt x="1585" y="389"/>
                      </a:lnTo>
                      <a:lnTo>
                        <a:pt x="1590" y="398"/>
                      </a:lnTo>
                      <a:lnTo>
                        <a:pt x="1601" y="376"/>
                      </a:lnTo>
                      <a:lnTo>
                        <a:pt x="1601" y="359"/>
                      </a:lnTo>
                      <a:lnTo>
                        <a:pt x="1612" y="337"/>
                      </a:lnTo>
                      <a:lnTo>
                        <a:pt x="1625" y="365"/>
                      </a:lnTo>
                      <a:lnTo>
                        <a:pt x="1643" y="368"/>
                      </a:lnTo>
                      <a:lnTo>
                        <a:pt x="1647" y="356"/>
                      </a:lnTo>
                      <a:lnTo>
                        <a:pt x="1654" y="354"/>
                      </a:lnTo>
                      <a:lnTo>
                        <a:pt x="1691" y="378"/>
                      </a:lnTo>
                      <a:lnTo>
                        <a:pt x="1714" y="359"/>
                      </a:lnTo>
                      <a:lnTo>
                        <a:pt x="1722" y="363"/>
                      </a:lnTo>
                      <a:lnTo>
                        <a:pt x="1718" y="348"/>
                      </a:lnTo>
                      <a:lnTo>
                        <a:pt x="1720" y="343"/>
                      </a:lnTo>
                      <a:lnTo>
                        <a:pt x="1718" y="334"/>
                      </a:lnTo>
                      <a:lnTo>
                        <a:pt x="1740" y="308"/>
                      </a:lnTo>
                      <a:lnTo>
                        <a:pt x="1734" y="299"/>
                      </a:lnTo>
                      <a:lnTo>
                        <a:pt x="1740" y="294"/>
                      </a:lnTo>
                      <a:lnTo>
                        <a:pt x="1867" y="325"/>
                      </a:lnTo>
                      <a:lnTo>
                        <a:pt x="1871" y="328"/>
                      </a:lnTo>
                      <a:lnTo>
                        <a:pt x="1875" y="343"/>
                      </a:lnTo>
                      <a:lnTo>
                        <a:pt x="1867" y="341"/>
                      </a:lnTo>
                      <a:lnTo>
                        <a:pt x="1860" y="352"/>
                      </a:lnTo>
                      <a:lnTo>
                        <a:pt x="1878" y="356"/>
                      </a:lnTo>
                      <a:lnTo>
                        <a:pt x="1886" y="365"/>
                      </a:lnTo>
                      <a:lnTo>
                        <a:pt x="1898" y="363"/>
                      </a:lnTo>
                      <a:lnTo>
                        <a:pt x="1911" y="376"/>
                      </a:lnTo>
                      <a:lnTo>
                        <a:pt x="1902" y="387"/>
                      </a:lnTo>
                      <a:lnTo>
                        <a:pt x="1913" y="394"/>
                      </a:lnTo>
                      <a:lnTo>
                        <a:pt x="1946" y="385"/>
                      </a:lnTo>
                      <a:lnTo>
                        <a:pt x="2010" y="387"/>
                      </a:lnTo>
                      <a:lnTo>
                        <a:pt x="2026" y="410"/>
                      </a:lnTo>
                      <a:lnTo>
                        <a:pt x="2028" y="420"/>
                      </a:lnTo>
                      <a:lnTo>
                        <a:pt x="2022" y="438"/>
                      </a:lnTo>
                      <a:lnTo>
                        <a:pt x="2046" y="449"/>
                      </a:lnTo>
                      <a:lnTo>
                        <a:pt x="2046" y="456"/>
                      </a:lnTo>
                      <a:lnTo>
                        <a:pt x="2064" y="443"/>
                      </a:lnTo>
                      <a:lnTo>
                        <a:pt x="2088" y="440"/>
                      </a:lnTo>
                      <a:lnTo>
                        <a:pt x="2103" y="449"/>
                      </a:lnTo>
                      <a:lnTo>
                        <a:pt x="2132" y="452"/>
                      </a:lnTo>
                      <a:lnTo>
                        <a:pt x="2146" y="440"/>
                      </a:lnTo>
                      <a:lnTo>
                        <a:pt x="2152" y="449"/>
                      </a:lnTo>
                      <a:lnTo>
                        <a:pt x="2154" y="465"/>
                      </a:lnTo>
                      <a:lnTo>
                        <a:pt x="2177" y="483"/>
                      </a:lnTo>
                      <a:lnTo>
                        <a:pt x="2196" y="469"/>
                      </a:lnTo>
                      <a:lnTo>
                        <a:pt x="2188" y="449"/>
                      </a:lnTo>
                      <a:lnTo>
                        <a:pt x="2181" y="447"/>
                      </a:lnTo>
                      <a:lnTo>
                        <a:pt x="2186" y="441"/>
                      </a:lnTo>
                      <a:lnTo>
                        <a:pt x="2186" y="429"/>
                      </a:lnTo>
                      <a:lnTo>
                        <a:pt x="2192" y="427"/>
                      </a:lnTo>
                      <a:lnTo>
                        <a:pt x="2228" y="438"/>
                      </a:lnTo>
                      <a:lnTo>
                        <a:pt x="2272" y="436"/>
                      </a:lnTo>
                      <a:lnTo>
                        <a:pt x="2307" y="456"/>
                      </a:lnTo>
                      <a:lnTo>
                        <a:pt x="2332" y="476"/>
                      </a:lnTo>
                      <a:lnTo>
                        <a:pt x="2338" y="480"/>
                      </a:lnTo>
                      <a:lnTo>
                        <a:pt x="2349" y="485"/>
                      </a:lnTo>
                      <a:lnTo>
                        <a:pt x="2351" y="494"/>
                      </a:lnTo>
                      <a:lnTo>
                        <a:pt x="2360" y="496"/>
                      </a:lnTo>
                      <a:lnTo>
                        <a:pt x="2361" y="505"/>
                      </a:lnTo>
                      <a:lnTo>
                        <a:pt x="2372" y="505"/>
                      </a:lnTo>
                      <a:lnTo>
                        <a:pt x="2378" y="511"/>
                      </a:lnTo>
                      <a:lnTo>
                        <a:pt x="2380" y="514"/>
                      </a:lnTo>
                      <a:lnTo>
                        <a:pt x="2378" y="518"/>
                      </a:lnTo>
                      <a:lnTo>
                        <a:pt x="2391" y="522"/>
                      </a:lnTo>
                      <a:lnTo>
                        <a:pt x="2385" y="527"/>
                      </a:lnTo>
                      <a:lnTo>
                        <a:pt x="2402" y="538"/>
                      </a:lnTo>
                      <a:lnTo>
                        <a:pt x="2394" y="525"/>
                      </a:lnTo>
                      <a:lnTo>
                        <a:pt x="2402" y="527"/>
                      </a:lnTo>
                      <a:lnTo>
                        <a:pt x="2411" y="538"/>
                      </a:lnTo>
                      <a:lnTo>
                        <a:pt x="2409" y="540"/>
                      </a:lnTo>
                      <a:lnTo>
                        <a:pt x="2413" y="564"/>
                      </a:lnTo>
                      <a:lnTo>
                        <a:pt x="2423" y="573"/>
                      </a:lnTo>
                      <a:lnTo>
                        <a:pt x="2423" y="580"/>
                      </a:lnTo>
                      <a:lnTo>
                        <a:pt x="2427" y="573"/>
                      </a:lnTo>
                      <a:lnTo>
                        <a:pt x="2422" y="569"/>
                      </a:lnTo>
                      <a:lnTo>
                        <a:pt x="2422" y="556"/>
                      </a:lnTo>
                      <a:lnTo>
                        <a:pt x="2416" y="553"/>
                      </a:lnTo>
                      <a:lnTo>
                        <a:pt x="2425" y="554"/>
                      </a:lnTo>
                      <a:lnTo>
                        <a:pt x="2427" y="549"/>
                      </a:lnTo>
                      <a:lnTo>
                        <a:pt x="2434" y="553"/>
                      </a:lnTo>
                      <a:lnTo>
                        <a:pt x="2433" y="556"/>
                      </a:lnTo>
                      <a:lnTo>
                        <a:pt x="2434" y="562"/>
                      </a:lnTo>
                      <a:lnTo>
                        <a:pt x="2436" y="556"/>
                      </a:lnTo>
                      <a:lnTo>
                        <a:pt x="2458" y="556"/>
                      </a:lnTo>
                      <a:lnTo>
                        <a:pt x="2478" y="582"/>
                      </a:lnTo>
                      <a:lnTo>
                        <a:pt x="2476" y="585"/>
                      </a:lnTo>
                      <a:lnTo>
                        <a:pt x="2491" y="589"/>
                      </a:lnTo>
                      <a:lnTo>
                        <a:pt x="2476" y="596"/>
                      </a:lnTo>
                      <a:lnTo>
                        <a:pt x="2475" y="607"/>
                      </a:lnTo>
                      <a:lnTo>
                        <a:pt x="2464" y="598"/>
                      </a:lnTo>
                      <a:lnTo>
                        <a:pt x="2464" y="606"/>
                      </a:lnTo>
                      <a:lnTo>
                        <a:pt x="2467" y="613"/>
                      </a:lnTo>
                      <a:lnTo>
                        <a:pt x="2456" y="611"/>
                      </a:lnTo>
                      <a:lnTo>
                        <a:pt x="2451" y="620"/>
                      </a:lnTo>
                      <a:lnTo>
                        <a:pt x="2444" y="620"/>
                      </a:lnTo>
                      <a:lnTo>
                        <a:pt x="2453" y="627"/>
                      </a:lnTo>
                      <a:lnTo>
                        <a:pt x="2438" y="638"/>
                      </a:lnTo>
                      <a:lnTo>
                        <a:pt x="2444" y="638"/>
                      </a:lnTo>
                      <a:lnTo>
                        <a:pt x="2440" y="642"/>
                      </a:lnTo>
                      <a:lnTo>
                        <a:pt x="2449" y="649"/>
                      </a:lnTo>
                      <a:lnTo>
                        <a:pt x="2438" y="647"/>
                      </a:lnTo>
                      <a:lnTo>
                        <a:pt x="2440" y="649"/>
                      </a:lnTo>
                      <a:lnTo>
                        <a:pt x="2440" y="657"/>
                      </a:lnTo>
                      <a:lnTo>
                        <a:pt x="2433" y="653"/>
                      </a:lnTo>
                      <a:lnTo>
                        <a:pt x="2434" y="644"/>
                      </a:lnTo>
                      <a:lnTo>
                        <a:pt x="2429" y="653"/>
                      </a:lnTo>
                      <a:lnTo>
                        <a:pt x="2429" y="647"/>
                      </a:lnTo>
                      <a:lnTo>
                        <a:pt x="2423" y="651"/>
                      </a:lnTo>
                      <a:lnTo>
                        <a:pt x="2422" y="642"/>
                      </a:lnTo>
                      <a:lnTo>
                        <a:pt x="2413" y="638"/>
                      </a:lnTo>
                      <a:lnTo>
                        <a:pt x="2414" y="637"/>
                      </a:lnTo>
                      <a:lnTo>
                        <a:pt x="2409" y="638"/>
                      </a:lnTo>
                      <a:lnTo>
                        <a:pt x="2409" y="638"/>
                      </a:lnTo>
                      <a:lnTo>
                        <a:pt x="2403" y="638"/>
                      </a:lnTo>
                      <a:lnTo>
                        <a:pt x="2394" y="627"/>
                      </a:lnTo>
                      <a:lnTo>
                        <a:pt x="2394" y="613"/>
                      </a:lnTo>
                      <a:lnTo>
                        <a:pt x="2385" y="607"/>
                      </a:lnTo>
                      <a:lnTo>
                        <a:pt x="2356" y="609"/>
                      </a:lnTo>
                      <a:lnTo>
                        <a:pt x="2347" y="589"/>
                      </a:lnTo>
                      <a:lnTo>
                        <a:pt x="2354" y="589"/>
                      </a:lnTo>
                      <a:lnTo>
                        <a:pt x="2354" y="580"/>
                      </a:lnTo>
                      <a:lnTo>
                        <a:pt x="2349" y="587"/>
                      </a:lnTo>
                      <a:lnTo>
                        <a:pt x="2345" y="580"/>
                      </a:lnTo>
                      <a:lnTo>
                        <a:pt x="2341" y="580"/>
                      </a:lnTo>
                      <a:lnTo>
                        <a:pt x="2341" y="587"/>
                      </a:lnTo>
                      <a:lnTo>
                        <a:pt x="2332" y="587"/>
                      </a:lnTo>
                      <a:lnTo>
                        <a:pt x="2334" y="596"/>
                      </a:lnTo>
                      <a:lnTo>
                        <a:pt x="2343" y="611"/>
                      </a:lnTo>
                      <a:lnTo>
                        <a:pt x="2332" y="627"/>
                      </a:lnTo>
                      <a:lnTo>
                        <a:pt x="2329" y="629"/>
                      </a:lnTo>
                      <a:lnTo>
                        <a:pt x="2310" y="646"/>
                      </a:lnTo>
                      <a:lnTo>
                        <a:pt x="2305" y="638"/>
                      </a:lnTo>
                      <a:lnTo>
                        <a:pt x="2292" y="638"/>
                      </a:lnTo>
                      <a:lnTo>
                        <a:pt x="2294" y="651"/>
                      </a:lnTo>
                      <a:lnTo>
                        <a:pt x="2303" y="657"/>
                      </a:lnTo>
                      <a:lnTo>
                        <a:pt x="2307" y="653"/>
                      </a:lnTo>
                      <a:lnTo>
                        <a:pt x="2310" y="662"/>
                      </a:lnTo>
                      <a:lnTo>
                        <a:pt x="2307" y="664"/>
                      </a:lnTo>
                      <a:lnTo>
                        <a:pt x="2312" y="666"/>
                      </a:lnTo>
                      <a:lnTo>
                        <a:pt x="2314" y="682"/>
                      </a:lnTo>
                      <a:lnTo>
                        <a:pt x="2323" y="697"/>
                      </a:lnTo>
                      <a:lnTo>
                        <a:pt x="2316" y="699"/>
                      </a:lnTo>
                      <a:lnTo>
                        <a:pt x="2325" y="708"/>
                      </a:lnTo>
                      <a:lnTo>
                        <a:pt x="2316" y="720"/>
                      </a:lnTo>
                      <a:lnTo>
                        <a:pt x="2296" y="709"/>
                      </a:lnTo>
                      <a:lnTo>
                        <a:pt x="2292" y="713"/>
                      </a:lnTo>
                      <a:lnTo>
                        <a:pt x="2287" y="704"/>
                      </a:lnTo>
                      <a:lnTo>
                        <a:pt x="2289" y="715"/>
                      </a:lnTo>
                      <a:lnTo>
                        <a:pt x="2258" y="728"/>
                      </a:lnTo>
                      <a:lnTo>
                        <a:pt x="2256" y="733"/>
                      </a:lnTo>
                      <a:lnTo>
                        <a:pt x="2239" y="744"/>
                      </a:lnTo>
                      <a:lnTo>
                        <a:pt x="2232" y="740"/>
                      </a:lnTo>
                      <a:lnTo>
                        <a:pt x="2228" y="751"/>
                      </a:lnTo>
                      <a:lnTo>
                        <a:pt x="2216" y="759"/>
                      </a:lnTo>
                      <a:lnTo>
                        <a:pt x="2216" y="762"/>
                      </a:lnTo>
                      <a:lnTo>
                        <a:pt x="2210" y="761"/>
                      </a:lnTo>
                      <a:lnTo>
                        <a:pt x="2212" y="766"/>
                      </a:lnTo>
                      <a:lnTo>
                        <a:pt x="2188" y="781"/>
                      </a:lnTo>
                      <a:lnTo>
                        <a:pt x="2185" y="797"/>
                      </a:lnTo>
                      <a:lnTo>
                        <a:pt x="2170" y="781"/>
                      </a:lnTo>
                      <a:lnTo>
                        <a:pt x="2152" y="775"/>
                      </a:lnTo>
                      <a:lnTo>
                        <a:pt x="2134" y="782"/>
                      </a:lnTo>
                      <a:lnTo>
                        <a:pt x="2123" y="801"/>
                      </a:lnTo>
                      <a:lnTo>
                        <a:pt x="2123" y="782"/>
                      </a:lnTo>
                      <a:lnTo>
                        <a:pt x="2121" y="781"/>
                      </a:lnTo>
                      <a:lnTo>
                        <a:pt x="2106" y="790"/>
                      </a:lnTo>
                      <a:lnTo>
                        <a:pt x="2103" y="801"/>
                      </a:lnTo>
                      <a:lnTo>
                        <a:pt x="2097" y="793"/>
                      </a:lnTo>
                      <a:lnTo>
                        <a:pt x="2092" y="801"/>
                      </a:lnTo>
                      <a:lnTo>
                        <a:pt x="2088" y="795"/>
                      </a:lnTo>
                      <a:lnTo>
                        <a:pt x="2081" y="801"/>
                      </a:lnTo>
                      <a:lnTo>
                        <a:pt x="2075" y="823"/>
                      </a:lnTo>
                      <a:lnTo>
                        <a:pt x="2072" y="823"/>
                      </a:lnTo>
                      <a:lnTo>
                        <a:pt x="2059" y="848"/>
                      </a:lnTo>
                      <a:lnTo>
                        <a:pt x="2057" y="857"/>
                      </a:lnTo>
                      <a:lnTo>
                        <a:pt x="2061" y="863"/>
                      </a:lnTo>
                      <a:lnTo>
                        <a:pt x="2068" y="855"/>
                      </a:lnTo>
                      <a:lnTo>
                        <a:pt x="2077" y="861"/>
                      </a:lnTo>
                      <a:lnTo>
                        <a:pt x="2068" y="877"/>
                      </a:lnTo>
                      <a:lnTo>
                        <a:pt x="2070" y="890"/>
                      </a:lnTo>
                      <a:lnTo>
                        <a:pt x="2077" y="894"/>
                      </a:lnTo>
                      <a:lnTo>
                        <a:pt x="2077" y="903"/>
                      </a:lnTo>
                      <a:lnTo>
                        <a:pt x="2072" y="912"/>
                      </a:lnTo>
                      <a:lnTo>
                        <a:pt x="2068" y="905"/>
                      </a:lnTo>
                      <a:lnTo>
                        <a:pt x="2072" y="895"/>
                      </a:lnTo>
                      <a:lnTo>
                        <a:pt x="2061" y="901"/>
                      </a:lnTo>
                      <a:lnTo>
                        <a:pt x="2064" y="905"/>
                      </a:lnTo>
                      <a:lnTo>
                        <a:pt x="2055" y="912"/>
                      </a:lnTo>
                      <a:lnTo>
                        <a:pt x="2052" y="923"/>
                      </a:lnTo>
                      <a:lnTo>
                        <a:pt x="2059" y="945"/>
                      </a:lnTo>
                      <a:lnTo>
                        <a:pt x="2052" y="950"/>
                      </a:lnTo>
                      <a:lnTo>
                        <a:pt x="2041" y="948"/>
                      </a:lnTo>
                      <a:lnTo>
                        <a:pt x="2026" y="963"/>
                      </a:lnTo>
                      <a:lnTo>
                        <a:pt x="2026" y="985"/>
                      </a:lnTo>
                      <a:lnTo>
                        <a:pt x="2022" y="983"/>
                      </a:lnTo>
                      <a:lnTo>
                        <a:pt x="2006" y="990"/>
                      </a:lnTo>
                      <a:lnTo>
                        <a:pt x="2000" y="1018"/>
                      </a:lnTo>
                      <a:lnTo>
                        <a:pt x="1979" y="1040"/>
                      </a:lnTo>
                      <a:lnTo>
                        <a:pt x="1960" y="947"/>
                      </a:lnTo>
                      <a:lnTo>
                        <a:pt x="1960" y="925"/>
                      </a:lnTo>
                      <a:lnTo>
                        <a:pt x="1964" y="892"/>
                      </a:lnTo>
                      <a:lnTo>
                        <a:pt x="1979" y="881"/>
                      </a:lnTo>
                      <a:lnTo>
                        <a:pt x="1982" y="868"/>
                      </a:lnTo>
                      <a:lnTo>
                        <a:pt x="1979" y="859"/>
                      </a:lnTo>
                      <a:lnTo>
                        <a:pt x="1988" y="861"/>
                      </a:lnTo>
                      <a:lnTo>
                        <a:pt x="2002" y="852"/>
                      </a:lnTo>
                      <a:lnTo>
                        <a:pt x="2035" y="810"/>
                      </a:lnTo>
                      <a:lnTo>
                        <a:pt x="2055" y="790"/>
                      </a:lnTo>
                      <a:lnTo>
                        <a:pt x="2057" y="781"/>
                      </a:lnTo>
                      <a:lnTo>
                        <a:pt x="2084" y="768"/>
                      </a:lnTo>
                      <a:lnTo>
                        <a:pt x="2081" y="761"/>
                      </a:lnTo>
                      <a:lnTo>
                        <a:pt x="2086" y="757"/>
                      </a:lnTo>
                      <a:lnTo>
                        <a:pt x="2086" y="748"/>
                      </a:lnTo>
                      <a:lnTo>
                        <a:pt x="2088" y="742"/>
                      </a:lnTo>
                      <a:lnTo>
                        <a:pt x="2092" y="726"/>
                      </a:lnTo>
                      <a:lnTo>
                        <a:pt x="2103" y="719"/>
                      </a:lnTo>
                      <a:lnTo>
                        <a:pt x="2103" y="715"/>
                      </a:lnTo>
                      <a:lnTo>
                        <a:pt x="2095" y="709"/>
                      </a:lnTo>
                      <a:lnTo>
                        <a:pt x="2081" y="715"/>
                      </a:lnTo>
                      <a:lnTo>
                        <a:pt x="2073" y="728"/>
                      </a:lnTo>
                      <a:lnTo>
                        <a:pt x="2073" y="739"/>
                      </a:lnTo>
                      <a:lnTo>
                        <a:pt x="2077" y="742"/>
                      </a:lnTo>
                      <a:lnTo>
                        <a:pt x="2073" y="748"/>
                      </a:lnTo>
                      <a:lnTo>
                        <a:pt x="2070" y="742"/>
                      </a:lnTo>
                      <a:lnTo>
                        <a:pt x="2064" y="744"/>
                      </a:lnTo>
                      <a:lnTo>
                        <a:pt x="2030" y="777"/>
                      </a:lnTo>
                      <a:lnTo>
                        <a:pt x="2033" y="764"/>
                      </a:lnTo>
                      <a:lnTo>
                        <a:pt x="2026" y="764"/>
                      </a:lnTo>
                      <a:lnTo>
                        <a:pt x="2028" y="761"/>
                      </a:lnTo>
                      <a:lnTo>
                        <a:pt x="2026" y="755"/>
                      </a:lnTo>
                      <a:lnTo>
                        <a:pt x="2030" y="746"/>
                      </a:lnTo>
                      <a:lnTo>
                        <a:pt x="2033" y="735"/>
                      </a:lnTo>
                      <a:lnTo>
                        <a:pt x="2026" y="742"/>
                      </a:lnTo>
                      <a:lnTo>
                        <a:pt x="2011" y="735"/>
                      </a:lnTo>
                      <a:lnTo>
                        <a:pt x="1984" y="742"/>
                      </a:lnTo>
                      <a:lnTo>
                        <a:pt x="1966" y="771"/>
                      </a:lnTo>
                      <a:lnTo>
                        <a:pt x="1949" y="786"/>
                      </a:lnTo>
                      <a:lnTo>
                        <a:pt x="1942" y="801"/>
                      </a:lnTo>
                      <a:lnTo>
                        <a:pt x="1938" y="801"/>
                      </a:lnTo>
                      <a:lnTo>
                        <a:pt x="1940" y="808"/>
                      </a:lnTo>
                      <a:lnTo>
                        <a:pt x="1938" y="812"/>
                      </a:lnTo>
                      <a:lnTo>
                        <a:pt x="1953" y="815"/>
                      </a:lnTo>
                      <a:lnTo>
                        <a:pt x="1953" y="821"/>
                      </a:lnTo>
                      <a:lnTo>
                        <a:pt x="1949" y="821"/>
                      </a:lnTo>
                      <a:lnTo>
                        <a:pt x="1929" y="819"/>
                      </a:lnTo>
                      <a:lnTo>
                        <a:pt x="1918" y="828"/>
                      </a:lnTo>
                      <a:lnTo>
                        <a:pt x="1913" y="824"/>
                      </a:lnTo>
                      <a:lnTo>
                        <a:pt x="1897" y="830"/>
                      </a:lnTo>
                      <a:lnTo>
                        <a:pt x="1893" y="823"/>
                      </a:lnTo>
                      <a:lnTo>
                        <a:pt x="1907" y="817"/>
                      </a:lnTo>
                      <a:lnTo>
                        <a:pt x="1897" y="808"/>
                      </a:lnTo>
                      <a:lnTo>
                        <a:pt x="1887" y="812"/>
                      </a:lnTo>
                      <a:lnTo>
                        <a:pt x="1864" y="804"/>
                      </a:lnTo>
                      <a:lnTo>
                        <a:pt x="1860" y="806"/>
                      </a:lnTo>
                      <a:lnTo>
                        <a:pt x="1862" y="812"/>
                      </a:lnTo>
                      <a:lnTo>
                        <a:pt x="1856" y="813"/>
                      </a:lnTo>
                      <a:lnTo>
                        <a:pt x="1856" y="819"/>
                      </a:lnTo>
                      <a:lnTo>
                        <a:pt x="1853" y="819"/>
                      </a:lnTo>
                      <a:lnTo>
                        <a:pt x="1849" y="813"/>
                      </a:lnTo>
                      <a:lnTo>
                        <a:pt x="1836" y="819"/>
                      </a:lnTo>
                      <a:lnTo>
                        <a:pt x="1822" y="812"/>
                      </a:lnTo>
                      <a:lnTo>
                        <a:pt x="1815" y="821"/>
                      </a:lnTo>
                      <a:lnTo>
                        <a:pt x="1805" y="813"/>
                      </a:lnTo>
                      <a:lnTo>
                        <a:pt x="1771" y="815"/>
                      </a:lnTo>
                      <a:lnTo>
                        <a:pt x="1756" y="823"/>
                      </a:lnTo>
                      <a:lnTo>
                        <a:pt x="1734" y="846"/>
                      </a:lnTo>
                      <a:lnTo>
                        <a:pt x="1729" y="861"/>
                      </a:lnTo>
                      <a:lnTo>
                        <a:pt x="1711" y="875"/>
                      </a:lnTo>
                      <a:lnTo>
                        <a:pt x="1687" y="906"/>
                      </a:lnTo>
                      <a:lnTo>
                        <a:pt x="1650" y="939"/>
                      </a:lnTo>
                      <a:lnTo>
                        <a:pt x="1650" y="943"/>
                      </a:lnTo>
                      <a:lnTo>
                        <a:pt x="1658" y="948"/>
                      </a:lnTo>
                      <a:lnTo>
                        <a:pt x="1672" y="948"/>
                      </a:lnTo>
                      <a:lnTo>
                        <a:pt x="1672" y="970"/>
                      </a:lnTo>
                      <a:lnTo>
                        <a:pt x="1680" y="965"/>
                      </a:lnTo>
                      <a:lnTo>
                        <a:pt x="1680" y="959"/>
                      </a:lnTo>
                      <a:lnTo>
                        <a:pt x="1687" y="956"/>
                      </a:lnTo>
                      <a:lnTo>
                        <a:pt x="1681" y="961"/>
                      </a:lnTo>
                      <a:lnTo>
                        <a:pt x="1687" y="967"/>
                      </a:lnTo>
                      <a:lnTo>
                        <a:pt x="1681" y="974"/>
                      </a:lnTo>
                      <a:lnTo>
                        <a:pt x="1694" y="972"/>
                      </a:lnTo>
                      <a:lnTo>
                        <a:pt x="1698" y="968"/>
                      </a:lnTo>
                      <a:lnTo>
                        <a:pt x="1698" y="976"/>
                      </a:lnTo>
                      <a:lnTo>
                        <a:pt x="1703" y="968"/>
                      </a:lnTo>
                      <a:lnTo>
                        <a:pt x="1703" y="956"/>
                      </a:lnTo>
                      <a:lnTo>
                        <a:pt x="1720" y="956"/>
                      </a:lnTo>
                      <a:lnTo>
                        <a:pt x="1729" y="970"/>
                      </a:lnTo>
                      <a:lnTo>
                        <a:pt x="1743" y="981"/>
                      </a:lnTo>
                      <a:lnTo>
                        <a:pt x="1740" y="990"/>
                      </a:lnTo>
                      <a:lnTo>
                        <a:pt x="1742" y="999"/>
                      </a:lnTo>
                      <a:lnTo>
                        <a:pt x="1740" y="1005"/>
                      </a:lnTo>
                      <a:lnTo>
                        <a:pt x="1745" y="1010"/>
                      </a:lnTo>
                      <a:lnTo>
                        <a:pt x="1734" y="1029"/>
                      </a:lnTo>
                      <a:lnTo>
                        <a:pt x="1729" y="1045"/>
                      </a:lnTo>
                      <a:lnTo>
                        <a:pt x="1732" y="1061"/>
                      </a:lnTo>
                      <a:lnTo>
                        <a:pt x="1727" y="1098"/>
                      </a:lnTo>
                      <a:lnTo>
                        <a:pt x="1714" y="1113"/>
                      </a:lnTo>
                      <a:lnTo>
                        <a:pt x="1701" y="1133"/>
                      </a:lnTo>
                      <a:lnTo>
                        <a:pt x="1694" y="1149"/>
                      </a:lnTo>
                      <a:lnTo>
                        <a:pt x="1647" y="1209"/>
                      </a:lnTo>
                      <a:lnTo>
                        <a:pt x="1632" y="1220"/>
                      </a:lnTo>
                      <a:lnTo>
                        <a:pt x="1619" y="1224"/>
                      </a:lnTo>
                      <a:lnTo>
                        <a:pt x="1607" y="1220"/>
                      </a:lnTo>
                      <a:lnTo>
                        <a:pt x="1607" y="1211"/>
                      </a:lnTo>
                      <a:lnTo>
                        <a:pt x="1601" y="1215"/>
                      </a:lnTo>
                      <a:lnTo>
                        <a:pt x="1598" y="1209"/>
                      </a:lnTo>
                      <a:lnTo>
                        <a:pt x="1588" y="1226"/>
                      </a:lnTo>
                      <a:lnTo>
                        <a:pt x="1581" y="1226"/>
                      </a:lnTo>
                      <a:lnTo>
                        <a:pt x="1581" y="1229"/>
                      </a:lnTo>
                      <a:lnTo>
                        <a:pt x="1581" y="1229"/>
                      </a:lnTo>
                      <a:lnTo>
                        <a:pt x="1579" y="1226"/>
                      </a:lnTo>
                      <a:lnTo>
                        <a:pt x="1579" y="1222"/>
                      </a:lnTo>
                      <a:lnTo>
                        <a:pt x="1588" y="1209"/>
                      </a:lnTo>
                      <a:lnTo>
                        <a:pt x="1588" y="1193"/>
                      </a:lnTo>
                      <a:lnTo>
                        <a:pt x="1585" y="1182"/>
                      </a:lnTo>
                      <a:lnTo>
                        <a:pt x="1598" y="1169"/>
                      </a:lnTo>
                      <a:lnTo>
                        <a:pt x="1614" y="1175"/>
                      </a:lnTo>
                      <a:lnTo>
                        <a:pt x="1618" y="1173"/>
                      </a:lnTo>
                      <a:lnTo>
                        <a:pt x="1627" y="1151"/>
                      </a:lnTo>
                      <a:lnTo>
                        <a:pt x="1636" y="1125"/>
                      </a:lnTo>
                      <a:lnTo>
                        <a:pt x="1641" y="1118"/>
                      </a:lnTo>
                      <a:lnTo>
                        <a:pt x="1641" y="1102"/>
                      </a:lnTo>
                      <a:lnTo>
                        <a:pt x="1643" y="1098"/>
                      </a:lnTo>
                      <a:lnTo>
                        <a:pt x="1601" y="1116"/>
                      </a:lnTo>
                      <a:lnTo>
                        <a:pt x="1587" y="1114"/>
                      </a:lnTo>
                      <a:lnTo>
                        <a:pt x="1581" y="1107"/>
                      </a:lnTo>
                      <a:lnTo>
                        <a:pt x="1581" y="1098"/>
                      </a:lnTo>
                      <a:lnTo>
                        <a:pt x="1577" y="1087"/>
                      </a:lnTo>
                      <a:lnTo>
                        <a:pt x="1557" y="1076"/>
                      </a:lnTo>
                      <a:lnTo>
                        <a:pt x="1532" y="1071"/>
                      </a:lnTo>
                      <a:lnTo>
                        <a:pt x="1526" y="1041"/>
                      </a:lnTo>
                      <a:lnTo>
                        <a:pt x="1517" y="1019"/>
                      </a:lnTo>
                      <a:lnTo>
                        <a:pt x="1514" y="1007"/>
                      </a:lnTo>
                      <a:lnTo>
                        <a:pt x="1503" y="990"/>
                      </a:lnTo>
                      <a:lnTo>
                        <a:pt x="1484" y="987"/>
                      </a:lnTo>
                      <a:lnTo>
                        <a:pt x="1472" y="978"/>
                      </a:lnTo>
                      <a:lnTo>
                        <a:pt x="1430" y="985"/>
                      </a:lnTo>
                      <a:lnTo>
                        <a:pt x="1417" y="998"/>
                      </a:lnTo>
                      <a:lnTo>
                        <a:pt x="1417" y="1003"/>
                      </a:lnTo>
                      <a:lnTo>
                        <a:pt x="1428" y="1003"/>
                      </a:lnTo>
                      <a:lnTo>
                        <a:pt x="1428" y="1014"/>
                      </a:lnTo>
                      <a:lnTo>
                        <a:pt x="1415" y="1025"/>
                      </a:lnTo>
                      <a:lnTo>
                        <a:pt x="1406" y="1051"/>
                      </a:lnTo>
                      <a:lnTo>
                        <a:pt x="1404" y="1060"/>
                      </a:lnTo>
                      <a:lnTo>
                        <a:pt x="1384" y="1072"/>
                      </a:lnTo>
                      <a:lnTo>
                        <a:pt x="1361" y="1063"/>
                      </a:lnTo>
                      <a:lnTo>
                        <a:pt x="1351" y="1065"/>
                      </a:lnTo>
                      <a:lnTo>
                        <a:pt x="1333" y="1056"/>
                      </a:lnTo>
                      <a:lnTo>
                        <a:pt x="1309" y="1072"/>
                      </a:lnTo>
                      <a:lnTo>
                        <a:pt x="1278" y="1082"/>
                      </a:lnTo>
                      <a:lnTo>
                        <a:pt x="1264" y="1080"/>
                      </a:lnTo>
                      <a:lnTo>
                        <a:pt x="1244" y="1076"/>
                      </a:lnTo>
                      <a:lnTo>
                        <a:pt x="1233" y="1065"/>
                      </a:lnTo>
                      <a:lnTo>
                        <a:pt x="1198" y="1049"/>
                      </a:lnTo>
                      <a:lnTo>
                        <a:pt x="1187" y="1045"/>
                      </a:lnTo>
                      <a:lnTo>
                        <a:pt x="1167" y="1056"/>
                      </a:lnTo>
                      <a:lnTo>
                        <a:pt x="1156" y="1052"/>
                      </a:lnTo>
                      <a:lnTo>
                        <a:pt x="1145" y="1045"/>
                      </a:lnTo>
                      <a:lnTo>
                        <a:pt x="1142" y="1025"/>
                      </a:lnTo>
                      <a:lnTo>
                        <a:pt x="1100" y="101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3" name=""/>
                <p:cNvSpPr/>
                <p:nvPr/>
              </p:nvSpPr>
              <p:spPr>
                <a:xfrm>
                  <a:off x="4811760" y="1582560"/>
                  <a:ext cx="3954240" cy="1986120"/>
                </a:xfrm>
                <a:custGeom>
                  <a:avLst/>
                  <a:gdLst/>
                  <a:ahLst/>
                  <a:rect l="l" t="t" r="r" b="b"/>
                  <a:pathLst>
                    <a:path w="2491" h="1251">
                      <a:moveTo>
                        <a:pt x="1100" y="1010"/>
                      </a:moveTo>
                      <a:lnTo>
                        <a:pt x="1080" y="1027"/>
                      </a:lnTo>
                      <a:lnTo>
                        <a:pt x="1083" y="1045"/>
                      </a:lnTo>
                      <a:lnTo>
                        <a:pt x="1080" y="1051"/>
                      </a:lnTo>
                      <a:lnTo>
                        <a:pt x="1082" y="1060"/>
                      </a:lnTo>
                      <a:lnTo>
                        <a:pt x="1078" y="1061"/>
                      </a:lnTo>
                      <a:lnTo>
                        <a:pt x="1034" y="1061"/>
                      </a:lnTo>
                      <a:lnTo>
                        <a:pt x="1023" y="1051"/>
                      </a:lnTo>
                      <a:lnTo>
                        <a:pt x="987" y="1047"/>
                      </a:lnTo>
                      <a:lnTo>
                        <a:pt x="969" y="1054"/>
                      </a:lnTo>
                      <a:lnTo>
                        <a:pt x="932" y="1076"/>
                      </a:lnTo>
                      <a:lnTo>
                        <a:pt x="925" y="1087"/>
                      </a:lnTo>
                      <a:lnTo>
                        <a:pt x="919" y="1091"/>
                      </a:lnTo>
                      <a:lnTo>
                        <a:pt x="912" y="1087"/>
                      </a:lnTo>
                      <a:lnTo>
                        <a:pt x="917" y="1082"/>
                      </a:lnTo>
                      <a:lnTo>
                        <a:pt x="910" y="1067"/>
                      </a:lnTo>
                      <a:lnTo>
                        <a:pt x="907" y="1069"/>
                      </a:lnTo>
                      <a:lnTo>
                        <a:pt x="903" y="1072"/>
                      </a:lnTo>
                      <a:lnTo>
                        <a:pt x="888" y="1069"/>
                      </a:lnTo>
                      <a:lnTo>
                        <a:pt x="883" y="1061"/>
                      </a:lnTo>
                      <a:lnTo>
                        <a:pt x="881" y="1058"/>
                      </a:lnTo>
                      <a:lnTo>
                        <a:pt x="874" y="1056"/>
                      </a:lnTo>
                      <a:lnTo>
                        <a:pt x="872" y="1045"/>
                      </a:lnTo>
                      <a:lnTo>
                        <a:pt x="861" y="1038"/>
                      </a:lnTo>
                      <a:lnTo>
                        <a:pt x="857" y="1036"/>
                      </a:lnTo>
                      <a:lnTo>
                        <a:pt x="855" y="1040"/>
                      </a:lnTo>
                      <a:lnTo>
                        <a:pt x="850" y="1040"/>
                      </a:lnTo>
                      <a:lnTo>
                        <a:pt x="848" y="1043"/>
                      </a:lnTo>
                      <a:lnTo>
                        <a:pt x="830" y="1043"/>
                      </a:lnTo>
                      <a:lnTo>
                        <a:pt x="826" y="1038"/>
                      </a:lnTo>
                      <a:lnTo>
                        <a:pt x="826" y="1036"/>
                      </a:lnTo>
                      <a:lnTo>
                        <a:pt x="819" y="1030"/>
                      </a:lnTo>
                      <a:lnTo>
                        <a:pt x="817" y="1030"/>
                      </a:lnTo>
                      <a:lnTo>
                        <a:pt x="814" y="1040"/>
                      </a:lnTo>
                      <a:lnTo>
                        <a:pt x="810" y="1041"/>
                      </a:lnTo>
                      <a:lnTo>
                        <a:pt x="777" y="981"/>
                      </a:lnTo>
                      <a:lnTo>
                        <a:pt x="755" y="963"/>
                      </a:lnTo>
                      <a:lnTo>
                        <a:pt x="755" y="959"/>
                      </a:lnTo>
                      <a:lnTo>
                        <a:pt x="761" y="956"/>
                      </a:lnTo>
                      <a:lnTo>
                        <a:pt x="759" y="952"/>
                      </a:lnTo>
                      <a:lnTo>
                        <a:pt x="748" y="957"/>
                      </a:lnTo>
                      <a:lnTo>
                        <a:pt x="741" y="957"/>
                      </a:lnTo>
                      <a:lnTo>
                        <a:pt x="733" y="967"/>
                      </a:lnTo>
                      <a:lnTo>
                        <a:pt x="724" y="970"/>
                      </a:lnTo>
                      <a:lnTo>
                        <a:pt x="724" y="974"/>
                      </a:lnTo>
                      <a:lnTo>
                        <a:pt x="715" y="972"/>
                      </a:lnTo>
                      <a:lnTo>
                        <a:pt x="708" y="976"/>
                      </a:lnTo>
                      <a:lnTo>
                        <a:pt x="706" y="972"/>
                      </a:lnTo>
                      <a:lnTo>
                        <a:pt x="708" y="967"/>
                      </a:lnTo>
                      <a:lnTo>
                        <a:pt x="713" y="965"/>
                      </a:lnTo>
                      <a:lnTo>
                        <a:pt x="711" y="961"/>
                      </a:lnTo>
                      <a:lnTo>
                        <a:pt x="706" y="965"/>
                      </a:lnTo>
                      <a:lnTo>
                        <a:pt x="697" y="959"/>
                      </a:lnTo>
                      <a:lnTo>
                        <a:pt x="695" y="959"/>
                      </a:lnTo>
                      <a:lnTo>
                        <a:pt x="697" y="963"/>
                      </a:lnTo>
                      <a:lnTo>
                        <a:pt x="691" y="963"/>
                      </a:lnTo>
                      <a:lnTo>
                        <a:pt x="693" y="959"/>
                      </a:lnTo>
                      <a:lnTo>
                        <a:pt x="690" y="954"/>
                      </a:lnTo>
                      <a:lnTo>
                        <a:pt x="688" y="952"/>
                      </a:lnTo>
                      <a:lnTo>
                        <a:pt x="688" y="957"/>
                      </a:lnTo>
                      <a:lnTo>
                        <a:pt x="673" y="959"/>
                      </a:lnTo>
                      <a:lnTo>
                        <a:pt x="671" y="954"/>
                      </a:lnTo>
                      <a:lnTo>
                        <a:pt x="675" y="950"/>
                      </a:lnTo>
                      <a:lnTo>
                        <a:pt x="675" y="945"/>
                      </a:lnTo>
                      <a:lnTo>
                        <a:pt x="671" y="941"/>
                      </a:lnTo>
                      <a:lnTo>
                        <a:pt x="669" y="930"/>
                      </a:lnTo>
                      <a:lnTo>
                        <a:pt x="666" y="928"/>
                      </a:lnTo>
                      <a:lnTo>
                        <a:pt x="659" y="932"/>
                      </a:lnTo>
                      <a:lnTo>
                        <a:pt x="651" y="926"/>
                      </a:lnTo>
                      <a:lnTo>
                        <a:pt x="640" y="925"/>
                      </a:lnTo>
                      <a:lnTo>
                        <a:pt x="633" y="930"/>
                      </a:lnTo>
                      <a:lnTo>
                        <a:pt x="629" y="930"/>
                      </a:lnTo>
                      <a:lnTo>
                        <a:pt x="628" y="937"/>
                      </a:lnTo>
                      <a:lnTo>
                        <a:pt x="595" y="945"/>
                      </a:lnTo>
                      <a:lnTo>
                        <a:pt x="595" y="945"/>
                      </a:lnTo>
                      <a:lnTo>
                        <a:pt x="584" y="947"/>
                      </a:lnTo>
                      <a:lnTo>
                        <a:pt x="580" y="954"/>
                      </a:lnTo>
                      <a:lnTo>
                        <a:pt x="573" y="954"/>
                      </a:lnTo>
                      <a:lnTo>
                        <a:pt x="566" y="956"/>
                      </a:lnTo>
                      <a:lnTo>
                        <a:pt x="566" y="957"/>
                      </a:lnTo>
                      <a:lnTo>
                        <a:pt x="558" y="956"/>
                      </a:lnTo>
                      <a:lnTo>
                        <a:pt x="551" y="961"/>
                      </a:lnTo>
                      <a:lnTo>
                        <a:pt x="544" y="961"/>
                      </a:lnTo>
                      <a:lnTo>
                        <a:pt x="542" y="965"/>
                      </a:lnTo>
                      <a:lnTo>
                        <a:pt x="540" y="963"/>
                      </a:lnTo>
                      <a:lnTo>
                        <a:pt x="527" y="963"/>
                      </a:lnTo>
                      <a:lnTo>
                        <a:pt x="525" y="961"/>
                      </a:lnTo>
                      <a:lnTo>
                        <a:pt x="518" y="963"/>
                      </a:lnTo>
                      <a:lnTo>
                        <a:pt x="522" y="967"/>
                      </a:lnTo>
                      <a:lnTo>
                        <a:pt x="518" y="972"/>
                      </a:lnTo>
                      <a:lnTo>
                        <a:pt x="525" y="972"/>
                      </a:lnTo>
                      <a:lnTo>
                        <a:pt x="527" y="974"/>
                      </a:lnTo>
                      <a:lnTo>
                        <a:pt x="522" y="976"/>
                      </a:lnTo>
                      <a:lnTo>
                        <a:pt x="522" y="979"/>
                      </a:lnTo>
                      <a:lnTo>
                        <a:pt x="531" y="981"/>
                      </a:lnTo>
                      <a:lnTo>
                        <a:pt x="536" y="985"/>
                      </a:lnTo>
                      <a:lnTo>
                        <a:pt x="533" y="988"/>
                      </a:lnTo>
                      <a:lnTo>
                        <a:pt x="520" y="988"/>
                      </a:lnTo>
                      <a:lnTo>
                        <a:pt x="513" y="994"/>
                      </a:lnTo>
                      <a:lnTo>
                        <a:pt x="518" y="1001"/>
                      </a:lnTo>
                      <a:lnTo>
                        <a:pt x="518" y="1005"/>
                      </a:lnTo>
                      <a:lnTo>
                        <a:pt x="504" y="1014"/>
                      </a:lnTo>
                      <a:lnTo>
                        <a:pt x="504" y="1014"/>
                      </a:lnTo>
                      <a:lnTo>
                        <a:pt x="507" y="1016"/>
                      </a:lnTo>
                      <a:lnTo>
                        <a:pt x="509" y="1019"/>
                      </a:lnTo>
                      <a:lnTo>
                        <a:pt x="516" y="1021"/>
                      </a:lnTo>
                      <a:lnTo>
                        <a:pt x="518" y="1025"/>
                      </a:lnTo>
                      <a:lnTo>
                        <a:pt x="529" y="1029"/>
                      </a:lnTo>
                      <a:lnTo>
                        <a:pt x="524" y="1041"/>
                      </a:lnTo>
                      <a:lnTo>
                        <a:pt x="513" y="1045"/>
                      </a:lnTo>
                      <a:lnTo>
                        <a:pt x="504" y="1040"/>
                      </a:lnTo>
                      <a:lnTo>
                        <a:pt x="500" y="1049"/>
                      </a:lnTo>
                      <a:lnTo>
                        <a:pt x="494" y="1049"/>
                      </a:lnTo>
                      <a:lnTo>
                        <a:pt x="493" y="1045"/>
                      </a:lnTo>
                      <a:lnTo>
                        <a:pt x="494" y="1045"/>
                      </a:lnTo>
                      <a:lnTo>
                        <a:pt x="485" y="1045"/>
                      </a:lnTo>
                      <a:lnTo>
                        <a:pt x="480" y="1036"/>
                      </a:lnTo>
                      <a:lnTo>
                        <a:pt x="476" y="1034"/>
                      </a:lnTo>
                      <a:lnTo>
                        <a:pt x="471" y="1036"/>
                      </a:lnTo>
                      <a:lnTo>
                        <a:pt x="465" y="1040"/>
                      </a:lnTo>
                      <a:lnTo>
                        <a:pt x="460" y="1036"/>
                      </a:lnTo>
                      <a:lnTo>
                        <a:pt x="453" y="1036"/>
                      </a:lnTo>
                      <a:lnTo>
                        <a:pt x="453" y="1038"/>
                      </a:lnTo>
                      <a:lnTo>
                        <a:pt x="449" y="1038"/>
                      </a:lnTo>
                      <a:lnTo>
                        <a:pt x="438" y="1047"/>
                      </a:lnTo>
                      <a:lnTo>
                        <a:pt x="429" y="1043"/>
                      </a:lnTo>
                      <a:lnTo>
                        <a:pt x="425" y="1036"/>
                      </a:lnTo>
                      <a:lnTo>
                        <a:pt x="422" y="1036"/>
                      </a:lnTo>
                      <a:lnTo>
                        <a:pt x="422" y="1047"/>
                      </a:lnTo>
                      <a:lnTo>
                        <a:pt x="420" y="1047"/>
                      </a:lnTo>
                      <a:lnTo>
                        <a:pt x="418" y="1040"/>
                      </a:lnTo>
                      <a:lnTo>
                        <a:pt x="405" y="1025"/>
                      </a:lnTo>
                      <a:lnTo>
                        <a:pt x="391" y="1025"/>
                      </a:lnTo>
                      <a:lnTo>
                        <a:pt x="387" y="1018"/>
                      </a:lnTo>
                      <a:lnTo>
                        <a:pt x="385" y="1018"/>
                      </a:lnTo>
                      <a:lnTo>
                        <a:pt x="380" y="1019"/>
                      </a:lnTo>
                      <a:lnTo>
                        <a:pt x="376" y="1025"/>
                      </a:lnTo>
                      <a:lnTo>
                        <a:pt x="376" y="1023"/>
                      </a:lnTo>
                      <a:lnTo>
                        <a:pt x="370" y="1025"/>
                      </a:lnTo>
                      <a:lnTo>
                        <a:pt x="370" y="1019"/>
                      </a:lnTo>
                      <a:lnTo>
                        <a:pt x="360" y="1021"/>
                      </a:lnTo>
                      <a:lnTo>
                        <a:pt x="354" y="1030"/>
                      </a:lnTo>
                      <a:lnTo>
                        <a:pt x="341" y="1034"/>
                      </a:lnTo>
                      <a:lnTo>
                        <a:pt x="339" y="1040"/>
                      </a:lnTo>
                      <a:lnTo>
                        <a:pt x="332" y="1045"/>
                      </a:lnTo>
                      <a:lnTo>
                        <a:pt x="329" y="1045"/>
                      </a:lnTo>
                      <a:lnTo>
                        <a:pt x="334" y="1061"/>
                      </a:lnTo>
                      <a:lnTo>
                        <a:pt x="327" y="1065"/>
                      </a:lnTo>
                      <a:lnTo>
                        <a:pt x="312" y="1049"/>
                      </a:lnTo>
                      <a:lnTo>
                        <a:pt x="310" y="1060"/>
                      </a:lnTo>
                      <a:lnTo>
                        <a:pt x="305" y="1063"/>
                      </a:lnTo>
                      <a:lnTo>
                        <a:pt x="303" y="1076"/>
                      </a:lnTo>
                      <a:lnTo>
                        <a:pt x="307" y="1082"/>
                      </a:lnTo>
                      <a:lnTo>
                        <a:pt x="301" y="1085"/>
                      </a:lnTo>
                      <a:lnTo>
                        <a:pt x="298" y="1096"/>
                      </a:lnTo>
                      <a:lnTo>
                        <a:pt x="305" y="1100"/>
                      </a:lnTo>
                      <a:lnTo>
                        <a:pt x="308" y="1111"/>
                      </a:lnTo>
                      <a:lnTo>
                        <a:pt x="310" y="1113"/>
                      </a:lnTo>
                      <a:lnTo>
                        <a:pt x="310" y="1111"/>
                      </a:lnTo>
                      <a:lnTo>
                        <a:pt x="323" y="1113"/>
                      </a:lnTo>
                      <a:lnTo>
                        <a:pt x="329" y="1120"/>
                      </a:lnTo>
                      <a:lnTo>
                        <a:pt x="334" y="1134"/>
                      </a:lnTo>
                      <a:lnTo>
                        <a:pt x="327" y="1134"/>
                      </a:lnTo>
                      <a:lnTo>
                        <a:pt x="325" y="1138"/>
                      </a:lnTo>
                      <a:lnTo>
                        <a:pt x="329" y="1140"/>
                      </a:lnTo>
                      <a:lnTo>
                        <a:pt x="334" y="1144"/>
                      </a:lnTo>
                      <a:lnTo>
                        <a:pt x="329" y="1147"/>
                      </a:lnTo>
                      <a:lnTo>
                        <a:pt x="321" y="1156"/>
                      </a:lnTo>
                      <a:lnTo>
                        <a:pt x="316" y="1145"/>
                      </a:lnTo>
                      <a:lnTo>
                        <a:pt x="310" y="1145"/>
                      </a:lnTo>
                      <a:lnTo>
                        <a:pt x="314" y="1149"/>
                      </a:lnTo>
                      <a:lnTo>
                        <a:pt x="312" y="1158"/>
                      </a:lnTo>
                      <a:lnTo>
                        <a:pt x="308" y="1158"/>
                      </a:lnTo>
                      <a:lnTo>
                        <a:pt x="308" y="1167"/>
                      </a:lnTo>
                      <a:lnTo>
                        <a:pt x="298" y="1184"/>
                      </a:lnTo>
                      <a:lnTo>
                        <a:pt x="305" y="1191"/>
                      </a:lnTo>
                      <a:lnTo>
                        <a:pt x="310" y="1204"/>
                      </a:lnTo>
                      <a:lnTo>
                        <a:pt x="312" y="1198"/>
                      </a:lnTo>
                      <a:lnTo>
                        <a:pt x="312" y="1215"/>
                      </a:lnTo>
                      <a:lnTo>
                        <a:pt x="323" y="1238"/>
                      </a:lnTo>
                      <a:lnTo>
                        <a:pt x="325" y="1240"/>
                      </a:lnTo>
                      <a:lnTo>
                        <a:pt x="318" y="1251"/>
                      </a:lnTo>
                      <a:lnTo>
                        <a:pt x="308" y="1249"/>
                      </a:lnTo>
                      <a:lnTo>
                        <a:pt x="307" y="1244"/>
                      </a:lnTo>
                      <a:lnTo>
                        <a:pt x="296" y="1237"/>
                      </a:lnTo>
                      <a:lnTo>
                        <a:pt x="285" y="1231"/>
                      </a:lnTo>
                      <a:lnTo>
                        <a:pt x="285" y="1224"/>
                      </a:lnTo>
                      <a:lnTo>
                        <a:pt x="277" y="1220"/>
                      </a:lnTo>
                      <a:lnTo>
                        <a:pt x="268" y="1218"/>
                      </a:lnTo>
                      <a:lnTo>
                        <a:pt x="257" y="1224"/>
                      </a:lnTo>
                      <a:lnTo>
                        <a:pt x="243" y="1211"/>
                      </a:lnTo>
                      <a:lnTo>
                        <a:pt x="225" y="1209"/>
                      </a:lnTo>
                      <a:lnTo>
                        <a:pt x="206" y="1204"/>
                      </a:lnTo>
                      <a:lnTo>
                        <a:pt x="194" y="1206"/>
                      </a:lnTo>
                      <a:lnTo>
                        <a:pt x="177" y="1191"/>
                      </a:lnTo>
                      <a:lnTo>
                        <a:pt x="161" y="1180"/>
                      </a:lnTo>
                      <a:lnTo>
                        <a:pt x="157" y="1180"/>
                      </a:lnTo>
                      <a:lnTo>
                        <a:pt x="146" y="1169"/>
                      </a:lnTo>
                      <a:lnTo>
                        <a:pt x="150" y="1165"/>
                      </a:lnTo>
                      <a:lnTo>
                        <a:pt x="157" y="1165"/>
                      </a:lnTo>
                      <a:lnTo>
                        <a:pt x="166" y="1153"/>
                      </a:lnTo>
                      <a:lnTo>
                        <a:pt x="174" y="1149"/>
                      </a:lnTo>
                      <a:lnTo>
                        <a:pt x="163" y="1140"/>
                      </a:lnTo>
                      <a:lnTo>
                        <a:pt x="164" y="1138"/>
                      </a:lnTo>
                      <a:lnTo>
                        <a:pt x="174" y="1136"/>
                      </a:lnTo>
                      <a:lnTo>
                        <a:pt x="174" y="1133"/>
                      </a:lnTo>
                      <a:lnTo>
                        <a:pt x="186" y="1129"/>
                      </a:lnTo>
                      <a:lnTo>
                        <a:pt x="185" y="1125"/>
                      </a:lnTo>
                      <a:lnTo>
                        <a:pt x="172" y="1127"/>
                      </a:lnTo>
                      <a:lnTo>
                        <a:pt x="172" y="1120"/>
                      </a:lnTo>
                      <a:lnTo>
                        <a:pt x="174" y="1116"/>
                      </a:lnTo>
                      <a:lnTo>
                        <a:pt x="177" y="1114"/>
                      </a:lnTo>
                      <a:lnTo>
                        <a:pt x="181" y="1109"/>
                      </a:lnTo>
                      <a:lnTo>
                        <a:pt x="186" y="1111"/>
                      </a:lnTo>
                      <a:lnTo>
                        <a:pt x="194" y="1111"/>
                      </a:lnTo>
                      <a:lnTo>
                        <a:pt x="197" y="1100"/>
                      </a:lnTo>
                      <a:lnTo>
                        <a:pt x="195" y="1098"/>
                      </a:lnTo>
                      <a:lnTo>
                        <a:pt x="194" y="1091"/>
                      </a:lnTo>
                      <a:lnTo>
                        <a:pt x="199" y="1087"/>
                      </a:lnTo>
                      <a:lnTo>
                        <a:pt x="194" y="1083"/>
                      </a:lnTo>
                      <a:lnTo>
                        <a:pt x="199" y="1082"/>
                      </a:lnTo>
                      <a:lnTo>
                        <a:pt x="201" y="1078"/>
                      </a:lnTo>
                      <a:lnTo>
                        <a:pt x="199" y="1071"/>
                      </a:lnTo>
                      <a:lnTo>
                        <a:pt x="201" y="1071"/>
                      </a:lnTo>
                      <a:lnTo>
                        <a:pt x="185" y="1063"/>
                      </a:lnTo>
                      <a:lnTo>
                        <a:pt x="181" y="1063"/>
                      </a:lnTo>
                      <a:lnTo>
                        <a:pt x="174" y="1060"/>
                      </a:lnTo>
                      <a:lnTo>
                        <a:pt x="168" y="1061"/>
                      </a:lnTo>
                      <a:lnTo>
                        <a:pt x="157" y="1049"/>
                      </a:lnTo>
                      <a:lnTo>
                        <a:pt x="146" y="1052"/>
                      </a:lnTo>
                      <a:lnTo>
                        <a:pt x="143" y="1052"/>
                      </a:lnTo>
                      <a:lnTo>
                        <a:pt x="141" y="1051"/>
                      </a:lnTo>
                      <a:lnTo>
                        <a:pt x="132" y="1051"/>
                      </a:lnTo>
                      <a:lnTo>
                        <a:pt x="128" y="1045"/>
                      </a:lnTo>
                      <a:lnTo>
                        <a:pt x="128" y="1036"/>
                      </a:lnTo>
                      <a:lnTo>
                        <a:pt x="124" y="1030"/>
                      </a:lnTo>
                      <a:lnTo>
                        <a:pt x="119" y="1030"/>
                      </a:lnTo>
                      <a:lnTo>
                        <a:pt x="112" y="1029"/>
                      </a:lnTo>
                      <a:lnTo>
                        <a:pt x="110" y="1019"/>
                      </a:lnTo>
                      <a:lnTo>
                        <a:pt x="113" y="1018"/>
                      </a:lnTo>
                      <a:lnTo>
                        <a:pt x="113" y="1016"/>
                      </a:lnTo>
                      <a:lnTo>
                        <a:pt x="104" y="1003"/>
                      </a:lnTo>
                      <a:lnTo>
                        <a:pt x="84" y="1005"/>
                      </a:lnTo>
                      <a:lnTo>
                        <a:pt x="77" y="1010"/>
                      </a:lnTo>
                      <a:lnTo>
                        <a:pt x="73" y="1009"/>
                      </a:lnTo>
                      <a:lnTo>
                        <a:pt x="68" y="988"/>
                      </a:lnTo>
                      <a:lnTo>
                        <a:pt x="66" y="985"/>
                      </a:lnTo>
                      <a:lnTo>
                        <a:pt x="70" y="979"/>
                      </a:lnTo>
                      <a:lnTo>
                        <a:pt x="79" y="983"/>
                      </a:lnTo>
                      <a:lnTo>
                        <a:pt x="88" y="976"/>
                      </a:lnTo>
                      <a:lnTo>
                        <a:pt x="88" y="972"/>
                      </a:lnTo>
                      <a:lnTo>
                        <a:pt x="86" y="972"/>
                      </a:lnTo>
                      <a:lnTo>
                        <a:pt x="84" y="968"/>
                      </a:lnTo>
                      <a:lnTo>
                        <a:pt x="81" y="967"/>
                      </a:lnTo>
                      <a:lnTo>
                        <a:pt x="73" y="967"/>
                      </a:lnTo>
                      <a:lnTo>
                        <a:pt x="73" y="961"/>
                      </a:lnTo>
                      <a:lnTo>
                        <a:pt x="68" y="956"/>
                      </a:lnTo>
                      <a:lnTo>
                        <a:pt x="59" y="941"/>
                      </a:lnTo>
                      <a:lnTo>
                        <a:pt x="62" y="932"/>
                      </a:lnTo>
                      <a:lnTo>
                        <a:pt x="59" y="926"/>
                      </a:lnTo>
                      <a:lnTo>
                        <a:pt x="61" y="919"/>
                      </a:lnTo>
                      <a:lnTo>
                        <a:pt x="50" y="914"/>
                      </a:lnTo>
                      <a:lnTo>
                        <a:pt x="37" y="917"/>
                      </a:lnTo>
                      <a:lnTo>
                        <a:pt x="39" y="912"/>
                      </a:lnTo>
                      <a:lnTo>
                        <a:pt x="35" y="908"/>
                      </a:lnTo>
                      <a:lnTo>
                        <a:pt x="20" y="906"/>
                      </a:lnTo>
                      <a:lnTo>
                        <a:pt x="19" y="905"/>
                      </a:lnTo>
                      <a:lnTo>
                        <a:pt x="19" y="894"/>
                      </a:lnTo>
                      <a:lnTo>
                        <a:pt x="15" y="886"/>
                      </a:lnTo>
                      <a:lnTo>
                        <a:pt x="11" y="883"/>
                      </a:lnTo>
                      <a:lnTo>
                        <a:pt x="13" y="872"/>
                      </a:lnTo>
                      <a:lnTo>
                        <a:pt x="8" y="866"/>
                      </a:lnTo>
                      <a:lnTo>
                        <a:pt x="6" y="863"/>
                      </a:lnTo>
                      <a:lnTo>
                        <a:pt x="11" y="857"/>
                      </a:lnTo>
                      <a:lnTo>
                        <a:pt x="11" y="852"/>
                      </a:lnTo>
                      <a:lnTo>
                        <a:pt x="8" y="850"/>
                      </a:lnTo>
                      <a:lnTo>
                        <a:pt x="6" y="843"/>
                      </a:lnTo>
                      <a:lnTo>
                        <a:pt x="4" y="843"/>
                      </a:lnTo>
                      <a:lnTo>
                        <a:pt x="0" y="826"/>
                      </a:lnTo>
                      <a:lnTo>
                        <a:pt x="13" y="823"/>
                      </a:lnTo>
                      <a:lnTo>
                        <a:pt x="19" y="813"/>
                      </a:lnTo>
                      <a:lnTo>
                        <a:pt x="17" y="804"/>
                      </a:lnTo>
                      <a:lnTo>
                        <a:pt x="30" y="795"/>
                      </a:lnTo>
                      <a:lnTo>
                        <a:pt x="48" y="795"/>
                      </a:lnTo>
                      <a:lnTo>
                        <a:pt x="40" y="790"/>
                      </a:lnTo>
                      <a:lnTo>
                        <a:pt x="22" y="784"/>
                      </a:lnTo>
                      <a:lnTo>
                        <a:pt x="19" y="777"/>
                      </a:lnTo>
                      <a:lnTo>
                        <a:pt x="22" y="781"/>
                      </a:lnTo>
                      <a:lnTo>
                        <a:pt x="22" y="771"/>
                      </a:lnTo>
                      <a:lnTo>
                        <a:pt x="8" y="775"/>
                      </a:lnTo>
                      <a:lnTo>
                        <a:pt x="42" y="742"/>
                      </a:lnTo>
                      <a:lnTo>
                        <a:pt x="66" y="708"/>
                      </a:lnTo>
                      <a:lnTo>
                        <a:pt x="66" y="697"/>
                      </a:lnTo>
                      <a:lnTo>
                        <a:pt x="57" y="684"/>
                      </a:lnTo>
                      <a:lnTo>
                        <a:pt x="48" y="673"/>
                      </a:lnTo>
                      <a:lnTo>
                        <a:pt x="53" y="655"/>
                      </a:lnTo>
                      <a:lnTo>
                        <a:pt x="46" y="646"/>
                      </a:lnTo>
                      <a:lnTo>
                        <a:pt x="46" y="635"/>
                      </a:lnTo>
                      <a:lnTo>
                        <a:pt x="40" y="635"/>
                      </a:lnTo>
                      <a:lnTo>
                        <a:pt x="40" y="618"/>
                      </a:lnTo>
                      <a:lnTo>
                        <a:pt x="46" y="600"/>
                      </a:lnTo>
                      <a:lnTo>
                        <a:pt x="33" y="556"/>
                      </a:lnTo>
                      <a:lnTo>
                        <a:pt x="44" y="531"/>
                      </a:lnTo>
                      <a:lnTo>
                        <a:pt x="35" y="511"/>
                      </a:lnTo>
                      <a:lnTo>
                        <a:pt x="22" y="498"/>
                      </a:lnTo>
                      <a:lnTo>
                        <a:pt x="24" y="480"/>
                      </a:lnTo>
                      <a:lnTo>
                        <a:pt x="22" y="478"/>
                      </a:lnTo>
                      <a:lnTo>
                        <a:pt x="30" y="471"/>
                      </a:lnTo>
                      <a:lnTo>
                        <a:pt x="46" y="454"/>
                      </a:lnTo>
                      <a:lnTo>
                        <a:pt x="48" y="445"/>
                      </a:lnTo>
                      <a:lnTo>
                        <a:pt x="57" y="449"/>
                      </a:lnTo>
                      <a:lnTo>
                        <a:pt x="57" y="440"/>
                      </a:lnTo>
                      <a:lnTo>
                        <a:pt x="68" y="445"/>
                      </a:lnTo>
                      <a:lnTo>
                        <a:pt x="71" y="440"/>
                      </a:lnTo>
                      <a:lnTo>
                        <a:pt x="73" y="440"/>
                      </a:lnTo>
                      <a:lnTo>
                        <a:pt x="73" y="434"/>
                      </a:lnTo>
                      <a:lnTo>
                        <a:pt x="92" y="441"/>
                      </a:lnTo>
                      <a:lnTo>
                        <a:pt x="88" y="449"/>
                      </a:lnTo>
                      <a:lnTo>
                        <a:pt x="77" y="441"/>
                      </a:lnTo>
                      <a:lnTo>
                        <a:pt x="73" y="449"/>
                      </a:lnTo>
                      <a:lnTo>
                        <a:pt x="90" y="456"/>
                      </a:lnTo>
                      <a:lnTo>
                        <a:pt x="88" y="460"/>
                      </a:lnTo>
                      <a:lnTo>
                        <a:pt x="93" y="456"/>
                      </a:lnTo>
                      <a:lnTo>
                        <a:pt x="95" y="465"/>
                      </a:lnTo>
                      <a:lnTo>
                        <a:pt x="133" y="465"/>
                      </a:lnTo>
                      <a:lnTo>
                        <a:pt x="174" y="503"/>
                      </a:lnTo>
                      <a:lnTo>
                        <a:pt x="195" y="511"/>
                      </a:lnTo>
                      <a:lnTo>
                        <a:pt x="212" y="531"/>
                      </a:lnTo>
                      <a:lnTo>
                        <a:pt x="214" y="545"/>
                      </a:lnTo>
                      <a:lnTo>
                        <a:pt x="217" y="549"/>
                      </a:lnTo>
                      <a:lnTo>
                        <a:pt x="215" y="564"/>
                      </a:lnTo>
                      <a:lnTo>
                        <a:pt x="197" y="582"/>
                      </a:lnTo>
                      <a:lnTo>
                        <a:pt x="179" y="589"/>
                      </a:lnTo>
                      <a:lnTo>
                        <a:pt x="112" y="573"/>
                      </a:lnTo>
                      <a:lnTo>
                        <a:pt x="112" y="565"/>
                      </a:lnTo>
                      <a:lnTo>
                        <a:pt x="97" y="565"/>
                      </a:lnTo>
                      <a:lnTo>
                        <a:pt x="81" y="549"/>
                      </a:lnTo>
                      <a:lnTo>
                        <a:pt x="73" y="553"/>
                      </a:lnTo>
                      <a:lnTo>
                        <a:pt x="117" y="596"/>
                      </a:lnTo>
                      <a:lnTo>
                        <a:pt x="115" y="615"/>
                      </a:lnTo>
                      <a:lnTo>
                        <a:pt x="110" y="618"/>
                      </a:lnTo>
                      <a:lnTo>
                        <a:pt x="119" y="635"/>
                      </a:lnTo>
                      <a:lnTo>
                        <a:pt x="119" y="644"/>
                      </a:lnTo>
                      <a:lnTo>
                        <a:pt x="115" y="649"/>
                      </a:lnTo>
                      <a:lnTo>
                        <a:pt x="130" y="653"/>
                      </a:lnTo>
                      <a:lnTo>
                        <a:pt x="139" y="664"/>
                      </a:lnTo>
                      <a:lnTo>
                        <a:pt x="159" y="673"/>
                      </a:lnTo>
                      <a:lnTo>
                        <a:pt x="170" y="669"/>
                      </a:lnTo>
                      <a:lnTo>
                        <a:pt x="164" y="649"/>
                      </a:lnTo>
                      <a:lnTo>
                        <a:pt x="155" y="653"/>
                      </a:lnTo>
                      <a:lnTo>
                        <a:pt x="146" y="640"/>
                      </a:lnTo>
                      <a:lnTo>
                        <a:pt x="144" y="633"/>
                      </a:lnTo>
                      <a:lnTo>
                        <a:pt x="150" y="624"/>
                      </a:lnTo>
                      <a:lnTo>
                        <a:pt x="172" y="637"/>
                      </a:lnTo>
                      <a:lnTo>
                        <a:pt x="166" y="638"/>
                      </a:lnTo>
                      <a:lnTo>
                        <a:pt x="168" y="644"/>
                      </a:lnTo>
                      <a:lnTo>
                        <a:pt x="174" y="638"/>
                      </a:lnTo>
                      <a:lnTo>
                        <a:pt x="210" y="649"/>
                      </a:lnTo>
                      <a:lnTo>
                        <a:pt x="195" y="618"/>
                      </a:lnTo>
                      <a:lnTo>
                        <a:pt x="195" y="607"/>
                      </a:lnTo>
                      <a:lnTo>
                        <a:pt x="219" y="591"/>
                      </a:lnTo>
                      <a:lnTo>
                        <a:pt x="232" y="573"/>
                      </a:lnTo>
                      <a:lnTo>
                        <a:pt x="252" y="584"/>
                      </a:lnTo>
                      <a:lnTo>
                        <a:pt x="248" y="591"/>
                      </a:lnTo>
                      <a:lnTo>
                        <a:pt x="254" y="587"/>
                      </a:lnTo>
                      <a:lnTo>
                        <a:pt x="259" y="596"/>
                      </a:lnTo>
                      <a:lnTo>
                        <a:pt x="259" y="582"/>
                      </a:lnTo>
                      <a:lnTo>
                        <a:pt x="267" y="556"/>
                      </a:lnTo>
                      <a:lnTo>
                        <a:pt x="256" y="542"/>
                      </a:lnTo>
                      <a:lnTo>
                        <a:pt x="259" y="525"/>
                      </a:lnTo>
                      <a:lnTo>
                        <a:pt x="259" y="502"/>
                      </a:lnTo>
                      <a:lnTo>
                        <a:pt x="246" y="487"/>
                      </a:lnTo>
                      <a:lnTo>
                        <a:pt x="285" y="496"/>
                      </a:lnTo>
                      <a:lnTo>
                        <a:pt x="294" y="507"/>
                      </a:lnTo>
                      <a:lnTo>
                        <a:pt x="298" y="522"/>
                      </a:lnTo>
                      <a:lnTo>
                        <a:pt x="277" y="527"/>
                      </a:lnTo>
                      <a:lnTo>
                        <a:pt x="274" y="538"/>
                      </a:lnTo>
                      <a:lnTo>
                        <a:pt x="288" y="562"/>
                      </a:lnTo>
                      <a:lnTo>
                        <a:pt x="296" y="560"/>
                      </a:lnTo>
                      <a:lnTo>
                        <a:pt x="298" y="569"/>
                      </a:lnTo>
                      <a:lnTo>
                        <a:pt x="314" y="556"/>
                      </a:lnTo>
                      <a:lnTo>
                        <a:pt x="314" y="547"/>
                      </a:lnTo>
                      <a:lnTo>
                        <a:pt x="319" y="533"/>
                      </a:lnTo>
                      <a:lnTo>
                        <a:pt x="374" y="496"/>
                      </a:lnTo>
                      <a:lnTo>
                        <a:pt x="381" y="494"/>
                      </a:lnTo>
                      <a:lnTo>
                        <a:pt x="385" y="502"/>
                      </a:lnTo>
                      <a:lnTo>
                        <a:pt x="389" y="494"/>
                      </a:lnTo>
                      <a:lnTo>
                        <a:pt x="385" y="491"/>
                      </a:lnTo>
                      <a:lnTo>
                        <a:pt x="391" y="485"/>
                      </a:lnTo>
                      <a:lnTo>
                        <a:pt x="396" y="491"/>
                      </a:lnTo>
                      <a:lnTo>
                        <a:pt x="400" y="489"/>
                      </a:lnTo>
                      <a:lnTo>
                        <a:pt x="398" y="483"/>
                      </a:lnTo>
                      <a:lnTo>
                        <a:pt x="401" y="480"/>
                      </a:lnTo>
                      <a:lnTo>
                        <a:pt x="418" y="474"/>
                      </a:lnTo>
                      <a:lnTo>
                        <a:pt x="405" y="480"/>
                      </a:lnTo>
                      <a:lnTo>
                        <a:pt x="411" y="483"/>
                      </a:lnTo>
                      <a:lnTo>
                        <a:pt x="409" y="491"/>
                      </a:lnTo>
                      <a:lnTo>
                        <a:pt x="411" y="502"/>
                      </a:lnTo>
                      <a:lnTo>
                        <a:pt x="422" y="509"/>
                      </a:lnTo>
                      <a:lnTo>
                        <a:pt x="432" y="492"/>
                      </a:lnTo>
                      <a:lnTo>
                        <a:pt x="462" y="494"/>
                      </a:lnTo>
                      <a:lnTo>
                        <a:pt x="484" y="472"/>
                      </a:lnTo>
                      <a:lnTo>
                        <a:pt x="493" y="485"/>
                      </a:lnTo>
                      <a:lnTo>
                        <a:pt x="489" y="496"/>
                      </a:lnTo>
                      <a:lnTo>
                        <a:pt x="494" y="502"/>
                      </a:lnTo>
                      <a:lnTo>
                        <a:pt x="502" y="496"/>
                      </a:lnTo>
                      <a:lnTo>
                        <a:pt x="500" y="487"/>
                      </a:lnTo>
                      <a:lnTo>
                        <a:pt x="515" y="478"/>
                      </a:lnTo>
                      <a:lnTo>
                        <a:pt x="516" y="469"/>
                      </a:lnTo>
                      <a:lnTo>
                        <a:pt x="507" y="447"/>
                      </a:lnTo>
                      <a:lnTo>
                        <a:pt x="520" y="438"/>
                      </a:lnTo>
                      <a:lnTo>
                        <a:pt x="564" y="451"/>
                      </a:lnTo>
                      <a:lnTo>
                        <a:pt x="609" y="482"/>
                      </a:lnTo>
                      <a:lnTo>
                        <a:pt x="628" y="507"/>
                      </a:lnTo>
                      <a:lnTo>
                        <a:pt x="640" y="480"/>
                      </a:lnTo>
                      <a:lnTo>
                        <a:pt x="631" y="474"/>
                      </a:lnTo>
                      <a:lnTo>
                        <a:pt x="626" y="458"/>
                      </a:lnTo>
                      <a:lnTo>
                        <a:pt x="626" y="452"/>
                      </a:lnTo>
                      <a:lnTo>
                        <a:pt x="606" y="447"/>
                      </a:lnTo>
                      <a:lnTo>
                        <a:pt x="608" y="429"/>
                      </a:lnTo>
                      <a:lnTo>
                        <a:pt x="613" y="427"/>
                      </a:lnTo>
                      <a:lnTo>
                        <a:pt x="611" y="418"/>
                      </a:lnTo>
                      <a:lnTo>
                        <a:pt x="615" y="398"/>
                      </a:lnTo>
                      <a:lnTo>
                        <a:pt x="602" y="394"/>
                      </a:lnTo>
                      <a:lnTo>
                        <a:pt x="609" y="383"/>
                      </a:lnTo>
                      <a:lnTo>
                        <a:pt x="604" y="383"/>
                      </a:lnTo>
                      <a:lnTo>
                        <a:pt x="606" y="372"/>
                      </a:lnTo>
                      <a:lnTo>
                        <a:pt x="629" y="347"/>
                      </a:lnTo>
                      <a:lnTo>
                        <a:pt x="637" y="306"/>
                      </a:lnTo>
                      <a:lnTo>
                        <a:pt x="644" y="290"/>
                      </a:lnTo>
                      <a:lnTo>
                        <a:pt x="693" y="301"/>
                      </a:lnTo>
                      <a:lnTo>
                        <a:pt x="695" y="327"/>
                      </a:lnTo>
                      <a:lnTo>
                        <a:pt x="680" y="361"/>
                      </a:lnTo>
                      <a:lnTo>
                        <a:pt x="693" y="376"/>
                      </a:lnTo>
                      <a:lnTo>
                        <a:pt x="697" y="390"/>
                      </a:lnTo>
                      <a:lnTo>
                        <a:pt x="695" y="412"/>
                      </a:lnTo>
                      <a:lnTo>
                        <a:pt x="691" y="418"/>
                      </a:lnTo>
                      <a:lnTo>
                        <a:pt x="695" y="438"/>
                      </a:lnTo>
                      <a:lnTo>
                        <a:pt x="691" y="472"/>
                      </a:lnTo>
                      <a:lnTo>
                        <a:pt x="706" y="491"/>
                      </a:lnTo>
                      <a:lnTo>
                        <a:pt x="706" y="498"/>
                      </a:lnTo>
                      <a:lnTo>
                        <a:pt x="700" y="511"/>
                      </a:lnTo>
                      <a:lnTo>
                        <a:pt x="700" y="527"/>
                      </a:lnTo>
                      <a:lnTo>
                        <a:pt x="695" y="533"/>
                      </a:lnTo>
                      <a:lnTo>
                        <a:pt x="688" y="549"/>
                      </a:lnTo>
                      <a:lnTo>
                        <a:pt x="675" y="547"/>
                      </a:lnTo>
                      <a:lnTo>
                        <a:pt x="684" y="556"/>
                      </a:lnTo>
                      <a:lnTo>
                        <a:pt x="662" y="565"/>
                      </a:lnTo>
                      <a:lnTo>
                        <a:pt x="651" y="564"/>
                      </a:lnTo>
                      <a:lnTo>
                        <a:pt x="655" y="565"/>
                      </a:lnTo>
                      <a:lnTo>
                        <a:pt x="657" y="580"/>
                      </a:lnTo>
                      <a:lnTo>
                        <a:pt x="686" y="584"/>
                      </a:lnTo>
                      <a:lnTo>
                        <a:pt x="688" y="584"/>
                      </a:lnTo>
                      <a:lnTo>
                        <a:pt x="690" y="571"/>
                      </a:lnTo>
                      <a:lnTo>
                        <a:pt x="708" y="560"/>
                      </a:lnTo>
                      <a:lnTo>
                        <a:pt x="713" y="542"/>
                      </a:lnTo>
                      <a:lnTo>
                        <a:pt x="726" y="527"/>
                      </a:lnTo>
                      <a:lnTo>
                        <a:pt x="726" y="514"/>
                      </a:lnTo>
                      <a:lnTo>
                        <a:pt x="719" y="500"/>
                      </a:lnTo>
                      <a:lnTo>
                        <a:pt x="722" y="485"/>
                      </a:lnTo>
                      <a:lnTo>
                        <a:pt x="753" y="474"/>
                      </a:lnTo>
                      <a:lnTo>
                        <a:pt x="757" y="485"/>
                      </a:lnTo>
                      <a:lnTo>
                        <a:pt x="766" y="494"/>
                      </a:lnTo>
                      <a:lnTo>
                        <a:pt x="764" y="503"/>
                      </a:lnTo>
                      <a:lnTo>
                        <a:pt x="768" y="507"/>
                      </a:lnTo>
                      <a:lnTo>
                        <a:pt x="764" y="525"/>
                      </a:lnTo>
                      <a:lnTo>
                        <a:pt x="772" y="534"/>
                      </a:lnTo>
                      <a:lnTo>
                        <a:pt x="790" y="533"/>
                      </a:lnTo>
                      <a:lnTo>
                        <a:pt x="768" y="525"/>
                      </a:lnTo>
                      <a:lnTo>
                        <a:pt x="770" y="511"/>
                      </a:lnTo>
                      <a:lnTo>
                        <a:pt x="779" y="503"/>
                      </a:lnTo>
                      <a:lnTo>
                        <a:pt x="770" y="480"/>
                      </a:lnTo>
                      <a:lnTo>
                        <a:pt x="746" y="465"/>
                      </a:lnTo>
                      <a:lnTo>
                        <a:pt x="731" y="471"/>
                      </a:lnTo>
                      <a:lnTo>
                        <a:pt x="711" y="465"/>
                      </a:lnTo>
                      <a:lnTo>
                        <a:pt x="713" y="454"/>
                      </a:lnTo>
                      <a:lnTo>
                        <a:pt x="708" y="436"/>
                      </a:lnTo>
                      <a:lnTo>
                        <a:pt x="719" y="399"/>
                      </a:lnTo>
                      <a:lnTo>
                        <a:pt x="700" y="359"/>
                      </a:lnTo>
                      <a:lnTo>
                        <a:pt x="706" y="345"/>
                      </a:lnTo>
                      <a:lnTo>
                        <a:pt x="730" y="323"/>
                      </a:lnTo>
                      <a:lnTo>
                        <a:pt x="726" y="295"/>
                      </a:lnTo>
                      <a:lnTo>
                        <a:pt x="731" y="294"/>
                      </a:lnTo>
                      <a:lnTo>
                        <a:pt x="739" y="310"/>
                      </a:lnTo>
                      <a:lnTo>
                        <a:pt x="737" y="312"/>
                      </a:lnTo>
                      <a:lnTo>
                        <a:pt x="739" y="323"/>
                      </a:lnTo>
                      <a:lnTo>
                        <a:pt x="733" y="337"/>
                      </a:lnTo>
                      <a:lnTo>
                        <a:pt x="739" y="356"/>
                      </a:lnTo>
                      <a:lnTo>
                        <a:pt x="739" y="363"/>
                      </a:lnTo>
                      <a:lnTo>
                        <a:pt x="733" y="365"/>
                      </a:lnTo>
                      <a:lnTo>
                        <a:pt x="737" y="368"/>
                      </a:lnTo>
                      <a:lnTo>
                        <a:pt x="783" y="387"/>
                      </a:lnTo>
                      <a:lnTo>
                        <a:pt x="775" y="367"/>
                      </a:lnTo>
                      <a:lnTo>
                        <a:pt x="768" y="372"/>
                      </a:lnTo>
                      <a:lnTo>
                        <a:pt x="750" y="358"/>
                      </a:lnTo>
                      <a:lnTo>
                        <a:pt x="746" y="341"/>
                      </a:lnTo>
                      <a:lnTo>
                        <a:pt x="752" y="339"/>
                      </a:lnTo>
                      <a:lnTo>
                        <a:pt x="759" y="352"/>
                      </a:lnTo>
                      <a:lnTo>
                        <a:pt x="764" y="350"/>
                      </a:lnTo>
                      <a:lnTo>
                        <a:pt x="777" y="337"/>
                      </a:lnTo>
                      <a:lnTo>
                        <a:pt x="768" y="334"/>
                      </a:lnTo>
                      <a:lnTo>
                        <a:pt x="768" y="328"/>
                      </a:lnTo>
                      <a:lnTo>
                        <a:pt x="795" y="319"/>
                      </a:lnTo>
                      <a:lnTo>
                        <a:pt x="819" y="334"/>
                      </a:lnTo>
                      <a:lnTo>
                        <a:pt x="830" y="350"/>
                      </a:lnTo>
                      <a:lnTo>
                        <a:pt x="857" y="352"/>
                      </a:lnTo>
                      <a:lnTo>
                        <a:pt x="854" y="367"/>
                      </a:lnTo>
                      <a:lnTo>
                        <a:pt x="841" y="376"/>
                      </a:lnTo>
                      <a:lnTo>
                        <a:pt x="843" y="398"/>
                      </a:lnTo>
                      <a:lnTo>
                        <a:pt x="841" y="418"/>
                      </a:lnTo>
                      <a:lnTo>
                        <a:pt x="855" y="427"/>
                      </a:lnTo>
                      <a:lnTo>
                        <a:pt x="855" y="418"/>
                      </a:lnTo>
                      <a:lnTo>
                        <a:pt x="863" y="414"/>
                      </a:lnTo>
                      <a:lnTo>
                        <a:pt x="863" y="401"/>
                      </a:lnTo>
                      <a:lnTo>
                        <a:pt x="857" y="372"/>
                      </a:lnTo>
                      <a:lnTo>
                        <a:pt x="863" y="356"/>
                      </a:lnTo>
                      <a:lnTo>
                        <a:pt x="861" y="345"/>
                      </a:lnTo>
                      <a:lnTo>
                        <a:pt x="841" y="334"/>
                      </a:lnTo>
                      <a:lnTo>
                        <a:pt x="843" y="328"/>
                      </a:lnTo>
                      <a:lnTo>
                        <a:pt x="843" y="325"/>
                      </a:lnTo>
                      <a:lnTo>
                        <a:pt x="821" y="314"/>
                      </a:lnTo>
                      <a:lnTo>
                        <a:pt x="819" y="301"/>
                      </a:lnTo>
                      <a:lnTo>
                        <a:pt x="823" y="292"/>
                      </a:lnTo>
                      <a:lnTo>
                        <a:pt x="812" y="277"/>
                      </a:lnTo>
                      <a:lnTo>
                        <a:pt x="815" y="272"/>
                      </a:lnTo>
                      <a:lnTo>
                        <a:pt x="812" y="270"/>
                      </a:lnTo>
                      <a:lnTo>
                        <a:pt x="819" y="261"/>
                      </a:lnTo>
                      <a:lnTo>
                        <a:pt x="815" y="257"/>
                      </a:lnTo>
                      <a:lnTo>
                        <a:pt x="823" y="254"/>
                      </a:lnTo>
                      <a:lnTo>
                        <a:pt x="908" y="239"/>
                      </a:lnTo>
                      <a:lnTo>
                        <a:pt x="907" y="230"/>
                      </a:lnTo>
                      <a:lnTo>
                        <a:pt x="912" y="230"/>
                      </a:lnTo>
                      <a:lnTo>
                        <a:pt x="908" y="219"/>
                      </a:lnTo>
                      <a:lnTo>
                        <a:pt x="896" y="212"/>
                      </a:lnTo>
                      <a:lnTo>
                        <a:pt x="907" y="201"/>
                      </a:lnTo>
                      <a:lnTo>
                        <a:pt x="894" y="193"/>
                      </a:lnTo>
                      <a:lnTo>
                        <a:pt x="896" y="184"/>
                      </a:lnTo>
                      <a:lnTo>
                        <a:pt x="910" y="195"/>
                      </a:lnTo>
                      <a:lnTo>
                        <a:pt x="916" y="179"/>
                      </a:lnTo>
                      <a:lnTo>
                        <a:pt x="923" y="173"/>
                      </a:lnTo>
                      <a:lnTo>
                        <a:pt x="912" y="168"/>
                      </a:lnTo>
                      <a:lnTo>
                        <a:pt x="928" y="168"/>
                      </a:lnTo>
                      <a:lnTo>
                        <a:pt x="947" y="146"/>
                      </a:lnTo>
                      <a:lnTo>
                        <a:pt x="1010" y="124"/>
                      </a:lnTo>
                      <a:lnTo>
                        <a:pt x="1012" y="117"/>
                      </a:lnTo>
                      <a:lnTo>
                        <a:pt x="1003" y="117"/>
                      </a:lnTo>
                      <a:lnTo>
                        <a:pt x="1003" y="111"/>
                      </a:lnTo>
                      <a:lnTo>
                        <a:pt x="1047" y="106"/>
                      </a:lnTo>
                      <a:lnTo>
                        <a:pt x="1051" y="108"/>
                      </a:lnTo>
                      <a:lnTo>
                        <a:pt x="1045" y="122"/>
                      </a:lnTo>
                      <a:lnTo>
                        <a:pt x="1056" y="115"/>
                      </a:lnTo>
                      <a:lnTo>
                        <a:pt x="1060" y="117"/>
                      </a:lnTo>
                      <a:lnTo>
                        <a:pt x="1058" y="122"/>
                      </a:lnTo>
                      <a:lnTo>
                        <a:pt x="1078" y="117"/>
                      </a:lnTo>
                      <a:lnTo>
                        <a:pt x="1074" y="109"/>
                      </a:lnTo>
                      <a:lnTo>
                        <a:pt x="1091" y="97"/>
                      </a:lnTo>
                      <a:lnTo>
                        <a:pt x="1100" y="108"/>
                      </a:lnTo>
                      <a:lnTo>
                        <a:pt x="1105" y="113"/>
                      </a:lnTo>
                      <a:lnTo>
                        <a:pt x="1109" y="99"/>
                      </a:lnTo>
                      <a:lnTo>
                        <a:pt x="1094" y="84"/>
                      </a:lnTo>
                      <a:lnTo>
                        <a:pt x="1129" y="78"/>
                      </a:lnTo>
                      <a:lnTo>
                        <a:pt x="1129" y="71"/>
                      </a:lnTo>
                      <a:lnTo>
                        <a:pt x="1133" y="73"/>
                      </a:lnTo>
                      <a:lnTo>
                        <a:pt x="1125" y="62"/>
                      </a:lnTo>
                      <a:lnTo>
                        <a:pt x="1131" y="44"/>
                      </a:lnTo>
                      <a:lnTo>
                        <a:pt x="1156" y="6"/>
                      </a:lnTo>
                      <a:lnTo>
                        <a:pt x="1175" y="0"/>
                      </a:lnTo>
                      <a:lnTo>
                        <a:pt x="1198" y="11"/>
                      </a:lnTo>
                      <a:lnTo>
                        <a:pt x="1204" y="26"/>
                      </a:lnTo>
                      <a:lnTo>
                        <a:pt x="1178" y="53"/>
                      </a:lnTo>
                      <a:lnTo>
                        <a:pt x="1198" y="40"/>
                      </a:lnTo>
                      <a:lnTo>
                        <a:pt x="1198" y="47"/>
                      </a:lnTo>
                      <a:lnTo>
                        <a:pt x="1222" y="51"/>
                      </a:lnTo>
                      <a:lnTo>
                        <a:pt x="1224" y="57"/>
                      </a:lnTo>
                      <a:lnTo>
                        <a:pt x="1220" y="66"/>
                      </a:lnTo>
                      <a:lnTo>
                        <a:pt x="1206" y="86"/>
                      </a:lnTo>
                      <a:lnTo>
                        <a:pt x="1224" y="86"/>
                      </a:lnTo>
                      <a:lnTo>
                        <a:pt x="1237" y="66"/>
                      </a:lnTo>
                      <a:lnTo>
                        <a:pt x="1280" y="68"/>
                      </a:lnTo>
                      <a:lnTo>
                        <a:pt x="1306" y="95"/>
                      </a:lnTo>
                      <a:lnTo>
                        <a:pt x="1302" y="100"/>
                      </a:lnTo>
                      <a:lnTo>
                        <a:pt x="1308" y="109"/>
                      </a:lnTo>
                      <a:lnTo>
                        <a:pt x="1311" y="100"/>
                      </a:lnTo>
                      <a:lnTo>
                        <a:pt x="1319" y="119"/>
                      </a:lnTo>
                      <a:lnTo>
                        <a:pt x="1322" y="119"/>
                      </a:lnTo>
                      <a:lnTo>
                        <a:pt x="1322" y="128"/>
                      </a:lnTo>
                      <a:lnTo>
                        <a:pt x="1317" y="140"/>
                      </a:lnTo>
                      <a:lnTo>
                        <a:pt x="1302" y="126"/>
                      </a:lnTo>
                      <a:lnTo>
                        <a:pt x="1309" y="140"/>
                      </a:lnTo>
                      <a:lnTo>
                        <a:pt x="1320" y="144"/>
                      </a:lnTo>
                      <a:lnTo>
                        <a:pt x="1319" y="148"/>
                      </a:lnTo>
                      <a:lnTo>
                        <a:pt x="1320" y="159"/>
                      </a:lnTo>
                      <a:lnTo>
                        <a:pt x="1311" y="173"/>
                      </a:lnTo>
                      <a:lnTo>
                        <a:pt x="1299" y="182"/>
                      </a:lnTo>
                      <a:lnTo>
                        <a:pt x="1300" y="184"/>
                      </a:lnTo>
                      <a:lnTo>
                        <a:pt x="1291" y="188"/>
                      </a:lnTo>
                      <a:lnTo>
                        <a:pt x="1291" y="195"/>
                      </a:lnTo>
                      <a:lnTo>
                        <a:pt x="1271" y="204"/>
                      </a:lnTo>
                      <a:lnTo>
                        <a:pt x="1237" y="255"/>
                      </a:lnTo>
                      <a:lnTo>
                        <a:pt x="1220" y="254"/>
                      </a:lnTo>
                      <a:lnTo>
                        <a:pt x="1195" y="294"/>
                      </a:lnTo>
                      <a:lnTo>
                        <a:pt x="1204" y="288"/>
                      </a:lnTo>
                      <a:lnTo>
                        <a:pt x="1215" y="294"/>
                      </a:lnTo>
                      <a:lnTo>
                        <a:pt x="1207" y="288"/>
                      </a:lnTo>
                      <a:lnTo>
                        <a:pt x="1207" y="281"/>
                      </a:lnTo>
                      <a:lnTo>
                        <a:pt x="1209" y="277"/>
                      </a:lnTo>
                      <a:lnTo>
                        <a:pt x="1227" y="279"/>
                      </a:lnTo>
                      <a:lnTo>
                        <a:pt x="1251" y="266"/>
                      </a:lnTo>
                      <a:lnTo>
                        <a:pt x="1255" y="264"/>
                      </a:lnTo>
                      <a:lnTo>
                        <a:pt x="1249" y="257"/>
                      </a:lnTo>
                      <a:lnTo>
                        <a:pt x="1258" y="263"/>
                      </a:lnTo>
                      <a:lnTo>
                        <a:pt x="1278" y="250"/>
                      </a:lnTo>
                      <a:lnTo>
                        <a:pt x="1273" y="244"/>
                      </a:lnTo>
                      <a:lnTo>
                        <a:pt x="1258" y="254"/>
                      </a:lnTo>
                      <a:lnTo>
                        <a:pt x="1257" y="243"/>
                      </a:lnTo>
                      <a:lnTo>
                        <a:pt x="1264" y="232"/>
                      </a:lnTo>
                      <a:lnTo>
                        <a:pt x="1277" y="239"/>
                      </a:lnTo>
                      <a:lnTo>
                        <a:pt x="1286" y="232"/>
                      </a:lnTo>
                      <a:lnTo>
                        <a:pt x="1282" y="235"/>
                      </a:lnTo>
                      <a:lnTo>
                        <a:pt x="1284" y="243"/>
                      </a:lnTo>
                      <a:lnTo>
                        <a:pt x="1302" y="250"/>
                      </a:lnTo>
                      <a:lnTo>
                        <a:pt x="1308" y="244"/>
                      </a:lnTo>
                      <a:lnTo>
                        <a:pt x="1306" y="232"/>
                      </a:lnTo>
                      <a:lnTo>
                        <a:pt x="1315" y="252"/>
                      </a:lnTo>
                      <a:lnTo>
                        <a:pt x="1313" y="268"/>
                      </a:lnTo>
                      <a:lnTo>
                        <a:pt x="1319" y="270"/>
                      </a:lnTo>
                      <a:lnTo>
                        <a:pt x="1311" y="274"/>
                      </a:lnTo>
                      <a:lnTo>
                        <a:pt x="1317" y="275"/>
                      </a:lnTo>
                      <a:lnTo>
                        <a:pt x="1330" y="270"/>
                      </a:lnTo>
                      <a:lnTo>
                        <a:pt x="1319" y="259"/>
                      </a:lnTo>
                      <a:lnTo>
                        <a:pt x="1351" y="248"/>
                      </a:lnTo>
                      <a:lnTo>
                        <a:pt x="1401" y="261"/>
                      </a:lnTo>
                      <a:lnTo>
                        <a:pt x="1393" y="263"/>
                      </a:lnTo>
                      <a:lnTo>
                        <a:pt x="1395" y="277"/>
                      </a:lnTo>
                      <a:lnTo>
                        <a:pt x="1433" y="290"/>
                      </a:lnTo>
                      <a:lnTo>
                        <a:pt x="1466" y="283"/>
                      </a:lnTo>
                      <a:lnTo>
                        <a:pt x="1470" y="279"/>
                      </a:lnTo>
                      <a:lnTo>
                        <a:pt x="1464" y="263"/>
                      </a:lnTo>
                      <a:lnTo>
                        <a:pt x="1468" y="246"/>
                      </a:lnTo>
                      <a:lnTo>
                        <a:pt x="1474" y="248"/>
                      </a:lnTo>
                      <a:lnTo>
                        <a:pt x="1475" y="241"/>
                      </a:lnTo>
                      <a:lnTo>
                        <a:pt x="1519" y="264"/>
                      </a:lnTo>
                      <a:lnTo>
                        <a:pt x="1525" y="257"/>
                      </a:lnTo>
                      <a:lnTo>
                        <a:pt x="1541" y="261"/>
                      </a:lnTo>
                      <a:lnTo>
                        <a:pt x="1561" y="286"/>
                      </a:lnTo>
                      <a:lnTo>
                        <a:pt x="1557" y="306"/>
                      </a:lnTo>
                      <a:lnTo>
                        <a:pt x="1563" y="317"/>
                      </a:lnTo>
                      <a:lnTo>
                        <a:pt x="1561" y="327"/>
                      </a:lnTo>
                      <a:lnTo>
                        <a:pt x="1563" y="328"/>
                      </a:lnTo>
                      <a:lnTo>
                        <a:pt x="1550" y="341"/>
                      </a:lnTo>
                      <a:lnTo>
                        <a:pt x="1552" y="354"/>
                      </a:lnTo>
                      <a:lnTo>
                        <a:pt x="1556" y="352"/>
                      </a:lnTo>
                      <a:lnTo>
                        <a:pt x="1568" y="383"/>
                      </a:lnTo>
                      <a:lnTo>
                        <a:pt x="1585" y="389"/>
                      </a:lnTo>
                      <a:lnTo>
                        <a:pt x="1590" y="398"/>
                      </a:lnTo>
                      <a:lnTo>
                        <a:pt x="1601" y="376"/>
                      </a:lnTo>
                      <a:lnTo>
                        <a:pt x="1601" y="359"/>
                      </a:lnTo>
                      <a:lnTo>
                        <a:pt x="1612" y="337"/>
                      </a:lnTo>
                      <a:lnTo>
                        <a:pt x="1625" y="365"/>
                      </a:lnTo>
                      <a:lnTo>
                        <a:pt x="1643" y="368"/>
                      </a:lnTo>
                      <a:lnTo>
                        <a:pt x="1647" y="356"/>
                      </a:lnTo>
                      <a:lnTo>
                        <a:pt x="1654" y="354"/>
                      </a:lnTo>
                      <a:lnTo>
                        <a:pt x="1691" y="378"/>
                      </a:lnTo>
                      <a:lnTo>
                        <a:pt x="1714" y="359"/>
                      </a:lnTo>
                      <a:lnTo>
                        <a:pt x="1722" y="363"/>
                      </a:lnTo>
                      <a:lnTo>
                        <a:pt x="1718" y="348"/>
                      </a:lnTo>
                      <a:lnTo>
                        <a:pt x="1720" y="343"/>
                      </a:lnTo>
                      <a:lnTo>
                        <a:pt x="1718" y="334"/>
                      </a:lnTo>
                      <a:lnTo>
                        <a:pt x="1740" y="308"/>
                      </a:lnTo>
                      <a:lnTo>
                        <a:pt x="1734" y="299"/>
                      </a:lnTo>
                      <a:lnTo>
                        <a:pt x="1740" y="294"/>
                      </a:lnTo>
                      <a:lnTo>
                        <a:pt x="1867" y="325"/>
                      </a:lnTo>
                      <a:lnTo>
                        <a:pt x="1871" y="328"/>
                      </a:lnTo>
                      <a:lnTo>
                        <a:pt x="1875" y="343"/>
                      </a:lnTo>
                      <a:lnTo>
                        <a:pt x="1867" y="341"/>
                      </a:lnTo>
                      <a:lnTo>
                        <a:pt x="1860" y="352"/>
                      </a:lnTo>
                      <a:lnTo>
                        <a:pt x="1878" y="356"/>
                      </a:lnTo>
                      <a:lnTo>
                        <a:pt x="1886" y="365"/>
                      </a:lnTo>
                      <a:lnTo>
                        <a:pt x="1898" y="363"/>
                      </a:lnTo>
                      <a:lnTo>
                        <a:pt x="1911" y="376"/>
                      </a:lnTo>
                      <a:lnTo>
                        <a:pt x="1902" y="387"/>
                      </a:lnTo>
                      <a:lnTo>
                        <a:pt x="1913" y="394"/>
                      </a:lnTo>
                      <a:lnTo>
                        <a:pt x="1946" y="385"/>
                      </a:lnTo>
                      <a:lnTo>
                        <a:pt x="2010" y="387"/>
                      </a:lnTo>
                      <a:lnTo>
                        <a:pt x="2026" y="410"/>
                      </a:lnTo>
                      <a:lnTo>
                        <a:pt x="2028" y="420"/>
                      </a:lnTo>
                      <a:lnTo>
                        <a:pt x="2022" y="438"/>
                      </a:lnTo>
                      <a:lnTo>
                        <a:pt x="2046" y="449"/>
                      </a:lnTo>
                      <a:lnTo>
                        <a:pt x="2046" y="456"/>
                      </a:lnTo>
                      <a:lnTo>
                        <a:pt x="2064" y="443"/>
                      </a:lnTo>
                      <a:lnTo>
                        <a:pt x="2088" y="440"/>
                      </a:lnTo>
                      <a:lnTo>
                        <a:pt x="2103" y="449"/>
                      </a:lnTo>
                      <a:lnTo>
                        <a:pt x="2132" y="452"/>
                      </a:lnTo>
                      <a:lnTo>
                        <a:pt x="2146" y="440"/>
                      </a:lnTo>
                      <a:lnTo>
                        <a:pt x="2152" y="449"/>
                      </a:lnTo>
                      <a:lnTo>
                        <a:pt x="2154" y="465"/>
                      </a:lnTo>
                      <a:lnTo>
                        <a:pt x="2177" y="483"/>
                      </a:lnTo>
                      <a:lnTo>
                        <a:pt x="2196" y="469"/>
                      </a:lnTo>
                      <a:lnTo>
                        <a:pt x="2188" y="449"/>
                      </a:lnTo>
                      <a:lnTo>
                        <a:pt x="2181" y="447"/>
                      </a:lnTo>
                      <a:lnTo>
                        <a:pt x="2186" y="441"/>
                      </a:lnTo>
                      <a:lnTo>
                        <a:pt x="2186" y="429"/>
                      </a:lnTo>
                      <a:lnTo>
                        <a:pt x="2192" y="427"/>
                      </a:lnTo>
                      <a:lnTo>
                        <a:pt x="2228" y="438"/>
                      </a:lnTo>
                      <a:lnTo>
                        <a:pt x="2272" y="436"/>
                      </a:lnTo>
                      <a:lnTo>
                        <a:pt x="2307" y="456"/>
                      </a:lnTo>
                      <a:lnTo>
                        <a:pt x="2332" y="476"/>
                      </a:lnTo>
                      <a:lnTo>
                        <a:pt x="2338" y="480"/>
                      </a:lnTo>
                      <a:lnTo>
                        <a:pt x="2349" y="485"/>
                      </a:lnTo>
                      <a:lnTo>
                        <a:pt x="2351" y="494"/>
                      </a:lnTo>
                      <a:lnTo>
                        <a:pt x="2360" y="496"/>
                      </a:lnTo>
                      <a:lnTo>
                        <a:pt x="2361" y="505"/>
                      </a:lnTo>
                      <a:lnTo>
                        <a:pt x="2372" y="505"/>
                      </a:lnTo>
                      <a:lnTo>
                        <a:pt x="2378" y="511"/>
                      </a:lnTo>
                      <a:lnTo>
                        <a:pt x="2380" y="514"/>
                      </a:lnTo>
                      <a:lnTo>
                        <a:pt x="2378" y="518"/>
                      </a:lnTo>
                      <a:lnTo>
                        <a:pt x="2391" y="522"/>
                      </a:lnTo>
                      <a:lnTo>
                        <a:pt x="2385" y="527"/>
                      </a:lnTo>
                      <a:lnTo>
                        <a:pt x="2402" y="538"/>
                      </a:lnTo>
                      <a:lnTo>
                        <a:pt x="2394" y="525"/>
                      </a:lnTo>
                      <a:lnTo>
                        <a:pt x="2402" y="527"/>
                      </a:lnTo>
                      <a:lnTo>
                        <a:pt x="2411" y="538"/>
                      </a:lnTo>
                      <a:lnTo>
                        <a:pt x="2409" y="540"/>
                      </a:lnTo>
                      <a:lnTo>
                        <a:pt x="2413" y="564"/>
                      </a:lnTo>
                      <a:lnTo>
                        <a:pt x="2423" y="573"/>
                      </a:lnTo>
                      <a:lnTo>
                        <a:pt x="2423" y="580"/>
                      </a:lnTo>
                      <a:lnTo>
                        <a:pt x="2427" y="573"/>
                      </a:lnTo>
                      <a:lnTo>
                        <a:pt x="2422" y="569"/>
                      </a:lnTo>
                      <a:lnTo>
                        <a:pt x="2422" y="556"/>
                      </a:lnTo>
                      <a:lnTo>
                        <a:pt x="2416" y="553"/>
                      </a:lnTo>
                      <a:lnTo>
                        <a:pt x="2425" y="554"/>
                      </a:lnTo>
                      <a:lnTo>
                        <a:pt x="2427" y="549"/>
                      </a:lnTo>
                      <a:lnTo>
                        <a:pt x="2434" y="553"/>
                      </a:lnTo>
                      <a:lnTo>
                        <a:pt x="2433" y="556"/>
                      </a:lnTo>
                      <a:lnTo>
                        <a:pt x="2434" y="562"/>
                      </a:lnTo>
                      <a:lnTo>
                        <a:pt x="2436" y="556"/>
                      </a:lnTo>
                      <a:lnTo>
                        <a:pt x="2458" y="556"/>
                      </a:lnTo>
                      <a:lnTo>
                        <a:pt x="2478" y="582"/>
                      </a:lnTo>
                      <a:lnTo>
                        <a:pt x="2476" y="585"/>
                      </a:lnTo>
                      <a:lnTo>
                        <a:pt x="2491" y="589"/>
                      </a:lnTo>
                      <a:lnTo>
                        <a:pt x="2476" y="596"/>
                      </a:lnTo>
                      <a:lnTo>
                        <a:pt x="2475" y="607"/>
                      </a:lnTo>
                      <a:lnTo>
                        <a:pt x="2464" y="598"/>
                      </a:lnTo>
                      <a:lnTo>
                        <a:pt x="2464" y="606"/>
                      </a:lnTo>
                      <a:lnTo>
                        <a:pt x="2467" y="613"/>
                      </a:lnTo>
                      <a:lnTo>
                        <a:pt x="2456" y="611"/>
                      </a:lnTo>
                      <a:lnTo>
                        <a:pt x="2451" y="620"/>
                      </a:lnTo>
                      <a:lnTo>
                        <a:pt x="2444" y="620"/>
                      </a:lnTo>
                      <a:lnTo>
                        <a:pt x="2453" y="627"/>
                      </a:lnTo>
                      <a:lnTo>
                        <a:pt x="2438" y="638"/>
                      </a:lnTo>
                      <a:lnTo>
                        <a:pt x="2444" y="638"/>
                      </a:lnTo>
                      <a:lnTo>
                        <a:pt x="2440" y="642"/>
                      </a:lnTo>
                      <a:lnTo>
                        <a:pt x="2449" y="649"/>
                      </a:lnTo>
                      <a:lnTo>
                        <a:pt x="2438" y="647"/>
                      </a:lnTo>
                      <a:lnTo>
                        <a:pt x="2440" y="649"/>
                      </a:lnTo>
                      <a:lnTo>
                        <a:pt x="2440" y="657"/>
                      </a:lnTo>
                      <a:lnTo>
                        <a:pt x="2433" y="653"/>
                      </a:lnTo>
                      <a:lnTo>
                        <a:pt x="2434" y="644"/>
                      </a:lnTo>
                      <a:lnTo>
                        <a:pt x="2429" y="653"/>
                      </a:lnTo>
                      <a:lnTo>
                        <a:pt x="2429" y="647"/>
                      </a:lnTo>
                      <a:lnTo>
                        <a:pt x="2423" y="651"/>
                      </a:lnTo>
                      <a:lnTo>
                        <a:pt x="2422" y="642"/>
                      </a:lnTo>
                      <a:lnTo>
                        <a:pt x="2413" y="638"/>
                      </a:lnTo>
                      <a:lnTo>
                        <a:pt x="2414" y="637"/>
                      </a:lnTo>
                      <a:lnTo>
                        <a:pt x="2409" y="638"/>
                      </a:lnTo>
                      <a:lnTo>
                        <a:pt x="2409" y="638"/>
                      </a:lnTo>
                      <a:lnTo>
                        <a:pt x="2403" y="638"/>
                      </a:lnTo>
                      <a:lnTo>
                        <a:pt x="2394" y="627"/>
                      </a:lnTo>
                      <a:lnTo>
                        <a:pt x="2394" y="613"/>
                      </a:lnTo>
                      <a:lnTo>
                        <a:pt x="2385" y="607"/>
                      </a:lnTo>
                      <a:lnTo>
                        <a:pt x="2356" y="609"/>
                      </a:lnTo>
                      <a:lnTo>
                        <a:pt x="2347" y="589"/>
                      </a:lnTo>
                      <a:lnTo>
                        <a:pt x="2354" y="589"/>
                      </a:lnTo>
                      <a:lnTo>
                        <a:pt x="2354" y="580"/>
                      </a:lnTo>
                      <a:lnTo>
                        <a:pt x="2349" y="587"/>
                      </a:lnTo>
                      <a:lnTo>
                        <a:pt x="2345" y="580"/>
                      </a:lnTo>
                      <a:lnTo>
                        <a:pt x="2341" y="580"/>
                      </a:lnTo>
                      <a:lnTo>
                        <a:pt x="2341" y="587"/>
                      </a:lnTo>
                      <a:lnTo>
                        <a:pt x="2332" y="587"/>
                      </a:lnTo>
                      <a:lnTo>
                        <a:pt x="2334" y="596"/>
                      </a:lnTo>
                      <a:lnTo>
                        <a:pt x="2343" y="611"/>
                      </a:lnTo>
                      <a:lnTo>
                        <a:pt x="2332" y="627"/>
                      </a:lnTo>
                      <a:lnTo>
                        <a:pt x="2329" y="629"/>
                      </a:lnTo>
                      <a:lnTo>
                        <a:pt x="2310" y="646"/>
                      </a:lnTo>
                      <a:lnTo>
                        <a:pt x="2305" y="638"/>
                      </a:lnTo>
                      <a:lnTo>
                        <a:pt x="2292" y="638"/>
                      </a:lnTo>
                      <a:lnTo>
                        <a:pt x="2294" y="651"/>
                      </a:lnTo>
                      <a:lnTo>
                        <a:pt x="2303" y="657"/>
                      </a:lnTo>
                      <a:lnTo>
                        <a:pt x="2307" y="653"/>
                      </a:lnTo>
                      <a:lnTo>
                        <a:pt x="2310" y="662"/>
                      </a:lnTo>
                      <a:lnTo>
                        <a:pt x="2307" y="664"/>
                      </a:lnTo>
                      <a:lnTo>
                        <a:pt x="2312" y="666"/>
                      </a:lnTo>
                      <a:lnTo>
                        <a:pt x="2314" y="682"/>
                      </a:lnTo>
                      <a:lnTo>
                        <a:pt x="2323" y="697"/>
                      </a:lnTo>
                      <a:lnTo>
                        <a:pt x="2316" y="699"/>
                      </a:lnTo>
                      <a:lnTo>
                        <a:pt x="2325" y="708"/>
                      </a:lnTo>
                      <a:lnTo>
                        <a:pt x="2316" y="720"/>
                      </a:lnTo>
                      <a:lnTo>
                        <a:pt x="2296" y="709"/>
                      </a:lnTo>
                      <a:lnTo>
                        <a:pt x="2292" y="713"/>
                      </a:lnTo>
                      <a:lnTo>
                        <a:pt x="2287" y="704"/>
                      </a:lnTo>
                      <a:lnTo>
                        <a:pt x="2289" y="715"/>
                      </a:lnTo>
                      <a:lnTo>
                        <a:pt x="2258" y="728"/>
                      </a:lnTo>
                      <a:lnTo>
                        <a:pt x="2256" y="733"/>
                      </a:lnTo>
                      <a:lnTo>
                        <a:pt x="2239" y="744"/>
                      </a:lnTo>
                      <a:lnTo>
                        <a:pt x="2232" y="740"/>
                      </a:lnTo>
                      <a:lnTo>
                        <a:pt x="2228" y="751"/>
                      </a:lnTo>
                      <a:lnTo>
                        <a:pt x="2216" y="759"/>
                      </a:lnTo>
                      <a:lnTo>
                        <a:pt x="2216" y="762"/>
                      </a:lnTo>
                      <a:lnTo>
                        <a:pt x="2210" y="761"/>
                      </a:lnTo>
                      <a:lnTo>
                        <a:pt x="2212" y="766"/>
                      </a:lnTo>
                      <a:lnTo>
                        <a:pt x="2188" y="781"/>
                      </a:lnTo>
                      <a:lnTo>
                        <a:pt x="2185" y="797"/>
                      </a:lnTo>
                      <a:lnTo>
                        <a:pt x="2170" y="781"/>
                      </a:lnTo>
                      <a:lnTo>
                        <a:pt x="2152" y="775"/>
                      </a:lnTo>
                      <a:lnTo>
                        <a:pt x="2134" y="782"/>
                      </a:lnTo>
                      <a:lnTo>
                        <a:pt x="2123" y="801"/>
                      </a:lnTo>
                      <a:lnTo>
                        <a:pt x="2123" y="782"/>
                      </a:lnTo>
                      <a:lnTo>
                        <a:pt x="2121" y="781"/>
                      </a:lnTo>
                      <a:lnTo>
                        <a:pt x="2106" y="790"/>
                      </a:lnTo>
                      <a:lnTo>
                        <a:pt x="2103" y="801"/>
                      </a:lnTo>
                      <a:lnTo>
                        <a:pt x="2097" y="793"/>
                      </a:lnTo>
                      <a:lnTo>
                        <a:pt x="2092" y="801"/>
                      </a:lnTo>
                      <a:lnTo>
                        <a:pt x="2088" y="795"/>
                      </a:lnTo>
                      <a:lnTo>
                        <a:pt x="2081" y="801"/>
                      </a:lnTo>
                      <a:lnTo>
                        <a:pt x="2075" y="823"/>
                      </a:lnTo>
                      <a:lnTo>
                        <a:pt x="2072" y="823"/>
                      </a:lnTo>
                      <a:lnTo>
                        <a:pt x="2059" y="848"/>
                      </a:lnTo>
                      <a:lnTo>
                        <a:pt x="2057" y="857"/>
                      </a:lnTo>
                      <a:lnTo>
                        <a:pt x="2061" y="863"/>
                      </a:lnTo>
                      <a:lnTo>
                        <a:pt x="2068" y="855"/>
                      </a:lnTo>
                      <a:lnTo>
                        <a:pt x="2077" y="861"/>
                      </a:lnTo>
                      <a:lnTo>
                        <a:pt x="2068" y="877"/>
                      </a:lnTo>
                      <a:lnTo>
                        <a:pt x="2070" y="890"/>
                      </a:lnTo>
                      <a:lnTo>
                        <a:pt x="2077" y="894"/>
                      </a:lnTo>
                      <a:lnTo>
                        <a:pt x="2077" y="903"/>
                      </a:lnTo>
                      <a:lnTo>
                        <a:pt x="2072" y="912"/>
                      </a:lnTo>
                      <a:lnTo>
                        <a:pt x="2068" y="905"/>
                      </a:lnTo>
                      <a:lnTo>
                        <a:pt x="2072" y="895"/>
                      </a:lnTo>
                      <a:lnTo>
                        <a:pt x="2061" y="901"/>
                      </a:lnTo>
                      <a:lnTo>
                        <a:pt x="2064" y="905"/>
                      </a:lnTo>
                      <a:lnTo>
                        <a:pt x="2055" y="912"/>
                      </a:lnTo>
                      <a:lnTo>
                        <a:pt x="2052" y="923"/>
                      </a:lnTo>
                      <a:lnTo>
                        <a:pt x="2059" y="945"/>
                      </a:lnTo>
                      <a:lnTo>
                        <a:pt x="2052" y="950"/>
                      </a:lnTo>
                      <a:lnTo>
                        <a:pt x="2041" y="948"/>
                      </a:lnTo>
                      <a:lnTo>
                        <a:pt x="2026" y="963"/>
                      </a:lnTo>
                      <a:lnTo>
                        <a:pt x="2026" y="985"/>
                      </a:lnTo>
                      <a:lnTo>
                        <a:pt x="2022" y="983"/>
                      </a:lnTo>
                      <a:lnTo>
                        <a:pt x="2006" y="990"/>
                      </a:lnTo>
                      <a:lnTo>
                        <a:pt x="2000" y="1018"/>
                      </a:lnTo>
                      <a:lnTo>
                        <a:pt x="1979" y="1040"/>
                      </a:lnTo>
                      <a:lnTo>
                        <a:pt x="1960" y="947"/>
                      </a:lnTo>
                      <a:lnTo>
                        <a:pt x="1960" y="925"/>
                      </a:lnTo>
                      <a:lnTo>
                        <a:pt x="1964" y="892"/>
                      </a:lnTo>
                      <a:lnTo>
                        <a:pt x="1979" y="881"/>
                      </a:lnTo>
                      <a:lnTo>
                        <a:pt x="1982" y="868"/>
                      </a:lnTo>
                      <a:lnTo>
                        <a:pt x="1979" y="859"/>
                      </a:lnTo>
                      <a:lnTo>
                        <a:pt x="1988" y="861"/>
                      </a:lnTo>
                      <a:lnTo>
                        <a:pt x="2002" y="852"/>
                      </a:lnTo>
                      <a:lnTo>
                        <a:pt x="2035" y="810"/>
                      </a:lnTo>
                      <a:lnTo>
                        <a:pt x="2055" y="790"/>
                      </a:lnTo>
                      <a:lnTo>
                        <a:pt x="2057" y="781"/>
                      </a:lnTo>
                      <a:lnTo>
                        <a:pt x="2084" y="768"/>
                      </a:lnTo>
                      <a:lnTo>
                        <a:pt x="2081" y="761"/>
                      </a:lnTo>
                      <a:lnTo>
                        <a:pt x="2086" y="757"/>
                      </a:lnTo>
                      <a:lnTo>
                        <a:pt x="2086" y="748"/>
                      </a:lnTo>
                      <a:lnTo>
                        <a:pt x="2088" y="742"/>
                      </a:lnTo>
                      <a:lnTo>
                        <a:pt x="2092" y="726"/>
                      </a:lnTo>
                      <a:lnTo>
                        <a:pt x="2103" y="719"/>
                      </a:lnTo>
                      <a:lnTo>
                        <a:pt x="2103" y="715"/>
                      </a:lnTo>
                      <a:lnTo>
                        <a:pt x="2095" y="709"/>
                      </a:lnTo>
                      <a:lnTo>
                        <a:pt x="2081" y="715"/>
                      </a:lnTo>
                      <a:lnTo>
                        <a:pt x="2073" y="728"/>
                      </a:lnTo>
                      <a:lnTo>
                        <a:pt x="2073" y="739"/>
                      </a:lnTo>
                      <a:lnTo>
                        <a:pt x="2077" y="742"/>
                      </a:lnTo>
                      <a:lnTo>
                        <a:pt x="2073" y="748"/>
                      </a:lnTo>
                      <a:lnTo>
                        <a:pt x="2070" y="742"/>
                      </a:lnTo>
                      <a:lnTo>
                        <a:pt x="2064" y="744"/>
                      </a:lnTo>
                      <a:lnTo>
                        <a:pt x="2030" y="777"/>
                      </a:lnTo>
                      <a:lnTo>
                        <a:pt x="2033" y="764"/>
                      </a:lnTo>
                      <a:lnTo>
                        <a:pt x="2026" y="764"/>
                      </a:lnTo>
                      <a:lnTo>
                        <a:pt x="2028" y="761"/>
                      </a:lnTo>
                      <a:lnTo>
                        <a:pt x="2026" y="755"/>
                      </a:lnTo>
                      <a:lnTo>
                        <a:pt x="2030" y="746"/>
                      </a:lnTo>
                      <a:lnTo>
                        <a:pt x="2033" y="735"/>
                      </a:lnTo>
                      <a:lnTo>
                        <a:pt x="2026" y="742"/>
                      </a:lnTo>
                      <a:lnTo>
                        <a:pt x="2011" y="735"/>
                      </a:lnTo>
                      <a:lnTo>
                        <a:pt x="1984" y="742"/>
                      </a:lnTo>
                      <a:lnTo>
                        <a:pt x="1966" y="771"/>
                      </a:lnTo>
                      <a:lnTo>
                        <a:pt x="1949" y="786"/>
                      </a:lnTo>
                      <a:lnTo>
                        <a:pt x="1942" y="801"/>
                      </a:lnTo>
                      <a:lnTo>
                        <a:pt x="1938" y="801"/>
                      </a:lnTo>
                      <a:lnTo>
                        <a:pt x="1940" y="808"/>
                      </a:lnTo>
                      <a:lnTo>
                        <a:pt x="1938" y="812"/>
                      </a:lnTo>
                      <a:lnTo>
                        <a:pt x="1953" y="815"/>
                      </a:lnTo>
                      <a:lnTo>
                        <a:pt x="1953" y="821"/>
                      </a:lnTo>
                      <a:lnTo>
                        <a:pt x="1949" y="821"/>
                      </a:lnTo>
                      <a:lnTo>
                        <a:pt x="1929" y="819"/>
                      </a:lnTo>
                      <a:lnTo>
                        <a:pt x="1918" y="828"/>
                      </a:lnTo>
                      <a:lnTo>
                        <a:pt x="1913" y="824"/>
                      </a:lnTo>
                      <a:lnTo>
                        <a:pt x="1897" y="830"/>
                      </a:lnTo>
                      <a:lnTo>
                        <a:pt x="1893" y="823"/>
                      </a:lnTo>
                      <a:lnTo>
                        <a:pt x="1907" y="817"/>
                      </a:lnTo>
                      <a:lnTo>
                        <a:pt x="1897" y="808"/>
                      </a:lnTo>
                      <a:lnTo>
                        <a:pt x="1887" y="812"/>
                      </a:lnTo>
                      <a:lnTo>
                        <a:pt x="1864" y="804"/>
                      </a:lnTo>
                      <a:lnTo>
                        <a:pt x="1860" y="806"/>
                      </a:lnTo>
                      <a:lnTo>
                        <a:pt x="1862" y="812"/>
                      </a:lnTo>
                      <a:lnTo>
                        <a:pt x="1856" y="813"/>
                      </a:lnTo>
                      <a:lnTo>
                        <a:pt x="1856" y="819"/>
                      </a:lnTo>
                      <a:lnTo>
                        <a:pt x="1853" y="819"/>
                      </a:lnTo>
                      <a:lnTo>
                        <a:pt x="1849" y="813"/>
                      </a:lnTo>
                      <a:lnTo>
                        <a:pt x="1836" y="819"/>
                      </a:lnTo>
                      <a:lnTo>
                        <a:pt x="1822" y="812"/>
                      </a:lnTo>
                      <a:lnTo>
                        <a:pt x="1815" y="821"/>
                      </a:lnTo>
                      <a:lnTo>
                        <a:pt x="1805" y="813"/>
                      </a:lnTo>
                      <a:lnTo>
                        <a:pt x="1771" y="815"/>
                      </a:lnTo>
                      <a:lnTo>
                        <a:pt x="1756" y="823"/>
                      </a:lnTo>
                      <a:lnTo>
                        <a:pt x="1734" y="846"/>
                      </a:lnTo>
                      <a:lnTo>
                        <a:pt x="1729" y="861"/>
                      </a:lnTo>
                      <a:lnTo>
                        <a:pt x="1711" y="875"/>
                      </a:lnTo>
                      <a:lnTo>
                        <a:pt x="1687" y="906"/>
                      </a:lnTo>
                      <a:lnTo>
                        <a:pt x="1650" y="939"/>
                      </a:lnTo>
                      <a:lnTo>
                        <a:pt x="1650" y="943"/>
                      </a:lnTo>
                      <a:lnTo>
                        <a:pt x="1658" y="948"/>
                      </a:lnTo>
                      <a:lnTo>
                        <a:pt x="1672" y="948"/>
                      </a:lnTo>
                      <a:lnTo>
                        <a:pt x="1672" y="970"/>
                      </a:lnTo>
                      <a:lnTo>
                        <a:pt x="1680" y="965"/>
                      </a:lnTo>
                      <a:lnTo>
                        <a:pt x="1680" y="959"/>
                      </a:lnTo>
                      <a:lnTo>
                        <a:pt x="1687" y="956"/>
                      </a:lnTo>
                      <a:lnTo>
                        <a:pt x="1681" y="961"/>
                      </a:lnTo>
                      <a:lnTo>
                        <a:pt x="1687" y="967"/>
                      </a:lnTo>
                      <a:lnTo>
                        <a:pt x="1681" y="974"/>
                      </a:lnTo>
                      <a:lnTo>
                        <a:pt x="1694" y="972"/>
                      </a:lnTo>
                      <a:lnTo>
                        <a:pt x="1698" y="968"/>
                      </a:lnTo>
                      <a:lnTo>
                        <a:pt x="1698" y="976"/>
                      </a:lnTo>
                      <a:lnTo>
                        <a:pt x="1703" y="968"/>
                      </a:lnTo>
                      <a:lnTo>
                        <a:pt x="1703" y="956"/>
                      </a:lnTo>
                      <a:lnTo>
                        <a:pt x="1720" y="956"/>
                      </a:lnTo>
                      <a:lnTo>
                        <a:pt x="1729" y="970"/>
                      </a:lnTo>
                      <a:lnTo>
                        <a:pt x="1743" y="981"/>
                      </a:lnTo>
                      <a:lnTo>
                        <a:pt x="1740" y="990"/>
                      </a:lnTo>
                      <a:lnTo>
                        <a:pt x="1742" y="999"/>
                      </a:lnTo>
                      <a:lnTo>
                        <a:pt x="1740" y="1005"/>
                      </a:lnTo>
                      <a:lnTo>
                        <a:pt x="1745" y="1010"/>
                      </a:lnTo>
                      <a:lnTo>
                        <a:pt x="1734" y="1029"/>
                      </a:lnTo>
                      <a:lnTo>
                        <a:pt x="1729" y="1045"/>
                      </a:lnTo>
                      <a:lnTo>
                        <a:pt x="1732" y="1061"/>
                      </a:lnTo>
                      <a:lnTo>
                        <a:pt x="1727" y="1098"/>
                      </a:lnTo>
                      <a:lnTo>
                        <a:pt x="1714" y="1113"/>
                      </a:lnTo>
                      <a:lnTo>
                        <a:pt x="1701" y="1133"/>
                      </a:lnTo>
                      <a:lnTo>
                        <a:pt x="1694" y="1149"/>
                      </a:lnTo>
                      <a:lnTo>
                        <a:pt x="1647" y="1209"/>
                      </a:lnTo>
                      <a:lnTo>
                        <a:pt x="1632" y="1220"/>
                      </a:lnTo>
                      <a:lnTo>
                        <a:pt x="1619" y="1224"/>
                      </a:lnTo>
                      <a:lnTo>
                        <a:pt x="1607" y="1220"/>
                      </a:lnTo>
                      <a:lnTo>
                        <a:pt x="1607" y="1211"/>
                      </a:lnTo>
                      <a:lnTo>
                        <a:pt x="1601" y="1215"/>
                      </a:lnTo>
                      <a:lnTo>
                        <a:pt x="1598" y="1209"/>
                      </a:lnTo>
                      <a:lnTo>
                        <a:pt x="1588" y="1226"/>
                      </a:lnTo>
                      <a:lnTo>
                        <a:pt x="1581" y="1226"/>
                      </a:lnTo>
                      <a:lnTo>
                        <a:pt x="1581" y="1229"/>
                      </a:lnTo>
                      <a:lnTo>
                        <a:pt x="1581" y="1229"/>
                      </a:lnTo>
                      <a:lnTo>
                        <a:pt x="1579" y="1226"/>
                      </a:lnTo>
                      <a:lnTo>
                        <a:pt x="1579" y="1222"/>
                      </a:lnTo>
                      <a:lnTo>
                        <a:pt x="1588" y="1209"/>
                      </a:lnTo>
                      <a:lnTo>
                        <a:pt x="1588" y="1193"/>
                      </a:lnTo>
                      <a:lnTo>
                        <a:pt x="1585" y="1182"/>
                      </a:lnTo>
                      <a:lnTo>
                        <a:pt x="1598" y="1169"/>
                      </a:lnTo>
                      <a:lnTo>
                        <a:pt x="1614" y="1175"/>
                      </a:lnTo>
                      <a:lnTo>
                        <a:pt x="1618" y="1173"/>
                      </a:lnTo>
                      <a:lnTo>
                        <a:pt x="1627" y="1151"/>
                      </a:lnTo>
                      <a:lnTo>
                        <a:pt x="1636" y="1125"/>
                      </a:lnTo>
                      <a:lnTo>
                        <a:pt x="1641" y="1118"/>
                      </a:lnTo>
                      <a:lnTo>
                        <a:pt x="1641" y="1102"/>
                      </a:lnTo>
                      <a:lnTo>
                        <a:pt x="1643" y="1098"/>
                      </a:lnTo>
                      <a:lnTo>
                        <a:pt x="1601" y="1116"/>
                      </a:lnTo>
                      <a:lnTo>
                        <a:pt x="1587" y="1114"/>
                      </a:lnTo>
                      <a:lnTo>
                        <a:pt x="1581" y="1107"/>
                      </a:lnTo>
                      <a:lnTo>
                        <a:pt x="1581" y="1098"/>
                      </a:lnTo>
                      <a:lnTo>
                        <a:pt x="1577" y="1087"/>
                      </a:lnTo>
                      <a:lnTo>
                        <a:pt x="1557" y="1076"/>
                      </a:lnTo>
                      <a:lnTo>
                        <a:pt x="1532" y="1071"/>
                      </a:lnTo>
                      <a:lnTo>
                        <a:pt x="1526" y="1041"/>
                      </a:lnTo>
                      <a:lnTo>
                        <a:pt x="1517" y="1019"/>
                      </a:lnTo>
                      <a:lnTo>
                        <a:pt x="1514" y="1007"/>
                      </a:lnTo>
                      <a:lnTo>
                        <a:pt x="1503" y="990"/>
                      </a:lnTo>
                      <a:lnTo>
                        <a:pt x="1484" y="987"/>
                      </a:lnTo>
                      <a:lnTo>
                        <a:pt x="1472" y="978"/>
                      </a:lnTo>
                      <a:lnTo>
                        <a:pt x="1430" y="985"/>
                      </a:lnTo>
                      <a:lnTo>
                        <a:pt x="1417" y="998"/>
                      </a:lnTo>
                      <a:lnTo>
                        <a:pt x="1417" y="1003"/>
                      </a:lnTo>
                      <a:lnTo>
                        <a:pt x="1428" y="1003"/>
                      </a:lnTo>
                      <a:lnTo>
                        <a:pt x="1428" y="1014"/>
                      </a:lnTo>
                      <a:lnTo>
                        <a:pt x="1415" y="1025"/>
                      </a:lnTo>
                      <a:lnTo>
                        <a:pt x="1406" y="1051"/>
                      </a:lnTo>
                      <a:lnTo>
                        <a:pt x="1404" y="1060"/>
                      </a:lnTo>
                      <a:lnTo>
                        <a:pt x="1384" y="1072"/>
                      </a:lnTo>
                      <a:lnTo>
                        <a:pt x="1361" y="1063"/>
                      </a:lnTo>
                      <a:lnTo>
                        <a:pt x="1351" y="1065"/>
                      </a:lnTo>
                      <a:lnTo>
                        <a:pt x="1333" y="1056"/>
                      </a:lnTo>
                      <a:lnTo>
                        <a:pt x="1309" y="1072"/>
                      </a:lnTo>
                      <a:lnTo>
                        <a:pt x="1278" y="1082"/>
                      </a:lnTo>
                      <a:lnTo>
                        <a:pt x="1264" y="1080"/>
                      </a:lnTo>
                      <a:lnTo>
                        <a:pt x="1244" y="1076"/>
                      </a:lnTo>
                      <a:lnTo>
                        <a:pt x="1233" y="1065"/>
                      </a:lnTo>
                      <a:lnTo>
                        <a:pt x="1198" y="1049"/>
                      </a:lnTo>
                      <a:lnTo>
                        <a:pt x="1187" y="1045"/>
                      </a:lnTo>
                      <a:lnTo>
                        <a:pt x="1167" y="1056"/>
                      </a:lnTo>
                      <a:lnTo>
                        <a:pt x="1156" y="1052"/>
                      </a:lnTo>
                      <a:lnTo>
                        <a:pt x="1145" y="1045"/>
                      </a:lnTo>
                      <a:lnTo>
                        <a:pt x="1142" y="1025"/>
                      </a:lnTo>
                      <a:lnTo>
                        <a:pt x="1100" y="101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4" name=""/>
                <p:cNvSpPr/>
                <p:nvPr/>
              </p:nvSpPr>
              <p:spPr>
                <a:xfrm>
                  <a:off x="4811760" y="1582560"/>
                  <a:ext cx="3954240" cy="1986120"/>
                </a:xfrm>
                <a:custGeom>
                  <a:avLst/>
                  <a:gdLst/>
                  <a:ahLst/>
                  <a:rect l="l" t="t" r="r" b="b"/>
                  <a:pathLst>
                    <a:path w="2491" h="1251">
                      <a:moveTo>
                        <a:pt x="1100" y="1010"/>
                      </a:moveTo>
                      <a:lnTo>
                        <a:pt x="1080" y="1027"/>
                      </a:lnTo>
                      <a:lnTo>
                        <a:pt x="1083" y="1045"/>
                      </a:lnTo>
                      <a:lnTo>
                        <a:pt x="1080" y="1051"/>
                      </a:lnTo>
                      <a:lnTo>
                        <a:pt x="1082" y="1060"/>
                      </a:lnTo>
                      <a:lnTo>
                        <a:pt x="1078" y="1061"/>
                      </a:lnTo>
                      <a:lnTo>
                        <a:pt x="1034" y="1061"/>
                      </a:lnTo>
                      <a:lnTo>
                        <a:pt x="1023" y="1051"/>
                      </a:lnTo>
                      <a:lnTo>
                        <a:pt x="987" y="1047"/>
                      </a:lnTo>
                      <a:lnTo>
                        <a:pt x="969" y="1054"/>
                      </a:lnTo>
                      <a:lnTo>
                        <a:pt x="932" y="1076"/>
                      </a:lnTo>
                      <a:lnTo>
                        <a:pt x="925" y="1087"/>
                      </a:lnTo>
                      <a:lnTo>
                        <a:pt x="919" y="1091"/>
                      </a:lnTo>
                      <a:lnTo>
                        <a:pt x="912" y="1087"/>
                      </a:lnTo>
                      <a:lnTo>
                        <a:pt x="917" y="1082"/>
                      </a:lnTo>
                      <a:lnTo>
                        <a:pt x="910" y="1067"/>
                      </a:lnTo>
                      <a:lnTo>
                        <a:pt x="907" y="1069"/>
                      </a:lnTo>
                      <a:lnTo>
                        <a:pt x="903" y="1072"/>
                      </a:lnTo>
                      <a:lnTo>
                        <a:pt x="888" y="1069"/>
                      </a:lnTo>
                      <a:lnTo>
                        <a:pt x="883" y="1061"/>
                      </a:lnTo>
                      <a:lnTo>
                        <a:pt x="881" y="1058"/>
                      </a:lnTo>
                      <a:lnTo>
                        <a:pt x="874" y="1056"/>
                      </a:lnTo>
                      <a:lnTo>
                        <a:pt x="872" y="1045"/>
                      </a:lnTo>
                      <a:lnTo>
                        <a:pt x="861" y="1038"/>
                      </a:lnTo>
                      <a:lnTo>
                        <a:pt x="857" y="1036"/>
                      </a:lnTo>
                      <a:lnTo>
                        <a:pt x="855" y="1040"/>
                      </a:lnTo>
                      <a:lnTo>
                        <a:pt x="850" y="1040"/>
                      </a:lnTo>
                      <a:lnTo>
                        <a:pt x="848" y="1043"/>
                      </a:lnTo>
                      <a:lnTo>
                        <a:pt x="830" y="1043"/>
                      </a:lnTo>
                      <a:lnTo>
                        <a:pt x="826" y="1038"/>
                      </a:lnTo>
                      <a:lnTo>
                        <a:pt x="826" y="1036"/>
                      </a:lnTo>
                      <a:lnTo>
                        <a:pt x="819" y="1030"/>
                      </a:lnTo>
                      <a:lnTo>
                        <a:pt x="817" y="1030"/>
                      </a:lnTo>
                      <a:lnTo>
                        <a:pt x="814" y="1040"/>
                      </a:lnTo>
                      <a:lnTo>
                        <a:pt x="810" y="1041"/>
                      </a:lnTo>
                      <a:lnTo>
                        <a:pt x="777" y="981"/>
                      </a:lnTo>
                      <a:lnTo>
                        <a:pt x="755" y="963"/>
                      </a:lnTo>
                      <a:lnTo>
                        <a:pt x="755" y="959"/>
                      </a:lnTo>
                      <a:lnTo>
                        <a:pt x="761" y="956"/>
                      </a:lnTo>
                      <a:lnTo>
                        <a:pt x="759" y="952"/>
                      </a:lnTo>
                      <a:lnTo>
                        <a:pt x="748" y="957"/>
                      </a:lnTo>
                      <a:lnTo>
                        <a:pt x="741" y="957"/>
                      </a:lnTo>
                      <a:lnTo>
                        <a:pt x="733" y="967"/>
                      </a:lnTo>
                      <a:lnTo>
                        <a:pt x="724" y="970"/>
                      </a:lnTo>
                      <a:lnTo>
                        <a:pt x="724" y="974"/>
                      </a:lnTo>
                      <a:lnTo>
                        <a:pt x="715" y="972"/>
                      </a:lnTo>
                      <a:lnTo>
                        <a:pt x="708" y="976"/>
                      </a:lnTo>
                      <a:lnTo>
                        <a:pt x="706" y="972"/>
                      </a:lnTo>
                      <a:lnTo>
                        <a:pt x="708" y="967"/>
                      </a:lnTo>
                      <a:lnTo>
                        <a:pt x="713" y="965"/>
                      </a:lnTo>
                      <a:lnTo>
                        <a:pt x="711" y="961"/>
                      </a:lnTo>
                      <a:lnTo>
                        <a:pt x="706" y="965"/>
                      </a:lnTo>
                      <a:lnTo>
                        <a:pt x="697" y="959"/>
                      </a:lnTo>
                      <a:lnTo>
                        <a:pt x="695" y="959"/>
                      </a:lnTo>
                      <a:lnTo>
                        <a:pt x="697" y="963"/>
                      </a:lnTo>
                      <a:lnTo>
                        <a:pt x="691" y="963"/>
                      </a:lnTo>
                      <a:lnTo>
                        <a:pt x="693" y="959"/>
                      </a:lnTo>
                      <a:lnTo>
                        <a:pt x="690" y="954"/>
                      </a:lnTo>
                      <a:lnTo>
                        <a:pt x="688" y="952"/>
                      </a:lnTo>
                      <a:lnTo>
                        <a:pt x="688" y="957"/>
                      </a:lnTo>
                      <a:lnTo>
                        <a:pt x="673" y="959"/>
                      </a:lnTo>
                      <a:lnTo>
                        <a:pt x="671" y="954"/>
                      </a:lnTo>
                      <a:lnTo>
                        <a:pt x="675" y="950"/>
                      </a:lnTo>
                      <a:lnTo>
                        <a:pt x="675" y="945"/>
                      </a:lnTo>
                      <a:lnTo>
                        <a:pt x="671" y="941"/>
                      </a:lnTo>
                      <a:lnTo>
                        <a:pt x="669" y="930"/>
                      </a:lnTo>
                      <a:lnTo>
                        <a:pt x="666" y="928"/>
                      </a:lnTo>
                      <a:lnTo>
                        <a:pt x="659" y="932"/>
                      </a:lnTo>
                      <a:lnTo>
                        <a:pt x="651" y="926"/>
                      </a:lnTo>
                      <a:lnTo>
                        <a:pt x="640" y="925"/>
                      </a:lnTo>
                      <a:lnTo>
                        <a:pt x="633" y="930"/>
                      </a:lnTo>
                      <a:lnTo>
                        <a:pt x="629" y="930"/>
                      </a:lnTo>
                      <a:lnTo>
                        <a:pt x="628" y="937"/>
                      </a:lnTo>
                      <a:lnTo>
                        <a:pt x="595" y="945"/>
                      </a:lnTo>
                      <a:lnTo>
                        <a:pt x="595" y="945"/>
                      </a:lnTo>
                      <a:lnTo>
                        <a:pt x="584" y="947"/>
                      </a:lnTo>
                      <a:lnTo>
                        <a:pt x="580" y="954"/>
                      </a:lnTo>
                      <a:lnTo>
                        <a:pt x="573" y="954"/>
                      </a:lnTo>
                      <a:lnTo>
                        <a:pt x="566" y="956"/>
                      </a:lnTo>
                      <a:lnTo>
                        <a:pt x="566" y="957"/>
                      </a:lnTo>
                      <a:lnTo>
                        <a:pt x="558" y="956"/>
                      </a:lnTo>
                      <a:lnTo>
                        <a:pt x="551" y="961"/>
                      </a:lnTo>
                      <a:lnTo>
                        <a:pt x="544" y="961"/>
                      </a:lnTo>
                      <a:lnTo>
                        <a:pt x="542" y="965"/>
                      </a:lnTo>
                      <a:lnTo>
                        <a:pt x="540" y="963"/>
                      </a:lnTo>
                      <a:lnTo>
                        <a:pt x="527" y="963"/>
                      </a:lnTo>
                      <a:lnTo>
                        <a:pt x="525" y="961"/>
                      </a:lnTo>
                      <a:lnTo>
                        <a:pt x="518" y="963"/>
                      </a:lnTo>
                      <a:lnTo>
                        <a:pt x="522" y="967"/>
                      </a:lnTo>
                      <a:lnTo>
                        <a:pt x="518" y="972"/>
                      </a:lnTo>
                      <a:lnTo>
                        <a:pt x="525" y="972"/>
                      </a:lnTo>
                      <a:lnTo>
                        <a:pt x="527" y="974"/>
                      </a:lnTo>
                      <a:lnTo>
                        <a:pt x="522" y="976"/>
                      </a:lnTo>
                      <a:lnTo>
                        <a:pt x="522" y="979"/>
                      </a:lnTo>
                      <a:lnTo>
                        <a:pt x="531" y="981"/>
                      </a:lnTo>
                      <a:lnTo>
                        <a:pt x="536" y="985"/>
                      </a:lnTo>
                      <a:lnTo>
                        <a:pt x="533" y="988"/>
                      </a:lnTo>
                      <a:lnTo>
                        <a:pt x="520" y="988"/>
                      </a:lnTo>
                      <a:lnTo>
                        <a:pt x="513" y="994"/>
                      </a:lnTo>
                      <a:lnTo>
                        <a:pt x="518" y="1001"/>
                      </a:lnTo>
                      <a:lnTo>
                        <a:pt x="518" y="1005"/>
                      </a:lnTo>
                      <a:lnTo>
                        <a:pt x="504" y="1014"/>
                      </a:lnTo>
                      <a:lnTo>
                        <a:pt x="504" y="1014"/>
                      </a:lnTo>
                      <a:lnTo>
                        <a:pt x="507" y="1016"/>
                      </a:lnTo>
                      <a:lnTo>
                        <a:pt x="509" y="1019"/>
                      </a:lnTo>
                      <a:lnTo>
                        <a:pt x="516" y="1021"/>
                      </a:lnTo>
                      <a:lnTo>
                        <a:pt x="518" y="1025"/>
                      </a:lnTo>
                      <a:lnTo>
                        <a:pt x="529" y="1029"/>
                      </a:lnTo>
                      <a:lnTo>
                        <a:pt x="524" y="1041"/>
                      </a:lnTo>
                      <a:lnTo>
                        <a:pt x="513" y="1045"/>
                      </a:lnTo>
                      <a:lnTo>
                        <a:pt x="504" y="1040"/>
                      </a:lnTo>
                      <a:lnTo>
                        <a:pt x="500" y="1049"/>
                      </a:lnTo>
                      <a:lnTo>
                        <a:pt x="494" y="1049"/>
                      </a:lnTo>
                      <a:lnTo>
                        <a:pt x="493" y="1045"/>
                      </a:lnTo>
                      <a:lnTo>
                        <a:pt x="494" y="1045"/>
                      </a:lnTo>
                      <a:lnTo>
                        <a:pt x="485" y="1045"/>
                      </a:lnTo>
                      <a:lnTo>
                        <a:pt x="480" y="1036"/>
                      </a:lnTo>
                      <a:lnTo>
                        <a:pt x="476" y="1034"/>
                      </a:lnTo>
                      <a:lnTo>
                        <a:pt x="471" y="1036"/>
                      </a:lnTo>
                      <a:lnTo>
                        <a:pt x="465" y="1040"/>
                      </a:lnTo>
                      <a:lnTo>
                        <a:pt x="460" y="1036"/>
                      </a:lnTo>
                      <a:lnTo>
                        <a:pt x="453" y="1036"/>
                      </a:lnTo>
                      <a:lnTo>
                        <a:pt x="453" y="1038"/>
                      </a:lnTo>
                      <a:lnTo>
                        <a:pt x="449" y="1038"/>
                      </a:lnTo>
                      <a:lnTo>
                        <a:pt x="438" y="1047"/>
                      </a:lnTo>
                      <a:lnTo>
                        <a:pt x="429" y="1043"/>
                      </a:lnTo>
                      <a:lnTo>
                        <a:pt x="425" y="1036"/>
                      </a:lnTo>
                      <a:lnTo>
                        <a:pt x="422" y="1036"/>
                      </a:lnTo>
                      <a:lnTo>
                        <a:pt x="422" y="1047"/>
                      </a:lnTo>
                      <a:lnTo>
                        <a:pt x="420" y="1047"/>
                      </a:lnTo>
                      <a:lnTo>
                        <a:pt x="418" y="1040"/>
                      </a:lnTo>
                      <a:lnTo>
                        <a:pt x="405" y="1025"/>
                      </a:lnTo>
                      <a:lnTo>
                        <a:pt x="391" y="1025"/>
                      </a:lnTo>
                      <a:lnTo>
                        <a:pt x="387" y="1018"/>
                      </a:lnTo>
                      <a:lnTo>
                        <a:pt x="385" y="1018"/>
                      </a:lnTo>
                      <a:lnTo>
                        <a:pt x="380" y="1019"/>
                      </a:lnTo>
                      <a:lnTo>
                        <a:pt x="376" y="1025"/>
                      </a:lnTo>
                      <a:lnTo>
                        <a:pt x="376" y="1023"/>
                      </a:lnTo>
                      <a:lnTo>
                        <a:pt x="370" y="1025"/>
                      </a:lnTo>
                      <a:lnTo>
                        <a:pt x="370" y="1019"/>
                      </a:lnTo>
                      <a:lnTo>
                        <a:pt x="360" y="1021"/>
                      </a:lnTo>
                      <a:lnTo>
                        <a:pt x="354" y="1030"/>
                      </a:lnTo>
                      <a:lnTo>
                        <a:pt x="341" y="1034"/>
                      </a:lnTo>
                      <a:lnTo>
                        <a:pt x="339" y="1040"/>
                      </a:lnTo>
                      <a:lnTo>
                        <a:pt x="332" y="1045"/>
                      </a:lnTo>
                      <a:lnTo>
                        <a:pt x="329" y="1045"/>
                      </a:lnTo>
                      <a:lnTo>
                        <a:pt x="334" y="1061"/>
                      </a:lnTo>
                      <a:lnTo>
                        <a:pt x="327" y="1065"/>
                      </a:lnTo>
                      <a:lnTo>
                        <a:pt x="312" y="1049"/>
                      </a:lnTo>
                      <a:lnTo>
                        <a:pt x="310" y="1060"/>
                      </a:lnTo>
                      <a:lnTo>
                        <a:pt x="305" y="1063"/>
                      </a:lnTo>
                      <a:lnTo>
                        <a:pt x="303" y="1076"/>
                      </a:lnTo>
                      <a:lnTo>
                        <a:pt x="307" y="1082"/>
                      </a:lnTo>
                      <a:lnTo>
                        <a:pt x="301" y="1085"/>
                      </a:lnTo>
                      <a:lnTo>
                        <a:pt x="298" y="1096"/>
                      </a:lnTo>
                      <a:lnTo>
                        <a:pt x="305" y="1100"/>
                      </a:lnTo>
                      <a:lnTo>
                        <a:pt x="308" y="1111"/>
                      </a:lnTo>
                      <a:lnTo>
                        <a:pt x="310" y="1113"/>
                      </a:lnTo>
                      <a:lnTo>
                        <a:pt x="310" y="1111"/>
                      </a:lnTo>
                      <a:lnTo>
                        <a:pt x="323" y="1113"/>
                      </a:lnTo>
                      <a:lnTo>
                        <a:pt x="329" y="1120"/>
                      </a:lnTo>
                      <a:lnTo>
                        <a:pt x="334" y="1134"/>
                      </a:lnTo>
                      <a:lnTo>
                        <a:pt x="327" y="1134"/>
                      </a:lnTo>
                      <a:lnTo>
                        <a:pt x="325" y="1138"/>
                      </a:lnTo>
                      <a:lnTo>
                        <a:pt x="329" y="1140"/>
                      </a:lnTo>
                      <a:lnTo>
                        <a:pt x="334" y="1144"/>
                      </a:lnTo>
                      <a:lnTo>
                        <a:pt x="329" y="1147"/>
                      </a:lnTo>
                      <a:lnTo>
                        <a:pt x="321" y="1156"/>
                      </a:lnTo>
                      <a:lnTo>
                        <a:pt x="316" y="1145"/>
                      </a:lnTo>
                      <a:lnTo>
                        <a:pt x="310" y="1145"/>
                      </a:lnTo>
                      <a:lnTo>
                        <a:pt x="314" y="1149"/>
                      </a:lnTo>
                      <a:lnTo>
                        <a:pt x="312" y="1158"/>
                      </a:lnTo>
                      <a:lnTo>
                        <a:pt x="308" y="1158"/>
                      </a:lnTo>
                      <a:lnTo>
                        <a:pt x="308" y="1167"/>
                      </a:lnTo>
                      <a:lnTo>
                        <a:pt x="298" y="1184"/>
                      </a:lnTo>
                      <a:lnTo>
                        <a:pt x="305" y="1191"/>
                      </a:lnTo>
                      <a:lnTo>
                        <a:pt x="310" y="1204"/>
                      </a:lnTo>
                      <a:lnTo>
                        <a:pt x="312" y="1198"/>
                      </a:lnTo>
                      <a:lnTo>
                        <a:pt x="312" y="1215"/>
                      </a:lnTo>
                      <a:lnTo>
                        <a:pt x="323" y="1238"/>
                      </a:lnTo>
                      <a:lnTo>
                        <a:pt x="325" y="1240"/>
                      </a:lnTo>
                      <a:lnTo>
                        <a:pt x="318" y="1251"/>
                      </a:lnTo>
                      <a:lnTo>
                        <a:pt x="308" y="1249"/>
                      </a:lnTo>
                      <a:lnTo>
                        <a:pt x="307" y="1244"/>
                      </a:lnTo>
                      <a:lnTo>
                        <a:pt x="296" y="1237"/>
                      </a:lnTo>
                      <a:lnTo>
                        <a:pt x="285" y="1231"/>
                      </a:lnTo>
                      <a:lnTo>
                        <a:pt x="285" y="1224"/>
                      </a:lnTo>
                      <a:lnTo>
                        <a:pt x="277" y="1220"/>
                      </a:lnTo>
                      <a:lnTo>
                        <a:pt x="268" y="1218"/>
                      </a:lnTo>
                      <a:lnTo>
                        <a:pt x="257" y="1224"/>
                      </a:lnTo>
                      <a:lnTo>
                        <a:pt x="243" y="1211"/>
                      </a:lnTo>
                      <a:lnTo>
                        <a:pt x="225" y="1209"/>
                      </a:lnTo>
                      <a:lnTo>
                        <a:pt x="206" y="1204"/>
                      </a:lnTo>
                      <a:lnTo>
                        <a:pt x="194" y="1206"/>
                      </a:lnTo>
                      <a:lnTo>
                        <a:pt x="177" y="1191"/>
                      </a:lnTo>
                      <a:lnTo>
                        <a:pt x="161" y="1180"/>
                      </a:lnTo>
                      <a:lnTo>
                        <a:pt x="157" y="1180"/>
                      </a:lnTo>
                      <a:lnTo>
                        <a:pt x="146" y="1169"/>
                      </a:lnTo>
                      <a:lnTo>
                        <a:pt x="150" y="1165"/>
                      </a:lnTo>
                      <a:lnTo>
                        <a:pt x="157" y="1165"/>
                      </a:lnTo>
                      <a:lnTo>
                        <a:pt x="166" y="1153"/>
                      </a:lnTo>
                      <a:lnTo>
                        <a:pt x="174" y="1149"/>
                      </a:lnTo>
                      <a:lnTo>
                        <a:pt x="163" y="1140"/>
                      </a:lnTo>
                      <a:lnTo>
                        <a:pt x="164" y="1138"/>
                      </a:lnTo>
                      <a:lnTo>
                        <a:pt x="174" y="1136"/>
                      </a:lnTo>
                      <a:lnTo>
                        <a:pt x="174" y="1133"/>
                      </a:lnTo>
                      <a:lnTo>
                        <a:pt x="186" y="1129"/>
                      </a:lnTo>
                      <a:lnTo>
                        <a:pt x="185" y="1125"/>
                      </a:lnTo>
                      <a:lnTo>
                        <a:pt x="172" y="1127"/>
                      </a:lnTo>
                      <a:lnTo>
                        <a:pt x="172" y="1120"/>
                      </a:lnTo>
                      <a:lnTo>
                        <a:pt x="174" y="1116"/>
                      </a:lnTo>
                      <a:lnTo>
                        <a:pt x="177" y="1114"/>
                      </a:lnTo>
                      <a:lnTo>
                        <a:pt x="181" y="1109"/>
                      </a:lnTo>
                      <a:lnTo>
                        <a:pt x="186" y="1111"/>
                      </a:lnTo>
                      <a:lnTo>
                        <a:pt x="194" y="1111"/>
                      </a:lnTo>
                      <a:lnTo>
                        <a:pt x="197" y="1100"/>
                      </a:lnTo>
                      <a:lnTo>
                        <a:pt x="195" y="1098"/>
                      </a:lnTo>
                      <a:lnTo>
                        <a:pt x="194" y="1091"/>
                      </a:lnTo>
                      <a:lnTo>
                        <a:pt x="199" y="1087"/>
                      </a:lnTo>
                      <a:lnTo>
                        <a:pt x="194" y="1083"/>
                      </a:lnTo>
                      <a:lnTo>
                        <a:pt x="199" y="1082"/>
                      </a:lnTo>
                      <a:lnTo>
                        <a:pt x="201" y="1078"/>
                      </a:lnTo>
                      <a:lnTo>
                        <a:pt x="199" y="1071"/>
                      </a:lnTo>
                      <a:lnTo>
                        <a:pt x="201" y="1071"/>
                      </a:lnTo>
                      <a:lnTo>
                        <a:pt x="185" y="1063"/>
                      </a:lnTo>
                      <a:lnTo>
                        <a:pt x="181" y="1063"/>
                      </a:lnTo>
                      <a:lnTo>
                        <a:pt x="174" y="1060"/>
                      </a:lnTo>
                      <a:lnTo>
                        <a:pt x="168" y="1061"/>
                      </a:lnTo>
                      <a:lnTo>
                        <a:pt x="157" y="1049"/>
                      </a:lnTo>
                      <a:lnTo>
                        <a:pt x="146" y="1052"/>
                      </a:lnTo>
                      <a:lnTo>
                        <a:pt x="143" y="1052"/>
                      </a:lnTo>
                      <a:lnTo>
                        <a:pt x="141" y="1051"/>
                      </a:lnTo>
                      <a:lnTo>
                        <a:pt x="132" y="1051"/>
                      </a:lnTo>
                      <a:lnTo>
                        <a:pt x="128" y="1045"/>
                      </a:lnTo>
                      <a:lnTo>
                        <a:pt x="128" y="1036"/>
                      </a:lnTo>
                      <a:lnTo>
                        <a:pt x="124" y="1030"/>
                      </a:lnTo>
                      <a:lnTo>
                        <a:pt x="119" y="1030"/>
                      </a:lnTo>
                      <a:lnTo>
                        <a:pt x="112" y="1029"/>
                      </a:lnTo>
                      <a:lnTo>
                        <a:pt x="110" y="1019"/>
                      </a:lnTo>
                      <a:lnTo>
                        <a:pt x="113" y="1018"/>
                      </a:lnTo>
                      <a:lnTo>
                        <a:pt x="113" y="1016"/>
                      </a:lnTo>
                      <a:lnTo>
                        <a:pt x="104" y="1003"/>
                      </a:lnTo>
                      <a:lnTo>
                        <a:pt x="84" y="1005"/>
                      </a:lnTo>
                      <a:lnTo>
                        <a:pt x="77" y="1010"/>
                      </a:lnTo>
                      <a:lnTo>
                        <a:pt x="73" y="1009"/>
                      </a:lnTo>
                      <a:lnTo>
                        <a:pt x="68" y="988"/>
                      </a:lnTo>
                      <a:lnTo>
                        <a:pt x="66" y="985"/>
                      </a:lnTo>
                      <a:lnTo>
                        <a:pt x="70" y="979"/>
                      </a:lnTo>
                      <a:lnTo>
                        <a:pt x="79" y="983"/>
                      </a:lnTo>
                      <a:lnTo>
                        <a:pt x="88" y="976"/>
                      </a:lnTo>
                      <a:lnTo>
                        <a:pt x="88" y="972"/>
                      </a:lnTo>
                      <a:lnTo>
                        <a:pt x="86" y="972"/>
                      </a:lnTo>
                      <a:lnTo>
                        <a:pt x="84" y="968"/>
                      </a:lnTo>
                      <a:lnTo>
                        <a:pt x="81" y="967"/>
                      </a:lnTo>
                      <a:lnTo>
                        <a:pt x="73" y="967"/>
                      </a:lnTo>
                      <a:lnTo>
                        <a:pt x="73" y="961"/>
                      </a:lnTo>
                      <a:lnTo>
                        <a:pt x="68" y="956"/>
                      </a:lnTo>
                      <a:lnTo>
                        <a:pt x="59" y="941"/>
                      </a:lnTo>
                      <a:lnTo>
                        <a:pt x="62" y="932"/>
                      </a:lnTo>
                      <a:lnTo>
                        <a:pt x="59" y="926"/>
                      </a:lnTo>
                      <a:lnTo>
                        <a:pt x="61" y="919"/>
                      </a:lnTo>
                      <a:lnTo>
                        <a:pt x="50" y="914"/>
                      </a:lnTo>
                      <a:lnTo>
                        <a:pt x="37" y="917"/>
                      </a:lnTo>
                      <a:lnTo>
                        <a:pt x="39" y="912"/>
                      </a:lnTo>
                      <a:lnTo>
                        <a:pt x="35" y="908"/>
                      </a:lnTo>
                      <a:lnTo>
                        <a:pt x="20" y="906"/>
                      </a:lnTo>
                      <a:lnTo>
                        <a:pt x="19" y="905"/>
                      </a:lnTo>
                      <a:lnTo>
                        <a:pt x="19" y="894"/>
                      </a:lnTo>
                      <a:lnTo>
                        <a:pt x="15" y="886"/>
                      </a:lnTo>
                      <a:lnTo>
                        <a:pt x="11" y="883"/>
                      </a:lnTo>
                      <a:lnTo>
                        <a:pt x="13" y="872"/>
                      </a:lnTo>
                      <a:lnTo>
                        <a:pt x="8" y="866"/>
                      </a:lnTo>
                      <a:lnTo>
                        <a:pt x="6" y="863"/>
                      </a:lnTo>
                      <a:lnTo>
                        <a:pt x="11" y="857"/>
                      </a:lnTo>
                      <a:lnTo>
                        <a:pt x="11" y="852"/>
                      </a:lnTo>
                      <a:lnTo>
                        <a:pt x="8" y="850"/>
                      </a:lnTo>
                      <a:lnTo>
                        <a:pt x="6" y="843"/>
                      </a:lnTo>
                      <a:lnTo>
                        <a:pt x="4" y="843"/>
                      </a:lnTo>
                      <a:lnTo>
                        <a:pt x="0" y="826"/>
                      </a:lnTo>
                      <a:lnTo>
                        <a:pt x="13" y="823"/>
                      </a:lnTo>
                      <a:lnTo>
                        <a:pt x="19" y="813"/>
                      </a:lnTo>
                      <a:lnTo>
                        <a:pt x="17" y="804"/>
                      </a:lnTo>
                      <a:lnTo>
                        <a:pt x="30" y="795"/>
                      </a:lnTo>
                      <a:lnTo>
                        <a:pt x="48" y="795"/>
                      </a:lnTo>
                      <a:lnTo>
                        <a:pt x="40" y="790"/>
                      </a:lnTo>
                      <a:lnTo>
                        <a:pt x="22" y="784"/>
                      </a:lnTo>
                      <a:lnTo>
                        <a:pt x="19" y="777"/>
                      </a:lnTo>
                      <a:lnTo>
                        <a:pt x="22" y="781"/>
                      </a:lnTo>
                      <a:lnTo>
                        <a:pt x="22" y="771"/>
                      </a:lnTo>
                      <a:lnTo>
                        <a:pt x="8" y="775"/>
                      </a:lnTo>
                      <a:lnTo>
                        <a:pt x="42" y="742"/>
                      </a:lnTo>
                      <a:lnTo>
                        <a:pt x="66" y="708"/>
                      </a:lnTo>
                      <a:lnTo>
                        <a:pt x="66" y="697"/>
                      </a:lnTo>
                      <a:lnTo>
                        <a:pt x="57" y="684"/>
                      </a:lnTo>
                      <a:lnTo>
                        <a:pt x="48" y="673"/>
                      </a:lnTo>
                      <a:lnTo>
                        <a:pt x="53" y="655"/>
                      </a:lnTo>
                      <a:lnTo>
                        <a:pt x="46" y="646"/>
                      </a:lnTo>
                      <a:lnTo>
                        <a:pt x="46" y="635"/>
                      </a:lnTo>
                      <a:lnTo>
                        <a:pt x="40" y="635"/>
                      </a:lnTo>
                      <a:lnTo>
                        <a:pt x="40" y="618"/>
                      </a:lnTo>
                      <a:lnTo>
                        <a:pt x="46" y="600"/>
                      </a:lnTo>
                      <a:lnTo>
                        <a:pt x="33" y="556"/>
                      </a:lnTo>
                      <a:lnTo>
                        <a:pt x="44" y="531"/>
                      </a:lnTo>
                      <a:lnTo>
                        <a:pt x="35" y="511"/>
                      </a:lnTo>
                      <a:lnTo>
                        <a:pt x="22" y="498"/>
                      </a:lnTo>
                      <a:lnTo>
                        <a:pt x="24" y="480"/>
                      </a:lnTo>
                      <a:lnTo>
                        <a:pt x="22" y="478"/>
                      </a:lnTo>
                      <a:lnTo>
                        <a:pt x="30" y="471"/>
                      </a:lnTo>
                      <a:lnTo>
                        <a:pt x="46" y="454"/>
                      </a:lnTo>
                      <a:lnTo>
                        <a:pt x="48" y="445"/>
                      </a:lnTo>
                      <a:lnTo>
                        <a:pt x="57" y="449"/>
                      </a:lnTo>
                      <a:lnTo>
                        <a:pt x="57" y="440"/>
                      </a:lnTo>
                      <a:lnTo>
                        <a:pt x="68" y="445"/>
                      </a:lnTo>
                      <a:lnTo>
                        <a:pt x="71" y="440"/>
                      </a:lnTo>
                      <a:lnTo>
                        <a:pt x="73" y="440"/>
                      </a:lnTo>
                      <a:lnTo>
                        <a:pt x="73" y="434"/>
                      </a:lnTo>
                      <a:lnTo>
                        <a:pt x="92" y="441"/>
                      </a:lnTo>
                      <a:lnTo>
                        <a:pt x="88" y="449"/>
                      </a:lnTo>
                      <a:lnTo>
                        <a:pt x="77" y="441"/>
                      </a:lnTo>
                      <a:lnTo>
                        <a:pt x="73" y="449"/>
                      </a:lnTo>
                      <a:lnTo>
                        <a:pt x="90" y="456"/>
                      </a:lnTo>
                      <a:lnTo>
                        <a:pt x="88" y="460"/>
                      </a:lnTo>
                      <a:lnTo>
                        <a:pt x="93" y="456"/>
                      </a:lnTo>
                      <a:lnTo>
                        <a:pt x="95" y="465"/>
                      </a:lnTo>
                      <a:lnTo>
                        <a:pt x="133" y="465"/>
                      </a:lnTo>
                      <a:lnTo>
                        <a:pt x="174" y="503"/>
                      </a:lnTo>
                      <a:lnTo>
                        <a:pt x="195" y="511"/>
                      </a:lnTo>
                      <a:lnTo>
                        <a:pt x="212" y="531"/>
                      </a:lnTo>
                      <a:lnTo>
                        <a:pt x="214" y="545"/>
                      </a:lnTo>
                      <a:lnTo>
                        <a:pt x="217" y="549"/>
                      </a:lnTo>
                      <a:lnTo>
                        <a:pt x="215" y="564"/>
                      </a:lnTo>
                      <a:lnTo>
                        <a:pt x="197" y="582"/>
                      </a:lnTo>
                      <a:lnTo>
                        <a:pt x="179" y="589"/>
                      </a:lnTo>
                      <a:lnTo>
                        <a:pt x="112" y="573"/>
                      </a:lnTo>
                      <a:lnTo>
                        <a:pt x="112" y="565"/>
                      </a:lnTo>
                      <a:lnTo>
                        <a:pt x="97" y="565"/>
                      </a:lnTo>
                      <a:lnTo>
                        <a:pt x="81" y="549"/>
                      </a:lnTo>
                      <a:lnTo>
                        <a:pt x="73" y="553"/>
                      </a:lnTo>
                      <a:lnTo>
                        <a:pt x="117" y="596"/>
                      </a:lnTo>
                      <a:lnTo>
                        <a:pt x="115" y="615"/>
                      </a:lnTo>
                      <a:lnTo>
                        <a:pt x="110" y="618"/>
                      </a:lnTo>
                      <a:lnTo>
                        <a:pt x="119" y="635"/>
                      </a:lnTo>
                      <a:lnTo>
                        <a:pt x="119" y="644"/>
                      </a:lnTo>
                      <a:lnTo>
                        <a:pt x="115" y="649"/>
                      </a:lnTo>
                      <a:lnTo>
                        <a:pt x="130" y="653"/>
                      </a:lnTo>
                      <a:lnTo>
                        <a:pt x="139" y="664"/>
                      </a:lnTo>
                      <a:lnTo>
                        <a:pt x="159" y="673"/>
                      </a:lnTo>
                      <a:lnTo>
                        <a:pt x="170" y="669"/>
                      </a:lnTo>
                      <a:lnTo>
                        <a:pt x="164" y="649"/>
                      </a:lnTo>
                      <a:lnTo>
                        <a:pt x="155" y="653"/>
                      </a:lnTo>
                      <a:lnTo>
                        <a:pt x="146" y="640"/>
                      </a:lnTo>
                      <a:lnTo>
                        <a:pt x="144" y="633"/>
                      </a:lnTo>
                      <a:lnTo>
                        <a:pt x="150" y="624"/>
                      </a:lnTo>
                      <a:lnTo>
                        <a:pt x="172" y="637"/>
                      </a:lnTo>
                      <a:lnTo>
                        <a:pt x="166" y="638"/>
                      </a:lnTo>
                      <a:lnTo>
                        <a:pt x="168" y="644"/>
                      </a:lnTo>
                      <a:lnTo>
                        <a:pt x="174" y="638"/>
                      </a:lnTo>
                      <a:lnTo>
                        <a:pt x="210" y="649"/>
                      </a:lnTo>
                      <a:lnTo>
                        <a:pt x="195" y="618"/>
                      </a:lnTo>
                      <a:lnTo>
                        <a:pt x="195" y="607"/>
                      </a:lnTo>
                      <a:lnTo>
                        <a:pt x="219" y="591"/>
                      </a:lnTo>
                      <a:lnTo>
                        <a:pt x="232" y="573"/>
                      </a:lnTo>
                      <a:lnTo>
                        <a:pt x="252" y="584"/>
                      </a:lnTo>
                      <a:lnTo>
                        <a:pt x="248" y="591"/>
                      </a:lnTo>
                      <a:lnTo>
                        <a:pt x="254" y="587"/>
                      </a:lnTo>
                      <a:lnTo>
                        <a:pt x="259" y="596"/>
                      </a:lnTo>
                      <a:lnTo>
                        <a:pt x="259" y="582"/>
                      </a:lnTo>
                      <a:lnTo>
                        <a:pt x="267" y="556"/>
                      </a:lnTo>
                      <a:lnTo>
                        <a:pt x="256" y="542"/>
                      </a:lnTo>
                      <a:lnTo>
                        <a:pt x="259" y="525"/>
                      </a:lnTo>
                      <a:lnTo>
                        <a:pt x="259" y="502"/>
                      </a:lnTo>
                      <a:lnTo>
                        <a:pt x="246" y="487"/>
                      </a:lnTo>
                      <a:lnTo>
                        <a:pt x="285" y="496"/>
                      </a:lnTo>
                      <a:lnTo>
                        <a:pt x="294" y="507"/>
                      </a:lnTo>
                      <a:lnTo>
                        <a:pt x="298" y="522"/>
                      </a:lnTo>
                      <a:lnTo>
                        <a:pt x="277" y="527"/>
                      </a:lnTo>
                      <a:lnTo>
                        <a:pt x="274" y="538"/>
                      </a:lnTo>
                      <a:lnTo>
                        <a:pt x="288" y="562"/>
                      </a:lnTo>
                      <a:lnTo>
                        <a:pt x="296" y="560"/>
                      </a:lnTo>
                      <a:lnTo>
                        <a:pt x="298" y="569"/>
                      </a:lnTo>
                      <a:lnTo>
                        <a:pt x="314" y="556"/>
                      </a:lnTo>
                      <a:lnTo>
                        <a:pt x="314" y="547"/>
                      </a:lnTo>
                      <a:lnTo>
                        <a:pt x="319" y="533"/>
                      </a:lnTo>
                      <a:lnTo>
                        <a:pt x="374" y="496"/>
                      </a:lnTo>
                      <a:lnTo>
                        <a:pt x="381" y="494"/>
                      </a:lnTo>
                      <a:lnTo>
                        <a:pt x="385" y="502"/>
                      </a:lnTo>
                      <a:lnTo>
                        <a:pt x="389" y="494"/>
                      </a:lnTo>
                      <a:lnTo>
                        <a:pt x="385" y="491"/>
                      </a:lnTo>
                      <a:lnTo>
                        <a:pt x="391" y="485"/>
                      </a:lnTo>
                      <a:lnTo>
                        <a:pt x="396" y="491"/>
                      </a:lnTo>
                      <a:lnTo>
                        <a:pt x="400" y="489"/>
                      </a:lnTo>
                      <a:lnTo>
                        <a:pt x="398" y="483"/>
                      </a:lnTo>
                      <a:lnTo>
                        <a:pt x="401" y="480"/>
                      </a:lnTo>
                      <a:lnTo>
                        <a:pt x="418" y="474"/>
                      </a:lnTo>
                      <a:lnTo>
                        <a:pt x="405" y="480"/>
                      </a:lnTo>
                      <a:lnTo>
                        <a:pt x="411" y="483"/>
                      </a:lnTo>
                      <a:lnTo>
                        <a:pt x="409" y="491"/>
                      </a:lnTo>
                      <a:lnTo>
                        <a:pt x="411" y="502"/>
                      </a:lnTo>
                      <a:lnTo>
                        <a:pt x="422" y="509"/>
                      </a:lnTo>
                      <a:lnTo>
                        <a:pt x="432" y="492"/>
                      </a:lnTo>
                      <a:lnTo>
                        <a:pt x="462" y="494"/>
                      </a:lnTo>
                      <a:lnTo>
                        <a:pt x="484" y="472"/>
                      </a:lnTo>
                      <a:lnTo>
                        <a:pt x="493" y="485"/>
                      </a:lnTo>
                      <a:lnTo>
                        <a:pt x="489" y="496"/>
                      </a:lnTo>
                      <a:lnTo>
                        <a:pt x="494" y="502"/>
                      </a:lnTo>
                      <a:lnTo>
                        <a:pt x="502" y="496"/>
                      </a:lnTo>
                      <a:lnTo>
                        <a:pt x="500" y="487"/>
                      </a:lnTo>
                      <a:lnTo>
                        <a:pt x="515" y="478"/>
                      </a:lnTo>
                      <a:lnTo>
                        <a:pt x="516" y="469"/>
                      </a:lnTo>
                      <a:lnTo>
                        <a:pt x="507" y="447"/>
                      </a:lnTo>
                      <a:lnTo>
                        <a:pt x="520" y="438"/>
                      </a:lnTo>
                      <a:lnTo>
                        <a:pt x="564" y="451"/>
                      </a:lnTo>
                      <a:lnTo>
                        <a:pt x="609" y="482"/>
                      </a:lnTo>
                      <a:lnTo>
                        <a:pt x="628" y="507"/>
                      </a:lnTo>
                      <a:lnTo>
                        <a:pt x="640" y="480"/>
                      </a:lnTo>
                      <a:lnTo>
                        <a:pt x="631" y="474"/>
                      </a:lnTo>
                      <a:lnTo>
                        <a:pt x="626" y="458"/>
                      </a:lnTo>
                      <a:lnTo>
                        <a:pt x="626" y="452"/>
                      </a:lnTo>
                      <a:lnTo>
                        <a:pt x="606" y="447"/>
                      </a:lnTo>
                      <a:lnTo>
                        <a:pt x="608" y="429"/>
                      </a:lnTo>
                      <a:lnTo>
                        <a:pt x="613" y="427"/>
                      </a:lnTo>
                      <a:lnTo>
                        <a:pt x="611" y="418"/>
                      </a:lnTo>
                      <a:lnTo>
                        <a:pt x="615" y="398"/>
                      </a:lnTo>
                      <a:lnTo>
                        <a:pt x="602" y="394"/>
                      </a:lnTo>
                      <a:lnTo>
                        <a:pt x="609" y="383"/>
                      </a:lnTo>
                      <a:lnTo>
                        <a:pt x="604" y="383"/>
                      </a:lnTo>
                      <a:lnTo>
                        <a:pt x="606" y="372"/>
                      </a:lnTo>
                      <a:lnTo>
                        <a:pt x="629" y="347"/>
                      </a:lnTo>
                      <a:lnTo>
                        <a:pt x="637" y="306"/>
                      </a:lnTo>
                      <a:lnTo>
                        <a:pt x="644" y="290"/>
                      </a:lnTo>
                      <a:lnTo>
                        <a:pt x="693" y="301"/>
                      </a:lnTo>
                      <a:lnTo>
                        <a:pt x="695" y="327"/>
                      </a:lnTo>
                      <a:lnTo>
                        <a:pt x="680" y="361"/>
                      </a:lnTo>
                      <a:lnTo>
                        <a:pt x="693" y="376"/>
                      </a:lnTo>
                      <a:lnTo>
                        <a:pt x="697" y="390"/>
                      </a:lnTo>
                      <a:lnTo>
                        <a:pt x="695" y="412"/>
                      </a:lnTo>
                      <a:lnTo>
                        <a:pt x="691" y="418"/>
                      </a:lnTo>
                      <a:lnTo>
                        <a:pt x="695" y="438"/>
                      </a:lnTo>
                      <a:lnTo>
                        <a:pt x="691" y="472"/>
                      </a:lnTo>
                      <a:lnTo>
                        <a:pt x="706" y="491"/>
                      </a:lnTo>
                      <a:lnTo>
                        <a:pt x="706" y="498"/>
                      </a:lnTo>
                      <a:lnTo>
                        <a:pt x="700" y="511"/>
                      </a:lnTo>
                      <a:lnTo>
                        <a:pt x="700" y="527"/>
                      </a:lnTo>
                      <a:lnTo>
                        <a:pt x="695" y="533"/>
                      </a:lnTo>
                      <a:lnTo>
                        <a:pt x="688" y="549"/>
                      </a:lnTo>
                      <a:lnTo>
                        <a:pt x="675" y="547"/>
                      </a:lnTo>
                      <a:lnTo>
                        <a:pt x="684" y="556"/>
                      </a:lnTo>
                      <a:lnTo>
                        <a:pt x="662" y="565"/>
                      </a:lnTo>
                      <a:lnTo>
                        <a:pt x="651" y="564"/>
                      </a:lnTo>
                      <a:lnTo>
                        <a:pt x="655" y="565"/>
                      </a:lnTo>
                      <a:lnTo>
                        <a:pt x="657" y="580"/>
                      </a:lnTo>
                      <a:lnTo>
                        <a:pt x="686" y="584"/>
                      </a:lnTo>
                      <a:lnTo>
                        <a:pt x="688" y="584"/>
                      </a:lnTo>
                      <a:lnTo>
                        <a:pt x="690" y="571"/>
                      </a:lnTo>
                      <a:lnTo>
                        <a:pt x="708" y="560"/>
                      </a:lnTo>
                      <a:lnTo>
                        <a:pt x="713" y="542"/>
                      </a:lnTo>
                      <a:lnTo>
                        <a:pt x="726" y="527"/>
                      </a:lnTo>
                      <a:lnTo>
                        <a:pt x="726" y="514"/>
                      </a:lnTo>
                      <a:lnTo>
                        <a:pt x="719" y="500"/>
                      </a:lnTo>
                      <a:lnTo>
                        <a:pt x="722" y="485"/>
                      </a:lnTo>
                      <a:lnTo>
                        <a:pt x="753" y="474"/>
                      </a:lnTo>
                      <a:lnTo>
                        <a:pt x="757" y="485"/>
                      </a:lnTo>
                      <a:lnTo>
                        <a:pt x="766" y="494"/>
                      </a:lnTo>
                      <a:lnTo>
                        <a:pt x="764" y="503"/>
                      </a:lnTo>
                      <a:lnTo>
                        <a:pt x="768" y="507"/>
                      </a:lnTo>
                      <a:lnTo>
                        <a:pt x="764" y="525"/>
                      </a:lnTo>
                      <a:lnTo>
                        <a:pt x="772" y="534"/>
                      </a:lnTo>
                      <a:lnTo>
                        <a:pt x="790" y="533"/>
                      </a:lnTo>
                      <a:lnTo>
                        <a:pt x="768" y="525"/>
                      </a:lnTo>
                      <a:lnTo>
                        <a:pt x="770" y="511"/>
                      </a:lnTo>
                      <a:lnTo>
                        <a:pt x="779" y="503"/>
                      </a:lnTo>
                      <a:lnTo>
                        <a:pt x="770" y="480"/>
                      </a:lnTo>
                      <a:lnTo>
                        <a:pt x="746" y="465"/>
                      </a:lnTo>
                      <a:lnTo>
                        <a:pt x="731" y="471"/>
                      </a:lnTo>
                      <a:lnTo>
                        <a:pt x="711" y="465"/>
                      </a:lnTo>
                      <a:lnTo>
                        <a:pt x="713" y="454"/>
                      </a:lnTo>
                      <a:lnTo>
                        <a:pt x="708" y="436"/>
                      </a:lnTo>
                      <a:lnTo>
                        <a:pt x="719" y="399"/>
                      </a:lnTo>
                      <a:lnTo>
                        <a:pt x="700" y="359"/>
                      </a:lnTo>
                      <a:lnTo>
                        <a:pt x="706" y="345"/>
                      </a:lnTo>
                      <a:lnTo>
                        <a:pt x="730" y="323"/>
                      </a:lnTo>
                      <a:lnTo>
                        <a:pt x="726" y="295"/>
                      </a:lnTo>
                      <a:lnTo>
                        <a:pt x="731" y="294"/>
                      </a:lnTo>
                      <a:lnTo>
                        <a:pt x="739" y="310"/>
                      </a:lnTo>
                      <a:lnTo>
                        <a:pt x="737" y="312"/>
                      </a:lnTo>
                      <a:lnTo>
                        <a:pt x="739" y="323"/>
                      </a:lnTo>
                      <a:lnTo>
                        <a:pt x="733" y="337"/>
                      </a:lnTo>
                      <a:lnTo>
                        <a:pt x="739" y="356"/>
                      </a:lnTo>
                      <a:lnTo>
                        <a:pt x="739" y="363"/>
                      </a:lnTo>
                      <a:lnTo>
                        <a:pt x="733" y="365"/>
                      </a:lnTo>
                      <a:lnTo>
                        <a:pt x="737" y="368"/>
                      </a:lnTo>
                      <a:lnTo>
                        <a:pt x="783" y="387"/>
                      </a:lnTo>
                      <a:lnTo>
                        <a:pt x="775" y="367"/>
                      </a:lnTo>
                      <a:lnTo>
                        <a:pt x="768" y="372"/>
                      </a:lnTo>
                      <a:lnTo>
                        <a:pt x="750" y="358"/>
                      </a:lnTo>
                      <a:lnTo>
                        <a:pt x="746" y="341"/>
                      </a:lnTo>
                      <a:lnTo>
                        <a:pt x="752" y="339"/>
                      </a:lnTo>
                      <a:lnTo>
                        <a:pt x="759" y="352"/>
                      </a:lnTo>
                      <a:lnTo>
                        <a:pt x="764" y="350"/>
                      </a:lnTo>
                      <a:lnTo>
                        <a:pt x="777" y="337"/>
                      </a:lnTo>
                      <a:lnTo>
                        <a:pt x="768" y="334"/>
                      </a:lnTo>
                      <a:lnTo>
                        <a:pt x="768" y="328"/>
                      </a:lnTo>
                      <a:lnTo>
                        <a:pt x="795" y="319"/>
                      </a:lnTo>
                      <a:lnTo>
                        <a:pt x="819" y="334"/>
                      </a:lnTo>
                      <a:lnTo>
                        <a:pt x="830" y="350"/>
                      </a:lnTo>
                      <a:lnTo>
                        <a:pt x="857" y="352"/>
                      </a:lnTo>
                      <a:lnTo>
                        <a:pt x="854" y="367"/>
                      </a:lnTo>
                      <a:lnTo>
                        <a:pt x="841" y="376"/>
                      </a:lnTo>
                      <a:lnTo>
                        <a:pt x="843" y="398"/>
                      </a:lnTo>
                      <a:lnTo>
                        <a:pt x="841" y="418"/>
                      </a:lnTo>
                      <a:lnTo>
                        <a:pt x="855" y="427"/>
                      </a:lnTo>
                      <a:lnTo>
                        <a:pt x="855" y="418"/>
                      </a:lnTo>
                      <a:lnTo>
                        <a:pt x="863" y="414"/>
                      </a:lnTo>
                      <a:lnTo>
                        <a:pt x="863" y="401"/>
                      </a:lnTo>
                      <a:lnTo>
                        <a:pt x="857" y="372"/>
                      </a:lnTo>
                      <a:lnTo>
                        <a:pt x="863" y="356"/>
                      </a:lnTo>
                      <a:lnTo>
                        <a:pt x="861" y="345"/>
                      </a:lnTo>
                      <a:lnTo>
                        <a:pt x="841" y="334"/>
                      </a:lnTo>
                      <a:lnTo>
                        <a:pt x="843" y="328"/>
                      </a:lnTo>
                      <a:lnTo>
                        <a:pt x="843" y="325"/>
                      </a:lnTo>
                      <a:lnTo>
                        <a:pt x="821" y="314"/>
                      </a:lnTo>
                      <a:lnTo>
                        <a:pt x="819" y="301"/>
                      </a:lnTo>
                      <a:lnTo>
                        <a:pt x="823" y="292"/>
                      </a:lnTo>
                      <a:lnTo>
                        <a:pt x="812" y="277"/>
                      </a:lnTo>
                      <a:lnTo>
                        <a:pt x="815" y="272"/>
                      </a:lnTo>
                      <a:lnTo>
                        <a:pt x="812" y="270"/>
                      </a:lnTo>
                      <a:lnTo>
                        <a:pt x="819" y="261"/>
                      </a:lnTo>
                      <a:lnTo>
                        <a:pt x="815" y="257"/>
                      </a:lnTo>
                      <a:lnTo>
                        <a:pt x="823" y="254"/>
                      </a:lnTo>
                      <a:lnTo>
                        <a:pt x="908" y="239"/>
                      </a:lnTo>
                      <a:lnTo>
                        <a:pt x="907" y="230"/>
                      </a:lnTo>
                      <a:lnTo>
                        <a:pt x="912" y="230"/>
                      </a:lnTo>
                      <a:lnTo>
                        <a:pt x="908" y="219"/>
                      </a:lnTo>
                      <a:lnTo>
                        <a:pt x="896" y="212"/>
                      </a:lnTo>
                      <a:lnTo>
                        <a:pt x="907" y="201"/>
                      </a:lnTo>
                      <a:lnTo>
                        <a:pt x="894" y="193"/>
                      </a:lnTo>
                      <a:lnTo>
                        <a:pt x="896" y="184"/>
                      </a:lnTo>
                      <a:lnTo>
                        <a:pt x="910" y="195"/>
                      </a:lnTo>
                      <a:lnTo>
                        <a:pt x="916" y="179"/>
                      </a:lnTo>
                      <a:lnTo>
                        <a:pt x="923" y="173"/>
                      </a:lnTo>
                      <a:lnTo>
                        <a:pt x="912" y="168"/>
                      </a:lnTo>
                      <a:lnTo>
                        <a:pt x="928" y="168"/>
                      </a:lnTo>
                      <a:lnTo>
                        <a:pt x="947" y="146"/>
                      </a:lnTo>
                      <a:lnTo>
                        <a:pt x="1010" y="124"/>
                      </a:lnTo>
                      <a:lnTo>
                        <a:pt x="1012" y="117"/>
                      </a:lnTo>
                      <a:lnTo>
                        <a:pt x="1003" y="117"/>
                      </a:lnTo>
                      <a:lnTo>
                        <a:pt x="1003" y="111"/>
                      </a:lnTo>
                      <a:lnTo>
                        <a:pt x="1047" y="106"/>
                      </a:lnTo>
                      <a:lnTo>
                        <a:pt x="1051" y="108"/>
                      </a:lnTo>
                      <a:lnTo>
                        <a:pt x="1045" y="122"/>
                      </a:lnTo>
                      <a:lnTo>
                        <a:pt x="1056" y="115"/>
                      </a:lnTo>
                      <a:lnTo>
                        <a:pt x="1060" y="117"/>
                      </a:lnTo>
                      <a:lnTo>
                        <a:pt x="1058" y="122"/>
                      </a:lnTo>
                      <a:lnTo>
                        <a:pt x="1078" y="117"/>
                      </a:lnTo>
                      <a:lnTo>
                        <a:pt x="1074" y="109"/>
                      </a:lnTo>
                      <a:lnTo>
                        <a:pt x="1091" y="97"/>
                      </a:lnTo>
                      <a:lnTo>
                        <a:pt x="1100" y="108"/>
                      </a:lnTo>
                      <a:lnTo>
                        <a:pt x="1105" y="113"/>
                      </a:lnTo>
                      <a:lnTo>
                        <a:pt x="1109" y="99"/>
                      </a:lnTo>
                      <a:lnTo>
                        <a:pt x="1094" y="84"/>
                      </a:lnTo>
                      <a:lnTo>
                        <a:pt x="1129" y="78"/>
                      </a:lnTo>
                      <a:lnTo>
                        <a:pt x="1129" y="71"/>
                      </a:lnTo>
                      <a:lnTo>
                        <a:pt x="1133" y="73"/>
                      </a:lnTo>
                      <a:lnTo>
                        <a:pt x="1125" y="62"/>
                      </a:lnTo>
                      <a:lnTo>
                        <a:pt x="1131" y="44"/>
                      </a:lnTo>
                      <a:lnTo>
                        <a:pt x="1156" y="6"/>
                      </a:lnTo>
                      <a:lnTo>
                        <a:pt x="1175" y="0"/>
                      </a:lnTo>
                      <a:lnTo>
                        <a:pt x="1198" y="11"/>
                      </a:lnTo>
                      <a:lnTo>
                        <a:pt x="1204" y="26"/>
                      </a:lnTo>
                      <a:lnTo>
                        <a:pt x="1178" y="53"/>
                      </a:lnTo>
                      <a:lnTo>
                        <a:pt x="1198" y="40"/>
                      </a:lnTo>
                      <a:lnTo>
                        <a:pt x="1198" y="47"/>
                      </a:lnTo>
                      <a:lnTo>
                        <a:pt x="1222" y="51"/>
                      </a:lnTo>
                      <a:lnTo>
                        <a:pt x="1224" y="57"/>
                      </a:lnTo>
                      <a:lnTo>
                        <a:pt x="1220" y="66"/>
                      </a:lnTo>
                      <a:lnTo>
                        <a:pt x="1206" y="86"/>
                      </a:lnTo>
                      <a:lnTo>
                        <a:pt x="1224" y="86"/>
                      </a:lnTo>
                      <a:lnTo>
                        <a:pt x="1237" y="66"/>
                      </a:lnTo>
                      <a:lnTo>
                        <a:pt x="1280" y="68"/>
                      </a:lnTo>
                      <a:lnTo>
                        <a:pt x="1306" y="95"/>
                      </a:lnTo>
                      <a:lnTo>
                        <a:pt x="1302" y="100"/>
                      </a:lnTo>
                      <a:lnTo>
                        <a:pt x="1308" y="109"/>
                      </a:lnTo>
                      <a:lnTo>
                        <a:pt x="1311" y="100"/>
                      </a:lnTo>
                      <a:lnTo>
                        <a:pt x="1319" y="119"/>
                      </a:lnTo>
                      <a:lnTo>
                        <a:pt x="1322" y="119"/>
                      </a:lnTo>
                      <a:lnTo>
                        <a:pt x="1322" y="128"/>
                      </a:lnTo>
                      <a:lnTo>
                        <a:pt x="1317" y="140"/>
                      </a:lnTo>
                      <a:lnTo>
                        <a:pt x="1302" y="126"/>
                      </a:lnTo>
                      <a:lnTo>
                        <a:pt x="1309" y="140"/>
                      </a:lnTo>
                      <a:lnTo>
                        <a:pt x="1320" y="144"/>
                      </a:lnTo>
                      <a:lnTo>
                        <a:pt x="1319" y="148"/>
                      </a:lnTo>
                      <a:lnTo>
                        <a:pt x="1320" y="159"/>
                      </a:lnTo>
                      <a:lnTo>
                        <a:pt x="1311" y="173"/>
                      </a:lnTo>
                      <a:lnTo>
                        <a:pt x="1299" y="182"/>
                      </a:lnTo>
                      <a:lnTo>
                        <a:pt x="1300" y="184"/>
                      </a:lnTo>
                      <a:lnTo>
                        <a:pt x="1291" y="188"/>
                      </a:lnTo>
                      <a:lnTo>
                        <a:pt x="1291" y="195"/>
                      </a:lnTo>
                      <a:lnTo>
                        <a:pt x="1271" y="204"/>
                      </a:lnTo>
                      <a:lnTo>
                        <a:pt x="1237" y="255"/>
                      </a:lnTo>
                      <a:lnTo>
                        <a:pt x="1220" y="254"/>
                      </a:lnTo>
                      <a:lnTo>
                        <a:pt x="1195" y="294"/>
                      </a:lnTo>
                      <a:lnTo>
                        <a:pt x="1204" y="288"/>
                      </a:lnTo>
                      <a:lnTo>
                        <a:pt x="1215" y="294"/>
                      </a:lnTo>
                      <a:lnTo>
                        <a:pt x="1207" y="288"/>
                      </a:lnTo>
                      <a:lnTo>
                        <a:pt x="1207" y="281"/>
                      </a:lnTo>
                      <a:lnTo>
                        <a:pt x="1209" y="277"/>
                      </a:lnTo>
                      <a:lnTo>
                        <a:pt x="1227" y="279"/>
                      </a:lnTo>
                      <a:lnTo>
                        <a:pt x="1251" y="266"/>
                      </a:lnTo>
                      <a:lnTo>
                        <a:pt x="1255" y="264"/>
                      </a:lnTo>
                      <a:lnTo>
                        <a:pt x="1249" y="257"/>
                      </a:lnTo>
                      <a:lnTo>
                        <a:pt x="1258" y="263"/>
                      </a:lnTo>
                      <a:lnTo>
                        <a:pt x="1278" y="250"/>
                      </a:lnTo>
                      <a:lnTo>
                        <a:pt x="1273" y="244"/>
                      </a:lnTo>
                      <a:lnTo>
                        <a:pt x="1258" y="254"/>
                      </a:lnTo>
                      <a:lnTo>
                        <a:pt x="1257" y="243"/>
                      </a:lnTo>
                      <a:lnTo>
                        <a:pt x="1264" y="232"/>
                      </a:lnTo>
                      <a:lnTo>
                        <a:pt x="1277" y="239"/>
                      </a:lnTo>
                      <a:lnTo>
                        <a:pt x="1286" y="232"/>
                      </a:lnTo>
                      <a:lnTo>
                        <a:pt x="1282" y="235"/>
                      </a:lnTo>
                      <a:lnTo>
                        <a:pt x="1284" y="243"/>
                      </a:lnTo>
                      <a:lnTo>
                        <a:pt x="1302" y="250"/>
                      </a:lnTo>
                      <a:lnTo>
                        <a:pt x="1308" y="244"/>
                      </a:lnTo>
                      <a:lnTo>
                        <a:pt x="1306" y="232"/>
                      </a:lnTo>
                      <a:lnTo>
                        <a:pt x="1315" y="252"/>
                      </a:lnTo>
                      <a:lnTo>
                        <a:pt x="1313" y="268"/>
                      </a:lnTo>
                      <a:lnTo>
                        <a:pt x="1319" y="270"/>
                      </a:lnTo>
                      <a:lnTo>
                        <a:pt x="1311" y="274"/>
                      </a:lnTo>
                      <a:lnTo>
                        <a:pt x="1317" y="275"/>
                      </a:lnTo>
                      <a:lnTo>
                        <a:pt x="1330" y="270"/>
                      </a:lnTo>
                      <a:lnTo>
                        <a:pt x="1319" y="259"/>
                      </a:lnTo>
                      <a:lnTo>
                        <a:pt x="1351" y="248"/>
                      </a:lnTo>
                      <a:lnTo>
                        <a:pt x="1401" y="261"/>
                      </a:lnTo>
                      <a:lnTo>
                        <a:pt x="1393" y="263"/>
                      </a:lnTo>
                      <a:lnTo>
                        <a:pt x="1395" y="277"/>
                      </a:lnTo>
                      <a:lnTo>
                        <a:pt x="1433" y="290"/>
                      </a:lnTo>
                      <a:lnTo>
                        <a:pt x="1466" y="283"/>
                      </a:lnTo>
                      <a:lnTo>
                        <a:pt x="1470" y="279"/>
                      </a:lnTo>
                      <a:lnTo>
                        <a:pt x="1464" y="263"/>
                      </a:lnTo>
                      <a:lnTo>
                        <a:pt x="1468" y="246"/>
                      </a:lnTo>
                      <a:lnTo>
                        <a:pt x="1474" y="248"/>
                      </a:lnTo>
                      <a:lnTo>
                        <a:pt x="1475" y="241"/>
                      </a:lnTo>
                      <a:lnTo>
                        <a:pt x="1519" y="264"/>
                      </a:lnTo>
                      <a:lnTo>
                        <a:pt x="1525" y="257"/>
                      </a:lnTo>
                      <a:lnTo>
                        <a:pt x="1541" y="261"/>
                      </a:lnTo>
                      <a:lnTo>
                        <a:pt x="1561" y="286"/>
                      </a:lnTo>
                      <a:lnTo>
                        <a:pt x="1557" y="306"/>
                      </a:lnTo>
                      <a:lnTo>
                        <a:pt x="1563" y="317"/>
                      </a:lnTo>
                      <a:lnTo>
                        <a:pt x="1561" y="327"/>
                      </a:lnTo>
                      <a:lnTo>
                        <a:pt x="1563" y="328"/>
                      </a:lnTo>
                      <a:lnTo>
                        <a:pt x="1550" y="341"/>
                      </a:lnTo>
                      <a:lnTo>
                        <a:pt x="1552" y="354"/>
                      </a:lnTo>
                      <a:lnTo>
                        <a:pt x="1556" y="352"/>
                      </a:lnTo>
                      <a:lnTo>
                        <a:pt x="1568" y="383"/>
                      </a:lnTo>
                      <a:lnTo>
                        <a:pt x="1585" y="389"/>
                      </a:lnTo>
                      <a:lnTo>
                        <a:pt x="1590" y="398"/>
                      </a:lnTo>
                      <a:lnTo>
                        <a:pt x="1601" y="376"/>
                      </a:lnTo>
                      <a:lnTo>
                        <a:pt x="1601" y="359"/>
                      </a:lnTo>
                      <a:lnTo>
                        <a:pt x="1612" y="337"/>
                      </a:lnTo>
                      <a:lnTo>
                        <a:pt x="1625" y="365"/>
                      </a:lnTo>
                      <a:lnTo>
                        <a:pt x="1643" y="368"/>
                      </a:lnTo>
                      <a:lnTo>
                        <a:pt x="1647" y="356"/>
                      </a:lnTo>
                      <a:lnTo>
                        <a:pt x="1654" y="354"/>
                      </a:lnTo>
                      <a:lnTo>
                        <a:pt x="1691" y="378"/>
                      </a:lnTo>
                      <a:lnTo>
                        <a:pt x="1714" y="359"/>
                      </a:lnTo>
                      <a:lnTo>
                        <a:pt x="1722" y="363"/>
                      </a:lnTo>
                      <a:lnTo>
                        <a:pt x="1718" y="348"/>
                      </a:lnTo>
                      <a:lnTo>
                        <a:pt x="1720" y="343"/>
                      </a:lnTo>
                      <a:lnTo>
                        <a:pt x="1718" y="334"/>
                      </a:lnTo>
                      <a:lnTo>
                        <a:pt x="1740" y="308"/>
                      </a:lnTo>
                      <a:lnTo>
                        <a:pt x="1734" y="299"/>
                      </a:lnTo>
                      <a:lnTo>
                        <a:pt x="1740" y="294"/>
                      </a:lnTo>
                      <a:lnTo>
                        <a:pt x="1867" y="325"/>
                      </a:lnTo>
                      <a:lnTo>
                        <a:pt x="1871" y="328"/>
                      </a:lnTo>
                      <a:lnTo>
                        <a:pt x="1875" y="343"/>
                      </a:lnTo>
                      <a:lnTo>
                        <a:pt x="1867" y="341"/>
                      </a:lnTo>
                      <a:lnTo>
                        <a:pt x="1860" y="352"/>
                      </a:lnTo>
                      <a:lnTo>
                        <a:pt x="1878" y="356"/>
                      </a:lnTo>
                      <a:lnTo>
                        <a:pt x="1886" y="365"/>
                      </a:lnTo>
                      <a:lnTo>
                        <a:pt x="1898" y="363"/>
                      </a:lnTo>
                      <a:lnTo>
                        <a:pt x="1911" y="376"/>
                      </a:lnTo>
                      <a:lnTo>
                        <a:pt x="1902" y="387"/>
                      </a:lnTo>
                      <a:lnTo>
                        <a:pt x="1913" y="394"/>
                      </a:lnTo>
                      <a:lnTo>
                        <a:pt x="1946" y="385"/>
                      </a:lnTo>
                      <a:lnTo>
                        <a:pt x="2010" y="387"/>
                      </a:lnTo>
                      <a:lnTo>
                        <a:pt x="2026" y="410"/>
                      </a:lnTo>
                      <a:lnTo>
                        <a:pt x="2028" y="420"/>
                      </a:lnTo>
                      <a:lnTo>
                        <a:pt x="2022" y="438"/>
                      </a:lnTo>
                      <a:lnTo>
                        <a:pt x="2046" y="449"/>
                      </a:lnTo>
                      <a:lnTo>
                        <a:pt x="2046" y="456"/>
                      </a:lnTo>
                      <a:lnTo>
                        <a:pt x="2064" y="443"/>
                      </a:lnTo>
                      <a:lnTo>
                        <a:pt x="2088" y="440"/>
                      </a:lnTo>
                      <a:lnTo>
                        <a:pt x="2103" y="449"/>
                      </a:lnTo>
                      <a:lnTo>
                        <a:pt x="2132" y="452"/>
                      </a:lnTo>
                      <a:lnTo>
                        <a:pt x="2146" y="440"/>
                      </a:lnTo>
                      <a:lnTo>
                        <a:pt x="2152" y="449"/>
                      </a:lnTo>
                      <a:lnTo>
                        <a:pt x="2154" y="465"/>
                      </a:lnTo>
                      <a:lnTo>
                        <a:pt x="2177" y="483"/>
                      </a:lnTo>
                      <a:lnTo>
                        <a:pt x="2196" y="469"/>
                      </a:lnTo>
                      <a:lnTo>
                        <a:pt x="2188" y="449"/>
                      </a:lnTo>
                      <a:lnTo>
                        <a:pt x="2181" y="447"/>
                      </a:lnTo>
                      <a:lnTo>
                        <a:pt x="2186" y="441"/>
                      </a:lnTo>
                      <a:lnTo>
                        <a:pt x="2186" y="429"/>
                      </a:lnTo>
                      <a:lnTo>
                        <a:pt x="2192" y="427"/>
                      </a:lnTo>
                      <a:lnTo>
                        <a:pt x="2228" y="438"/>
                      </a:lnTo>
                      <a:lnTo>
                        <a:pt x="2272" y="436"/>
                      </a:lnTo>
                      <a:lnTo>
                        <a:pt x="2307" y="456"/>
                      </a:lnTo>
                      <a:lnTo>
                        <a:pt x="2332" y="476"/>
                      </a:lnTo>
                      <a:lnTo>
                        <a:pt x="2338" y="480"/>
                      </a:lnTo>
                      <a:lnTo>
                        <a:pt x="2349" y="485"/>
                      </a:lnTo>
                      <a:lnTo>
                        <a:pt x="2351" y="494"/>
                      </a:lnTo>
                      <a:lnTo>
                        <a:pt x="2360" y="496"/>
                      </a:lnTo>
                      <a:lnTo>
                        <a:pt x="2361" y="505"/>
                      </a:lnTo>
                      <a:lnTo>
                        <a:pt x="2372" y="505"/>
                      </a:lnTo>
                      <a:lnTo>
                        <a:pt x="2378" y="511"/>
                      </a:lnTo>
                      <a:lnTo>
                        <a:pt x="2380" y="514"/>
                      </a:lnTo>
                      <a:lnTo>
                        <a:pt x="2378" y="518"/>
                      </a:lnTo>
                      <a:lnTo>
                        <a:pt x="2391" y="522"/>
                      </a:lnTo>
                      <a:lnTo>
                        <a:pt x="2385" y="527"/>
                      </a:lnTo>
                      <a:lnTo>
                        <a:pt x="2402" y="538"/>
                      </a:lnTo>
                      <a:lnTo>
                        <a:pt x="2394" y="525"/>
                      </a:lnTo>
                      <a:lnTo>
                        <a:pt x="2402" y="527"/>
                      </a:lnTo>
                      <a:lnTo>
                        <a:pt x="2411" y="538"/>
                      </a:lnTo>
                      <a:lnTo>
                        <a:pt x="2409" y="540"/>
                      </a:lnTo>
                      <a:lnTo>
                        <a:pt x="2413" y="564"/>
                      </a:lnTo>
                      <a:lnTo>
                        <a:pt x="2423" y="573"/>
                      </a:lnTo>
                      <a:lnTo>
                        <a:pt x="2423" y="580"/>
                      </a:lnTo>
                      <a:lnTo>
                        <a:pt x="2427" y="573"/>
                      </a:lnTo>
                      <a:lnTo>
                        <a:pt x="2422" y="569"/>
                      </a:lnTo>
                      <a:lnTo>
                        <a:pt x="2422" y="556"/>
                      </a:lnTo>
                      <a:lnTo>
                        <a:pt x="2416" y="553"/>
                      </a:lnTo>
                      <a:lnTo>
                        <a:pt x="2425" y="554"/>
                      </a:lnTo>
                      <a:lnTo>
                        <a:pt x="2427" y="549"/>
                      </a:lnTo>
                      <a:lnTo>
                        <a:pt x="2434" y="553"/>
                      </a:lnTo>
                      <a:lnTo>
                        <a:pt x="2433" y="556"/>
                      </a:lnTo>
                      <a:lnTo>
                        <a:pt x="2434" y="562"/>
                      </a:lnTo>
                      <a:lnTo>
                        <a:pt x="2436" y="556"/>
                      </a:lnTo>
                      <a:lnTo>
                        <a:pt x="2458" y="556"/>
                      </a:lnTo>
                      <a:lnTo>
                        <a:pt x="2478" y="582"/>
                      </a:lnTo>
                      <a:lnTo>
                        <a:pt x="2476" y="585"/>
                      </a:lnTo>
                      <a:lnTo>
                        <a:pt x="2491" y="589"/>
                      </a:lnTo>
                      <a:lnTo>
                        <a:pt x="2476" y="596"/>
                      </a:lnTo>
                      <a:lnTo>
                        <a:pt x="2475" y="607"/>
                      </a:lnTo>
                      <a:lnTo>
                        <a:pt x="2464" y="598"/>
                      </a:lnTo>
                      <a:lnTo>
                        <a:pt x="2464" y="606"/>
                      </a:lnTo>
                      <a:lnTo>
                        <a:pt x="2467" y="613"/>
                      </a:lnTo>
                      <a:lnTo>
                        <a:pt x="2456" y="611"/>
                      </a:lnTo>
                      <a:lnTo>
                        <a:pt x="2451" y="620"/>
                      </a:lnTo>
                      <a:lnTo>
                        <a:pt x="2444" y="620"/>
                      </a:lnTo>
                      <a:lnTo>
                        <a:pt x="2453" y="627"/>
                      </a:lnTo>
                      <a:lnTo>
                        <a:pt x="2438" y="638"/>
                      </a:lnTo>
                      <a:lnTo>
                        <a:pt x="2444" y="638"/>
                      </a:lnTo>
                      <a:lnTo>
                        <a:pt x="2440" y="642"/>
                      </a:lnTo>
                      <a:lnTo>
                        <a:pt x="2449" y="649"/>
                      </a:lnTo>
                      <a:lnTo>
                        <a:pt x="2438" y="647"/>
                      </a:lnTo>
                      <a:lnTo>
                        <a:pt x="2440" y="649"/>
                      </a:lnTo>
                      <a:lnTo>
                        <a:pt x="2440" y="657"/>
                      </a:lnTo>
                      <a:lnTo>
                        <a:pt x="2433" y="653"/>
                      </a:lnTo>
                      <a:lnTo>
                        <a:pt x="2434" y="644"/>
                      </a:lnTo>
                      <a:lnTo>
                        <a:pt x="2429" y="653"/>
                      </a:lnTo>
                      <a:lnTo>
                        <a:pt x="2429" y="647"/>
                      </a:lnTo>
                      <a:lnTo>
                        <a:pt x="2423" y="651"/>
                      </a:lnTo>
                      <a:lnTo>
                        <a:pt x="2422" y="642"/>
                      </a:lnTo>
                      <a:lnTo>
                        <a:pt x="2413" y="638"/>
                      </a:lnTo>
                      <a:lnTo>
                        <a:pt x="2414" y="637"/>
                      </a:lnTo>
                      <a:lnTo>
                        <a:pt x="2409" y="638"/>
                      </a:lnTo>
                      <a:lnTo>
                        <a:pt x="2409" y="638"/>
                      </a:lnTo>
                      <a:lnTo>
                        <a:pt x="2403" y="638"/>
                      </a:lnTo>
                      <a:lnTo>
                        <a:pt x="2394" y="627"/>
                      </a:lnTo>
                      <a:lnTo>
                        <a:pt x="2394" y="613"/>
                      </a:lnTo>
                      <a:lnTo>
                        <a:pt x="2385" y="607"/>
                      </a:lnTo>
                      <a:lnTo>
                        <a:pt x="2356" y="609"/>
                      </a:lnTo>
                      <a:lnTo>
                        <a:pt x="2347" y="589"/>
                      </a:lnTo>
                      <a:lnTo>
                        <a:pt x="2354" y="589"/>
                      </a:lnTo>
                      <a:lnTo>
                        <a:pt x="2354" y="580"/>
                      </a:lnTo>
                      <a:lnTo>
                        <a:pt x="2349" y="587"/>
                      </a:lnTo>
                      <a:lnTo>
                        <a:pt x="2345" y="580"/>
                      </a:lnTo>
                      <a:lnTo>
                        <a:pt x="2341" y="580"/>
                      </a:lnTo>
                      <a:lnTo>
                        <a:pt x="2341" y="587"/>
                      </a:lnTo>
                      <a:lnTo>
                        <a:pt x="2332" y="587"/>
                      </a:lnTo>
                      <a:lnTo>
                        <a:pt x="2334" y="596"/>
                      </a:lnTo>
                      <a:lnTo>
                        <a:pt x="2343" y="611"/>
                      </a:lnTo>
                      <a:lnTo>
                        <a:pt x="2332" y="627"/>
                      </a:lnTo>
                      <a:lnTo>
                        <a:pt x="2329" y="629"/>
                      </a:lnTo>
                      <a:lnTo>
                        <a:pt x="2310" y="646"/>
                      </a:lnTo>
                      <a:lnTo>
                        <a:pt x="2305" y="638"/>
                      </a:lnTo>
                      <a:lnTo>
                        <a:pt x="2292" y="638"/>
                      </a:lnTo>
                      <a:lnTo>
                        <a:pt x="2294" y="651"/>
                      </a:lnTo>
                      <a:lnTo>
                        <a:pt x="2303" y="657"/>
                      </a:lnTo>
                      <a:lnTo>
                        <a:pt x="2307" y="653"/>
                      </a:lnTo>
                      <a:lnTo>
                        <a:pt x="2310" y="662"/>
                      </a:lnTo>
                      <a:lnTo>
                        <a:pt x="2307" y="664"/>
                      </a:lnTo>
                      <a:lnTo>
                        <a:pt x="2312" y="666"/>
                      </a:lnTo>
                      <a:lnTo>
                        <a:pt x="2314" y="682"/>
                      </a:lnTo>
                      <a:lnTo>
                        <a:pt x="2323" y="697"/>
                      </a:lnTo>
                      <a:lnTo>
                        <a:pt x="2316" y="699"/>
                      </a:lnTo>
                      <a:lnTo>
                        <a:pt x="2325" y="708"/>
                      </a:lnTo>
                      <a:lnTo>
                        <a:pt x="2316" y="720"/>
                      </a:lnTo>
                      <a:lnTo>
                        <a:pt x="2296" y="709"/>
                      </a:lnTo>
                      <a:lnTo>
                        <a:pt x="2292" y="713"/>
                      </a:lnTo>
                      <a:lnTo>
                        <a:pt x="2287" y="704"/>
                      </a:lnTo>
                      <a:lnTo>
                        <a:pt x="2289" y="715"/>
                      </a:lnTo>
                      <a:lnTo>
                        <a:pt x="2258" y="728"/>
                      </a:lnTo>
                      <a:lnTo>
                        <a:pt x="2256" y="733"/>
                      </a:lnTo>
                      <a:lnTo>
                        <a:pt x="2239" y="744"/>
                      </a:lnTo>
                      <a:lnTo>
                        <a:pt x="2232" y="740"/>
                      </a:lnTo>
                      <a:lnTo>
                        <a:pt x="2228" y="751"/>
                      </a:lnTo>
                      <a:lnTo>
                        <a:pt x="2216" y="759"/>
                      </a:lnTo>
                      <a:lnTo>
                        <a:pt x="2216" y="762"/>
                      </a:lnTo>
                      <a:lnTo>
                        <a:pt x="2210" y="761"/>
                      </a:lnTo>
                      <a:lnTo>
                        <a:pt x="2212" y="766"/>
                      </a:lnTo>
                      <a:lnTo>
                        <a:pt x="2188" y="781"/>
                      </a:lnTo>
                      <a:lnTo>
                        <a:pt x="2185" y="797"/>
                      </a:lnTo>
                      <a:lnTo>
                        <a:pt x="2170" y="781"/>
                      </a:lnTo>
                      <a:lnTo>
                        <a:pt x="2152" y="775"/>
                      </a:lnTo>
                      <a:lnTo>
                        <a:pt x="2134" y="782"/>
                      </a:lnTo>
                      <a:lnTo>
                        <a:pt x="2123" y="801"/>
                      </a:lnTo>
                      <a:lnTo>
                        <a:pt x="2123" y="782"/>
                      </a:lnTo>
                      <a:lnTo>
                        <a:pt x="2121" y="781"/>
                      </a:lnTo>
                      <a:lnTo>
                        <a:pt x="2106" y="790"/>
                      </a:lnTo>
                      <a:lnTo>
                        <a:pt x="2103" y="801"/>
                      </a:lnTo>
                      <a:lnTo>
                        <a:pt x="2097" y="793"/>
                      </a:lnTo>
                      <a:lnTo>
                        <a:pt x="2092" y="801"/>
                      </a:lnTo>
                      <a:lnTo>
                        <a:pt x="2088" y="795"/>
                      </a:lnTo>
                      <a:lnTo>
                        <a:pt x="2081" y="801"/>
                      </a:lnTo>
                      <a:lnTo>
                        <a:pt x="2075" y="823"/>
                      </a:lnTo>
                      <a:lnTo>
                        <a:pt x="2072" y="823"/>
                      </a:lnTo>
                      <a:lnTo>
                        <a:pt x="2059" y="848"/>
                      </a:lnTo>
                      <a:lnTo>
                        <a:pt x="2057" y="857"/>
                      </a:lnTo>
                      <a:lnTo>
                        <a:pt x="2061" y="863"/>
                      </a:lnTo>
                      <a:lnTo>
                        <a:pt x="2068" y="855"/>
                      </a:lnTo>
                      <a:lnTo>
                        <a:pt x="2077" y="861"/>
                      </a:lnTo>
                      <a:lnTo>
                        <a:pt x="2068" y="877"/>
                      </a:lnTo>
                      <a:lnTo>
                        <a:pt x="2070" y="890"/>
                      </a:lnTo>
                      <a:lnTo>
                        <a:pt x="2077" y="894"/>
                      </a:lnTo>
                      <a:lnTo>
                        <a:pt x="2077" y="903"/>
                      </a:lnTo>
                      <a:lnTo>
                        <a:pt x="2072" y="912"/>
                      </a:lnTo>
                      <a:lnTo>
                        <a:pt x="2068" y="905"/>
                      </a:lnTo>
                      <a:lnTo>
                        <a:pt x="2072" y="895"/>
                      </a:lnTo>
                      <a:lnTo>
                        <a:pt x="2061" y="901"/>
                      </a:lnTo>
                      <a:lnTo>
                        <a:pt x="2064" y="905"/>
                      </a:lnTo>
                      <a:lnTo>
                        <a:pt x="2055" y="912"/>
                      </a:lnTo>
                      <a:lnTo>
                        <a:pt x="2052" y="923"/>
                      </a:lnTo>
                      <a:lnTo>
                        <a:pt x="2059" y="945"/>
                      </a:lnTo>
                      <a:lnTo>
                        <a:pt x="2052" y="950"/>
                      </a:lnTo>
                      <a:lnTo>
                        <a:pt x="2041" y="948"/>
                      </a:lnTo>
                      <a:lnTo>
                        <a:pt x="2026" y="963"/>
                      </a:lnTo>
                      <a:lnTo>
                        <a:pt x="2026" y="985"/>
                      </a:lnTo>
                      <a:lnTo>
                        <a:pt x="2022" y="983"/>
                      </a:lnTo>
                      <a:lnTo>
                        <a:pt x="2006" y="990"/>
                      </a:lnTo>
                      <a:lnTo>
                        <a:pt x="2000" y="1018"/>
                      </a:lnTo>
                      <a:lnTo>
                        <a:pt x="1979" y="1040"/>
                      </a:lnTo>
                      <a:lnTo>
                        <a:pt x="1960" y="947"/>
                      </a:lnTo>
                      <a:lnTo>
                        <a:pt x="1960" y="925"/>
                      </a:lnTo>
                      <a:lnTo>
                        <a:pt x="1964" y="892"/>
                      </a:lnTo>
                      <a:lnTo>
                        <a:pt x="1979" y="881"/>
                      </a:lnTo>
                      <a:lnTo>
                        <a:pt x="1982" y="868"/>
                      </a:lnTo>
                      <a:lnTo>
                        <a:pt x="1979" y="859"/>
                      </a:lnTo>
                      <a:lnTo>
                        <a:pt x="1988" y="861"/>
                      </a:lnTo>
                      <a:lnTo>
                        <a:pt x="2002" y="852"/>
                      </a:lnTo>
                      <a:lnTo>
                        <a:pt x="2035" y="810"/>
                      </a:lnTo>
                      <a:lnTo>
                        <a:pt x="2055" y="790"/>
                      </a:lnTo>
                      <a:lnTo>
                        <a:pt x="2057" y="781"/>
                      </a:lnTo>
                      <a:lnTo>
                        <a:pt x="2084" y="768"/>
                      </a:lnTo>
                      <a:lnTo>
                        <a:pt x="2081" y="761"/>
                      </a:lnTo>
                      <a:lnTo>
                        <a:pt x="2086" y="757"/>
                      </a:lnTo>
                      <a:lnTo>
                        <a:pt x="2086" y="748"/>
                      </a:lnTo>
                      <a:lnTo>
                        <a:pt x="2088" y="742"/>
                      </a:lnTo>
                      <a:lnTo>
                        <a:pt x="2092" y="726"/>
                      </a:lnTo>
                      <a:lnTo>
                        <a:pt x="2103" y="719"/>
                      </a:lnTo>
                      <a:lnTo>
                        <a:pt x="2103" y="715"/>
                      </a:lnTo>
                      <a:lnTo>
                        <a:pt x="2095" y="709"/>
                      </a:lnTo>
                      <a:lnTo>
                        <a:pt x="2081" y="715"/>
                      </a:lnTo>
                      <a:lnTo>
                        <a:pt x="2073" y="728"/>
                      </a:lnTo>
                      <a:lnTo>
                        <a:pt x="2073" y="739"/>
                      </a:lnTo>
                      <a:lnTo>
                        <a:pt x="2077" y="742"/>
                      </a:lnTo>
                      <a:lnTo>
                        <a:pt x="2073" y="748"/>
                      </a:lnTo>
                      <a:lnTo>
                        <a:pt x="2070" y="742"/>
                      </a:lnTo>
                      <a:lnTo>
                        <a:pt x="2064" y="744"/>
                      </a:lnTo>
                      <a:lnTo>
                        <a:pt x="2030" y="777"/>
                      </a:lnTo>
                      <a:lnTo>
                        <a:pt x="2033" y="764"/>
                      </a:lnTo>
                      <a:lnTo>
                        <a:pt x="2026" y="764"/>
                      </a:lnTo>
                      <a:lnTo>
                        <a:pt x="2028" y="761"/>
                      </a:lnTo>
                      <a:lnTo>
                        <a:pt x="2026" y="755"/>
                      </a:lnTo>
                      <a:lnTo>
                        <a:pt x="2030" y="746"/>
                      </a:lnTo>
                      <a:lnTo>
                        <a:pt x="2033" y="735"/>
                      </a:lnTo>
                      <a:lnTo>
                        <a:pt x="2026" y="742"/>
                      </a:lnTo>
                      <a:lnTo>
                        <a:pt x="2011" y="735"/>
                      </a:lnTo>
                      <a:lnTo>
                        <a:pt x="1984" y="742"/>
                      </a:lnTo>
                      <a:lnTo>
                        <a:pt x="1966" y="771"/>
                      </a:lnTo>
                      <a:lnTo>
                        <a:pt x="1949" y="786"/>
                      </a:lnTo>
                      <a:lnTo>
                        <a:pt x="1942" y="801"/>
                      </a:lnTo>
                      <a:lnTo>
                        <a:pt x="1938" y="801"/>
                      </a:lnTo>
                      <a:lnTo>
                        <a:pt x="1940" y="808"/>
                      </a:lnTo>
                      <a:lnTo>
                        <a:pt x="1938" y="812"/>
                      </a:lnTo>
                      <a:lnTo>
                        <a:pt x="1953" y="815"/>
                      </a:lnTo>
                      <a:lnTo>
                        <a:pt x="1953" y="821"/>
                      </a:lnTo>
                      <a:lnTo>
                        <a:pt x="1949" y="821"/>
                      </a:lnTo>
                      <a:lnTo>
                        <a:pt x="1929" y="819"/>
                      </a:lnTo>
                      <a:lnTo>
                        <a:pt x="1918" y="828"/>
                      </a:lnTo>
                      <a:lnTo>
                        <a:pt x="1913" y="824"/>
                      </a:lnTo>
                      <a:lnTo>
                        <a:pt x="1897" y="830"/>
                      </a:lnTo>
                      <a:lnTo>
                        <a:pt x="1893" y="823"/>
                      </a:lnTo>
                      <a:lnTo>
                        <a:pt x="1907" y="817"/>
                      </a:lnTo>
                      <a:lnTo>
                        <a:pt x="1897" y="808"/>
                      </a:lnTo>
                      <a:lnTo>
                        <a:pt x="1887" y="812"/>
                      </a:lnTo>
                      <a:lnTo>
                        <a:pt x="1864" y="804"/>
                      </a:lnTo>
                      <a:lnTo>
                        <a:pt x="1860" y="806"/>
                      </a:lnTo>
                      <a:lnTo>
                        <a:pt x="1862" y="812"/>
                      </a:lnTo>
                      <a:lnTo>
                        <a:pt x="1856" y="813"/>
                      </a:lnTo>
                      <a:lnTo>
                        <a:pt x="1856" y="819"/>
                      </a:lnTo>
                      <a:lnTo>
                        <a:pt x="1853" y="819"/>
                      </a:lnTo>
                      <a:lnTo>
                        <a:pt x="1849" y="813"/>
                      </a:lnTo>
                      <a:lnTo>
                        <a:pt x="1836" y="819"/>
                      </a:lnTo>
                      <a:lnTo>
                        <a:pt x="1822" y="812"/>
                      </a:lnTo>
                      <a:lnTo>
                        <a:pt x="1815" y="821"/>
                      </a:lnTo>
                      <a:lnTo>
                        <a:pt x="1805" y="813"/>
                      </a:lnTo>
                      <a:lnTo>
                        <a:pt x="1771" y="815"/>
                      </a:lnTo>
                      <a:lnTo>
                        <a:pt x="1756" y="823"/>
                      </a:lnTo>
                      <a:lnTo>
                        <a:pt x="1734" y="846"/>
                      </a:lnTo>
                      <a:lnTo>
                        <a:pt x="1729" y="861"/>
                      </a:lnTo>
                      <a:lnTo>
                        <a:pt x="1711" y="875"/>
                      </a:lnTo>
                      <a:lnTo>
                        <a:pt x="1687" y="906"/>
                      </a:lnTo>
                      <a:lnTo>
                        <a:pt x="1650" y="939"/>
                      </a:lnTo>
                      <a:lnTo>
                        <a:pt x="1650" y="943"/>
                      </a:lnTo>
                      <a:lnTo>
                        <a:pt x="1658" y="948"/>
                      </a:lnTo>
                      <a:lnTo>
                        <a:pt x="1672" y="948"/>
                      </a:lnTo>
                      <a:lnTo>
                        <a:pt x="1672" y="970"/>
                      </a:lnTo>
                      <a:lnTo>
                        <a:pt x="1680" y="965"/>
                      </a:lnTo>
                      <a:lnTo>
                        <a:pt x="1680" y="959"/>
                      </a:lnTo>
                      <a:lnTo>
                        <a:pt x="1687" y="956"/>
                      </a:lnTo>
                      <a:lnTo>
                        <a:pt x="1681" y="961"/>
                      </a:lnTo>
                      <a:lnTo>
                        <a:pt x="1687" y="967"/>
                      </a:lnTo>
                      <a:lnTo>
                        <a:pt x="1681" y="974"/>
                      </a:lnTo>
                      <a:lnTo>
                        <a:pt x="1694" y="972"/>
                      </a:lnTo>
                      <a:lnTo>
                        <a:pt x="1698" y="968"/>
                      </a:lnTo>
                      <a:lnTo>
                        <a:pt x="1698" y="976"/>
                      </a:lnTo>
                      <a:lnTo>
                        <a:pt x="1703" y="968"/>
                      </a:lnTo>
                      <a:lnTo>
                        <a:pt x="1703" y="956"/>
                      </a:lnTo>
                      <a:lnTo>
                        <a:pt x="1720" y="956"/>
                      </a:lnTo>
                      <a:lnTo>
                        <a:pt x="1729" y="970"/>
                      </a:lnTo>
                      <a:lnTo>
                        <a:pt x="1743" y="981"/>
                      </a:lnTo>
                      <a:lnTo>
                        <a:pt x="1740" y="990"/>
                      </a:lnTo>
                      <a:lnTo>
                        <a:pt x="1742" y="999"/>
                      </a:lnTo>
                      <a:lnTo>
                        <a:pt x="1740" y="1005"/>
                      </a:lnTo>
                      <a:lnTo>
                        <a:pt x="1745" y="1010"/>
                      </a:lnTo>
                      <a:lnTo>
                        <a:pt x="1734" y="1029"/>
                      </a:lnTo>
                      <a:lnTo>
                        <a:pt x="1729" y="1045"/>
                      </a:lnTo>
                      <a:lnTo>
                        <a:pt x="1732" y="1061"/>
                      </a:lnTo>
                      <a:lnTo>
                        <a:pt x="1727" y="1098"/>
                      </a:lnTo>
                      <a:lnTo>
                        <a:pt x="1714" y="1113"/>
                      </a:lnTo>
                      <a:lnTo>
                        <a:pt x="1701" y="1133"/>
                      </a:lnTo>
                      <a:lnTo>
                        <a:pt x="1694" y="1149"/>
                      </a:lnTo>
                      <a:lnTo>
                        <a:pt x="1647" y="1209"/>
                      </a:lnTo>
                      <a:lnTo>
                        <a:pt x="1632" y="1220"/>
                      </a:lnTo>
                      <a:lnTo>
                        <a:pt x="1619" y="1224"/>
                      </a:lnTo>
                      <a:lnTo>
                        <a:pt x="1607" y="1220"/>
                      </a:lnTo>
                      <a:lnTo>
                        <a:pt x="1607" y="1211"/>
                      </a:lnTo>
                      <a:lnTo>
                        <a:pt x="1601" y="1215"/>
                      </a:lnTo>
                      <a:lnTo>
                        <a:pt x="1598" y="1209"/>
                      </a:lnTo>
                      <a:lnTo>
                        <a:pt x="1588" y="1226"/>
                      </a:lnTo>
                      <a:lnTo>
                        <a:pt x="1581" y="1226"/>
                      </a:lnTo>
                      <a:lnTo>
                        <a:pt x="1581" y="1229"/>
                      </a:lnTo>
                      <a:lnTo>
                        <a:pt x="1581" y="1229"/>
                      </a:lnTo>
                      <a:lnTo>
                        <a:pt x="1579" y="1226"/>
                      </a:lnTo>
                      <a:lnTo>
                        <a:pt x="1579" y="1222"/>
                      </a:lnTo>
                      <a:lnTo>
                        <a:pt x="1588" y="1209"/>
                      </a:lnTo>
                      <a:lnTo>
                        <a:pt x="1588" y="1193"/>
                      </a:lnTo>
                      <a:lnTo>
                        <a:pt x="1585" y="1182"/>
                      </a:lnTo>
                      <a:lnTo>
                        <a:pt x="1598" y="1169"/>
                      </a:lnTo>
                      <a:lnTo>
                        <a:pt x="1614" y="1175"/>
                      </a:lnTo>
                      <a:lnTo>
                        <a:pt x="1618" y="1173"/>
                      </a:lnTo>
                      <a:lnTo>
                        <a:pt x="1627" y="1151"/>
                      </a:lnTo>
                      <a:lnTo>
                        <a:pt x="1636" y="1125"/>
                      </a:lnTo>
                      <a:lnTo>
                        <a:pt x="1641" y="1118"/>
                      </a:lnTo>
                      <a:lnTo>
                        <a:pt x="1641" y="1102"/>
                      </a:lnTo>
                      <a:lnTo>
                        <a:pt x="1643" y="1098"/>
                      </a:lnTo>
                      <a:lnTo>
                        <a:pt x="1601" y="1116"/>
                      </a:lnTo>
                      <a:lnTo>
                        <a:pt x="1587" y="1114"/>
                      </a:lnTo>
                      <a:lnTo>
                        <a:pt x="1581" y="1107"/>
                      </a:lnTo>
                      <a:lnTo>
                        <a:pt x="1581" y="1098"/>
                      </a:lnTo>
                      <a:lnTo>
                        <a:pt x="1577" y="1087"/>
                      </a:lnTo>
                      <a:lnTo>
                        <a:pt x="1557" y="1076"/>
                      </a:lnTo>
                      <a:lnTo>
                        <a:pt x="1532" y="1071"/>
                      </a:lnTo>
                      <a:lnTo>
                        <a:pt x="1526" y="1041"/>
                      </a:lnTo>
                      <a:lnTo>
                        <a:pt x="1517" y="1019"/>
                      </a:lnTo>
                      <a:lnTo>
                        <a:pt x="1514" y="1007"/>
                      </a:lnTo>
                      <a:lnTo>
                        <a:pt x="1503" y="990"/>
                      </a:lnTo>
                      <a:lnTo>
                        <a:pt x="1484" y="987"/>
                      </a:lnTo>
                      <a:lnTo>
                        <a:pt x="1472" y="978"/>
                      </a:lnTo>
                      <a:lnTo>
                        <a:pt x="1430" y="985"/>
                      </a:lnTo>
                      <a:lnTo>
                        <a:pt x="1417" y="998"/>
                      </a:lnTo>
                      <a:lnTo>
                        <a:pt x="1417" y="1003"/>
                      </a:lnTo>
                      <a:lnTo>
                        <a:pt x="1428" y="1003"/>
                      </a:lnTo>
                      <a:lnTo>
                        <a:pt x="1428" y="1014"/>
                      </a:lnTo>
                      <a:lnTo>
                        <a:pt x="1415" y="1025"/>
                      </a:lnTo>
                      <a:lnTo>
                        <a:pt x="1406" y="1051"/>
                      </a:lnTo>
                      <a:lnTo>
                        <a:pt x="1404" y="1060"/>
                      </a:lnTo>
                      <a:lnTo>
                        <a:pt x="1384" y="1072"/>
                      </a:lnTo>
                      <a:lnTo>
                        <a:pt x="1361" y="1063"/>
                      </a:lnTo>
                      <a:lnTo>
                        <a:pt x="1351" y="1065"/>
                      </a:lnTo>
                      <a:lnTo>
                        <a:pt x="1333" y="1056"/>
                      </a:lnTo>
                      <a:lnTo>
                        <a:pt x="1309" y="1072"/>
                      </a:lnTo>
                      <a:lnTo>
                        <a:pt x="1278" y="1082"/>
                      </a:lnTo>
                      <a:lnTo>
                        <a:pt x="1264" y="1080"/>
                      </a:lnTo>
                      <a:lnTo>
                        <a:pt x="1244" y="1076"/>
                      </a:lnTo>
                      <a:lnTo>
                        <a:pt x="1233" y="1065"/>
                      </a:lnTo>
                      <a:lnTo>
                        <a:pt x="1198" y="1049"/>
                      </a:lnTo>
                      <a:lnTo>
                        <a:pt x="1187" y="1045"/>
                      </a:lnTo>
                      <a:lnTo>
                        <a:pt x="1167" y="1056"/>
                      </a:lnTo>
                      <a:lnTo>
                        <a:pt x="1156" y="1052"/>
                      </a:lnTo>
                      <a:lnTo>
                        <a:pt x="1145" y="1045"/>
                      </a:lnTo>
                      <a:lnTo>
                        <a:pt x="1142" y="1025"/>
                      </a:lnTo>
                      <a:lnTo>
                        <a:pt x="1100" y="101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5" name=""/>
                <p:cNvSpPr/>
                <p:nvPr/>
              </p:nvSpPr>
              <p:spPr>
                <a:xfrm>
                  <a:off x="8334360" y="5548320"/>
                  <a:ext cx="142920" cy="217440"/>
                </a:xfrm>
                <a:custGeom>
                  <a:avLst/>
                  <a:gdLst/>
                  <a:ahLst/>
                  <a:rect l="l" t="t" r="r" b="b"/>
                  <a:pathLst>
                    <a:path w="90" h="137">
                      <a:moveTo>
                        <a:pt x="4" y="0"/>
                      </a:moveTo>
                      <a:lnTo>
                        <a:pt x="8" y="10"/>
                      </a:lnTo>
                      <a:lnTo>
                        <a:pt x="11" y="8"/>
                      </a:lnTo>
                      <a:lnTo>
                        <a:pt x="26" y="17"/>
                      </a:lnTo>
                      <a:lnTo>
                        <a:pt x="29" y="28"/>
                      </a:lnTo>
                      <a:lnTo>
                        <a:pt x="26" y="28"/>
                      </a:lnTo>
                      <a:lnTo>
                        <a:pt x="35" y="39"/>
                      </a:lnTo>
                      <a:lnTo>
                        <a:pt x="31" y="46"/>
                      </a:lnTo>
                      <a:lnTo>
                        <a:pt x="40" y="48"/>
                      </a:lnTo>
                      <a:lnTo>
                        <a:pt x="42" y="53"/>
                      </a:lnTo>
                      <a:lnTo>
                        <a:pt x="42" y="41"/>
                      </a:lnTo>
                      <a:lnTo>
                        <a:pt x="48" y="42"/>
                      </a:lnTo>
                      <a:lnTo>
                        <a:pt x="51" y="61"/>
                      </a:lnTo>
                      <a:lnTo>
                        <a:pt x="68" y="66"/>
                      </a:lnTo>
                      <a:lnTo>
                        <a:pt x="82" y="59"/>
                      </a:lnTo>
                      <a:lnTo>
                        <a:pt x="90" y="63"/>
                      </a:lnTo>
                      <a:lnTo>
                        <a:pt x="86" y="79"/>
                      </a:lnTo>
                      <a:lnTo>
                        <a:pt x="82" y="81"/>
                      </a:lnTo>
                      <a:lnTo>
                        <a:pt x="82" y="90"/>
                      </a:lnTo>
                      <a:lnTo>
                        <a:pt x="70" y="90"/>
                      </a:lnTo>
                      <a:lnTo>
                        <a:pt x="64" y="97"/>
                      </a:lnTo>
                      <a:lnTo>
                        <a:pt x="68" y="103"/>
                      </a:lnTo>
                      <a:lnTo>
                        <a:pt x="62" y="115"/>
                      </a:lnTo>
                      <a:lnTo>
                        <a:pt x="44" y="137"/>
                      </a:lnTo>
                      <a:lnTo>
                        <a:pt x="31" y="132"/>
                      </a:lnTo>
                      <a:lnTo>
                        <a:pt x="39" y="121"/>
                      </a:lnTo>
                      <a:lnTo>
                        <a:pt x="39" y="110"/>
                      </a:lnTo>
                      <a:lnTo>
                        <a:pt x="17" y="94"/>
                      </a:lnTo>
                      <a:lnTo>
                        <a:pt x="20" y="88"/>
                      </a:lnTo>
                      <a:lnTo>
                        <a:pt x="29" y="84"/>
                      </a:lnTo>
                      <a:lnTo>
                        <a:pt x="31" y="70"/>
                      </a:lnTo>
                      <a:lnTo>
                        <a:pt x="35" y="70"/>
                      </a:lnTo>
                      <a:lnTo>
                        <a:pt x="35" y="55"/>
                      </a:lnTo>
                      <a:lnTo>
                        <a:pt x="31" y="52"/>
                      </a:lnTo>
                      <a:lnTo>
                        <a:pt x="33" y="48"/>
                      </a:lnTo>
                      <a:lnTo>
                        <a:pt x="28" y="48"/>
                      </a:lnTo>
                      <a:lnTo>
                        <a:pt x="26" y="42"/>
                      </a:lnTo>
                      <a:lnTo>
                        <a:pt x="26" y="33"/>
                      </a:lnTo>
                      <a:lnTo>
                        <a:pt x="20" y="33"/>
                      </a:lnTo>
                      <a:lnTo>
                        <a:pt x="22" y="37"/>
                      </a:lnTo>
                      <a:lnTo>
                        <a:pt x="13" y="24"/>
                      </a:lnTo>
                      <a:lnTo>
                        <a:pt x="11" y="21"/>
                      </a:lnTo>
                      <a:lnTo>
                        <a:pt x="13" y="17"/>
                      </a:lnTo>
                      <a:lnTo>
                        <a:pt x="11" y="21"/>
                      </a:lnTo>
                      <a:lnTo>
                        <a:pt x="9" y="17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" name=""/>
                <p:cNvSpPr/>
                <p:nvPr/>
              </p:nvSpPr>
              <p:spPr>
                <a:xfrm>
                  <a:off x="8334360" y="5548320"/>
                  <a:ext cx="142920" cy="217440"/>
                </a:xfrm>
                <a:custGeom>
                  <a:avLst/>
                  <a:gdLst/>
                  <a:ahLst/>
                  <a:rect l="l" t="t" r="r" b="b"/>
                  <a:pathLst>
                    <a:path w="90" h="137">
                      <a:moveTo>
                        <a:pt x="4" y="0"/>
                      </a:moveTo>
                      <a:lnTo>
                        <a:pt x="8" y="10"/>
                      </a:lnTo>
                      <a:lnTo>
                        <a:pt x="11" y="8"/>
                      </a:lnTo>
                      <a:lnTo>
                        <a:pt x="26" y="17"/>
                      </a:lnTo>
                      <a:lnTo>
                        <a:pt x="29" y="28"/>
                      </a:lnTo>
                      <a:lnTo>
                        <a:pt x="26" y="28"/>
                      </a:lnTo>
                      <a:lnTo>
                        <a:pt x="35" y="39"/>
                      </a:lnTo>
                      <a:lnTo>
                        <a:pt x="31" y="46"/>
                      </a:lnTo>
                      <a:lnTo>
                        <a:pt x="40" y="48"/>
                      </a:lnTo>
                      <a:lnTo>
                        <a:pt x="42" y="53"/>
                      </a:lnTo>
                      <a:lnTo>
                        <a:pt x="42" y="41"/>
                      </a:lnTo>
                      <a:lnTo>
                        <a:pt x="48" y="42"/>
                      </a:lnTo>
                      <a:lnTo>
                        <a:pt x="51" y="61"/>
                      </a:lnTo>
                      <a:lnTo>
                        <a:pt x="68" y="66"/>
                      </a:lnTo>
                      <a:lnTo>
                        <a:pt x="82" y="59"/>
                      </a:lnTo>
                      <a:lnTo>
                        <a:pt x="90" y="63"/>
                      </a:lnTo>
                      <a:lnTo>
                        <a:pt x="86" y="79"/>
                      </a:lnTo>
                      <a:lnTo>
                        <a:pt x="82" y="81"/>
                      </a:lnTo>
                      <a:lnTo>
                        <a:pt x="82" y="90"/>
                      </a:lnTo>
                      <a:lnTo>
                        <a:pt x="70" y="90"/>
                      </a:lnTo>
                      <a:lnTo>
                        <a:pt x="64" y="97"/>
                      </a:lnTo>
                      <a:lnTo>
                        <a:pt x="68" y="103"/>
                      </a:lnTo>
                      <a:lnTo>
                        <a:pt x="62" y="115"/>
                      </a:lnTo>
                      <a:lnTo>
                        <a:pt x="44" y="137"/>
                      </a:lnTo>
                      <a:lnTo>
                        <a:pt x="31" y="132"/>
                      </a:lnTo>
                      <a:lnTo>
                        <a:pt x="39" y="121"/>
                      </a:lnTo>
                      <a:lnTo>
                        <a:pt x="39" y="110"/>
                      </a:lnTo>
                      <a:lnTo>
                        <a:pt x="17" y="94"/>
                      </a:lnTo>
                      <a:lnTo>
                        <a:pt x="20" y="88"/>
                      </a:lnTo>
                      <a:lnTo>
                        <a:pt x="29" y="84"/>
                      </a:lnTo>
                      <a:lnTo>
                        <a:pt x="31" y="70"/>
                      </a:lnTo>
                      <a:lnTo>
                        <a:pt x="35" y="70"/>
                      </a:lnTo>
                      <a:lnTo>
                        <a:pt x="35" y="55"/>
                      </a:lnTo>
                      <a:lnTo>
                        <a:pt x="31" y="52"/>
                      </a:lnTo>
                      <a:lnTo>
                        <a:pt x="33" y="48"/>
                      </a:lnTo>
                      <a:lnTo>
                        <a:pt x="28" y="48"/>
                      </a:lnTo>
                      <a:lnTo>
                        <a:pt x="26" y="42"/>
                      </a:lnTo>
                      <a:lnTo>
                        <a:pt x="26" y="33"/>
                      </a:lnTo>
                      <a:lnTo>
                        <a:pt x="20" y="33"/>
                      </a:lnTo>
                      <a:lnTo>
                        <a:pt x="22" y="37"/>
                      </a:lnTo>
                      <a:lnTo>
                        <a:pt x="13" y="24"/>
                      </a:lnTo>
                      <a:lnTo>
                        <a:pt x="11" y="21"/>
                      </a:lnTo>
                      <a:lnTo>
                        <a:pt x="13" y="17"/>
                      </a:lnTo>
                      <a:lnTo>
                        <a:pt x="11" y="21"/>
                      </a:lnTo>
                      <a:lnTo>
                        <a:pt x="9" y="17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" name=""/>
                <p:cNvSpPr/>
                <p:nvPr/>
              </p:nvSpPr>
              <p:spPr>
                <a:xfrm>
                  <a:off x="8186760" y="5734080"/>
                  <a:ext cx="185760" cy="206280"/>
                </a:xfrm>
                <a:custGeom>
                  <a:avLst/>
                  <a:gdLst/>
                  <a:ahLst/>
                  <a:rect l="l" t="t" r="r" b="b"/>
                  <a:pathLst>
                    <a:path w="117" h="130">
                      <a:moveTo>
                        <a:pt x="86" y="11"/>
                      </a:moveTo>
                      <a:lnTo>
                        <a:pt x="93" y="0"/>
                      </a:lnTo>
                      <a:lnTo>
                        <a:pt x="102" y="17"/>
                      </a:lnTo>
                      <a:lnTo>
                        <a:pt x="112" y="9"/>
                      </a:lnTo>
                      <a:lnTo>
                        <a:pt x="113" y="9"/>
                      </a:lnTo>
                      <a:lnTo>
                        <a:pt x="112" y="17"/>
                      </a:lnTo>
                      <a:lnTo>
                        <a:pt x="113" y="11"/>
                      </a:lnTo>
                      <a:lnTo>
                        <a:pt x="117" y="11"/>
                      </a:lnTo>
                      <a:lnTo>
                        <a:pt x="115" y="15"/>
                      </a:lnTo>
                      <a:lnTo>
                        <a:pt x="117" y="26"/>
                      </a:lnTo>
                      <a:lnTo>
                        <a:pt x="104" y="48"/>
                      </a:lnTo>
                      <a:lnTo>
                        <a:pt x="97" y="55"/>
                      </a:lnTo>
                      <a:lnTo>
                        <a:pt x="95" y="64"/>
                      </a:lnTo>
                      <a:lnTo>
                        <a:pt x="101" y="70"/>
                      </a:lnTo>
                      <a:lnTo>
                        <a:pt x="90" y="66"/>
                      </a:lnTo>
                      <a:lnTo>
                        <a:pt x="79" y="73"/>
                      </a:lnTo>
                      <a:lnTo>
                        <a:pt x="75" y="71"/>
                      </a:lnTo>
                      <a:lnTo>
                        <a:pt x="64" y="115"/>
                      </a:lnTo>
                      <a:lnTo>
                        <a:pt x="48" y="128"/>
                      </a:lnTo>
                      <a:lnTo>
                        <a:pt x="39" y="130"/>
                      </a:lnTo>
                      <a:lnTo>
                        <a:pt x="20" y="122"/>
                      </a:lnTo>
                      <a:lnTo>
                        <a:pt x="17" y="119"/>
                      </a:lnTo>
                      <a:lnTo>
                        <a:pt x="4" y="119"/>
                      </a:lnTo>
                      <a:lnTo>
                        <a:pt x="6" y="113"/>
                      </a:lnTo>
                      <a:lnTo>
                        <a:pt x="2" y="117"/>
                      </a:lnTo>
                      <a:lnTo>
                        <a:pt x="4" y="113"/>
                      </a:lnTo>
                      <a:lnTo>
                        <a:pt x="0" y="113"/>
                      </a:lnTo>
                      <a:lnTo>
                        <a:pt x="6" y="108"/>
                      </a:lnTo>
                      <a:lnTo>
                        <a:pt x="8" y="104"/>
                      </a:lnTo>
                      <a:lnTo>
                        <a:pt x="4" y="102"/>
                      </a:lnTo>
                      <a:lnTo>
                        <a:pt x="6" y="99"/>
                      </a:lnTo>
                      <a:lnTo>
                        <a:pt x="11" y="99"/>
                      </a:lnTo>
                      <a:lnTo>
                        <a:pt x="8" y="97"/>
                      </a:lnTo>
                      <a:lnTo>
                        <a:pt x="9" y="93"/>
                      </a:lnTo>
                      <a:lnTo>
                        <a:pt x="11" y="91"/>
                      </a:lnTo>
                      <a:lnTo>
                        <a:pt x="15" y="93"/>
                      </a:lnTo>
                      <a:lnTo>
                        <a:pt x="15" y="88"/>
                      </a:lnTo>
                      <a:lnTo>
                        <a:pt x="26" y="73"/>
                      </a:lnTo>
                      <a:lnTo>
                        <a:pt x="39" y="70"/>
                      </a:lnTo>
                      <a:lnTo>
                        <a:pt x="68" y="46"/>
                      </a:lnTo>
                      <a:lnTo>
                        <a:pt x="75" y="26"/>
                      </a:lnTo>
                      <a:lnTo>
                        <a:pt x="82" y="20"/>
                      </a:lnTo>
                      <a:lnTo>
                        <a:pt x="86" y="11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" name=""/>
                <p:cNvSpPr/>
                <p:nvPr/>
              </p:nvSpPr>
              <p:spPr>
                <a:xfrm>
                  <a:off x="8186760" y="5734080"/>
                  <a:ext cx="185760" cy="206280"/>
                </a:xfrm>
                <a:custGeom>
                  <a:avLst/>
                  <a:gdLst/>
                  <a:ahLst/>
                  <a:rect l="l" t="t" r="r" b="b"/>
                  <a:pathLst>
                    <a:path w="117" h="130">
                      <a:moveTo>
                        <a:pt x="86" y="11"/>
                      </a:moveTo>
                      <a:lnTo>
                        <a:pt x="93" y="0"/>
                      </a:lnTo>
                      <a:lnTo>
                        <a:pt x="102" y="17"/>
                      </a:lnTo>
                      <a:lnTo>
                        <a:pt x="112" y="9"/>
                      </a:lnTo>
                      <a:lnTo>
                        <a:pt x="113" y="9"/>
                      </a:lnTo>
                      <a:lnTo>
                        <a:pt x="112" y="17"/>
                      </a:lnTo>
                      <a:lnTo>
                        <a:pt x="113" y="11"/>
                      </a:lnTo>
                      <a:lnTo>
                        <a:pt x="117" y="11"/>
                      </a:lnTo>
                      <a:lnTo>
                        <a:pt x="115" y="15"/>
                      </a:lnTo>
                      <a:lnTo>
                        <a:pt x="117" y="26"/>
                      </a:lnTo>
                      <a:lnTo>
                        <a:pt x="104" y="48"/>
                      </a:lnTo>
                      <a:lnTo>
                        <a:pt x="97" y="55"/>
                      </a:lnTo>
                      <a:lnTo>
                        <a:pt x="95" y="64"/>
                      </a:lnTo>
                      <a:lnTo>
                        <a:pt x="101" y="70"/>
                      </a:lnTo>
                      <a:lnTo>
                        <a:pt x="90" y="66"/>
                      </a:lnTo>
                      <a:lnTo>
                        <a:pt x="79" y="73"/>
                      </a:lnTo>
                      <a:lnTo>
                        <a:pt x="75" y="71"/>
                      </a:lnTo>
                      <a:lnTo>
                        <a:pt x="64" y="115"/>
                      </a:lnTo>
                      <a:lnTo>
                        <a:pt x="48" y="128"/>
                      </a:lnTo>
                      <a:lnTo>
                        <a:pt x="39" y="130"/>
                      </a:lnTo>
                      <a:lnTo>
                        <a:pt x="20" y="122"/>
                      </a:lnTo>
                      <a:lnTo>
                        <a:pt x="17" y="119"/>
                      </a:lnTo>
                      <a:lnTo>
                        <a:pt x="4" y="119"/>
                      </a:lnTo>
                      <a:lnTo>
                        <a:pt x="6" y="113"/>
                      </a:lnTo>
                      <a:lnTo>
                        <a:pt x="2" y="117"/>
                      </a:lnTo>
                      <a:lnTo>
                        <a:pt x="4" y="113"/>
                      </a:lnTo>
                      <a:lnTo>
                        <a:pt x="0" y="113"/>
                      </a:lnTo>
                      <a:lnTo>
                        <a:pt x="6" y="108"/>
                      </a:lnTo>
                      <a:lnTo>
                        <a:pt x="8" y="104"/>
                      </a:lnTo>
                      <a:lnTo>
                        <a:pt x="4" y="102"/>
                      </a:lnTo>
                      <a:lnTo>
                        <a:pt x="6" y="99"/>
                      </a:lnTo>
                      <a:lnTo>
                        <a:pt x="11" y="99"/>
                      </a:lnTo>
                      <a:lnTo>
                        <a:pt x="8" y="97"/>
                      </a:lnTo>
                      <a:lnTo>
                        <a:pt x="9" y="93"/>
                      </a:lnTo>
                      <a:lnTo>
                        <a:pt x="11" y="91"/>
                      </a:lnTo>
                      <a:lnTo>
                        <a:pt x="15" y="93"/>
                      </a:lnTo>
                      <a:lnTo>
                        <a:pt x="15" y="88"/>
                      </a:lnTo>
                      <a:lnTo>
                        <a:pt x="26" y="73"/>
                      </a:lnTo>
                      <a:lnTo>
                        <a:pt x="39" y="70"/>
                      </a:lnTo>
                      <a:lnTo>
                        <a:pt x="68" y="46"/>
                      </a:lnTo>
                      <a:lnTo>
                        <a:pt x="75" y="26"/>
                      </a:lnTo>
                      <a:lnTo>
                        <a:pt x="82" y="20"/>
                      </a:lnTo>
                      <a:lnTo>
                        <a:pt x="86" y="11"/>
                      </a:lnTo>
                      <a:lnTo>
                        <a:pt x="86" y="11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" name=""/>
                <p:cNvSpPr/>
                <p:nvPr/>
              </p:nvSpPr>
              <p:spPr>
                <a:xfrm>
                  <a:off x="8213760" y="5940360"/>
                  <a:ext cx="10800" cy="19080"/>
                </a:xfrm>
                <a:custGeom>
                  <a:avLst/>
                  <a:gdLst/>
                  <a:ahLst/>
                  <a:rect l="l" t="t" r="r" b="b"/>
                  <a:pathLst>
                    <a:path w="7" h="12">
                      <a:moveTo>
                        <a:pt x="5" y="2"/>
                      </a:moveTo>
                      <a:lnTo>
                        <a:pt x="7" y="9"/>
                      </a:lnTo>
                      <a:lnTo>
                        <a:pt x="0" y="12"/>
                      </a:lnTo>
                      <a:lnTo>
                        <a:pt x="2" y="0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" name=""/>
                <p:cNvSpPr/>
                <p:nvPr/>
              </p:nvSpPr>
              <p:spPr>
                <a:xfrm>
                  <a:off x="8213760" y="5940360"/>
                  <a:ext cx="10800" cy="19080"/>
                </a:xfrm>
                <a:custGeom>
                  <a:avLst/>
                  <a:gdLst/>
                  <a:ahLst/>
                  <a:rect l="l" t="t" r="r" b="b"/>
                  <a:pathLst>
                    <a:path w="7" h="12">
                      <a:moveTo>
                        <a:pt x="5" y="2"/>
                      </a:moveTo>
                      <a:lnTo>
                        <a:pt x="7" y="9"/>
                      </a:lnTo>
                      <a:lnTo>
                        <a:pt x="0" y="12"/>
                      </a:lnTo>
                      <a:lnTo>
                        <a:pt x="2" y="0"/>
                      </a:lnTo>
                      <a:lnTo>
                        <a:pt x="5" y="2"/>
                      </a:lnTo>
                      <a:lnTo>
                        <a:pt x="5" y="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" name=""/>
                <p:cNvSpPr/>
                <p:nvPr/>
              </p:nvSpPr>
              <p:spPr>
                <a:xfrm>
                  <a:off x="6083280" y="4425840"/>
                  <a:ext cx="54000" cy="95400"/>
                </a:xfrm>
                <a:custGeom>
                  <a:avLst/>
                  <a:gdLst/>
                  <a:ahLst/>
                  <a:rect l="l" t="t" r="r" b="b"/>
                  <a:pathLst>
                    <a:path w="34" h="60">
                      <a:moveTo>
                        <a:pt x="7" y="0"/>
                      </a:moveTo>
                      <a:lnTo>
                        <a:pt x="5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3" y="27"/>
                      </a:lnTo>
                      <a:lnTo>
                        <a:pt x="0" y="27"/>
                      </a:lnTo>
                      <a:lnTo>
                        <a:pt x="3" y="47"/>
                      </a:lnTo>
                      <a:lnTo>
                        <a:pt x="9" y="58"/>
                      </a:lnTo>
                      <a:lnTo>
                        <a:pt x="18" y="60"/>
                      </a:lnTo>
                      <a:lnTo>
                        <a:pt x="33" y="49"/>
                      </a:lnTo>
                      <a:lnTo>
                        <a:pt x="34" y="35"/>
                      </a:lnTo>
                      <a:lnTo>
                        <a:pt x="18" y="11"/>
                      </a:lnTo>
                      <a:lnTo>
                        <a:pt x="11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2" name=""/>
                <p:cNvSpPr/>
                <p:nvPr/>
              </p:nvSpPr>
              <p:spPr>
                <a:xfrm>
                  <a:off x="6083280" y="4425840"/>
                  <a:ext cx="54000" cy="95400"/>
                </a:xfrm>
                <a:custGeom>
                  <a:avLst/>
                  <a:gdLst/>
                  <a:ahLst/>
                  <a:rect l="l" t="t" r="r" b="b"/>
                  <a:pathLst>
                    <a:path w="34" h="60">
                      <a:moveTo>
                        <a:pt x="7" y="0"/>
                      </a:moveTo>
                      <a:lnTo>
                        <a:pt x="5" y="2"/>
                      </a:lnTo>
                      <a:lnTo>
                        <a:pt x="9" y="5"/>
                      </a:lnTo>
                      <a:lnTo>
                        <a:pt x="7" y="7"/>
                      </a:lnTo>
                      <a:lnTo>
                        <a:pt x="3" y="27"/>
                      </a:lnTo>
                      <a:lnTo>
                        <a:pt x="0" y="27"/>
                      </a:lnTo>
                      <a:lnTo>
                        <a:pt x="3" y="47"/>
                      </a:lnTo>
                      <a:lnTo>
                        <a:pt x="9" y="58"/>
                      </a:lnTo>
                      <a:lnTo>
                        <a:pt x="18" y="60"/>
                      </a:lnTo>
                      <a:lnTo>
                        <a:pt x="33" y="49"/>
                      </a:lnTo>
                      <a:lnTo>
                        <a:pt x="34" y="35"/>
                      </a:lnTo>
                      <a:lnTo>
                        <a:pt x="18" y="11"/>
                      </a:lnTo>
                      <a:lnTo>
                        <a:pt x="11" y="2"/>
                      </a:lnTo>
                      <a:lnTo>
                        <a:pt x="7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3" name=""/>
                <p:cNvSpPr/>
                <p:nvPr/>
              </p:nvSpPr>
              <p:spPr>
                <a:xfrm>
                  <a:off x="377640" y="4173480"/>
                  <a:ext cx="28800" cy="31680"/>
                </a:xfrm>
                <a:custGeom>
                  <a:avLst/>
                  <a:gdLst/>
                  <a:ahLst/>
                  <a:rect l="l" t="t" r="r" b="b"/>
                  <a:pathLst>
                    <a:path w="18" h="20">
                      <a:moveTo>
                        <a:pt x="2" y="0"/>
                      </a:moveTo>
                      <a:lnTo>
                        <a:pt x="11" y="2"/>
                      </a:lnTo>
                      <a:lnTo>
                        <a:pt x="18" y="9"/>
                      </a:lnTo>
                      <a:lnTo>
                        <a:pt x="17" y="15"/>
                      </a:lnTo>
                      <a:lnTo>
                        <a:pt x="11" y="15"/>
                      </a:lnTo>
                      <a:lnTo>
                        <a:pt x="6" y="20"/>
                      </a:lnTo>
                      <a:lnTo>
                        <a:pt x="4" y="18"/>
                      </a:lnTo>
                      <a:lnTo>
                        <a:pt x="0" y="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4" name=""/>
                <p:cNvSpPr/>
                <p:nvPr/>
              </p:nvSpPr>
              <p:spPr>
                <a:xfrm>
                  <a:off x="377640" y="4173480"/>
                  <a:ext cx="28800" cy="31680"/>
                </a:xfrm>
                <a:custGeom>
                  <a:avLst/>
                  <a:gdLst/>
                  <a:ahLst/>
                  <a:rect l="l" t="t" r="r" b="b"/>
                  <a:pathLst>
                    <a:path w="18" h="20">
                      <a:moveTo>
                        <a:pt x="2" y="0"/>
                      </a:moveTo>
                      <a:lnTo>
                        <a:pt x="11" y="2"/>
                      </a:lnTo>
                      <a:lnTo>
                        <a:pt x="18" y="9"/>
                      </a:lnTo>
                      <a:lnTo>
                        <a:pt x="17" y="15"/>
                      </a:lnTo>
                      <a:lnTo>
                        <a:pt x="11" y="15"/>
                      </a:lnTo>
                      <a:lnTo>
                        <a:pt x="6" y="20"/>
                      </a:lnTo>
                      <a:lnTo>
                        <a:pt x="4" y="18"/>
                      </a:lnTo>
                      <a:lnTo>
                        <a:pt x="0" y="8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5" name=""/>
                <p:cNvSpPr/>
                <p:nvPr/>
              </p:nvSpPr>
              <p:spPr>
                <a:xfrm>
                  <a:off x="360360" y="4151160"/>
                  <a:ext cx="17280" cy="11160"/>
                </a:xfrm>
                <a:custGeom>
                  <a:avLst/>
                  <a:gdLst/>
                  <a:ahLst/>
                  <a:rect l="l" t="t" r="r" b="b"/>
                  <a:pathLst>
                    <a:path w="11" h="7">
                      <a:moveTo>
                        <a:pt x="6" y="0"/>
                      </a:moveTo>
                      <a:lnTo>
                        <a:pt x="11" y="5"/>
                      </a:lnTo>
                      <a:lnTo>
                        <a:pt x="6" y="7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6" name=""/>
                <p:cNvSpPr/>
                <p:nvPr/>
              </p:nvSpPr>
              <p:spPr>
                <a:xfrm>
                  <a:off x="360360" y="4151160"/>
                  <a:ext cx="17280" cy="11160"/>
                </a:xfrm>
                <a:custGeom>
                  <a:avLst/>
                  <a:gdLst/>
                  <a:ahLst/>
                  <a:rect l="l" t="t" r="r" b="b"/>
                  <a:pathLst>
                    <a:path w="11" h="7">
                      <a:moveTo>
                        <a:pt x="6" y="0"/>
                      </a:moveTo>
                      <a:lnTo>
                        <a:pt x="11" y="5"/>
                      </a:lnTo>
                      <a:lnTo>
                        <a:pt x="6" y="7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7" name=""/>
                <p:cNvSpPr/>
                <p:nvPr/>
              </p:nvSpPr>
              <p:spPr>
                <a:xfrm>
                  <a:off x="345960" y="4145040"/>
                  <a:ext cx="14400" cy="2880"/>
                </a:xfrm>
                <a:custGeom>
                  <a:avLst/>
                  <a:gdLst/>
                  <a:ahLst/>
                  <a:rect l="l" t="t" r="r" b="b"/>
                  <a:pathLst>
                    <a:path w="9" h="2">
                      <a:moveTo>
                        <a:pt x="0" y="0"/>
                      </a:moveTo>
                      <a:lnTo>
                        <a:pt x="9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8" name=""/>
                <p:cNvSpPr/>
                <p:nvPr/>
              </p:nvSpPr>
              <p:spPr>
                <a:xfrm>
                  <a:off x="345960" y="4145040"/>
                  <a:ext cx="14400" cy="2880"/>
                </a:xfrm>
                <a:custGeom>
                  <a:avLst/>
                  <a:gdLst/>
                  <a:ahLst/>
                  <a:rect l="l" t="t" r="r" b="b"/>
                  <a:pathLst>
                    <a:path w="9" h="2">
                      <a:moveTo>
                        <a:pt x="0" y="0"/>
                      </a:moveTo>
                      <a:lnTo>
                        <a:pt x="9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9" name=""/>
                <p:cNvSpPr/>
                <p:nvPr/>
              </p:nvSpPr>
              <p:spPr>
                <a:xfrm>
                  <a:off x="325440" y="4133880"/>
                  <a:ext cx="9360" cy="7920"/>
                </a:xfrm>
                <a:custGeom>
                  <a:avLst/>
                  <a:gdLst/>
                  <a:ahLst/>
                  <a:rect l="l" t="t" r="r" b="b"/>
                  <a:pathLst>
                    <a:path w="6" h="5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6" y="5"/>
                      </a:lnTo>
                      <a:lnTo>
                        <a:pt x="2" y="5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0" name=""/>
                <p:cNvSpPr/>
                <p:nvPr/>
              </p:nvSpPr>
              <p:spPr>
                <a:xfrm>
                  <a:off x="325440" y="4133880"/>
                  <a:ext cx="9360" cy="7920"/>
                </a:xfrm>
                <a:custGeom>
                  <a:avLst/>
                  <a:gdLst/>
                  <a:ahLst/>
                  <a:rect l="l" t="t" r="r" b="b"/>
                  <a:pathLst>
                    <a:path w="6" h="5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6" y="5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1" name=""/>
                <p:cNvSpPr/>
                <p:nvPr/>
              </p:nvSpPr>
              <p:spPr>
                <a:xfrm>
                  <a:off x="285480" y="4119480"/>
                  <a:ext cx="11160" cy="11160"/>
                </a:xfrm>
                <a:custGeom>
                  <a:avLst/>
                  <a:gdLst/>
                  <a:ahLst/>
                  <a:rect l="l" t="t" r="r" b="b"/>
                  <a:pathLst>
                    <a:path w="7" h="7">
                      <a:moveTo>
                        <a:pt x="3" y="0"/>
                      </a:moveTo>
                      <a:lnTo>
                        <a:pt x="7" y="1"/>
                      </a:lnTo>
                      <a:lnTo>
                        <a:pt x="3" y="7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2" name=""/>
                <p:cNvSpPr/>
                <p:nvPr/>
              </p:nvSpPr>
              <p:spPr>
                <a:xfrm>
                  <a:off x="285480" y="4119480"/>
                  <a:ext cx="11160" cy="11160"/>
                </a:xfrm>
                <a:custGeom>
                  <a:avLst/>
                  <a:gdLst/>
                  <a:ahLst/>
                  <a:rect l="l" t="t" r="r" b="b"/>
                  <a:pathLst>
                    <a:path w="7" h="7">
                      <a:moveTo>
                        <a:pt x="3" y="0"/>
                      </a:moveTo>
                      <a:lnTo>
                        <a:pt x="7" y="1"/>
                      </a:lnTo>
                      <a:lnTo>
                        <a:pt x="3" y="7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3" name=""/>
                <p:cNvSpPr/>
                <p:nvPr/>
              </p:nvSpPr>
              <p:spPr>
                <a:xfrm>
                  <a:off x="2525760" y="4211640"/>
                  <a:ext cx="37800" cy="11160"/>
                </a:xfrm>
                <a:custGeom>
                  <a:avLst/>
                  <a:gdLst/>
                  <a:ahLst/>
                  <a:rect l="l" t="t" r="r" b="b"/>
                  <a:pathLst>
                    <a:path w="24" h="7">
                      <a:moveTo>
                        <a:pt x="22" y="0"/>
                      </a:moveTo>
                      <a:lnTo>
                        <a:pt x="24" y="4"/>
                      </a:lnTo>
                      <a:lnTo>
                        <a:pt x="15" y="7"/>
                      </a:lnTo>
                      <a:lnTo>
                        <a:pt x="4" y="7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4" name=""/>
                <p:cNvSpPr/>
                <p:nvPr/>
              </p:nvSpPr>
              <p:spPr>
                <a:xfrm>
                  <a:off x="2525760" y="4211640"/>
                  <a:ext cx="37800" cy="11160"/>
                </a:xfrm>
                <a:custGeom>
                  <a:avLst/>
                  <a:gdLst/>
                  <a:ahLst/>
                  <a:rect l="l" t="t" r="r" b="b"/>
                  <a:pathLst>
                    <a:path w="24" h="7">
                      <a:moveTo>
                        <a:pt x="22" y="0"/>
                      </a:moveTo>
                      <a:lnTo>
                        <a:pt x="24" y="4"/>
                      </a:lnTo>
                      <a:lnTo>
                        <a:pt x="15" y="7"/>
                      </a:lnTo>
                      <a:lnTo>
                        <a:pt x="4" y="7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22" y="0"/>
                      </a:lnTo>
                      <a:lnTo>
                        <a:pt x="22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5" name=""/>
                <p:cNvSpPr/>
                <p:nvPr/>
              </p:nvSpPr>
              <p:spPr>
                <a:xfrm>
                  <a:off x="158760" y="2689200"/>
                  <a:ext cx="15840" cy="17280"/>
                </a:xfrm>
                <a:custGeom>
                  <a:avLst/>
                  <a:gdLst/>
                  <a:ahLst/>
                  <a:rect l="l" t="t" r="r" b="b"/>
                  <a:pathLst>
                    <a:path w="10" h="11">
                      <a:moveTo>
                        <a:pt x="7" y="0"/>
                      </a:moveTo>
                      <a:lnTo>
                        <a:pt x="10" y="2"/>
                      </a:lnTo>
                      <a:lnTo>
                        <a:pt x="9" y="9"/>
                      </a:lnTo>
                      <a:lnTo>
                        <a:pt x="1" y="11"/>
                      </a:lnTo>
                      <a:lnTo>
                        <a:pt x="0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520" bIns="-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6" name=""/>
                <p:cNvSpPr/>
                <p:nvPr/>
              </p:nvSpPr>
              <p:spPr>
                <a:xfrm>
                  <a:off x="158760" y="2689200"/>
                  <a:ext cx="15840" cy="17280"/>
                </a:xfrm>
                <a:custGeom>
                  <a:avLst/>
                  <a:gdLst/>
                  <a:ahLst/>
                  <a:rect l="l" t="t" r="r" b="b"/>
                  <a:pathLst>
                    <a:path w="10" h="11">
                      <a:moveTo>
                        <a:pt x="7" y="0"/>
                      </a:moveTo>
                      <a:lnTo>
                        <a:pt x="10" y="2"/>
                      </a:lnTo>
                      <a:lnTo>
                        <a:pt x="9" y="9"/>
                      </a:lnTo>
                      <a:lnTo>
                        <a:pt x="1" y="11"/>
                      </a:lnTo>
                      <a:lnTo>
                        <a:pt x="0" y="5"/>
                      </a:lnTo>
                      <a:lnTo>
                        <a:pt x="7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520" bIns="-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7" name=""/>
                <p:cNvSpPr/>
                <p:nvPr/>
              </p:nvSpPr>
              <p:spPr>
                <a:xfrm>
                  <a:off x="1136520" y="3290760"/>
                  <a:ext cx="1397160" cy="747720"/>
                </a:xfrm>
                <a:custGeom>
                  <a:avLst/>
                  <a:gdLst/>
                  <a:ahLst/>
                  <a:rect l="l" t="t" r="r" b="b"/>
                  <a:pathLst>
                    <a:path w="880" h="471">
                      <a:moveTo>
                        <a:pt x="612" y="68"/>
                      </a:moveTo>
                      <a:lnTo>
                        <a:pt x="603" y="66"/>
                      </a:lnTo>
                      <a:lnTo>
                        <a:pt x="601" y="62"/>
                      </a:lnTo>
                      <a:lnTo>
                        <a:pt x="587" y="62"/>
                      </a:lnTo>
                      <a:lnTo>
                        <a:pt x="578" y="68"/>
                      </a:lnTo>
                      <a:lnTo>
                        <a:pt x="569" y="68"/>
                      </a:lnTo>
                      <a:lnTo>
                        <a:pt x="560" y="58"/>
                      </a:lnTo>
                      <a:lnTo>
                        <a:pt x="550" y="62"/>
                      </a:lnTo>
                      <a:lnTo>
                        <a:pt x="550" y="57"/>
                      </a:lnTo>
                      <a:lnTo>
                        <a:pt x="561" y="46"/>
                      </a:lnTo>
                      <a:lnTo>
                        <a:pt x="525" y="64"/>
                      </a:lnTo>
                      <a:lnTo>
                        <a:pt x="514" y="66"/>
                      </a:lnTo>
                      <a:lnTo>
                        <a:pt x="514" y="57"/>
                      </a:lnTo>
                      <a:lnTo>
                        <a:pt x="498" y="64"/>
                      </a:lnTo>
                      <a:lnTo>
                        <a:pt x="508" y="51"/>
                      </a:lnTo>
                      <a:lnTo>
                        <a:pt x="532" y="33"/>
                      </a:lnTo>
                      <a:lnTo>
                        <a:pt x="516" y="29"/>
                      </a:lnTo>
                      <a:lnTo>
                        <a:pt x="507" y="31"/>
                      </a:lnTo>
                      <a:lnTo>
                        <a:pt x="485" y="18"/>
                      </a:lnTo>
                      <a:lnTo>
                        <a:pt x="457" y="16"/>
                      </a:lnTo>
                      <a:lnTo>
                        <a:pt x="450" y="0"/>
                      </a:lnTo>
                      <a:lnTo>
                        <a:pt x="450" y="11"/>
                      </a:lnTo>
                      <a:lnTo>
                        <a:pt x="29" y="11"/>
                      </a:lnTo>
                      <a:lnTo>
                        <a:pt x="36" y="16"/>
                      </a:lnTo>
                      <a:lnTo>
                        <a:pt x="33" y="22"/>
                      </a:lnTo>
                      <a:lnTo>
                        <a:pt x="34" y="24"/>
                      </a:lnTo>
                      <a:lnTo>
                        <a:pt x="36" y="35"/>
                      </a:lnTo>
                      <a:lnTo>
                        <a:pt x="27" y="46"/>
                      </a:lnTo>
                      <a:lnTo>
                        <a:pt x="25" y="42"/>
                      </a:lnTo>
                      <a:lnTo>
                        <a:pt x="29" y="35"/>
                      </a:lnTo>
                      <a:lnTo>
                        <a:pt x="29" y="29"/>
                      </a:lnTo>
                      <a:lnTo>
                        <a:pt x="2" y="24"/>
                      </a:lnTo>
                      <a:lnTo>
                        <a:pt x="0" y="27"/>
                      </a:lnTo>
                      <a:lnTo>
                        <a:pt x="9" y="55"/>
                      </a:lnTo>
                      <a:lnTo>
                        <a:pt x="11" y="55"/>
                      </a:lnTo>
                      <a:lnTo>
                        <a:pt x="9" y="60"/>
                      </a:lnTo>
                      <a:lnTo>
                        <a:pt x="13" y="62"/>
                      </a:lnTo>
                      <a:lnTo>
                        <a:pt x="13" y="66"/>
                      </a:lnTo>
                      <a:lnTo>
                        <a:pt x="9" y="62"/>
                      </a:lnTo>
                      <a:lnTo>
                        <a:pt x="11" y="69"/>
                      </a:lnTo>
                      <a:lnTo>
                        <a:pt x="22" y="73"/>
                      </a:lnTo>
                      <a:lnTo>
                        <a:pt x="13" y="77"/>
                      </a:lnTo>
                      <a:lnTo>
                        <a:pt x="9" y="133"/>
                      </a:lnTo>
                      <a:lnTo>
                        <a:pt x="3" y="142"/>
                      </a:lnTo>
                      <a:lnTo>
                        <a:pt x="9" y="164"/>
                      </a:lnTo>
                      <a:lnTo>
                        <a:pt x="11" y="173"/>
                      </a:lnTo>
                      <a:lnTo>
                        <a:pt x="5" y="195"/>
                      </a:lnTo>
                      <a:lnTo>
                        <a:pt x="14" y="208"/>
                      </a:lnTo>
                      <a:lnTo>
                        <a:pt x="16" y="224"/>
                      </a:lnTo>
                      <a:lnTo>
                        <a:pt x="27" y="239"/>
                      </a:lnTo>
                      <a:lnTo>
                        <a:pt x="33" y="243"/>
                      </a:lnTo>
                      <a:lnTo>
                        <a:pt x="34" y="239"/>
                      </a:lnTo>
                      <a:lnTo>
                        <a:pt x="42" y="239"/>
                      </a:lnTo>
                      <a:lnTo>
                        <a:pt x="36" y="243"/>
                      </a:lnTo>
                      <a:lnTo>
                        <a:pt x="40" y="250"/>
                      </a:lnTo>
                      <a:lnTo>
                        <a:pt x="34" y="246"/>
                      </a:lnTo>
                      <a:lnTo>
                        <a:pt x="34" y="248"/>
                      </a:lnTo>
                      <a:lnTo>
                        <a:pt x="36" y="257"/>
                      </a:lnTo>
                      <a:lnTo>
                        <a:pt x="44" y="263"/>
                      </a:lnTo>
                      <a:lnTo>
                        <a:pt x="44" y="274"/>
                      </a:lnTo>
                      <a:lnTo>
                        <a:pt x="64" y="295"/>
                      </a:lnTo>
                      <a:lnTo>
                        <a:pt x="64" y="306"/>
                      </a:lnTo>
                      <a:lnTo>
                        <a:pt x="95" y="316"/>
                      </a:lnTo>
                      <a:lnTo>
                        <a:pt x="96" y="321"/>
                      </a:lnTo>
                      <a:lnTo>
                        <a:pt x="104" y="323"/>
                      </a:lnTo>
                      <a:lnTo>
                        <a:pt x="113" y="332"/>
                      </a:lnTo>
                      <a:lnTo>
                        <a:pt x="115" y="343"/>
                      </a:lnTo>
                      <a:lnTo>
                        <a:pt x="151" y="341"/>
                      </a:lnTo>
                      <a:lnTo>
                        <a:pt x="208" y="367"/>
                      </a:lnTo>
                      <a:lnTo>
                        <a:pt x="250" y="365"/>
                      </a:lnTo>
                      <a:lnTo>
                        <a:pt x="250" y="357"/>
                      </a:lnTo>
                      <a:lnTo>
                        <a:pt x="277" y="357"/>
                      </a:lnTo>
                      <a:lnTo>
                        <a:pt x="299" y="378"/>
                      </a:lnTo>
                      <a:lnTo>
                        <a:pt x="302" y="387"/>
                      </a:lnTo>
                      <a:lnTo>
                        <a:pt x="308" y="396"/>
                      </a:lnTo>
                      <a:lnTo>
                        <a:pt x="324" y="407"/>
                      </a:lnTo>
                      <a:lnTo>
                        <a:pt x="333" y="392"/>
                      </a:lnTo>
                      <a:lnTo>
                        <a:pt x="352" y="390"/>
                      </a:lnTo>
                      <a:lnTo>
                        <a:pt x="364" y="403"/>
                      </a:lnTo>
                      <a:lnTo>
                        <a:pt x="370" y="416"/>
                      </a:lnTo>
                      <a:lnTo>
                        <a:pt x="381" y="429"/>
                      </a:lnTo>
                      <a:lnTo>
                        <a:pt x="390" y="449"/>
                      </a:lnTo>
                      <a:lnTo>
                        <a:pt x="421" y="460"/>
                      </a:lnTo>
                      <a:lnTo>
                        <a:pt x="415" y="445"/>
                      </a:lnTo>
                      <a:lnTo>
                        <a:pt x="417" y="438"/>
                      </a:lnTo>
                      <a:lnTo>
                        <a:pt x="414" y="436"/>
                      </a:lnTo>
                      <a:lnTo>
                        <a:pt x="417" y="436"/>
                      </a:lnTo>
                      <a:lnTo>
                        <a:pt x="417" y="427"/>
                      </a:lnTo>
                      <a:lnTo>
                        <a:pt x="430" y="416"/>
                      </a:lnTo>
                      <a:lnTo>
                        <a:pt x="430" y="410"/>
                      </a:lnTo>
                      <a:lnTo>
                        <a:pt x="443" y="410"/>
                      </a:lnTo>
                      <a:lnTo>
                        <a:pt x="450" y="409"/>
                      </a:lnTo>
                      <a:lnTo>
                        <a:pt x="454" y="392"/>
                      </a:lnTo>
                      <a:lnTo>
                        <a:pt x="457" y="394"/>
                      </a:lnTo>
                      <a:lnTo>
                        <a:pt x="456" y="398"/>
                      </a:lnTo>
                      <a:lnTo>
                        <a:pt x="468" y="392"/>
                      </a:lnTo>
                      <a:lnTo>
                        <a:pt x="494" y="396"/>
                      </a:lnTo>
                      <a:lnTo>
                        <a:pt x="499" y="392"/>
                      </a:lnTo>
                      <a:lnTo>
                        <a:pt x="516" y="403"/>
                      </a:lnTo>
                      <a:lnTo>
                        <a:pt x="525" y="403"/>
                      </a:lnTo>
                      <a:lnTo>
                        <a:pt x="529" y="398"/>
                      </a:lnTo>
                      <a:lnTo>
                        <a:pt x="538" y="405"/>
                      </a:lnTo>
                      <a:lnTo>
                        <a:pt x="539" y="403"/>
                      </a:lnTo>
                      <a:lnTo>
                        <a:pt x="532" y="396"/>
                      </a:lnTo>
                      <a:lnTo>
                        <a:pt x="538" y="387"/>
                      </a:lnTo>
                      <a:lnTo>
                        <a:pt x="523" y="387"/>
                      </a:lnTo>
                      <a:lnTo>
                        <a:pt x="523" y="383"/>
                      </a:lnTo>
                      <a:lnTo>
                        <a:pt x="554" y="381"/>
                      </a:lnTo>
                      <a:lnTo>
                        <a:pt x="558" y="372"/>
                      </a:lnTo>
                      <a:lnTo>
                        <a:pt x="560" y="383"/>
                      </a:lnTo>
                      <a:lnTo>
                        <a:pt x="572" y="378"/>
                      </a:lnTo>
                      <a:lnTo>
                        <a:pt x="572" y="379"/>
                      </a:lnTo>
                      <a:lnTo>
                        <a:pt x="583" y="379"/>
                      </a:lnTo>
                      <a:lnTo>
                        <a:pt x="600" y="392"/>
                      </a:lnTo>
                      <a:lnTo>
                        <a:pt x="620" y="387"/>
                      </a:lnTo>
                      <a:lnTo>
                        <a:pt x="638" y="403"/>
                      </a:lnTo>
                      <a:lnTo>
                        <a:pt x="638" y="425"/>
                      </a:lnTo>
                      <a:lnTo>
                        <a:pt x="642" y="425"/>
                      </a:lnTo>
                      <a:lnTo>
                        <a:pt x="640" y="434"/>
                      </a:lnTo>
                      <a:lnTo>
                        <a:pt x="647" y="441"/>
                      </a:lnTo>
                      <a:lnTo>
                        <a:pt x="649" y="441"/>
                      </a:lnTo>
                      <a:lnTo>
                        <a:pt x="654" y="458"/>
                      </a:lnTo>
                      <a:lnTo>
                        <a:pt x="660" y="460"/>
                      </a:lnTo>
                      <a:lnTo>
                        <a:pt x="663" y="471"/>
                      </a:lnTo>
                      <a:lnTo>
                        <a:pt x="674" y="467"/>
                      </a:lnTo>
                      <a:lnTo>
                        <a:pt x="678" y="456"/>
                      </a:lnTo>
                      <a:lnTo>
                        <a:pt x="678" y="441"/>
                      </a:lnTo>
                      <a:lnTo>
                        <a:pt x="656" y="378"/>
                      </a:lnTo>
                      <a:lnTo>
                        <a:pt x="667" y="350"/>
                      </a:lnTo>
                      <a:lnTo>
                        <a:pt x="673" y="347"/>
                      </a:lnTo>
                      <a:lnTo>
                        <a:pt x="671" y="343"/>
                      </a:lnTo>
                      <a:lnTo>
                        <a:pt x="680" y="343"/>
                      </a:lnTo>
                      <a:lnTo>
                        <a:pt x="693" y="332"/>
                      </a:lnTo>
                      <a:lnTo>
                        <a:pt x="698" y="323"/>
                      </a:lnTo>
                      <a:lnTo>
                        <a:pt x="715" y="316"/>
                      </a:lnTo>
                      <a:lnTo>
                        <a:pt x="720" y="308"/>
                      </a:lnTo>
                      <a:lnTo>
                        <a:pt x="736" y="301"/>
                      </a:lnTo>
                      <a:lnTo>
                        <a:pt x="736" y="297"/>
                      </a:lnTo>
                      <a:lnTo>
                        <a:pt x="733" y="297"/>
                      </a:lnTo>
                      <a:lnTo>
                        <a:pt x="736" y="294"/>
                      </a:lnTo>
                      <a:lnTo>
                        <a:pt x="731" y="290"/>
                      </a:lnTo>
                      <a:lnTo>
                        <a:pt x="735" y="288"/>
                      </a:lnTo>
                      <a:lnTo>
                        <a:pt x="740" y="292"/>
                      </a:lnTo>
                      <a:lnTo>
                        <a:pt x="747" y="286"/>
                      </a:lnTo>
                      <a:lnTo>
                        <a:pt x="744" y="281"/>
                      </a:lnTo>
                      <a:lnTo>
                        <a:pt x="744" y="286"/>
                      </a:lnTo>
                      <a:lnTo>
                        <a:pt x="740" y="281"/>
                      </a:lnTo>
                      <a:lnTo>
                        <a:pt x="733" y="281"/>
                      </a:lnTo>
                      <a:lnTo>
                        <a:pt x="733" y="274"/>
                      </a:lnTo>
                      <a:lnTo>
                        <a:pt x="735" y="279"/>
                      </a:lnTo>
                      <a:lnTo>
                        <a:pt x="740" y="275"/>
                      </a:lnTo>
                      <a:lnTo>
                        <a:pt x="746" y="277"/>
                      </a:lnTo>
                      <a:lnTo>
                        <a:pt x="744" y="263"/>
                      </a:lnTo>
                      <a:lnTo>
                        <a:pt x="735" y="261"/>
                      </a:lnTo>
                      <a:lnTo>
                        <a:pt x="738" y="259"/>
                      </a:lnTo>
                      <a:lnTo>
                        <a:pt x="736" y="248"/>
                      </a:lnTo>
                      <a:lnTo>
                        <a:pt x="738" y="244"/>
                      </a:lnTo>
                      <a:lnTo>
                        <a:pt x="724" y="233"/>
                      </a:lnTo>
                      <a:lnTo>
                        <a:pt x="724" y="230"/>
                      </a:lnTo>
                      <a:lnTo>
                        <a:pt x="736" y="239"/>
                      </a:lnTo>
                      <a:lnTo>
                        <a:pt x="733" y="232"/>
                      </a:lnTo>
                      <a:lnTo>
                        <a:pt x="733" y="217"/>
                      </a:lnTo>
                      <a:lnTo>
                        <a:pt x="744" y="212"/>
                      </a:lnTo>
                      <a:lnTo>
                        <a:pt x="738" y="224"/>
                      </a:lnTo>
                      <a:lnTo>
                        <a:pt x="740" y="224"/>
                      </a:lnTo>
                      <a:lnTo>
                        <a:pt x="738" y="233"/>
                      </a:lnTo>
                      <a:lnTo>
                        <a:pt x="747" y="243"/>
                      </a:lnTo>
                      <a:lnTo>
                        <a:pt x="744" y="252"/>
                      </a:lnTo>
                      <a:lnTo>
                        <a:pt x="744" y="257"/>
                      </a:lnTo>
                      <a:lnTo>
                        <a:pt x="758" y="230"/>
                      </a:lnTo>
                      <a:lnTo>
                        <a:pt x="749" y="210"/>
                      </a:lnTo>
                      <a:lnTo>
                        <a:pt x="760" y="217"/>
                      </a:lnTo>
                      <a:lnTo>
                        <a:pt x="760" y="223"/>
                      </a:lnTo>
                      <a:lnTo>
                        <a:pt x="769" y="210"/>
                      </a:lnTo>
                      <a:lnTo>
                        <a:pt x="775" y="199"/>
                      </a:lnTo>
                      <a:lnTo>
                        <a:pt x="769" y="193"/>
                      </a:lnTo>
                      <a:lnTo>
                        <a:pt x="771" y="188"/>
                      </a:lnTo>
                      <a:lnTo>
                        <a:pt x="789" y="177"/>
                      </a:lnTo>
                      <a:lnTo>
                        <a:pt x="811" y="173"/>
                      </a:lnTo>
                      <a:lnTo>
                        <a:pt x="815" y="168"/>
                      </a:lnTo>
                      <a:lnTo>
                        <a:pt x="818" y="171"/>
                      </a:lnTo>
                      <a:lnTo>
                        <a:pt x="837" y="168"/>
                      </a:lnTo>
                      <a:lnTo>
                        <a:pt x="835" y="162"/>
                      </a:lnTo>
                      <a:lnTo>
                        <a:pt x="833" y="168"/>
                      </a:lnTo>
                      <a:lnTo>
                        <a:pt x="829" y="168"/>
                      </a:lnTo>
                      <a:lnTo>
                        <a:pt x="820" y="155"/>
                      </a:lnTo>
                      <a:lnTo>
                        <a:pt x="831" y="128"/>
                      </a:lnTo>
                      <a:lnTo>
                        <a:pt x="848" y="120"/>
                      </a:lnTo>
                      <a:lnTo>
                        <a:pt x="851" y="109"/>
                      </a:lnTo>
                      <a:lnTo>
                        <a:pt x="860" y="115"/>
                      </a:lnTo>
                      <a:lnTo>
                        <a:pt x="879" y="106"/>
                      </a:lnTo>
                      <a:lnTo>
                        <a:pt x="880" y="104"/>
                      </a:lnTo>
                      <a:lnTo>
                        <a:pt x="879" y="102"/>
                      </a:lnTo>
                      <a:lnTo>
                        <a:pt x="879" y="95"/>
                      </a:lnTo>
                      <a:lnTo>
                        <a:pt x="871" y="93"/>
                      </a:lnTo>
                      <a:lnTo>
                        <a:pt x="871" y="86"/>
                      </a:lnTo>
                      <a:lnTo>
                        <a:pt x="868" y="84"/>
                      </a:lnTo>
                      <a:lnTo>
                        <a:pt x="868" y="55"/>
                      </a:lnTo>
                      <a:lnTo>
                        <a:pt x="860" y="47"/>
                      </a:lnTo>
                      <a:lnTo>
                        <a:pt x="851" y="51"/>
                      </a:lnTo>
                      <a:lnTo>
                        <a:pt x="842" y="46"/>
                      </a:lnTo>
                      <a:lnTo>
                        <a:pt x="833" y="60"/>
                      </a:lnTo>
                      <a:lnTo>
                        <a:pt x="824" y="91"/>
                      </a:lnTo>
                      <a:lnTo>
                        <a:pt x="813" y="93"/>
                      </a:lnTo>
                      <a:lnTo>
                        <a:pt x="809" y="100"/>
                      </a:lnTo>
                      <a:lnTo>
                        <a:pt x="758" y="100"/>
                      </a:lnTo>
                      <a:lnTo>
                        <a:pt x="746" y="108"/>
                      </a:lnTo>
                      <a:lnTo>
                        <a:pt x="736" y="119"/>
                      </a:lnTo>
                      <a:lnTo>
                        <a:pt x="740" y="120"/>
                      </a:lnTo>
                      <a:lnTo>
                        <a:pt x="738" y="122"/>
                      </a:lnTo>
                      <a:lnTo>
                        <a:pt x="740" y="130"/>
                      </a:lnTo>
                      <a:lnTo>
                        <a:pt x="727" y="135"/>
                      </a:lnTo>
                      <a:lnTo>
                        <a:pt x="709" y="133"/>
                      </a:lnTo>
                      <a:lnTo>
                        <a:pt x="694" y="137"/>
                      </a:lnTo>
                      <a:lnTo>
                        <a:pt x="698" y="146"/>
                      </a:lnTo>
                      <a:lnTo>
                        <a:pt x="682" y="159"/>
                      </a:lnTo>
                      <a:lnTo>
                        <a:pt x="653" y="171"/>
                      </a:lnTo>
                      <a:lnTo>
                        <a:pt x="634" y="171"/>
                      </a:lnTo>
                      <a:lnTo>
                        <a:pt x="629" y="168"/>
                      </a:lnTo>
                      <a:lnTo>
                        <a:pt x="632" y="162"/>
                      </a:lnTo>
                      <a:lnTo>
                        <a:pt x="636" y="153"/>
                      </a:lnTo>
                      <a:lnTo>
                        <a:pt x="638" y="150"/>
                      </a:lnTo>
                      <a:lnTo>
                        <a:pt x="642" y="150"/>
                      </a:lnTo>
                      <a:lnTo>
                        <a:pt x="643" y="140"/>
                      </a:lnTo>
                      <a:lnTo>
                        <a:pt x="636" y="119"/>
                      </a:lnTo>
                      <a:lnTo>
                        <a:pt x="631" y="122"/>
                      </a:lnTo>
                      <a:lnTo>
                        <a:pt x="625" y="128"/>
                      </a:lnTo>
                      <a:lnTo>
                        <a:pt x="622" y="126"/>
                      </a:lnTo>
                      <a:lnTo>
                        <a:pt x="631" y="111"/>
                      </a:lnTo>
                      <a:lnTo>
                        <a:pt x="627" y="93"/>
                      </a:lnTo>
                      <a:lnTo>
                        <a:pt x="612" y="84"/>
                      </a:lnTo>
                      <a:lnTo>
                        <a:pt x="605" y="84"/>
                      </a:lnTo>
                      <a:lnTo>
                        <a:pt x="605" y="91"/>
                      </a:lnTo>
                      <a:lnTo>
                        <a:pt x="598" y="93"/>
                      </a:lnTo>
                      <a:lnTo>
                        <a:pt x="598" y="100"/>
                      </a:lnTo>
                      <a:lnTo>
                        <a:pt x="594" y="102"/>
                      </a:lnTo>
                      <a:lnTo>
                        <a:pt x="594" y="97"/>
                      </a:lnTo>
                      <a:lnTo>
                        <a:pt x="585" y="106"/>
                      </a:lnTo>
                      <a:lnTo>
                        <a:pt x="581" y="128"/>
                      </a:lnTo>
                      <a:lnTo>
                        <a:pt x="585" y="139"/>
                      </a:lnTo>
                      <a:lnTo>
                        <a:pt x="585" y="150"/>
                      </a:lnTo>
                      <a:lnTo>
                        <a:pt x="578" y="162"/>
                      </a:lnTo>
                      <a:lnTo>
                        <a:pt x="570" y="170"/>
                      </a:lnTo>
                      <a:lnTo>
                        <a:pt x="565" y="166"/>
                      </a:lnTo>
                      <a:lnTo>
                        <a:pt x="561" y="155"/>
                      </a:lnTo>
                      <a:lnTo>
                        <a:pt x="560" y="137"/>
                      </a:lnTo>
                      <a:lnTo>
                        <a:pt x="567" y="109"/>
                      </a:lnTo>
                      <a:lnTo>
                        <a:pt x="572" y="97"/>
                      </a:lnTo>
                      <a:lnTo>
                        <a:pt x="570" y="93"/>
                      </a:lnTo>
                      <a:lnTo>
                        <a:pt x="569" y="102"/>
                      </a:lnTo>
                      <a:lnTo>
                        <a:pt x="560" y="108"/>
                      </a:lnTo>
                      <a:lnTo>
                        <a:pt x="561" y="102"/>
                      </a:lnTo>
                      <a:lnTo>
                        <a:pt x="570" y="86"/>
                      </a:lnTo>
                      <a:lnTo>
                        <a:pt x="580" y="80"/>
                      </a:lnTo>
                      <a:lnTo>
                        <a:pt x="580" y="86"/>
                      </a:lnTo>
                      <a:lnTo>
                        <a:pt x="600" y="77"/>
                      </a:lnTo>
                      <a:lnTo>
                        <a:pt x="607" y="80"/>
                      </a:lnTo>
                      <a:lnTo>
                        <a:pt x="611" y="77"/>
                      </a:lnTo>
                      <a:lnTo>
                        <a:pt x="620" y="77"/>
                      </a:lnTo>
                      <a:lnTo>
                        <a:pt x="614" y="68"/>
                      </a:lnTo>
                      <a:lnTo>
                        <a:pt x="612" y="68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8" name=""/>
                <p:cNvSpPr/>
                <p:nvPr/>
              </p:nvSpPr>
              <p:spPr>
                <a:xfrm>
                  <a:off x="1136520" y="3290760"/>
                  <a:ext cx="1397160" cy="747720"/>
                </a:xfrm>
                <a:custGeom>
                  <a:avLst/>
                  <a:gdLst/>
                  <a:ahLst/>
                  <a:rect l="l" t="t" r="r" b="b"/>
                  <a:pathLst>
                    <a:path w="880" h="471">
                      <a:moveTo>
                        <a:pt x="612" y="68"/>
                      </a:moveTo>
                      <a:lnTo>
                        <a:pt x="603" y="66"/>
                      </a:lnTo>
                      <a:lnTo>
                        <a:pt x="601" y="62"/>
                      </a:lnTo>
                      <a:lnTo>
                        <a:pt x="587" y="62"/>
                      </a:lnTo>
                      <a:lnTo>
                        <a:pt x="578" y="68"/>
                      </a:lnTo>
                      <a:lnTo>
                        <a:pt x="569" y="68"/>
                      </a:lnTo>
                      <a:lnTo>
                        <a:pt x="560" y="58"/>
                      </a:lnTo>
                      <a:lnTo>
                        <a:pt x="550" y="62"/>
                      </a:lnTo>
                      <a:lnTo>
                        <a:pt x="550" y="57"/>
                      </a:lnTo>
                      <a:lnTo>
                        <a:pt x="561" y="46"/>
                      </a:lnTo>
                      <a:lnTo>
                        <a:pt x="525" y="64"/>
                      </a:lnTo>
                      <a:lnTo>
                        <a:pt x="514" y="66"/>
                      </a:lnTo>
                      <a:lnTo>
                        <a:pt x="514" y="57"/>
                      </a:lnTo>
                      <a:lnTo>
                        <a:pt x="498" y="64"/>
                      </a:lnTo>
                      <a:lnTo>
                        <a:pt x="508" y="51"/>
                      </a:lnTo>
                      <a:lnTo>
                        <a:pt x="532" y="33"/>
                      </a:lnTo>
                      <a:lnTo>
                        <a:pt x="516" y="29"/>
                      </a:lnTo>
                      <a:lnTo>
                        <a:pt x="507" y="31"/>
                      </a:lnTo>
                      <a:lnTo>
                        <a:pt x="485" y="18"/>
                      </a:lnTo>
                      <a:lnTo>
                        <a:pt x="457" y="16"/>
                      </a:lnTo>
                      <a:lnTo>
                        <a:pt x="450" y="0"/>
                      </a:lnTo>
                      <a:lnTo>
                        <a:pt x="450" y="11"/>
                      </a:lnTo>
                      <a:lnTo>
                        <a:pt x="29" y="11"/>
                      </a:lnTo>
                      <a:lnTo>
                        <a:pt x="36" y="16"/>
                      </a:lnTo>
                      <a:lnTo>
                        <a:pt x="33" y="22"/>
                      </a:lnTo>
                      <a:lnTo>
                        <a:pt x="34" y="24"/>
                      </a:lnTo>
                      <a:lnTo>
                        <a:pt x="36" y="35"/>
                      </a:lnTo>
                      <a:lnTo>
                        <a:pt x="27" y="46"/>
                      </a:lnTo>
                      <a:lnTo>
                        <a:pt x="25" y="42"/>
                      </a:lnTo>
                      <a:lnTo>
                        <a:pt x="29" y="35"/>
                      </a:lnTo>
                      <a:lnTo>
                        <a:pt x="29" y="29"/>
                      </a:lnTo>
                      <a:lnTo>
                        <a:pt x="2" y="24"/>
                      </a:lnTo>
                      <a:lnTo>
                        <a:pt x="0" y="27"/>
                      </a:lnTo>
                      <a:lnTo>
                        <a:pt x="9" y="55"/>
                      </a:lnTo>
                      <a:lnTo>
                        <a:pt x="11" y="55"/>
                      </a:lnTo>
                      <a:lnTo>
                        <a:pt x="9" y="60"/>
                      </a:lnTo>
                      <a:lnTo>
                        <a:pt x="13" y="62"/>
                      </a:lnTo>
                      <a:lnTo>
                        <a:pt x="13" y="66"/>
                      </a:lnTo>
                      <a:lnTo>
                        <a:pt x="9" y="62"/>
                      </a:lnTo>
                      <a:lnTo>
                        <a:pt x="11" y="69"/>
                      </a:lnTo>
                      <a:lnTo>
                        <a:pt x="22" y="73"/>
                      </a:lnTo>
                      <a:lnTo>
                        <a:pt x="13" y="77"/>
                      </a:lnTo>
                      <a:lnTo>
                        <a:pt x="9" y="133"/>
                      </a:lnTo>
                      <a:lnTo>
                        <a:pt x="3" y="142"/>
                      </a:lnTo>
                      <a:lnTo>
                        <a:pt x="9" y="164"/>
                      </a:lnTo>
                      <a:lnTo>
                        <a:pt x="11" y="173"/>
                      </a:lnTo>
                      <a:lnTo>
                        <a:pt x="5" y="195"/>
                      </a:lnTo>
                      <a:lnTo>
                        <a:pt x="14" y="208"/>
                      </a:lnTo>
                      <a:lnTo>
                        <a:pt x="16" y="224"/>
                      </a:lnTo>
                      <a:lnTo>
                        <a:pt x="27" y="239"/>
                      </a:lnTo>
                      <a:lnTo>
                        <a:pt x="33" y="243"/>
                      </a:lnTo>
                      <a:lnTo>
                        <a:pt x="34" y="239"/>
                      </a:lnTo>
                      <a:lnTo>
                        <a:pt x="42" y="239"/>
                      </a:lnTo>
                      <a:lnTo>
                        <a:pt x="36" y="243"/>
                      </a:lnTo>
                      <a:lnTo>
                        <a:pt x="40" y="250"/>
                      </a:lnTo>
                      <a:lnTo>
                        <a:pt x="34" y="246"/>
                      </a:lnTo>
                      <a:lnTo>
                        <a:pt x="34" y="248"/>
                      </a:lnTo>
                      <a:lnTo>
                        <a:pt x="36" y="257"/>
                      </a:lnTo>
                      <a:lnTo>
                        <a:pt x="44" y="263"/>
                      </a:lnTo>
                      <a:lnTo>
                        <a:pt x="44" y="274"/>
                      </a:lnTo>
                      <a:lnTo>
                        <a:pt x="64" y="295"/>
                      </a:lnTo>
                      <a:lnTo>
                        <a:pt x="64" y="306"/>
                      </a:lnTo>
                      <a:lnTo>
                        <a:pt x="95" y="316"/>
                      </a:lnTo>
                      <a:lnTo>
                        <a:pt x="96" y="321"/>
                      </a:lnTo>
                      <a:lnTo>
                        <a:pt x="104" y="323"/>
                      </a:lnTo>
                      <a:lnTo>
                        <a:pt x="113" y="332"/>
                      </a:lnTo>
                      <a:lnTo>
                        <a:pt x="115" y="343"/>
                      </a:lnTo>
                      <a:lnTo>
                        <a:pt x="151" y="341"/>
                      </a:lnTo>
                      <a:lnTo>
                        <a:pt x="208" y="367"/>
                      </a:lnTo>
                      <a:lnTo>
                        <a:pt x="250" y="365"/>
                      </a:lnTo>
                      <a:lnTo>
                        <a:pt x="250" y="357"/>
                      </a:lnTo>
                      <a:lnTo>
                        <a:pt x="277" y="357"/>
                      </a:lnTo>
                      <a:lnTo>
                        <a:pt x="299" y="378"/>
                      </a:lnTo>
                      <a:lnTo>
                        <a:pt x="302" y="387"/>
                      </a:lnTo>
                      <a:lnTo>
                        <a:pt x="308" y="396"/>
                      </a:lnTo>
                      <a:lnTo>
                        <a:pt x="324" y="407"/>
                      </a:lnTo>
                      <a:lnTo>
                        <a:pt x="333" y="392"/>
                      </a:lnTo>
                      <a:lnTo>
                        <a:pt x="352" y="390"/>
                      </a:lnTo>
                      <a:lnTo>
                        <a:pt x="364" y="403"/>
                      </a:lnTo>
                      <a:lnTo>
                        <a:pt x="370" y="416"/>
                      </a:lnTo>
                      <a:lnTo>
                        <a:pt x="381" y="429"/>
                      </a:lnTo>
                      <a:lnTo>
                        <a:pt x="390" y="449"/>
                      </a:lnTo>
                      <a:lnTo>
                        <a:pt x="421" y="460"/>
                      </a:lnTo>
                      <a:lnTo>
                        <a:pt x="415" y="445"/>
                      </a:lnTo>
                      <a:lnTo>
                        <a:pt x="417" y="438"/>
                      </a:lnTo>
                      <a:lnTo>
                        <a:pt x="414" y="436"/>
                      </a:lnTo>
                      <a:lnTo>
                        <a:pt x="417" y="436"/>
                      </a:lnTo>
                      <a:lnTo>
                        <a:pt x="417" y="427"/>
                      </a:lnTo>
                      <a:lnTo>
                        <a:pt x="430" y="416"/>
                      </a:lnTo>
                      <a:lnTo>
                        <a:pt x="430" y="410"/>
                      </a:lnTo>
                      <a:lnTo>
                        <a:pt x="443" y="410"/>
                      </a:lnTo>
                      <a:lnTo>
                        <a:pt x="450" y="409"/>
                      </a:lnTo>
                      <a:lnTo>
                        <a:pt x="454" y="392"/>
                      </a:lnTo>
                      <a:lnTo>
                        <a:pt x="457" y="394"/>
                      </a:lnTo>
                      <a:lnTo>
                        <a:pt x="456" y="398"/>
                      </a:lnTo>
                      <a:lnTo>
                        <a:pt x="468" y="392"/>
                      </a:lnTo>
                      <a:lnTo>
                        <a:pt x="494" y="396"/>
                      </a:lnTo>
                      <a:lnTo>
                        <a:pt x="499" y="392"/>
                      </a:lnTo>
                      <a:lnTo>
                        <a:pt x="516" y="403"/>
                      </a:lnTo>
                      <a:lnTo>
                        <a:pt x="525" y="403"/>
                      </a:lnTo>
                      <a:lnTo>
                        <a:pt x="529" y="398"/>
                      </a:lnTo>
                      <a:lnTo>
                        <a:pt x="538" y="405"/>
                      </a:lnTo>
                      <a:lnTo>
                        <a:pt x="539" y="403"/>
                      </a:lnTo>
                      <a:lnTo>
                        <a:pt x="532" y="396"/>
                      </a:lnTo>
                      <a:lnTo>
                        <a:pt x="538" y="387"/>
                      </a:lnTo>
                      <a:lnTo>
                        <a:pt x="523" y="387"/>
                      </a:lnTo>
                      <a:lnTo>
                        <a:pt x="523" y="383"/>
                      </a:lnTo>
                      <a:lnTo>
                        <a:pt x="554" y="381"/>
                      </a:lnTo>
                      <a:lnTo>
                        <a:pt x="558" y="372"/>
                      </a:lnTo>
                      <a:lnTo>
                        <a:pt x="560" y="383"/>
                      </a:lnTo>
                      <a:lnTo>
                        <a:pt x="572" y="378"/>
                      </a:lnTo>
                      <a:lnTo>
                        <a:pt x="572" y="379"/>
                      </a:lnTo>
                      <a:lnTo>
                        <a:pt x="583" y="379"/>
                      </a:lnTo>
                      <a:lnTo>
                        <a:pt x="600" y="392"/>
                      </a:lnTo>
                      <a:lnTo>
                        <a:pt x="620" y="387"/>
                      </a:lnTo>
                      <a:lnTo>
                        <a:pt x="638" y="403"/>
                      </a:lnTo>
                      <a:lnTo>
                        <a:pt x="638" y="425"/>
                      </a:lnTo>
                      <a:lnTo>
                        <a:pt x="642" y="425"/>
                      </a:lnTo>
                      <a:lnTo>
                        <a:pt x="640" y="434"/>
                      </a:lnTo>
                      <a:lnTo>
                        <a:pt x="647" y="441"/>
                      </a:lnTo>
                      <a:lnTo>
                        <a:pt x="649" y="441"/>
                      </a:lnTo>
                      <a:lnTo>
                        <a:pt x="654" y="458"/>
                      </a:lnTo>
                      <a:lnTo>
                        <a:pt x="660" y="460"/>
                      </a:lnTo>
                      <a:lnTo>
                        <a:pt x="663" y="471"/>
                      </a:lnTo>
                      <a:lnTo>
                        <a:pt x="674" y="467"/>
                      </a:lnTo>
                      <a:lnTo>
                        <a:pt x="678" y="456"/>
                      </a:lnTo>
                      <a:lnTo>
                        <a:pt x="678" y="441"/>
                      </a:lnTo>
                      <a:lnTo>
                        <a:pt x="656" y="378"/>
                      </a:lnTo>
                      <a:lnTo>
                        <a:pt x="667" y="350"/>
                      </a:lnTo>
                      <a:lnTo>
                        <a:pt x="673" y="347"/>
                      </a:lnTo>
                      <a:lnTo>
                        <a:pt x="671" y="343"/>
                      </a:lnTo>
                      <a:lnTo>
                        <a:pt x="680" y="343"/>
                      </a:lnTo>
                      <a:lnTo>
                        <a:pt x="693" y="332"/>
                      </a:lnTo>
                      <a:lnTo>
                        <a:pt x="698" y="323"/>
                      </a:lnTo>
                      <a:lnTo>
                        <a:pt x="715" y="316"/>
                      </a:lnTo>
                      <a:lnTo>
                        <a:pt x="720" y="308"/>
                      </a:lnTo>
                      <a:lnTo>
                        <a:pt x="736" y="301"/>
                      </a:lnTo>
                      <a:lnTo>
                        <a:pt x="736" y="297"/>
                      </a:lnTo>
                      <a:lnTo>
                        <a:pt x="733" y="297"/>
                      </a:lnTo>
                      <a:lnTo>
                        <a:pt x="736" y="294"/>
                      </a:lnTo>
                      <a:lnTo>
                        <a:pt x="731" y="290"/>
                      </a:lnTo>
                      <a:lnTo>
                        <a:pt x="735" y="288"/>
                      </a:lnTo>
                      <a:lnTo>
                        <a:pt x="740" y="292"/>
                      </a:lnTo>
                      <a:lnTo>
                        <a:pt x="747" y="286"/>
                      </a:lnTo>
                      <a:lnTo>
                        <a:pt x="744" y="281"/>
                      </a:lnTo>
                      <a:lnTo>
                        <a:pt x="744" y="286"/>
                      </a:lnTo>
                      <a:lnTo>
                        <a:pt x="740" y="281"/>
                      </a:lnTo>
                      <a:lnTo>
                        <a:pt x="733" y="281"/>
                      </a:lnTo>
                      <a:lnTo>
                        <a:pt x="733" y="274"/>
                      </a:lnTo>
                      <a:lnTo>
                        <a:pt x="735" y="279"/>
                      </a:lnTo>
                      <a:lnTo>
                        <a:pt x="740" y="275"/>
                      </a:lnTo>
                      <a:lnTo>
                        <a:pt x="746" y="277"/>
                      </a:lnTo>
                      <a:lnTo>
                        <a:pt x="744" y="263"/>
                      </a:lnTo>
                      <a:lnTo>
                        <a:pt x="735" y="261"/>
                      </a:lnTo>
                      <a:lnTo>
                        <a:pt x="738" y="259"/>
                      </a:lnTo>
                      <a:lnTo>
                        <a:pt x="736" y="248"/>
                      </a:lnTo>
                      <a:lnTo>
                        <a:pt x="738" y="244"/>
                      </a:lnTo>
                      <a:lnTo>
                        <a:pt x="724" y="233"/>
                      </a:lnTo>
                      <a:lnTo>
                        <a:pt x="724" y="230"/>
                      </a:lnTo>
                      <a:lnTo>
                        <a:pt x="736" y="239"/>
                      </a:lnTo>
                      <a:lnTo>
                        <a:pt x="733" y="232"/>
                      </a:lnTo>
                      <a:lnTo>
                        <a:pt x="733" y="217"/>
                      </a:lnTo>
                      <a:lnTo>
                        <a:pt x="744" y="212"/>
                      </a:lnTo>
                      <a:lnTo>
                        <a:pt x="738" y="224"/>
                      </a:lnTo>
                      <a:lnTo>
                        <a:pt x="740" y="224"/>
                      </a:lnTo>
                      <a:lnTo>
                        <a:pt x="738" y="233"/>
                      </a:lnTo>
                      <a:lnTo>
                        <a:pt x="747" y="243"/>
                      </a:lnTo>
                      <a:lnTo>
                        <a:pt x="744" y="252"/>
                      </a:lnTo>
                      <a:lnTo>
                        <a:pt x="744" y="257"/>
                      </a:lnTo>
                      <a:lnTo>
                        <a:pt x="758" y="230"/>
                      </a:lnTo>
                      <a:lnTo>
                        <a:pt x="749" y="210"/>
                      </a:lnTo>
                      <a:lnTo>
                        <a:pt x="760" y="217"/>
                      </a:lnTo>
                      <a:lnTo>
                        <a:pt x="760" y="223"/>
                      </a:lnTo>
                      <a:lnTo>
                        <a:pt x="769" y="210"/>
                      </a:lnTo>
                      <a:lnTo>
                        <a:pt x="775" y="199"/>
                      </a:lnTo>
                      <a:lnTo>
                        <a:pt x="769" y="193"/>
                      </a:lnTo>
                      <a:lnTo>
                        <a:pt x="771" y="188"/>
                      </a:lnTo>
                      <a:lnTo>
                        <a:pt x="789" y="177"/>
                      </a:lnTo>
                      <a:lnTo>
                        <a:pt x="811" y="173"/>
                      </a:lnTo>
                      <a:lnTo>
                        <a:pt x="815" y="168"/>
                      </a:lnTo>
                      <a:lnTo>
                        <a:pt x="818" y="171"/>
                      </a:lnTo>
                      <a:lnTo>
                        <a:pt x="837" y="168"/>
                      </a:lnTo>
                      <a:lnTo>
                        <a:pt x="835" y="162"/>
                      </a:lnTo>
                      <a:lnTo>
                        <a:pt x="833" y="168"/>
                      </a:lnTo>
                      <a:lnTo>
                        <a:pt x="829" y="168"/>
                      </a:lnTo>
                      <a:lnTo>
                        <a:pt x="820" y="155"/>
                      </a:lnTo>
                      <a:lnTo>
                        <a:pt x="831" y="128"/>
                      </a:lnTo>
                      <a:lnTo>
                        <a:pt x="848" y="120"/>
                      </a:lnTo>
                      <a:lnTo>
                        <a:pt x="851" y="109"/>
                      </a:lnTo>
                      <a:lnTo>
                        <a:pt x="860" y="115"/>
                      </a:lnTo>
                      <a:lnTo>
                        <a:pt x="879" y="106"/>
                      </a:lnTo>
                      <a:lnTo>
                        <a:pt x="880" y="104"/>
                      </a:lnTo>
                      <a:lnTo>
                        <a:pt x="879" y="102"/>
                      </a:lnTo>
                      <a:lnTo>
                        <a:pt x="879" y="95"/>
                      </a:lnTo>
                      <a:lnTo>
                        <a:pt x="871" y="93"/>
                      </a:lnTo>
                      <a:lnTo>
                        <a:pt x="871" y="86"/>
                      </a:lnTo>
                      <a:lnTo>
                        <a:pt x="868" y="84"/>
                      </a:lnTo>
                      <a:lnTo>
                        <a:pt x="868" y="55"/>
                      </a:lnTo>
                      <a:lnTo>
                        <a:pt x="860" y="47"/>
                      </a:lnTo>
                      <a:lnTo>
                        <a:pt x="851" y="51"/>
                      </a:lnTo>
                      <a:lnTo>
                        <a:pt x="842" y="46"/>
                      </a:lnTo>
                      <a:lnTo>
                        <a:pt x="833" y="60"/>
                      </a:lnTo>
                      <a:lnTo>
                        <a:pt x="824" y="91"/>
                      </a:lnTo>
                      <a:lnTo>
                        <a:pt x="813" y="93"/>
                      </a:lnTo>
                      <a:lnTo>
                        <a:pt x="809" y="100"/>
                      </a:lnTo>
                      <a:lnTo>
                        <a:pt x="758" y="100"/>
                      </a:lnTo>
                      <a:lnTo>
                        <a:pt x="746" y="108"/>
                      </a:lnTo>
                      <a:lnTo>
                        <a:pt x="736" y="119"/>
                      </a:lnTo>
                      <a:lnTo>
                        <a:pt x="740" y="120"/>
                      </a:lnTo>
                      <a:lnTo>
                        <a:pt x="738" y="122"/>
                      </a:lnTo>
                      <a:lnTo>
                        <a:pt x="740" y="130"/>
                      </a:lnTo>
                      <a:lnTo>
                        <a:pt x="727" y="135"/>
                      </a:lnTo>
                      <a:lnTo>
                        <a:pt x="709" y="133"/>
                      </a:lnTo>
                      <a:lnTo>
                        <a:pt x="694" y="137"/>
                      </a:lnTo>
                      <a:lnTo>
                        <a:pt x="698" y="146"/>
                      </a:lnTo>
                      <a:lnTo>
                        <a:pt x="682" y="159"/>
                      </a:lnTo>
                      <a:lnTo>
                        <a:pt x="653" y="171"/>
                      </a:lnTo>
                      <a:lnTo>
                        <a:pt x="634" y="171"/>
                      </a:lnTo>
                      <a:lnTo>
                        <a:pt x="629" y="168"/>
                      </a:lnTo>
                      <a:lnTo>
                        <a:pt x="632" y="162"/>
                      </a:lnTo>
                      <a:lnTo>
                        <a:pt x="636" y="153"/>
                      </a:lnTo>
                      <a:lnTo>
                        <a:pt x="638" y="150"/>
                      </a:lnTo>
                      <a:lnTo>
                        <a:pt x="642" y="150"/>
                      </a:lnTo>
                      <a:lnTo>
                        <a:pt x="643" y="140"/>
                      </a:lnTo>
                      <a:lnTo>
                        <a:pt x="636" y="119"/>
                      </a:lnTo>
                      <a:lnTo>
                        <a:pt x="631" y="122"/>
                      </a:lnTo>
                      <a:lnTo>
                        <a:pt x="625" y="128"/>
                      </a:lnTo>
                      <a:lnTo>
                        <a:pt x="622" y="126"/>
                      </a:lnTo>
                      <a:lnTo>
                        <a:pt x="631" y="111"/>
                      </a:lnTo>
                      <a:lnTo>
                        <a:pt x="627" y="93"/>
                      </a:lnTo>
                      <a:lnTo>
                        <a:pt x="612" y="84"/>
                      </a:lnTo>
                      <a:lnTo>
                        <a:pt x="605" y="84"/>
                      </a:lnTo>
                      <a:lnTo>
                        <a:pt x="605" y="91"/>
                      </a:lnTo>
                      <a:lnTo>
                        <a:pt x="598" y="93"/>
                      </a:lnTo>
                      <a:lnTo>
                        <a:pt x="598" y="100"/>
                      </a:lnTo>
                      <a:lnTo>
                        <a:pt x="594" y="102"/>
                      </a:lnTo>
                      <a:lnTo>
                        <a:pt x="594" y="97"/>
                      </a:lnTo>
                      <a:lnTo>
                        <a:pt x="585" y="106"/>
                      </a:lnTo>
                      <a:lnTo>
                        <a:pt x="581" y="128"/>
                      </a:lnTo>
                      <a:lnTo>
                        <a:pt x="585" y="139"/>
                      </a:lnTo>
                      <a:lnTo>
                        <a:pt x="585" y="150"/>
                      </a:lnTo>
                      <a:lnTo>
                        <a:pt x="578" y="162"/>
                      </a:lnTo>
                      <a:lnTo>
                        <a:pt x="570" y="170"/>
                      </a:lnTo>
                      <a:lnTo>
                        <a:pt x="565" y="166"/>
                      </a:lnTo>
                      <a:lnTo>
                        <a:pt x="561" y="155"/>
                      </a:lnTo>
                      <a:lnTo>
                        <a:pt x="560" y="137"/>
                      </a:lnTo>
                      <a:lnTo>
                        <a:pt x="567" y="109"/>
                      </a:lnTo>
                      <a:lnTo>
                        <a:pt x="572" y="97"/>
                      </a:lnTo>
                      <a:lnTo>
                        <a:pt x="570" y="93"/>
                      </a:lnTo>
                      <a:lnTo>
                        <a:pt x="569" y="102"/>
                      </a:lnTo>
                      <a:lnTo>
                        <a:pt x="560" y="108"/>
                      </a:lnTo>
                      <a:lnTo>
                        <a:pt x="561" y="102"/>
                      </a:lnTo>
                      <a:lnTo>
                        <a:pt x="570" y="86"/>
                      </a:lnTo>
                      <a:lnTo>
                        <a:pt x="580" y="80"/>
                      </a:lnTo>
                      <a:lnTo>
                        <a:pt x="580" y="86"/>
                      </a:lnTo>
                      <a:lnTo>
                        <a:pt x="600" y="77"/>
                      </a:lnTo>
                      <a:lnTo>
                        <a:pt x="607" y="80"/>
                      </a:lnTo>
                      <a:lnTo>
                        <a:pt x="611" y="77"/>
                      </a:lnTo>
                      <a:lnTo>
                        <a:pt x="620" y="77"/>
                      </a:lnTo>
                      <a:lnTo>
                        <a:pt x="614" y="68"/>
                      </a:lnTo>
                      <a:lnTo>
                        <a:pt x="612" y="68"/>
                      </a:lnTo>
                      <a:lnTo>
                        <a:pt x="612" y="68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9" name=""/>
                <p:cNvSpPr/>
                <p:nvPr/>
              </p:nvSpPr>
              <p:spPr>
                <a:xfrm>
                  <a:off x="82440" y="2166840"/>
                  <a:ext cx="920880" cy="912960"/>
                </a:xfrm>
                <a:custGeom>
                  <a:avLst/>
                  <a:gdLst/>
                  <a:ahLst/>
                  <a:rect l="l" t="t" r="r" b="b"/>
                  <a:pathLst>
                    <a:path w="580" h="575">
                      <a:moveTo>
                        <a:pt x="73" y="564"/>
                      </a:moveTo>
                      <a:lnTo>
                        <a:pt x="69" y="566"/>
                      </a:lnTo>
                      <a:lnTo>
                        <a:pt x="73" y="571"/>
                      </a:lnTo>
                      <a:lnTo>
                        <a:pt x="75" y="566"/>
                      </a:lnTo>
                      <a:lnTo>
                        <a:pt x="84" y="568"/>
                      </a:lnTo>
                      <a:lnTo>
                        <a:pt x="82" y="560"/>
                      </a:lnTo>
                      <a:lnTo>
                        <a:pt x="86" y="566"/>
                      </a:lnTo>
                      <a:lnTo>
                        <a:pt x="91" y="566"/>
                      </a:lnTo>
                      <a:lnTo>
                        <a:pt x="100" y="551"/>
                      </a:lnTo>
                      <a:lnTo>
                        <a:pt x="100" y="551"/>
                      </a:lnTo>
                      <a:lnTo>
                        <a:pt x="100" y="558"/>
                      </a:lnTo>
                      <a:lnTo>
                        <a:pt x="126" y="546"/>
                      </a:lnTo>
                      <a:lnTo>
                        <a:pt x="128" y="553"/>
                      </a:lnTo>
                      <a:lnTo>
                        <a:pt x="131" y="544"/>
                      </a:lnTo>
                      <a:lnTo>
                        <a:pt x="144" y="540"/>
                      </a:lnTo>
                      <a:lnTo>
                        <a:pt x="135" y="529"/>
                      </a:lnTo>
                      <a:lnTo>
                        <a:pt x="142" y="533"/>
                      </a:lnTo>
                      <a:lnTo>
                        <a:pt x="155" y="529"/>
                      </a:lnTo>
                      <a:lnTo>
                        <a:pt x="151" y="526"/>
                      </a:lnTo>
                      <a:lnTo>
                        <a:pt x="161" y="524"/>
                      </a:lnTo>
                      <a:lnTo>
                        <a:pt x="161" y="518"/>
                      </a:lnTo>
                      <a:lnTo>
                        <a:pt x="177" y="513"/>
                      </a:lnTo>
                      <a:lnTo>
                        <a:pt x="177" y="506"/>
                      </a:lnTo>
                      <a:lnTo>
                        <a:pt x="175" y="506"/>
                      </a:lnTo>
                      <a:lnTo>
                        <a:pt x="188" y="498"/>
                      </a:lnTo>
                      <a:lnTo>
                        <a:pt x="188" y="493"/>
                      </a:lnTo>
                      <a:lnTo>
                        <a:pt x="193" y="495"/>
                      </a:lnTo>
                      <a:lnTo>
                        <a:pt x="199" y="486"/>
                      </a:lnTo>
                      <a:lnTo>
                        <a:pt x="212" y="480"/>
                      </a:lnTo>
                      <a:lnTo>
                        <a:pt x="212" y="476"/>
                      </a:lnTo>
                      <a:lnTo>
                        <a:pt x="213" y="471"/>
                      </a:lnTo>
                      <a:lnTo>
                        <a:pt x="224" y="462"/>
                      </a:lnTo>
                      <a:lnTo>
                        <a:pt x="219" y="456"/>
                      </a:lnTo>
                      <a:lnTo>
                        <a:pt x="212" y="455"/>
                      </a:lnTo>
                      <a:lnTo>
                        <a:pt x="213" y="445"/>
                      </a:lnTo>
                      <a:lnTo>
                        <a:pt x="235" y="427"/>
                      </a:lnTo>
                      <a:lnTo>
                        <a:pt x="228" y="418"/>
                      </a:lnTo>
                      <a:lnTo>
                        <a:pt x="235" y="420"/>
                      </a:lnTo>
                      <a:lnTo>
                        <a:pt x="248" y="398"/>
                      </a:lnTo>
                      <a:lnTo>
                        <a:pt x="264" y="387"/>
                      </a:lnTo>
                      <a:lnTo>
                        <a:pt x="274" y="356"/>
                      </a:lnTo>
                      <a:lnTo>
                        <a:pt x="274" y="371"/>
                      </a:lnTo>
                      <a:lnTo>
                        <a:pt x="266" y="387"/>
                      </a:lnTo>
                      <a:lnTo>
                        <a:pt x="274" y="389"/>
                      </a:lnTo>
                      <a:lnTo>
                        <a:pt x="286" y="380"/>
                      </a:lnTo>
                      <a:lnTo>
                        <a:pt x="275" y="393"/>
                      </a:lnTo>
                      <a:lnTo>
                        <a:pt x="290" y="400"/>
                      </a:lnTo>
                      <a:lnTo>
                        <a:pt x="270" y="396"/>
                      </a:lnTo>
                      <a:lnTo>
                        <a:pt x="255" y="403"/>
                      </a:lnTo>
                      <a:lnTo>
                        <a:pt x="255" y="418"/>
                      </a:lnTo>
                      <a:lnTo>
                        <a:pt x="248" y="434"/>
                      </a:lnTo>
                      <a:lnTo>
                        <a:pt x="252" y="438"/>
                      </a:lnTo>
                      <a:lnTo>
                        <a:pt x="261" y="433"/>
                      </a:lnTo>
                      <a:lnTo>
                        <a:pt x="255" y="444"/>
                      </a:lnTo>
                      <a:lnTo>
                        <a:pt x="248" y="444"/>
                      </a:lnTo>
                      <a:lnTo>
                        <a:pt x="246" y="449"/>
                      </a:lnTo>
                      <a:lnTo>
                        <a:pt x="250" y="453"/>
                      </a:lnTo>
                      <a:lnTo>
                        <a:pt x="261" y="449"/>
                      </a:lnTo>
                      <a:lnTo>
                        <a:pt x="270" y="440"/>
                      </a:lnTo>
                      <a:lnTo>
                        <a:pt x="270" y="445"/>
                      </a:lnTo>
                      <a:lnTo>
                        <a:pt x="274" y="438"/>
                      </a:lnTo>
                      <a:lnTo>
                        <a:pt x="279" y="436"/>
                      </a:lnTo>
                      <a:lnTo>
                        <a:pt x="281" y="429"/>
                      </a:lnTo>
                      <a:lnTo>
                        <a:pt x="281" y="436"/>
                      </a:lnTo>
                      <a:lnTo>
                        <a:pt x="285" y="424"/>
                      </a:lnTo>
                      <a:lnTo>
                        <a:pt x="297" y="427"/>
                      </a:lnTo>
                      <a:lnTo>
                        <a:pt x="305" y="411"/>
                      </a:lnTo>
                      <a:lnTo>
                        <a:pt x="297" y="413"/>
                      </a:lnTo>
                      <a:lnTo>
                        <a:pt x="301" y="405"/>
                      </a:lnTo>
                      <a:lnTo>
                        <a:pt x="295" y="402"/>
                      </a:lnTo>
                      <a:lnTo>
                        <a:pt x="310" y="389"/>
                      </a:lnTo>
                      <a:lnTo>
                        <a:pt x="306" y="400"/>
                      </a:lnTo>
                      <a:lnTo>
                        <a:pt x="310" y="398"/>
                      </a:lnTo>
                      <a:lnTo>
                        <a:pt x="310" y="391"/>
                      </a:lnTo>
                      <a:lnTo>
                        <a:pt x="314" y="396"/>
                      </a:lnTo>
                      <a:lnTo>
                        <a:pt x="326" y="394"/>
                      </a:lnTo>
                      <a:lnTo>
                        <a:pt x="325" y="402"/>
                      </a:lnTo>
                      <a:lnTo>
                        <a:pt x="332" y="402"/>
                      </a:lnTo>
                      <a:lnTo>
                        <a:pt x="325" y="405"/>
                      </a:lnTo>
                      <a:lnTo>
                        <a:pt x="336" y="402"/>
                      </a:lnTo>
                      <a:lnTo>
                        <a:pt x="332" y="407"/>
                      </a:lnTo>
                      <a:lnTo>
                        <a:pt x="341" y="407"/>
                      </a:lnTo>
                      <a:lnTo>
                        <a:pt x="339" y="411"/>
                      </a:lnTo>
                      <a:lnTo>
                        <a:pt x="347" y="418"/>
                      </a:lnTo>
                      <a:lnTo>
                        <a:pt x="352" y="413"/>
                      </a:lnTo>
                      <a:lnTo>
                        <a:pt x="367" y="427"/>
                      </a:lnTo>
                      <a:lnTo>
                        <a:pt x="407" y="425"/>
                      </a:lnTo>
                      <a:lnTo>
                        <a:pt x="407" y="431"/>
                      </a:lnTo>
                      <a:lnTo>
                        <a:pt x="418" y="434"/>
                      </a:lnTo>
                      <a:lnTo>
                        <a:pt x="429" y="433"/>
                      </a:lnTo>
                      <a:lnTo>
                        <a:pt x="434" y="425"/>
                      </a:lnTo>
                      <a:lnTo>
                        <a:pt x="443" y="433"/>
                      </a:lnTo>
                      <a:lnTo>
                        <a:pt x="440" y="433"/>
                      </a:lnTo>
                      <a:lnTo>
                        <a:pt x="440" y="440"/>
                      </a:lnTo>
                      <a:lnTo>
                        <a:pt x="438" y="427"/>
                      </a:lnTo>
                      <a:lnTo>
                        <a:pt x="434" y="438"/>
                      </a:lnTo>
                      <a:lnTo>
                        <a:pt x="430" y="442"/>
                      </a:lnTo>
                      <a:lnTo>
                        <a:pt x="449" y="453"/>
                      </a:lnTo>
                      <a:lnTo>
                        <a:pt x="461" y="442"/>
                      </a:lnTo>
                      <a:lnTo>
                        <a:pt x="458" y="438"/>
                      </a:lnTo>
                      <a:lnTo>
                        <a:pt x="461" y="442"/>
                      </a:lnTo>
                      <a:lnTo>
                        <a:pt x="456" y="447"/>
                      </a:lnTo>
                      <a:lnTo>
                        <a:pt x="456" y="456"/>
                      </a:lnTo>
                      <a:lnTo>
                        <a:pt x="467" y="465"/>
                      </a:lnTo>
                      <a:lnTo>
                        <a:pt x="465" y="469"/>
                      </a:lnTo>
                      <a:lnTo>
                        <a:pt x="480" y="478"/>
                      </a:lnTo>
                      <a:lnTo>
                        <a:pt x="487" y="475"/>
                      </a:lnTo>
                      <a:lnTo>
                        <a:pt x="487" y="471"/>
                      </a:lnTo>
                      <a:lnTo>
                        <a:pt x="474" y="460"/>
                      </a:lnTo>
                      <a:lnTo>
                        <a:pt x="476" y="456"/>
                      </a:lnTo>
                      <a:lnTo>
                        <a:pt x="485" y="464"/>
                      </a:lnTo>
                      <a:lnTo>
                        <a:pt x="489" y="458"/>
                      </a:lnTo>
                      <a:lnTo>
                        <a:pt x="492" y="469"/>
                      </a:lnTo>
                      <a:lnTo>
                        <a:pt x="491" y="475"/>
                      </a:lnTo>
                      <a:lnTo>
                        <a:pt x="498" y="473"/>
                      </a:lnTo>
                      <a:lnTo>
                        <a:pt x="498" y="478"/>
                      </a:lnTo>
                      <a:lnTo>
                        <a:pt x="502" y="478"/>
                      </a:lnTo>
                      <a:lnTo>
                        <a:pt x="503" y="473"/>
                      </a:lnTo>
                      <a:lnTo>
                        <a:pt x="498" y="453"/>
                      </a:lnTo>
                      <a:lnTo>
                        <a:pt x="498" y="445"/>
                      </a:lnTo>
                      <a:lnTo>
                        <a:pt x="509" y="475"/>
                      </a:lnTo>
                      <a:lnTo>
                        <a:pt x="518" y="478"/>
                      </a:lnTo>
                      <a:lnTo>
                        <a:pt x="522" y="486"/>
                      </a:lnTo>
                      <a:lnTo>
                        <a:pt x="527" y="482"/>
                      </a:lnTo>
                      <a:lnTo>
                        <a:pt x="525" y="484"/>
                      </a:lnTo>
                      <a:lnTo>
                        <a:pt x="523" y="487"/>
                      </a:lnTo>
                      <a:lnTo>
                        <a:pt x="525" y="491"/>
                      </a:lnTo>
                      <a:lnTo>
                        <a:pt x="529" y="491"/>
                      </a:lnTo>
                      <a:lnTo>
                        <a:pt x="536" y="500"/>
                      </a:lnTo>
                      <a:lnTo>
                        <a:pt x="527" y="495"/>
                      </a:lnTo>
                      <a:lnTo>
                        <a:pt x="527" y="498"/>
                      </a:lnTo>
                      <a:lnTo>
                        <a:pt x="529" y="498"/>
                      </a:lnTo>
                      <a:lnTo>
                        <a:pt x="529" y="504"/>
                      </a:lnTo>
                      <a:lnTo>
                        <a:pt x="534" y="506"/>
                      </a:lnTo>
                      <a:lnTo>
                        <a:pt x="529" y="509"/>
                      </a:lnTo>
                      <a:lnTo>
                        <a:pt x="538" y="511"/>
                      </a:lnTo>
                      <a:lnTo>
                        <a:pt x="540" y="517"/>
                      </a:lnTo>
                      <a:lnTo>
                        <a:pt x="536" y="513"/>
                      </a:lnTo>
                      <a:lnTo>
                        <a:pt x="538" y="518"/>
                      </a:lnTo>
                      <a:lnTo>
                        <a:pt x="545" y="524"/>
                      </a:lnTo>
                      <a:lnTo>
                        <a:pt x="549" y="531"/>
                      </a:lnTo>
                      <a:lnTo>
                        <a:pt x="558" y="537"/>
                      </a:lnTo>
                      <a:lnTo>
                        <a:pt x="553" y="538"/>
                      </a:lnTo>
                      <a:lnTo>
                        <a:pt x="547" y="549"/>
                      </a:lnTo>
                      <a:lnTo>
                        <a:pt x="549" y="553"/>
                      </a:lnTo>
                      <a:lnTo>
                        <a:pt x="554" y="546"/>
                      </a:lnTo>
                      <a:lnTo>
                        <a:pt x="565" y="538"/>
                      </a:lnTo>
                      <a:lnTo>
                        <a:pt x="569" y="560"/>
                      </a:lnTo>
                      <a:lnTo>
                        <a:pt x="573" y="560"/>
                      </a:lnTo>
                      <a:lnTo>
                        <a:pt x="573" y="566"/>
                      </a:lnTo>
                      <a:lnTo>
                        <a:pt x="567" y="568"/>
                      </a:lnTo>
                      <a:lnTo>
                        <a:pt x="569" y="575"/>
                      </a:lnTo>
                      <a:lnTo>
                        <a:pt x="580" y="568"/>
                      </a:lnTo>
                      <a:lnTo>
                        <a:pt x="580" y="542"/>
                      </a:lnTo>
                      <a:lnTo>
                        <a:pt x="553" y="526"/>
                      </a:lnTo>
                      <a:lnTo>
                        <a:pt x="523" y="467"/>
                      </a:lnTo>
                      <a:lnTo>
                        <a:pt x="514" y="462"/>
                      </a:lnTo>
                      <a:lnTo>
                        <a:pt x="498" y="433"/>
                      </a:lnTo>
                      <a:lnTo>
                        <a:pt x="485" y="440"/>
                      </a:lnTo>
                      <a:lnTo>
                        <a:pt x="480" y="453"/>
                      </a:lnTo>
                      <a:lnTo>
                        <a:pt x="467" y="460"/>
                      </a:lnTo>
                      <a:lnTo>
                        <a:pt x="463" y="451"/>
                      </a:lnTo>
                      <a:lnTo>
                        <a:pt x="441" y="425"/>
                      </a:lnTo>
                      <a:lnTo>
                        <a:pt x="441" y="418"/>
                      </a:lnTo>
                      <a:lnTo>
                        <a:pt x="429" y="422"/>
                      </a:lnTo>
                      <a:lnTo>
                        <a:pt x="414" y="418"/>
                      </a:lnTo>
                      <a:lnTo>
                        <a:pt x="414" y="73"/>
                      </a:lnTo>
                      <a:lnTo>
                        <a:pt x="410" y="77"/>
                      </a:lnTo>
                      <a:lnTo>
                        <a:pt x="379" y="57"/>
                      </a:lnTo>
                      <a:lnTo>
                        <a:pt x="348" y="62"/>
                      </a:lnTo>
                      <a:lnTo>
                        <a:pt x="286" y="41"/>
                      </a:lnTo>
                      <a:lnTo>
                        <a:pt x="250" y="41"/>
                      </a:lnTo>
                      <a:lnTo>
                        <a:pt x="254" y="37"/>
                      </a:lnTo>
                      <a:lnTo>
                        <a:pt x="248" y="35"/>
                      </a:lnTo>
                      <a:lnTo>
                        <a:pt x="243" y="33"/>
                      </a:lnTo>
                      <a:lnTo>
                        <a:pt x="244" y="24"/>
                      </a:lnTo>
                      <a:lnTo>
                        <a:pt x="233" y="26"/>
                      </a:lnTo>
                      <a:lnTo>
                        <a:pt x="228" y="19"/>
                      </a:lnTo>
                      <a:lnTo>
                        <a:pt x="212" y="26"/>
                      </a:lnTo>
                      <a:lnTo>
                        <a:pt x="201" y="11"/>
                      </a:lnTo>
                      <a:lnTo>
                        <a:pt x="193" y="15"/>
                      </a:lnTo>
                      <a:lnTo>
                        <a:pt x="197" y="30"/>
                      </a:lnTo>
                      <a:lnTo>
                        <a:pt x="193" y="28"/>
                      </a:lnTo>
                      <a:lnTo>
                        <a:pt x="181" y="24"/>
                      </a:lnTo>
                      <a:lnTo>
                        <a:pt x="192" y="10"/>
                      </a:lnTo>
                      <a:lnTo>
                        <a:pt x="175" y="0"/>
                      </a:lnTo>
                      <a:lnTo>
                        <a:pt x="155" y="24"/>
                      </a:lnTo>
                      <a:lnTo>
                        <a:pt x="137" y="26"/>
                      </a:lnTo>
                      <a:lnTo>
                        <a:pt x="135" y="31"/>
                      </a:lnTo>
                      <a:lnTo>
                        <a:pt x="131" y="28"/>
                      </a:lnTo>
                      <a:lnTo>
                        <a:pt x="139" y="21"/>
                      </a:lnTo>
                      <a:lnTo>
                        <a:pt x="126" y="28"/>
                      </a:lnTo>
                      <a:lnTo>
                        <a:pt x="122" y="33"/>
                      </a:lnTo>
                      <a:lnTo>
                        <a:pt x="131" y="39"/>
                      </a:lnTo>
                      <a:lnTo>
                        <a:pt x="126" y="41"/>
                      </a:lnTo>
                      <a:lnTo>
                        <a:pt x="124" y="50"/>
                      </a:lnTo>
                      <a:lnTo>
                        <a:pt x="120" y="46"/>
                      </a:lnTo>
                      <a:lnTo>
                        <a:pt x="124" y="39"/>
                      </a:lnTo>
                      <a:lnTo>
                        <a:pt x="120" y="35"/>
                      </a:lnTo>
                      <a:lnTo>
                        <a:pt x="95" y="55"/>
                      </a:lnTo>
                      <a:lnTo>
                        <a:pt x="97" y="50"/>
                      </a:lnTo>
                      <a:lnTo>
                        <a:pt x="95" y="50"/>
                      </a:lnTo>
                      <a:lnTo>
                        <a:pt x="89" y="59"/>
                      </a:lnTo>
                      <a:lnTo>
                        <a:pt x="99" y="66"/>
                      </a:lnTo>
                      <a:lnTo>
                        <a:pt x="86" y="61"/>
                      </a:lnTo>
                      <a:lnTo>
                        <a:pt x="80" y="72"/>
                      </a:lnTo>
                      <a:lnTo>
                        <a:pt x="89" y="72"/>
                      </a:lnTo>
                      <a:lnTo>
                        <a:pt x="79" y="73"/>
                      </a:lnTo>
                      <a:lnTo>
                        <a:pt x="84" y="81"/>
                      </a:lnTo>
                      <a:lnTo>
                        <a:pt x="79" y="77"/>
                      </a:lnTo>
                      <a:lnTo>
                        <a:pt x="77" y="88"/>
                      </a:lnTo>
                      <a:lnTo>
                        <a:pt x="64" y="106"/>
                      </a:lnTo>
                      <a:lnTo>
                        <a:pt x="29" y="112"/>
                      </a:lnTo>
                      <a:lnTo>
                        <a:pt x="27" y="126"/>
                      </a:lnTo>
                      <a:lnTo>
                        <a:pt x="31" y="126"/>
                      </a:lnTo>
                      <a:lnTo>
                        <a:pt x="18" y="132"/>
                      </a:lnTo>
                      <a:lnTo>
                        <a:pt x="58" y="159"/>
                      </a:lnTo>
                      <a:lnTo>
                        <a:pt x="64" y="166"/>
                      </a:lnTo>
                      <a:lnTo>
                        <a:pt x="69" y="183"/>
                      </a:lnTo>
                      <a:lnTo>
                        <a:pt x="80" y="188"/>
                      </a:lnTo>
                      <a:lnTo>
                        <a:pt x="88" y="181"/>
                      </a:lnTo>
                      <a:lnTo>
                        <a:pt x="86" y="188"/>
                      </a:lnTo>
                      <a:lnTo>
                        <a:pt x="100" y="186"/>
                      </a:lnTo>
                      <a:lnTo>
                        <a:pt x="100" y="188"/>
                      </a:lnTo>
                      <a:lnTo>
                        <a:pt x="95" y="196"/>
                      </a:lnTo>
                      <a:lnTo>
                        <a:pt x="104" y="205"/>
                      </a:lnTo>
                      <a:lnTo>
                        <a:pt x="106" y="197"/>
                      </a:lnTo>
                      <a:lnTo>
                        <a:pt x="131" y="203"/>
                      </a:lnTo>
                      <a:lnTo>
                        <a:pt x="113" y="212"/>
                      </a:lnTo>
                      <a:lnTo>
                        <a:pt x="99" y="208"/>
                      </a:lnTo>
                      <a:lnTo>
                        <a:pt x="93" y="199"/>
                      </a:lnTo>
                      <a:lnTo>
                        <a:pt x="95" y="208"/>
                      </a:lnTo>
                      <a:lnTo>
                        <a:pt x="95" y="214"/>
                      </a:lnTo>
                      <a:lnTo>
                        <a:pt x="110" y="216"/>
                      </a:lnTo>
                      <a:lnTo>
                        <a:pt x="108" y="219"/>
                      </a:lnTo>
                      <a:lnTo>
                        <a:pt x="100" y="214"/>
                      </a:lnTo>
                      <a:lnTo>
                        <a:pt x="97" y="227"/>
                      </a:lnTo>
                      <a:lnTo>
                        <a:pt x="69" y="223"/>
                      </a:lnTo>
                      <a:lnTo>
                        <a:pt x="62" y="217"/>
                      </a:lnTo>
                      <a:lnTo>
                        <a:pt x="66" y="214"/>
                      </a:lnTo>
                      <a:lnTo>
                        <a:pt x="66" y="205"/>
                      </a:lnTo>
                      <a:lnTo>
                        <a:pt x="64" y="203"/>
                      </a:lnTo>
                      <a:lnTo>
                        <a:pt x="53" y="203"/>
                      </a:lnTo>
                      <a:lnTo>
                        <a:pt x="35" y="216"/>
                      </a:lnTo>
                      <a:lnTo>
                        <a:pt x="38" y="219"/>
                      </a:lnTo>
                      <a:lnTo>
                        <a:pt x="27" y="219"/>
                      </a:lnTo>
                      <a:lnTo>
                        <a:pt x="0" y="236"/>
                      </a:lnTo>
                      <a:lnTo>
                        <a:pt x="13" y="248"/>
                      </a:lnTo>
                      <a:lnTo>
                        <a:pt x="29" y="250"/>
                      </a:lnTo>
                      <a:lnTo>
                        <a:pt x="18" y="254"/>
                      </a:lnTo>
                      <a:lnTo>
                        <a:pt x="31" y="278"/>
                      </a:lnTo>
                      <a:lnTo>
                        <a:pt x="49" y="281"/>
                      </a:lnTo>
                      <a:lnTo>
                        <a:pt x="69" y="278"/>
                      </a:lnTo>
                      <a:lnTo>
                        <a:pt x="77" y="283"/>
                      </a:lnTo>
                      <a:lnTo>
                        <a:pt x="79" y="279"/>
                      </a:lnTo>
                      <a:lnTo>
                        <a:pt x="73" y="274"/>
                      </a:lnTo>
                      <a:lnTo>
                        <a:pt x="77" y="274"/>
                      </a:lnTo>
                      <a:lnTo>
                        <a:pt x="82" y="289"/>
                      </a:lnTo>
                      <a:lnTo>
                        <a:pt x="97" y="269"/>
                      </a:lnTo>
                      <a:lnTo>
                        <a:pt x="113" y="270"/>
                      </a:lnTo>
                      <a:lnTo>
                        <a:pt x="110" y="279"/>
                      </a:lnTo>
                      <a:lnTo>
                        <a:pt x="102" y="279"/>
                      </a:lnTo>
                      <a:lnTo>
                        <a:pt x="111" y="300"/>
                      </a:lnTo>
                      <a:lnTo>
                        <a:pt x="108" y="312"/>
                      </a:lnTo>
                      <a:lnTo>
                        <a:pt x="89" y="314"/>
                      </a:lnTo>
                      <a:lnTo>
                        <a:pt x="79" y="329"/>
                      </a:lnTo>
                      <a:lnTo>
                        <a:pt x="68" y="331"/>
                      </a:lnTo>
                      <a:lnTo>
                        <a:pt x="62" y="336"/>
                      </a:lnTo>
                      <a:lnTo>
                        <a:pt x="62" y="341"/>
                      </a:lnTo>
                      <a:lnTo>
                        <a:pt x="53" y="341"/>
                      </a:lnTo>
                      <a:lnTo>
                        <a:pt x="38" y="352"/>
                      </a:lnTo>
                      <a:lnTo>
                        <a:pt x="35" y="367"/>
                      </a:lnTo>
                      <a:lnTo>
                        <a:pt x="29" y="371"/>
                      </a:lnTo>
                      <a:lnTo>
                        <a:pt x="33" y="374"/>
                      </a:lnTo>
                      <a:lnTo>
                        <a:pt x="29" y="382"/>
                      </a:lnTo>
                      <a:lnTo>
                        <a:pt x="44" y="376"/>
                      </a:lnTo>
                      <a:lnTo>
                        <a:pt x="33" y="383"/>
                      </a:lnTo>
                      <a:lnTo>
                        <a:pt x="42" y="383"/>
                      </a:lnTo>
                      <a:lnTo>
                        <a:pt x="40" y="389"/>
                      </a:lnTo>
                      <a:lnTo>
                        <a:pt x="44" y="396"/>
                      </a:lnTo>
                      <a:lnTo>
                        <a:pt x="49" y="393"/>
                      </a:lnTo>
                      <a:lnTo>
                        <a:pt x="55" y="394"/>
                      </a:lnTo>
                      <a:lnTo>
                        <a:pt x="51" y="400"/>
                      </a:lnTo>
                      <a:lnTo>
                        <a:pt x="55" y="402"/>
                      </a:lnTo>
                      <a:lnTo>
                        <a:pt x="66" y="402"/>
                      </a:lnTo>
                      <a:lnTo>
                        <a:pt x="55" y="420"/>
                      </a:lnTo>
                      <a:lnTo>
                        <a:pt x="57" y="427"/>
                      </a:lnTo>
                      <a:lnTo>
                        <a:pt x="66" y="427"/>
                      </a:lnTo>
                      <a:lnTo>
                        <a:pt x="58" y="429"/>
                      </a:lnTo>
                      <a:lnTo>
                        <a:pt x="64" y="436"/>
                      </a:lnTo>
                      <a:lnTo>
                        <a:pt x="77" y="438"/>
                      </a:lnTo>
                      <a:lnTo>
                        <a:pt x="86" y="422"/>
                      </a:lnTo>
                      <a:lnTo>
                        <a:pt x="84" y="416"/>
                      </a:lnTo>
                      <a:lnTo>
                        <a:pt x="89" y="409"/>
                      </a:lnTo>
                      <a:lnTo>
                        <a:pt x="100" y="402"/>
                      </a:lnTo>
                      <a:lnTo>
                        <a:pt x="86" y="418"/>
                      </a:lnTo>
                      <a:lnTo>
                        <a:pt x="97" y="440"/>
                      </a:lnTo>
                      <a:lnTo>
                        <a:pt x="93" y="451"/>
                      </a:lnTo>
                      <a:lnTo>
                        <a:pt x="100" y="453"/>
                      </a:lnTo>
                      <a:lnTo>
                        <a:pt x="97" y="456"/>
                      </a:lnTo>
                      <a:lnTo>
                        <a:pt x="100" y="464"/>
                      </a:lnTo>
                      <a:lnTo>
                        <a:pt x="89" y="467"/>
                      </a:lnTo>
                      <a:lnTo>
                        <a:pt x="111" y="458"/>
                      </a:lnTo>
                      <a:lnTo>
                        <a:pt x="119" y="447"/>
                      </a:lnTo>
                      <a:lnTo>
                        <a:pt x="119" y="458"/>
                      </a:lnTo>
                      <a:lnTo>
                        <a:pt x="130" y="460"/>
                      </a:lnTo>
                      <a:lnTo>
                        <a:pt x="139" y="475"/>
                      </a:lnTo>
                      <a:lnTo>
                        <a:pt x="142" y="471"/>
                      </a:lnTo>
                      <a:lnTo>
                        <a:pt x="141" y="464"/>
                      </a:lnTo>
                      <a:lnTo>
                        <a:pt x="146" y="456"/>
                      </a:lnTo>
                      <a:lnTo>
                        <a:pt x="146" y="462"/>
                      </a:lnTo>
                      <a:lnTo>
                        <a:pt x="151" y="467"/>
                      </a:lnTo>
                      <a:lnTo>
                        <a:pt x="173" y="453"/>
                      </a:lnTo>
                      <a:lnTo>
                        <a:pt x="162" y="469"/>
                      </a:lnTo>
                      <a:lnTo>
                        <a:pt x="161" y="476"/>
                      </a:lnTo>
                      <a:lnTo>
                        <a:pt x="164" y="476"/>
                      </a:lnTo>
                      <a:lnTo>
                        <a:pt x="153" y="506"/>
                      </a:lnTo>
                      <a:lnTo>
                        <a:pt x="146" y="511"/>
                      </a:lnTo>
                      <a:lnTo>
                        <a:pt x="142" y="518"/>
                      </a:lnTo>
                      <a:lnTo>
                        <a:pt x="120" y="531"/>
                      </a:lnTo>
                      <a:lnTo>
                        <a:pt x="115" y="544"/>
                      </a:lnTo>
                      <a:lnTo>
                        <a:pt x="119" y="546"/>
                      </a:lnTo>
                      <a:lnTo>
                        <a:pt x="104" y="540"/>
                      </a:lnTo>
                      <a:lnTo>
                        <a:pt x="73" y="564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0" name=""/>
                <p:cNvSpPr/>
                <p:nvPr/>
              </p:nvSpPr>
              <p:spPr>
                <a:xfrm>
                  <a:off x="82440" y="2166840"/>
                  <a:ext cx="920880" cy="912960"/>
                </a:xfrm>
                <a:custGeom>
                  <a:avLst/>
                  <a:gdLst/>
                  <a:ahLst/>
                  <a:rect l="l" t="t" r="r" b="b"/>
                  <a:pathLst>
                    <a:path w="580" h="575">
                      <a:moveTo>
                        <a:pt x="73" y="564"/>
                      </a:moveTo>
                      <a:lnTo>
                        <a:pt x="69" y="566"/>
                      </a:lnTo>
                      <a:lnTo>
                        <a:pt x="73" y="571"/>
                      </a:lnTo>
                      <a:lnTo>
                        <a:pt x="75" y="566"/>
                      </a:lnTo>
                      <a:lnTo>
                        <a:pt x="84" y="568"/>
                      </a:lnTo>
                      <a:lnTo>
                        <a:pt x="82" y="560"/>
                      </a:lnTo>
                      <a:lnTo>
                        <a:pt x="86" y="566"/>
                      </a:lnTo>
                      <a:lnTo>
                        <a:pt x="91" y="566"/>
                      </a:lnTo>
                      <a:lnTo>
                        <a:pt x="100" y="551"/>
                      </a:lnTo>
                      <a:lnTo>
                        <a:pt x="100" y="551"/>
                      </a:lnTo>
                      <a:lnTo>
                        <a:pt x="100" y="558"/>
                      </a:lnTo>
                      <a:lnTo>
                        <a:pt x="126" y="546"/>
                      </a:lnTo>
                      <a:lnTo>
                        <a:pt x="128" y="553"/>
                      </a:lnTo>
                      <a:lnTo>
                        <a:pt x="131" y="544"/>
                      </a:lnTo>
                      <a:lnTo>
                        <a:pt x="144" y="540"/>
                      </a:lnTo>
                      <a:lnTo>
                        <a:pt x="135" y="529"/>
                      </a:lnTo>
                      <a:lnTo>
                        <a:pt x="142" y="533"/>
                      </a:lnTo>
                      <a:lnTo>
                        <a:pt x="155" y="529"/>
                      </a:lnTo>
                      <a:lnTo>
                        <a:pt x="151" y="526"/>
                      </a:lnTo>
                      <a:lnTo>
                        <a:pt x="161" y="524"/>
                      </a:lnTo>
                      <a:lnTo>
                        <a:pt x="161" y="518"/>
                      </a:lnTo>
                      <a:lnTo>
                        <a:pt x="177" y="513"/>
                      </a:lnTo>
                      <a:lnTo>
                        <a:pt x="177" y="506"/>
                      </a:lnTo>
                      <a:lnTo>
                        <a:pt x="175" y="506"/>
                      </a:lnTo>
                      <a:lnTo>
                        <a:pt x="188" y="498"/>
                      </a:lnTo>
                      <a:lnTo>
                        <a:pt x="188" y="493"/>
                      </a:lnTo>
                      <a:lnTo>
                        <a:pt x="193" y="495"/>
                      </a:lnTo>
                      <a:lnTo>
                        <a:pt x="199" y="486"/>
                      </a:lnTo>
                      <a:lnTo>
                        <a:pt x="212" y="480"/>
                      </a:lnTo>
                      <a:lnTo>
                        <a:pt x="212" y="476"/>
                      </a:lnTo>
                      <a:lnTo>
                        <a:pt x="213" y="471"/>
                      </a:lnTo>
                      <a:lnTo>
                        <a:pt x="224" y="462"/>
                      </a:lnTo>
                      <a:lnTo>
                        <a:pt x="219" y="456"/>
                      </a:lnTo>
                      <a:lnTo>
                        <a:pt x="212" y="455"/>
                      </a:lnTo>
                      <a:lnTo>
                        <a:pt x="213" y="445"/>
                      </a:lnTo>
                      <a:lnTo>
                        <a:pt x="235" y="427"/>
                      </a:lnTo>
                      <a:lnTo>
                        <a:pt x="228" y="418"/>
                      </a:lnTo>
                      <a:lnTo>
                        <a:pt x="235" y="420"/>
                      </a:lnTo>
                      <a:lnTo>
                        <a:pt x="248" y="398"/>
                      </a:lnTo>
                      <a:lnTo>
                        <a:pt x="264" y="387"/>
                      </a:lnTo>
                      <a:lnTo>
                        <a:pt x="274" y="356"/>
                      </a:lnTo>
                      <a:lnTo>
                        <a:pt x="274" y="371"/>
                      </a:lnTo>
                      <a:lnTo>
                        <a:pt x="266" y="387"/>
                      </a:lnTo>
                      <a:lnTo>
                        <a:pt x="274" y="389"/>
                      </a:lnTo>
                      <a:lnTo>
                        <a:pt x="286" y="380"/>
                      </a:lnTo>
                      <a:lnTo>
                        <a:pt x="275" y="393"/>
                      </a:lnTo>
                      <a:lnTo>
                        <a:pt x="290" y="400"/>
                      </a:lnTo>
                      <a:lnTo>
                        <a:pt x="270" y="396"/>
                      </a:lnTo>
                      <a:lnTo>
                        <a:pt x="255" y="403"/>
                      </a:lnTo>
                      <a:lnTo>
                        <a:pt x="255" y="418"/>
                      </a:lnTo>
                      <a:lnTo>
                        <a:pt x="248" y="434"/>
                      </a:lnTo>
                      <a:lnTo>
                        <a:pt x="252" y="438"/>
                      </a:lnTo>
                      <a:lnTo>
                        <a:pt x="261" y="433"/>
                      </a:lnTo>
                      <a:lnTo>
                        <a:pt x="255" y="444"/>
                      </a:lnTo>
                      <a:lnTo>
                        <a:pt x="248" y="444"/>
                      </a:lnTo>
                      <a:lnTo>
                        <a:pt x="246" y="449"/>
                      </a:lnTo>
                      <a:lnTo>
                        <a:pt x="250" y="453"/>
                      </a:lnTo>
                      <a:lnTo>
                        <a:pt x="261" y="449"/>
                      </a:lnTo>
                      <a:lnTo>
                        <a:pt x="270" y="440"/>
                      </a:lnTo>
                      <a:lnTo>
                        <a:pt x="270" y="445"/>
                      </a:lnTo>
                      <a:lnTo>
                        <a:pt x="274" y="438"/>
                      </a:lnTo>
                      <a:lnTo>
                        <a:pt x="279" y="436"/>
                      </a:lnTo>
                      <a:lnTo>
                        <a:pt x="281" y="429"/>
                      </a:lnTo>
                      <a:lnTo>
                        <a:pt x="281" y="436"/>
                      </a:lnTo>
                      <a:lnTo>
                        <a:pt x="285" y="424"/>
                      </a:lnTo>
                      <a:lnTo>
                        <a:pt x="297" y="427"/>
                      </a:lnTo>
                      <a:lnTo>
                        <a:pt x="305" y="411"/>
                      </a:lnTo>
                      <a:lnTo>
                        <a:pt x="297" y="413"/>
                      </a:lnTo>
                      <a:lnTo>
                        <a:pt x="301" y="405"/>
                      </a:lnTo>
                      <a:lnTo>
                        <a:pt x="295" y="402"/>
                      </a:lnTo>
                      <a:lnTo>
                        <a:pt x="310" y="389"/>
                      </a:lnTo>
                      <a:lnTo>
                        <a:pt x="306" y="400"/>
                      </a:lnTo>
                      <a:lnTo>
                        <a:pt x="310" y="398"/>
                      </a:lnTo>
                      <a:lnTo>
                        <a:pt x="310" y="391"/>
                      </a:lnTo>
                      <a:lnTo>
                        <a:pt x="314" y="396"/>
                      </a:lnTo>
                      <a:lnTo>
                        <a:pt x="326" y="394"/>
                      </a:lnTo>
                      <a:lnTo>
                        <a:pt x="325" y="402"/>
                      </a:lnTo>
                      <a:lnTo>
                        <a:pt x="332" y="402"/>
                      </a:lnTo>
                      <a:lnTo>
                        <a:pt x="325" y="405"/>
                      </a:lnTo>
                      <a:lnTo>
                        <a:pt x="336" y="402"/>
                      </a:lnTo>
                      <a:lnTo>
                        <a:pt x="332" y="407"/>
                      </a:lnTo>
                      <a:lnTo>
                        <a:pt x="341" y="407"/>
                      </a:lnTo>
                      <a:lnTo>
                        <a:pt x="339" y="411"/>
                      </a:lnTo>
                      <a:lnTo>
                        <a:pt x="347" y="418"/>
                      </a:lnTo>
                      <a:lnTo>
                        <a:pt x="352" y="413"/>
                      </a:lnTo>
                      <a:lnTo>
                        <a:pt x="367" y="427"/>
                      </a:lnTo>
                      <a:lnTo>
                        <a:pt x="407" y="425"/>
                      </a:lnTo>
                      <a:lnTo>
                        <a:pt x="407" y="431"/>
                      </a:lnTo>
                      <a:lnTo>
                        <a:pt x="418" y="434"/>
                      </a:lnTo>
                      <a:lnTo>
                        <a:pt x="429" y="433"/>
                      </a:lnTo>
                      <a:lnTo>
                        <a:pt x="434" y="425"/>
                      </a:lnTo>
                      <a:lnTo>
                        <a:pt x="443" y="433"/>
                      </a:lnTo>
                      <a:lnTo>
                        <a:pt x="440" y="433"/>
                      </a:lnTo>
                      <a:lnTo>
                        <a:pt x="440" y="440"/>
                      </a:lnTo>
                      <a:lnTo>
                        <a:pt x="438" y="427"/>
                      </a:lnTo>
                      <a:lnTo>
                        <a:pt x="434" y="438"/>
                      </a:lnTo>
                      <a:lnTo>
                        <a:pt x="430" y="442"/>
                      </a:lnTo>
                      <a:lnTo>
                        <a:pt x="449" y="453"/>
                      </a:lnTo>
                      <a:lnTo>
                        <a:pt x="461" y="442"/>
                      </a:lnTo>
                      <a:lnTo>
                        <a:pt x="458" y="438"/>
                      </a:lnTo>
                      <a:lnTo>
                        <a:pt x="461" y="442"/>
                      </a:lnTo>
                      <a:lnTo>
                        <a:pt x="456" y="447"/>
                      </a:lnTo>
                      <a:lnTo>
                        <a:pt x="456" y="456"/>
                      </a:lnTo>
                      <a:lnTo>
                        <a:pt x="467" y="465"/>
                      </a:lnTo>
                      <a:lnTo>
                        <a:pt x="465" y="469"/>
                      </a:lnTo>
                      <a:lnTo>
                        <a:pt x="480" y="478"/>
                      </a:lnTo>
                      <a:lnTo>
                        <a:pt x="487" y="475"/>
                      </a:lnTo>
                      <a:lnTo>
                        <a:pt x="487" y="471"/>
                      </a:lnTo>
                      <a:lnTo>
                        <a:pt x="474" y="460"/>
                      </a:lnTo>
                      <a:lnTo>
                        <a:pt x="476" y="456"/>
                      </a:lnTo>
                      <a:lnTo>
                        <a:pt x="485" y="464"/>
                      </a:lnTo>
                      <a:lnTo>
                        <a:pt x="489" y="458"/>
                      </a:lnTo>
                      <a:lnTo>
                        <a:pt x="492" y="469"/>
                      </a:lnTo>
                      <a:lnTo>
                        <a:pt x="491" y="475"/>
                      </a:lnTo>
                      <a:lnTo>
                        <a:pt x="498" y="473"/>
                      </a:lnTo>
                      <a:lnTo>
                        <a:pt x="498" y="478"/>
                      </a:lnTo>
                      <a:lnTo>
                        <a:pt x="502" y="478"/>
                      </a:lnTo>
                      <a:lnTo>
                        <a:pt x="503" y="473"/>
                      </a:lnTo>
                      <a:lnTo>
                        <a:pt x="498" y="453"/>
                      </a:lnTo>
                      <a:lnTo>
                        <a:pt x="498" y="445"/>
                      </a:lnTo>
                      <a:lnTo>
                        <a:pt x="509" y="475"/>
                      </a:lnTo>
                      <a:lnTo>
                        <a:pt x="518" y="478"/>
                      </a:lnTo>
                      <a:lnTo>
                        <a:pt x="522" y="486"/>
                      </a:lnTo>
                      <a:lnTo>
                        <a:pt x="527" y="482"/>
                      </a:lnTo>
                      <a:lnTo>
                        <a:pt x="525" y="484"/>
                      </a:lnTo>
                      <a:lnTo>
                        <a:pt x="523" y="487"/>
                      </a:lnTo>
                      <a:lnTo>
                        <a:pt x="525" y="491"/>
                      </a:lnTo>
                      <a:lnTo>
                        <a:pt x="529" y="491"/>
                      </a:lnTo>
                      <a:lnTo>
                        <a:pt x="536" y="500"/>
                      </a:lnTo>
                      <a:lnTo>
                        <a:pt x="527" y="495"/>
                      </a:lnTo>
                      <a:lnTo>
                        <a:pt x="527" y="498"/>
                      </a:lnTo>
                      <a:lnTo>
                        <a:pt x="529" y="498"/>
                      </a:lnTo>
                      <a:lnTo>
                        <a:pt x="529" y="504"/>
                      </a:lnTo>
                      <a:lnTo>
                        <a:pt x="534" y="506"/>
                      </a:lnTo>
                      <a:lnTo>
                        <a:pt x="529" y="509"/>
                      </a:lnTo>
                      <a:lnTo>
                        <a:pt x="538" y="511"/>
                      </a:lnTo>
                      <a:lnTo>
                        <a:pt x="540" y="517"/>
                      </a:lnTo>
                      <a:lnTo>
                        <a:pt x="536" y="513"/>
                      </a:lnTo>
                      <a:lnTo>
                        <a:pt x="538" y="518"/>
                      </a:lnTo>
                      <a:lnTo>
                        <a:pt x="545" y="524"/>
                      </a:lnTo>
                      <a:lnTo>
                        <a:pt x="549" y="531"/>
                      </a:lnTo>
                      <a:lnTo>
                        <a:pt x="558" y="537"/>
                      </a:lnTo>
                      <a:lnTo>
                        <a:pt x="553" y="538"/>
                      </a:lnTo>
                      <a:lnTo>
                        <a:pt x="547" y="549"/>
                      </a:lnTo>
                      <a:lnTo>
                        <a:pt x="549" y="553"/>
                      </a:lnTo>
                      <a:lnTo>
                        <a:pt x="554" y="546"/>
                      </a:lnTo>
                      <a:lnTo>
                        <a:pt x="565" y="538"/>
                      </a:lnTo>
                      <a:lnTo>
                        <a:pt x="569" y="560"/>
                      </a:lnTo>
                      <a:lnTo>
                        <a:pt x="573" y="560"/>
                      </a:lnTo>
                      <a:lnTo>
                        <a:pt x="573" y="566"/>
                      </a:lnTo>
                      <a:lnTo>
                        <a:pt x="567" y="568"/>
                      </a:lnTo>
                      <a:lnTo>
                        <a:pt x="569" y="575"/>
                      </a:lnTo>
                      <a:lnTo>
                        <a:pt x="580" y="568"/>
                      </a:lnTo>
                      <a:lnTo>
                        <a:pt x="580" y="542"/>
                      </a:lnTo>
                      <a:lnTo>
                        <a:pt x="553" y="526"/>
                      </a:lnTo>
                      <a:lnTo>
                        <a:pt x="523" y="467"/>
                      </a:lnTo>
                      <a:lnTo>
                        <a:pt x="514" y="462"/>
                      </a:lnTo>
                      <a:lnTo>
                        <a:pt x="498" y="433"/>
                      </a:lnTo>
                      <a:lnTo>
                        <a:pt x="485" y="440"/>
                      </a:lnTo>
                      <a:lnTo>
                        <a:pt x="480" y="453"/>
                      </a:lnTo>
                      <a:lnTo>
                        <a:pt x="467" y="460"/>
                      </a:lnTo>
                      <a:lnTo>
                        <a:pt x="463" y="451"/>
                      </a:lnTo>
                      <a:lnTo>
                        <a:pt x="441" y="425"/>
                      </a:lnTo>
                      <a:lnTo>
                        <a:pt x="441" y="418"/>
                      </a:lnTo>
                      <a:lnTo>
                        <a:pt x="429" y="422"/>
                      </a:lnTo>
                      <a:lnTo>
                        <a:pt x="414" y="418"/>
                      </a:lnTo>
                      <a:lnTo>
                        <a:pt x="414" y="73"/>
                      </a:lnTo>
                      <a:lnTo>
                        <a:pt x="410" y="77"/>
                      </a:lnTo>
                      <a:lnTo>
                        <a:pt x="379" y="57"/>
                      </a:lnTo>
                      <a:lnTo>
                        <a:pt x="348" y="62"/>
                      </a:lnTo>
                      <a:lnTo>
                        <a:pt x="286" y="41"/>
                      </a:lnTo>
                      <a:lnTo>
                        <a:pt x="250" y="41"/>
                      </a:lnTo>
                      <a:lnTo>
                        <a:pt x="254" y="37"/>
                      </a:lnTo>
                      <a:lnTo>
                        <a:pt x="248" y="35"/>
                      </a:lnTo>
                      <a:lnTo>
                        <a:pt x="243" y="33"/>
                      </a:lnTo>
                      <a:lnTo>
                        <a:pt x="244" y="24"/>
                      </a:lnTo>
                      <a:lnTo>
                        <a:pt x="233" y="26"/>
                      </a:lnTo>
                      <a:lnTo>
                        <a:pt x="228" y="19"/>
                      </a:lnTo>
                      <a:lnTo>
                        <a:pt x="212" y="26"/>
                      </a:lnTo>
                      <a:lnTo>
                        <a:pt x="201" y="11"/>
                      </a:lnTo>
                      <a:lnTo>
                        <a:pt x="193" y="15"/>
                      </a:lnTo>
                      <a:lnTo>
                        <a:pt x="197" y="30"/>
                      </a:lnTo>
                      <a:lnTo>
                        <a:pt x="193" y="28"/>
                      </a:lnTo>
                      <a:lnTo>
                        <a:pt x="181" y="24"/>
                      </a:lnTo>
                      <a:lnTo>
                        <a:pt x="192" y="10"/>
                      </a:lnTo>
                      <a:lnTo>
                        <a:pt x="175" y="0"/>
                      </a:lnTo>
                      <a:lnTo>
                        <a:pt x="155" y="24"/>
                      </a:lnTo>
                      <a:lnTo>
                        <a:pt x="137" y="26"/>
                      </a:lnTo>
                      <a:lnTo>
                        <a:pt x="135" y="31"/>
                      </a:lnTo>
                      <a:lnTo>
                        <a:pt x="131" y="28"/>
                      </a:lnTo>
                      <a:lnTo>
                        <a:pt x="139" y="21"/>
                      </a:lnTo>
                      <a:lnTo>
                        <a:pt x="126" y="28"/>
                      </a:lnTo>
                      <a:lnTo>
                        <a:pt x="122" y="33"/>
                      </a:lnTo>
                      <a:lnTo>
                        <a:pt x="131" y="39"/>
                      </a:lnTo>
                      <a:lnTo>
                        <a:pt x="126" y="41"/>
                      </a:lnTo>
                      <a:lnTo>
                        <a:pt x="124" y="50"/>
                      </a:lnTo>
                      <a:lnTo>
                        <a:pt x="120" y="46"/>
                      </a:lnTo>
                      <a:lnTo>
                        <a:pt x="124" y="39"/>
                      </a:lnTo>
                      <a:lnTo>
                        <a:pt x="120" y="35"/>
                      </a:lnTo>
                      <a:lnTo>
                        <a:pt x="95" y="55"/>
                      </a:lnTo>
                      <a:lnTo>
                        <a:pt x="97" y="50"/>
                      </a:lnTo>
                      <a:lnTo>
                        <a:pt x="95" y="50"/>
                      </a:lnTo>
                      <a:lnTo>
                        <a:pt x="89" y="59"/>
                      </a:lnTo>
                      <a:lnTo>
                        <a:pt x="99" y="66"/>
                      </a:lnTo>
                      <a:lnTo>
                        <a:pt x="86" y="61"/>
                      </a:lnTo>
                      <a:lnTo>
                        <a:pt x="80" y="72"/>
                      </a:lnTo>
                      <a:lnTo>
                        <a:pt x="89" y="72"/>
                      </a:lnTo>
                      <a:lnTo>
                        <a:pt x="79" y="73"/>
                      </a:lnTo>
                      <a:lnTo>
                        <a:pt x="84" y="81"/>
                      </a:lnTo>
                      <a:lnTo>
                        <a:pt x="79" y="77"/>
                      </a:lnTo>
                      <a:lnTo>
                        <a:pt x="77" y="88"/>
                      </a:lnTo>
                      <a:lnTo>
                        <a:pt x="64" y="106"/>
                      </a:lnTo>
                      <a:lnTo>
                        <a:pt x="29" y="112"/>
                      </a:lnTo>
                      <a:lnTo>
                        <a:pt x="27" y="126"/>
                      </a:lnTo>
                      <a:lnTo>
                        <a:pt x="31" y="126"/>
                      </a:lnTo>
                      <a:lnTo>
                        <a:pt x="18" y="132"/>
                      </a:lnTo>
                      <a:lnTo>
                        <a:pt x="58" y="159"/>
                      </a:lnTo>
                      <a:lnTo>
                        <a:pt x="64" y="166"/>
                      </a:lnTo>
                      <a:lnTo>
                        <a:pt x="69" y="183"/>
                      </a:lnTo>
                      <a:lnTo>
                        <a:pt x="80" y="188"/>
                      </a:lnTo>
                      <a:lnTo>
                        <a:pt x="88" y="181"/>
                      </a:lnTo>
                      <a:lnTo>
                        <a:pt x="86" y="188"/>
                      </a:lnTo>
                      <a:lnTo>
                        <a:pt x="100" y="186"/>
                      </a:lnTo>
                      <a:lnTo>
                        <a:pt x="100" y="188"/>
                      </a:lnTo>
                      <a:lnTo>
                        <a:pt x="95" y="196"/>
                      </a:lnTo>
                      <a:lnTo>
                        <a:pt x="104" y="205"/>
                      </a:lnTo>
                      <a:lnTo>
                        <a:pt x="106" y="197"/>
                      </a:lnTo>
                      <a:lnTo>
                        <a:pt x="131" y="203"/>
                      </a:lnTo>
                      <a:lnTo>
                        <a:pt x="113" y="212"/>
                      </a:lnTo>
                      <a:lnTo>
                        <a:pt x="99" y="208"/>
                      </a:lnTo>
                      <a:lnTo>
                        <a:pt x="93" y="199"/>
                      </a:lnTo>
                      <a:lnTo>
                        <a:pt x="95" y="208"/>
                      </a:lnTo>
                      <a:lnTo>
                        <a:pt x="95" y="214"/>
                      </a:lnTo>
                      <a:lnTo>
                        <a:pt x="110" y="216"/>
                      </a:lnTo>
                      <a:lnTo>
                        <a:pt x="108" y="219"/>
                      </a:lnTo>
                      <a:lnTo>
                        <a:pt x="100" y="214"/>
                      </a:lnTo>
                      <a:lnTo>
                        <a:pt x="97" y="227"/>
                      </a:lnTo>
                      <a:lnTo>
                        <a:pt x="69" y="223"/>
                      </a:lnTo>
                      <a:lnTo>
                        <a:pt x="62" y="217"/>
                      </a:lnTo>
                      <a:lnTo>
                        <a:pt x="66" y="214"/>
                      </a:lnTo>
                      <a:lnTo>
                        <a:pt x="66" y="205"/>
                      </a:lnTo>
                      <a:lnTo>
                        <a:pt x="64" y="203"/>
                      </a:lnTo>
                      <a:lnTo>
                        <a:pt x="53" y="203"/>
                      </a:lnTo>
                      <a:lnTo>
                        <a:pt x="35" y="216"/>
                      </a:lnTo>
                      <a:lnTo>
                        <a:pt x="38" y="219"/>
                      </a:lnTo>
                      <a:lnTo>
                        <a:pt x="27" y="219"/>
                      </a:lnTo>
                      <a:lnTo>
                        <a:pt x="0" y="236"/>
                      </a:lnTo>
                      <a:lnTo>
                        <a:pt x="13" y="248"/>
                      </a:lnTo>
                      <a:lnTo>
                        <a:pt x="29" y="250"/>
                      </a:lnTo>
                      <a:lnTo>
                        <a:pt x="18" y="254"/>
                      </a:lnTo>
                      <a:lnTo>
                        <a:pt x="31" y="278"/>
                      </a:lnTo>
                      <a:lnTo>
                        <a:pt x="49" y="281"/>
                      </a:lnTo>
                      <a:lnTo>
                        <a:pt x="69" y="278"/>
                      </a:lnTo>
                      <a:lnTo>
                        <a:pt x="77" y="283"/>
                      </a:lnTo>
                      <a:lnTo>
                        <a:pt x="79" y="279"/>
                      </a:lnTo>
                      <a:lnTo>
                        <a:pt x="73" y="274"/>
                      </a:lnTo>
                      <a:lnTo>
                        <a:pt x="77" y="274"/>
                      </a:lnTo>
                      <a:lnTo>
                        <a:pt x="82" y="289"/>
                      </a:lnTo>
                      <a:lnTo>
                        <a:pt x="97" y="269"/>
                      </a:lnTo>
                      <a:lnTo>
                        <a:pt x="113" y="270"/>
                      </a:lnTo>
                      <a:lnTo>
                        <a:pt x="110" y="279"/>
                      </a:lnTo>
                      <a:lnTo>
                        <a:pt x="102" y="279"/>
                      </a:lnTo>
                      <a:lnTo>
                        <a:pt x="111" y="300"/>
                      </a:lnTo>
                      <a:lnTo>
                        <a:pt x="108" y="312"/>
                      </a:lnTo>
                      <a:lnTo>
                        <a:pt x="89" y="314"/>
                      </a:lnTo>
                      <a:lnTo>
                        <a:pt x="79" y="329"/>
                      </a:lnTo>
                      <a:lnTo>
                        <a:pt x="68" y="331"/>
                      </a:lnTo>
                      <a:lnTo>
                        <a:pt x="62" y="336"/>
                      </a:lnTo>
                      <a:lnTo>
                        <a:pt x="62" y="341"/>
                      </a:lnTo>
                      <a:lnTo>
                        <a:pt x="53" y="341"/>
                      </a:lnTo>
                      <a:lnTo>
                        <a:pt x="38" y="352"/>
                      </a:lnTo>
                      <a:lnTo>
                        <a:pt x="35" y="367"/>
                      </a:lnTo>
                      <a:lnTo>
                        <a:pt x="29" y="371"/>
                      </a:lnTo>
                      <a:lnTo>
                        <a:pt x="33" y="374"/>
                      </a:lnTo>
                      <a:lnTo>
                        <a:pt x="29" y="382"/>
                      </a:lnTo>
                      <a:lnTo>
                        <a:pt x="44" y="376"/>
                      </a:lnTo>
                      <a:lnTo>
                        <a:pt x="33" y="383"/>
                      </a:lnTo>
                      <a:lnTo>
                        <a:pt x="42" y="383"/>
                      </a:lnTo>
                      <a:lnTo>
                        <a:pt x="40" y="389"/>
                      </a:lnTo>
                      <a:lnTo>
                        <a:pt x="44" y="396"/>
                      </a:lnTo>
                      <a:lnTo>
                        <a:pt x="49" y="393"/>
                      </a:lnTo>
                      <a:lnTo>
                        <a:pt x="55" y="394"/>
                      </a:lnTo>
                      <a:lnTo>
                        <a:pt x="51" y="400"/>
                      </a:lnTo>
                      <a:lnTo>
                        <a:pt x="55" y="402"/>
                      </a:lnTo>
                      <a:lnTo>
                        <a:pt x="66" y="402"/>
                      </a:lnTo>
                      <a:lnTo>
                        <a:pt x="55" y="420"/>
                      </a:lnTo>
                      <a:lnTo>
                        <a:pt x="57" y="427"/>
                      </a:lnTo>
                      <a:lnTo>
                        <a:pt x="66" y="427"/>
                      </a:lnTo>
                      <a:lnTo>
                        <a:pt x="58" y="429"/>
                      </a:lnTo>
                      <a:lnTo>
                        <a:pt x="64" y="436"/>
                      </a:lnTo>
                      <a:lnTo>
                        <a:pt x="77" y="438"/>
                      </a:lnTo>
                      <a:lnTo>
                        <a:pt x="86" y="422"/>
                      </a:lnTo>
                      <a:lnTo>
                        <a:pt x="84" y="416"/>
                      </a:lnTo>
                      <a:lnTo>
                        <a:pt x="89" y="409"/>
                      </a:lnTo>
                      <a:lnTo>
                        <a:pt x="100" y="402"/>
                      </a:lnTo>
                      <a:lnTo>
                        <a:pt x="86" y="418"/>
                      </a:lnTo>
                      <a:lnTo>
                        <a:pt x="97" y="440"/>
                      </a:lnTo>
                      <a:lnTo>
                        <a:pt x="93" y="451"/>
                      </a:lnTo>
                      <a:lnTo>
                        <a:pt x="100" y="453"/>
                      </a:lnTo>
                      <a:lnTo>
                        <a:pt x="97" y="456"/>
                      </a:lnTo>
                      <a:lnTo>
                        <a:pt x="100" y="464"/>
                      </a:lnTo>
                      <a:lnTo>
                        <a:pt x="89" y="467"/>
                      </a:lnTo>
                      <a:lnTo>
                        <a:pt x="111" y="458"/>
                      </a:lnTo>
                      <a:lnTo>
                        <a:pt x="119" y="447"/>
                      </a:lnTo>
                      <a:lnTo>
                        <a:pt x="119" y="458"/>
                      </a:lnTo>
                      <a:lnTo>
                        <a:pt x="130" y="460"/>
                      </a:lnTo>
                      <a:lnTo>
                        <a:pt x="139" y="475"/>
                      </a:lnTo>
                      <a:lnTo>
                        <a:pt x="142" y="471"/>
                      </a:lnTo>
                      <a:lnTo>
                        <a:pt x="141" y="464"/>
                      </a:lnTo>
                      <a:lnTo>
                        <a:pt x="146" y="456"/>
                      </a:lnTo>
                      <a:lnTo>
                        <a:pt x="146" y="462"/>
                      </a:lnTo>
                      <a:lnTo>
                        <a:pt x="151" y="467"/>
                      </a:lnTo>
                      <a:lnTo>
                        <a:pt x="173" y="453"/>
                      </a:lnTo>
                      <a:lnTo>
                        <a:pt x="162" y="469"/>
                      </a:lnTo>
                      <a:lnTo>
                        <a:pt x="161" y="476"/>
                      </a:lnTo>
                      <a:lnTo>
                        <a:pt x="164" y="476"/>
                      </a:lnTo>
                      <a:lnTo>
                        <a:pt x="153" y="506"/>
                      </a:lnTo>
                      <a:lnTo>
                        <a:pt x="146" y="511"/>
                      </a:lnTo>
                      <a:lnTo>
                        <a:pt x="142" y="518"/>
                      </a:lnTo>
                      <a:lnTo>
                        <a:pt x="120" y="531"/>
                      </a:lnTo>
                      <a:lnTo>
                        <a:pt x="115" y="544"/>
                      </a:lnTo>
                      <a:lnTo>
                        <a:pt x="119" y="546"/>
                      </a:lnTo>
                      <a:lnTo>
                        <a:pt x="104" y="540"/>
                      </a:lnTo>
                      <a:lnTo>
                        <a:pt x="73" y="564"/>
                      </a:lnTo>
                      <a:lnTo>
                        <a:pt x="73" y="56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1" name=""/>
                <p:cNvSpPr/>
                <p:nvPr/>
              </p:nvSpPr>
              <p:spPr>
                <a:xfrm>
                  <a:off x="2367000" y="3574800"/>
                  <a:ext cx="39600" cy="20880"/>
                </a:xfrm>
                <a:custGeom>
                  <a:avLst/>
                  <a:gdLst/>
                  <a:ahLst/>
                  <a:rect l="l" t="t" r="r" b="b"/>
                  <a:pathLst>
                    <a:path w="25" h="13">
                      <a:moveTo>
                        <a:pt x="25" y="0"/>
                      </a:moveTo>
                      <a:lnTo>
                        <a:pt x="22" y="5"/>
                      </a:lnTo>
                      <a:lnTo>
                        <a:pt x="0" y="13"/>
                      </a:lnTo>
                      <a:lnTo>
                        <a:pt x="3" y="7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2" name=""/>
                <p:cNvSpPr/>
                <p:nvPr/>
              </p:nvSpPr>
              <p:spPr>
                <a:xfrm>
                  <a:off x="2367000" y="3574800"/>
                  <a:ext cx="39600" cy="20880"/>
                </a:xfrm>
                <a:custGeom>
                  <a:avLst/>
                  <a:gdLst/>
                  <a:ahLst/>
                  <a:rect l="l" t="t" r="r" b="b"/>
                  <a:pathLst>
                    <a:path w="25" h="13">
                      <a:moveTo>
                        <a:pt x="25" y="0"/>
                      </a:moveTo>
                      <a:lnTo>
                        <a:pt x="22" y="5"/>
                      </a:lnTo>
                      <a:lnTo>
                        <a:pt x="0" y="13"/>
                      </a:lnTo>
                      <a:lnTo>
                        <a:pt x="3" y="7"/>
                      </a:lnTo>
                      <a:lnTo>
                        <a:pt x="25" y="0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3" name=""/>
                <p:cNvSpPr/>
                <p:nvPr/>
              </p:nvSpPr>
              <p:spPr>
                <a:xfrm>
                  <a:off x="444240" y="2917800"/>
                  <a:ext cx="25560" cy="17280"/>
                </a:xfrm>
                <a:custGeom>
                  <a:avLst/>
                  <a:gdLst/>
                  <a:ahLst/>
                  <a:rect l="l" t="t" r="r" b="b"/>
                  <a:pathLst>
                    <a:path w="16" h="11">
                      <a:moveTo>
                        <a:pt x="7" y="5"/>
                      </a:moveTo>
                      <a:lnTo>
                        <a:pt x="4" y="3"/>
                      </a:ln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11" y="3"/>
                      </a:lnTo>
                      <a:lnTo>
                        <a:pt x="15" y="2"/>
                      </a:lnTo>
                      <a:lnTo>
                        <a:pt x="16" y="7"/>
                      </a:lnTo>
                      <a:lnTo>
                        <a:pt x="4" y="11"/>
                      </a:lnTo>
                      <a:lnTo>
                        <a:pt x="0" y="7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520" bIns="-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4" name=""/>
                <p:cNvSpPr/>
                <p:nvPr/>
              </p:nvSpPr>
              <p:spPr>
                <a:xfrm>
                  <a:off x="444240" y="2917800"/>
                  <a:ext cx="25560" cy="17280"/>
                </a:xfrm>
                <a:custGeom>
                  <a:avLst/>
                  <a:gdLst/>
                  <a:ahLst/>
                  <a:rect l="l" t="t" r="r" b="b"/>
                  <a:pathLst>
                    <a:path w="16" h="11">
                      <a:moveTo>
                        <a:pt x="7" y="5"/>
                      </a:moveTo>
                      <a:lnTo>
                        <a:pt x="4" y="3"/>
                      </a:ln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11" y="3"/>
                      </a:lnTo>
                      <a:lnTo>
                        <a:pt x="15" y="2"/>
                      </a:lnTo>
                      <a:lnTo>
                        <a:pt x="16" y="7"/>
                      </a:lnTo>
                      <a:lnTo>
                        <a:pt x="4" y="11"/>
                      </a:lnTo>
                      <a:lnTo>
                        <a:pt x="0" y="7"/>
                      </a:lnTo>
                      <a:lnTo>
                        <a:pt x="7" y="5"/>
                      </a:lnTo>
                      <a:lnTo>
                        <a:pt x="7" y="5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520" bIns="-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5" name=""/>
                <p:cNvSpPr/>
                <p:nvPr/>
              </p:nvSpPr>
              <p:spPr>
                <a:xfrm>
                  <a:off x="404640" y="2940120"/>
                  <a:ext cx="63720" cy="52200"/>
                </a:xfrm>
                <a:custGeom>
                  <a:avLst/>
                  <a:gdLst/>
                  <a:ahLst/>
                  <a:rect l="l" t="t" r="r" b="b"/>
                  <a:pathLst>
                    <a:path w="40" h="33">
                      <a:moveTo>
                        <a:pt x="0" y="17"/>
                      </a:moveTo>
                      <a:lnTo>
                        <a:pt x="10" y="8"/>
                      </a:lnTo>
                      <a:lnTo>
                        <a:pt x="16" y="17"/>
                      </a:lnTo>
                      <a:lnTo>
                        <a:pt x="16" y="9"/>
                      </a:lnTo>
                      <a:lnTo>
                        <a:pt x="14" y="2"/>
                      </a:lnTo>
                      <a:lnTo>
                        <a:pt x="20" y="8"/>
                      </a:lnTo>
                      <a:lnTo>
                        <a:pt x="25" y="4"/>
                      </a:lnTo>
                      <a:lnTo>
                        <a:pt x="25" y="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34" y="11"/>
                      </a:lnTo>
                      <a:lnTo>
                        <a:pt x="40" y="11"/>
                      </a:lnTo>
                      <a:lnTo>
                        <a:pt x="38" y="15"/>
                      </a:lnTo>
                      <a:lnTo>
                        <a:pt x="29" y="11"/>
                      </a:lnTo>
                      <a:lnTo>
                        <a:pt x="32" y="19"/>
                      </a:lnTo>
                      <a:lnTo>
                        <a:pt x="25" y="19"/>
                      </a:lnTo>
                      <a:lnTo>
                        <a:pt x="14" y="33"/>
                      </a:lnTo>
                      <a:lnTo>
                        <a:pt x="14" y="28"/>
                      </a:lnTo>
                      <a:lnTo>
                        <a:pt x="10" y="24"/>
                      </a:lnTo>
                      <a:lnTo>
                        <a:pt x="7" y="22"/>
                      </a:lnTo>
                      <a:lnTo>
                        <a:pt x="9" y="24"/>
                      </a:lnTo>
                      <a:lnTo>
                        <a:pt x="9" y="31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400" bIns="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6" name=""/>
                <p:cNvSpPr/>
                <p:nvPr/>
              </p:nvSpPr>
              <p:spPr>
                <a:xfrm>
                  <a:off x="404640" y="2940120"/>
                  <a:ext cx="63720" cy="52200"/>
                </a:xfrm>
                <a:custGeom>
                  <a:avLst/>
                  <a:gdLst/>
                  <a:ahLst/>
                  <a:rect l="l" t="t" r="r" b="b"/>
                  <a:pathLst>
                    <a:path w="40" h="33">
                      <a:moveTo>
                        <a:pt x="0" y="17"/>
                      </a:moveTo>
                      <a:lnTo>
                        <a:pt x="10" y="8"/>
                      </a:lnTo>
                      <a:lnTo>
                        <a:pt x="16" y="17"/>
                      </a:lnTo>
                      <a:lnTo>
                        <a:pt x="16" y="9"/>
                      </a:lnTo>
                      <a:lnTo>
                        <a:pt x="14" y="2"/>
                      </a:lnTo>
                      <a:lnTo>
                        <a:pt x="20" y="8"/>
                      </a:lnTo>
                      <a:lnTo>
                        <a:pt x="25" y="4"/>
                      </a:lnTo>
                      <a:lnTo>
                        <a:pt x="25" y="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34" y="11"/>
                      </a:lnTo>
                      <a:lnTo>
                        <a:pt x="40" y="11"/>
                      </a:lnTo>
                      <a:lnTo>
                        <a:pt x="38" y="15"/>
                      </a:lnTo>
                      <a:lnTo>
                        <a:pt x="29" y="11"/>
                      </a:lnTo>
                      <a:lnTo>
                        <a:pt x="32" y="19"/>
                      </a:lnTo>
                      <a:lnTo>
                        <a:pt x="25" y="19"/>
                      </a:lnTo>
                      <a:lnTo>
                        <a:pt x="14" y="33"/>
                      </a:lnTo>
                      <a:lnTo>
                        <a:pt x="14" y="28"/>
                      </a:lnTo>
                      <a:lnTo>
                        <a:pt x="10" y="24"/>
                      </a:lnTo>
                      <a:lnTo>
                        <a:pt x="7" y="22"/>
                      </a:lnTo>
                      <a:lnTo>
                        <a:pt x="9" y="24"/>
                      </a:lnTo>
                      <a:lnTo>
                        <a:pt x="9" y="31"/>
                      </a:lnTo>
                      <a:lnTo>
                        <a:pt x="0" y="17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400" bIns="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7" name=""/>
                <p:cNvSpPr/>
                <p:nvPr/>
              </p:nvSpPr>
              <p:spPr>
                <a:xfrm>
                  <a:off x="406440" y="3003480"/>
                  <a:ext cx="2880" cy="6480"/>
                </a:xfrm>
                <a:custGeom>
                  <a:avLst/>
                  <a:gdLst/>
                  <a:ahLst/>
                  <a:rect l="l" t="t" r="r" b="b"/>
                  <a:pathLst>
                    <a:path w="2" h="4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8" name=""/>
                <p:cNvSpPr/>
                <p:nvPr/>
              </p:nvSpPr>
              <p:spPr>
                <a:xfrm>
                  <a:off x="406440" y="3003480"/>
                  <a:ext cx="2880" cy="6480"/>
                </a:xfrm>
                <a:custGeom>
                  <a:avLst/>
                  <a:gdLst/>
                  <a:ahLst/>
                  <a:rect l="l" t="t" r="r" b="b"/>
                  <a:pathLst>
                    <a:path w="2" h="4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9" name=""/>
                <p:cNvSpPr/>
                <p:nvPr/>
              </p:nvSpPr>
              <p:spPr>
                <a:xfrm>
                  <a:off x="314280" y="3016080"/>
                  <a:ext cx="3240" cy="14400"/>
                </a:xfrm>
                <a:custGeom>
                  <a:avLst/>
                  <a:gdLst/>
                  <a:ahLst/>
                  <a:rect l="l" t="t" r="r" b="b"/>
                  <a:pathLst>
                    <a:path w="2" h="9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0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0" bIns="-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0" name=""/>
                <p:cNvSpPr/>
                <p:nvPr/>
              </p:nvSpPr>
              <p:spPr>
                <a:xfrm>
                  <a:off x="314280" y="3016080"/>
                  <a:ext cx="3240" cy="14400"/>
                </a:xfrm>
                <a:custGeom>
                  <a:avLst/>
                  <a:gdLst/>
                  <a:ahLst/>
                  <a:rect l="l" t="t" r="r" b="b"/>
                  <a:pathLst>
                    <a:path w="2" h="9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0" bIns="-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1" name=""/>
                <p:cNvSpPr/>
                <p:nvPr/>
              </p:nvSpPr>
              <p:spPr>
                <a:xfrm>
                  <a:off x="258480" y="3052800"/>
                  <a:ext cx="6480" cy="9360"/>
                </a:xfrm>
                <a:custGeom>
                  <a:avLst/>
                  <a:gdLst/>
                  <a:ahLst/>
                  <a:rect l="l" t="t" r="r" b="b"/>
                  <a:pathLst>
                    <a:path w="4" h="6">
                      <a:moveTo>
                        <a:pt x="2" y="2"/>
                      </a:moveTo>
                      <a:lnTo>
                        <a:pt x="4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2" name=""/>
                <p:cNvSpPr/>
                <p:nvPr/>
              </p:nvSpPr>
              <p:spPr>
                <a:xfrm>
                  <a:off x="258480" y="3052800"/>
                  <a:ext cx="6480" cy="9360"/>
                </a:xfrm>
                <a:custGeom>
                  <a:avLst/>
                  <a:gdLst/>
                  <a:ahLst/>
                  <a:rect l="l" t="t" r="r" b="b"/>
                  <a:pathLst>
                    <a:path w="4" h="6">
                      <a:moveTo>
                        <a:pt x="2" y="2"/>
                      </a:moveTo>
                      <a:lnTo>
                        <a:pt x="4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3" name=""/>
                <p:cNvSpPr/>
                <p:nvPr/>
              </p:nvSpPr>
              <p:spPr>
                <a:xfrm>
                  <a:off x="158760" y="3065400"/>
                  <a:ext cx="42840" cy="31680"/>
                </a:xfrm>
                <a:custGeom>
                  <a:avLst/>
                  <a:gdLst/>
                  <a:ahLst/>
                  <a:rect l="l" t="t" r="r" b="b"/>
                  <a:pathLst>
                    <a:path w="27" h="20">
                      <a:moveTo>
                        <a:pt x="0" y="13"/>
                      </a:moveTo>
                      <a:lnTo>
                        <a:pt x="7" y="3"/>
                      </a:lnTo>
                      <a:lnTo>
                        <a:pt x="18" y="0"/>
                      </a:lnTo>
                      <a:lnTo>
                        <a:pt x="27" y="9"/>
                      </a:lnTo>
                      <a:lnTo>
                        <a:pt x="10" y="11"/>
                      </a:lnTo>
                      <a:lnTo>
                        <a:pt x="5" y="2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4" name=""/>
                <p:cNvSpPr/>
                <p:nvPr/>
              </p:nvSpPr>
              <p:spPr>
                <a:xfrm>
                  <a:off x="158760" y="3065400"/>
                  <a:ext cx="42840" cy="31680"/>
                </a:xfrm>
                <a:custGeom>
                  <a:avLst/>
                  <a:gdLst/>
                  <a:ahLst/>
                  <a:rect l="l" t="t" r="r" b="b"/>
                  <a:pathLst>
                    <a:path w="27" h="20">
                      <a:moveTo>
                        <a:pt x="0" y="13"/>
                      </a:moveTo>
                      <a:lnTo>
                        <a:pt x="7" y="3"/>
                      </a:lnTo>
                      <a:lnTo>
                        <a:pt x="18" y="0"/>
                      </a:lnTo>
                      <a:lnTo>
                        <a:pt x="27" y="9"/>
                      </a:lnTo>
                      <a:lnTo>
                        <a:pt x="10" y="11"/>
                      </a:lnTo>
                      <a:lnTo>
                        <a:pt x="5" y="20"/>
                      </a:lnTo>
                      <a:lnTo>
                        <a:pt x="0" y="13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5" name=""/>
                <p:cNvSpPr/>
                <p:nvPr/>
              </p:nvSpPr>
              <p:spPr>
                <a:xfrm>
                  <a:off x="128520" y="3100320"/>
                  <a:ext cx="9360" cy="7920"/>
                </a:xfrm>
                <a:custGeom>
                  <a:avLst/>
                  <a:gdLst/>
                  <a:ahLst/>
                  <a:rect l="l" t="t" r="r" b="b"/>
                  <a:pathLst>
                    <a:path w="6" h="5">
                      <a:moveTo>
                        <a:pt x="2" y="0"/>
                      </a:moveTo>
                      <a:lnTo>
                        <a:pt x="6" y="3"/>
                      </a:lnTo>
                      <a:lnTo>
                        <a:pt x="0" y="5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6" name=""/>
                <p:cNvSpPr/>
                <p:nvPr/>
              </p:nvSpPr>
              <p:spPr>
                <a:xfrm>
                  <a:off x="128520" y="3100320"/>
                  <a:ext cx="9360" cy="7920"/>
                </a:xfrm>
                <a:custGeom>
                  <a:avLst/>
                  <a:gdLst/>
                  <a:ahLst/>
                  <a:rect l="l" t="t" r="r" b="b"/>
                  <a:pathLst>
                    <a:path w="6" h="5">
                      <a:moveTo>
                        <a:pt x="2" y="0"/>
                      </a:moveTo>
                      <a:lnTo>
                        <a:pt x="6" y="3"/>
                      </a:lnTo>
                      <a:lnTo>
                        <a:pt x="0" y="5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7" name=""/>
                <p:cNvSpPr/>
                <p:nvPr/>
              </p:nvSpPr>
              <p:spPr>
                <a:xfrm>
                  <a:off x="88920" y="3114720"/>
                  <a:ext cx="34920" cy="25200"/>
                </a:xfrm>
                <a:custGeom>
                  <a:avLst/>
                  <a:gdLst/>
                  <a:ahLst/>
                  <a:rect l="l" t="t" r="r" b="b"/>
                  <a:pathLst>
                    <a:path w="22" h="16">
                      <a:moveTo>
                        <a:pt x="0" y="16"/>
                      </a:moveTo>
                      <a:lnTo>
                        <a:pt x="13" y="5"/>
                      </a:lnTo>
                      <a:lnTo>
                        <a:pt x="9" y="0"/>
                      </a:lnTo>
                      <a:lnTo>
                        <a:pt x="22" y="0"/>
                      </a:lnTo>
                      <a:lnTo>
                        <a:pt x="18" y="5"/>
                      </a:lnTo>
                      <a:lnTo>
                        <a:pt x="20" y="7"/>
                      </a:lnTo>
                      <a:lnTo>
                        <a:pt x="14" y="11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0" bIns="-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8" name=""/>
                <p:cNvSpPr/>
                <p:nvPr/>
              </p:nvSpPr>
              <p:spPr>
                <a:xfrm>
                  <a:off x="88920" y="3114720"/>
                  <a:ext cx="34920" cy="25200"/>
                </a:xfrm>
                <a:custGeom>
                  <a:avLst/>
                  <a:gdLst/>
                  <a:ahLst/>
                  <a:rect l="l" t="t" r="r" b="b"/>
                  <a:pathLst>
                    <a:path w="22" h="16">
                      <a:moveTo>
                        <a:pt x="0" y="16"/>
                      </a:moveTo>
                      <a:lnTo>
                        <a:pt x="13" y="5"/>
                      </a:lnTo>
                      <a:lnTo>
                        <a:pt x="9" y="0"/>
                      </a:lnTo>
                      <a:lnTo>
                        <a:pt x="22" y="0"/>
                      </a:lnTo>
                      <a:lnTo>
                        <a:pt x="18" y="5"/>
                      </a:lnTo>
                      <a:lnTo>
                        <a:pt x="20" y="7"/>
                      </a:lnTo>
                      <a:lnTo>
                        <a:pt x="14" y="11"/>
                      </a:lnTo>
                      <a:lnTo>
                        <a:pt x="0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0" bIns="-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9" name=""/>
                <p:cNvSpPr/>
                <p:nvPr/>
              </p:nvSpPr>
              <p:spPr>
                <a:xfrm>
                  <a:off x="8691480" y="3178080"/>
                  <a:ext cx="4680" cy="3240"/>
                </a:xfrm>
                <a:custGeom>
                  <a:avLst/>
                  <a:gdLst/>
                  <a:ahLst/>
                  <a:rect l="l" t="t" r="r" b="b"/>
                  <a:pathLst>
                    <a:path w="3" h="2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0" name=""/>
                <p:cNvSpPr/>
                <p:nvPr/>
              </p:nvSpPr>
              <p:spPr>
                <a:xfrm>
                  <a:off x="8691480" y="3178080"/>
                  <a:ext cx="4680" cy="3240"/>
                </a:xfrm>
                <a:custGeom>
                  <a:avLst/>
                  <a:gdLst/>
                  <a:ahLst/>
                  <a:rect l="l" t="t" r="r" b="b"/>
                  <a:pathLst>
                    <a:path w="3" h="2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1" name=""/>
                <p:cNvSpPr/>
                <p:nvPr/>
              </p:nvSpPr>
              <p:spPr>
                <a:xfrm>
                  <a:off x="8642160" y="3178080"/>
                  <a:ext cx="14400" cy="11160"/>
                </a:xfrm>
                <a:custGeom>
                  <a:avLst/>
                  <a:gdLst/>
                  <a:ahLst/>
                  <a:rect l="l" t="t" r="r" b="b"/>
                  <a:pathLst>
                    <a:path w="9" h="7">
                      <a:moveTo>
                        <a:pt x="5" y="0"/>
                      </a:moveTo>
                      <a:lnTo>
                        <a:pt x="9" y="2"/>
                      </a:lnTo>
                      <a:lnTo>
                        <a:pt x="0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2" name=""/>
                <p:cNvSpPr/>
                <p:nvPr/>
              </p:nvSpPr>
              <p:spPr>
                <a:xfrm>
                  <a:off x="8642160" y="3178080"/>
                  <a:ext cx="14400" cy="11160"/>
                </a:xfrm>
                <a:custGeom>
                  <a:avLst/>
                  <a:gdLst/>
                  <a:ahLst/>
                  <a:rect l="l" t="t" r="r" b="b"/>
                  <a:pathLst>
                    <a:path w="9" h="7">
                      <a:moveTo>
                        <a:pt x="5" y="0"/>
                      </a:moveTo>
                      <a:lnTo>
                        <a:pt x="9" y="2"/>
                      </a:lnTo>
                      <a:lnTo>
                        <a:pt x="0" y="7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3" name=""/>
                <p:cNvSpPr/>
                <p:nvPr/>
              </p:nvSpPr>
              <p:spPr>
                <a:xfrm>
                  <a:off x="8586720" y="3192480"/>
                  <a:ext cx="11160" cy="14040"/>
                </a:xfrm>
                <a:custGeom>
                  <a:avLst/>
                  <a:gdLst/>
                  <a:ahLst/>
                  <a:rect l="l" t="t" r="r" b="b"/>
                  <a:pathLst>
                    <a:path w="7" h="9">
                      <a:moveTo>
                        <a:pt x="0" y="5"/>
                      </a:moveTo>
                      <a:lnTo>
                        <a:pt x="4" y="0"/>
                      </a:lnTo>
                      <a:lnTo>
                        <a:pt x="7" y="5"/>
                      </a:lnTo>
                      <a:lnTo>
                        <a:pt x="2" y="9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4" name=""/>
                <p:cNvSpPr/>
                <p:nvPr/>
              </p:nvSpPr>
              <p:spPr>
                <a:xfrm>
                  <a:off x="8586720" y="3192480"/>
                  <a:ext cx="11160" cy="14040"/>
                </a:xfrm>
                <a:custGeom>
                  <a:avLst/>
                  <a:gdLst/>
                  <a:ahLst/>
                  <a:rect l="l" t="t" r="r" b="b"/>
                  <a:pathLst>
                    <a:path w="7" h="9">
                      <a:moveTo>
                        <a:pt x="0" y="5"/>
                      </a:moveTo>
                      <a:lnTo>
                        <a:pt x="4" y="0"/>
                      </a:lnTo>
                      <a:lnTo>
                        <a:pt x="7" y="5"/>
                      </a:lnTo>
                      <a:lnTo>
                        <a:pt x="2" y="9"/>
                      </a:lnTo>
                      <a:lnTo>
                        <a:pt x="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5" name=""/>
                <p:cNvSpPr/>
                <p:nvPr/>
              </p:nvSpPr>
              <p:spPr>
                <a:xfrm>
                  <a:off x="8569080" y="3195360"/>
                  <a:ext cx="11160" cy="8280"/>
                </a:xfrm>
                <a:custGeom>
                  <a:avLst/>
                  <a:gdLst/>
                  <a:ahLst/>
                  <a:rect l="l" t="t" r="r" b="b"/>
                  <a:pathLst>
                    <a:path w="7" h="5">
                      <a:moveTo>
                        <a:pt x="0" y="5"/>
                      </a:moveTo>
                      <a:lnTo>
                        <a:pt x="7" y="0"/>
                      </a:lnTo>
                      <a:lnTo>
                        <a:pt x="5" y="3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520" bIns="-38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6" name=""/>
                <p:cNvSpPr/>
                <p:nvPr/>
              </p:nvSpPr>
              <p:spPr>
                <a:xfrm>
                  <a:off x="8569080" y="3195360"/>
                  <a:ext cx="11160" cy="8280"/>
                </a:xfrm>
                <a:custGeom>
                  <a:avLst/>
                  <a:gdLst/>
                  <a:ahLst/>
                  <a:rect l="l" t="t" r="r" b="b"/>
                  <a:pathLst>
                    <a:path w="7" h="5">
                      <a:moveTo>
                        <a:pt x="0" y="5"/>
                      </a:moveTo>
                      <a:lnTo>
                        <a:pt x="7" y="0"/>
                      </a:lnTo>
                      <a:lnTo>
                        <a:pt x="5" y="3"/>
                      </a:lnTo>
                      <a:lnTo>
                        <a:pt x="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520" bIns="-38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7" name=""/>
                <p:cNvSpPr/>
                <p:nvPr/>
              </p:nvSpPr>
              <p:spPr>
                <a:xfrm>
                  <a:off x="8551800" y="3195360"/>
                  <a:ext cx="14040" cy="11160"/>
                </a:xfrm>
                <a:custGeom>
                  <a:avLst/>
                  <a:gdLst/>
                  <a:ahLst/>
                  <a:rect l="l" t="t" r="r" b="b"/>
                  <a:pathLst>
                    <a:path w="9" h="7">
                      <a:moveTo>
                        <a:pt x="0" y="0"/>
                      </a:moveTo>
                      <a:lnTo>
                        <a:pt x="9" y="2"/>
                      </a:lnTo>
                      <a:lnTo>
                        <a:pt x="7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8" name=""/>
                <p:cNvSpPr/>
                <p:nvPr/>
              </p:nvSpPr>
              <p:spPr>
                <a:xfrm>
                  <a:off x="8551800" y="3195360"/>
                  <a:ext cx="14040" cy="11160"/>
                </a:xfrm>
                <a:custGeom>
                  <a:avLst/>
                  <a:gdLst/>
                  <a:ahLst/>
                  <a:rect l="l" t="t" r="r" b="b"/>
                  <a:pathLst>
                    <a:path w="9" h="7">
                      <a:moveTo>
                        <a:pt x="0" y="0"/>
                      </a:moveTo>
                      <a:lnTo>
                        <a:pt x="9" y="2"/>
                      </a:lnTo>
                      <a:lnTo>
                        <a:pt x="7" y="7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9" name=""/>
                <p:cNvSpPr/>
                <p:nvPr/>
              </p:nvSpPr>
              <p:spPr>
                <a:xfrm>
                  <a:off x="8499240" y="3192480"/>
                  <a:ext cx="3240" cy="2880"/>
                </a:xfrm>
                <a:custGeom>
                  <a:avLst/>
                  <a:gdLst/>
                  <a:ahLst/>
                  <a:rect l="l" t="t" r="r" b="b"/>
                  <a:pathLst>
                    <a:path w="2" h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0" name=""/>
                <p:cNvSpPr/>
                <p:nvPr/>
              </p:nvSpPr>
              <p:spPr>
                <a:xfrm>
                  <a:off x="8499240" y="3192480"/>
                  <a:ext cx="3240" cy="2880"/>
                </a:xfrm>
                <a:custGeom>
                  <a:avLst/>
                  <a:gdLst/>
                  <a:ahLst/>
                  <a:rect l="l" t="t" r="r" b="b"/>
                  <a:pathLst>
                    <a:path w="2" h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920" bIns="-43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1" name=""/>
                <p:cNvSpPr/>
                <p:nvPr/>
              </p:nvSpPr>
              <p:spPr>
                <a:xfrm>
                  <a:off x="8445240" y="3186000"/>
                  <a:ext cx="7920" cy="12600"/>
                </a:xfrm>
                <a:custGeom>
                  <a:avLst/>
                  <a:gdLst/>
                  <a:ahLst/>
                  <a:rect l="l" t="t" r="r" b="b"/>
                  <a:pathLst>
                    <a:path w="5" h="8">
                      <a:moveTo>
                        <a:pt x="5" y="0"/>
                      </a:moveTo>
                      <a:lnTo>
                        <a:pt x="5" y="4"/>
                      </a:lnTo>
                      <a:lnTo>
                        <a:pt x="0" y="8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2" name=""/>
                <p:cNvSpPr/>
                <p:nvPr/>
              </p:nvSpPr>
              <p:spPr>
                <a:xfrm>
                  <a:off x="8445240" y="3186000"/>
                  <a:ext cx="7920" cy="12600"/>
                </a:xfrm>
                <a:custGeom>
                  <a:avLst/>
                  <a:gdLst/>
                  <a:ahLst/>
                  <a:rect l="l" t="t" r="r" b="b"/>
                  <a:pathLst>
                    <a:path w="5" h="8">
                      <a:moveTo>
                        <a:pt x="5" y="0"/>
                      </a:moveTo>
                      <a:lnTo>
                        <a:pt x="5" y="4"/>
                      </a:lnTo>
                      <a:lnTo>
                        <a:pt x="0" y="8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3" name=""/>
                <p:cNvSpPr/>
                <p:nvPr/>
              </p:nvSpPr>
              <p:spPr>
                <a:xfrm>
                  <a:off x="8329320" y="3154320"/>
                  <a:ext cx="19080" cy="6120"/>
                </a:xfrm>
                <a:custGeom>
                  <a:avLst/>
                  <a:gdLst/>
                  <a:ahLst/>
                  <a:rect l="l" t="t" r="r" b="b"/>
                  <a:pathLst>
                    <a:path w="12" h="4">
                      <a:moveTo>
                        <a:pt x="0" y="0"/>
                      </a:moveTo>
                      <a:lnTo>
                        <a:pt x="12" y="2"/>
                      </a:lnTo>
                      <a:lnTo>
                        <a:pt x="7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4" name=""/>
                <p:cNvSpPr/>
                <p:nvPr/>
              </p:nvSpPr>
              <p:spPr>
                <a:xfrm>
                  <a:off x="8329320" y="3154320"/>
                  <a:ext cx="19080" cy="6120"/>
                </a:xfrm>
                <a:custGeom>
                  <a:avLst/>
                  <a:gdLst/>
                  <a:ahLst/>
                  <a:rect l="l" t="t" r="r" b="b"/>
                  <a:pathLst>
                    <a:path w="12" h="4">
                      <a:moveTo>
                        <a:pt x="0" y="0"/>
                      </a:moveTo>
                      <a:lnTo>
                        <a:pt x="12" y="2"/>
                      </a:lnTo>
                      <a:lnTo>
                        <a:pt x="7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5" name=""/>
                <p:cNvSpPr/>
                <p:nvPr/>
              </p:nvSpPr>
              <p:spPr>
                <a:xfrm>
                  <a:off x="1807920" y="3954240"/>
                  <a:ext cx="11160" cy="17640"/>
                </a:xfrm>
                <a:custGeom>
                  <a:avLst/>
                  <a:gdLst/>
                  <a:ahLst/>
                  <a:rect l="l" t="t" r="r" b="b"/>
                  <a:pathLst>
                    <a:path w="7" h="11">
                      <a:moveTo>
                        <a:pt x="0" y="5"/>
                      </a:moveTo>
                      <a:lnTo>
                        <a:pt x="7" y="0"/>
                      </a:lnTo>
                      <a:lnTo>
                        <a:pt x="0" y="1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6" name=""/>
                <p:cNvSpPr/>
                <p:nvPr/>
              </p:nvSpPr>
              <p:spPr>
                <a:xfrm>
                  <a:off x="1807920" y="3954240"/>
                  <a:ext cx="11160" cy="17640"/>
                </a:xfrm>
                <a:custGeom>
                  <a:avLst/>
                  <a:gdLst/>
                  <a:ahLst/>
                  <a:rect l="l" t="t" r="r" b="b"/>
                  <a:pathLst>
                    <a:path w="7" h="11">
                      <a:moveTo>
                        <a:pt x="0" y="5"/>
                      </a:moveTo>
                      <a:lnTo>
                        <a:pt x="7" y="0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7" name=""/>
                <p:cNvSpPr/>
                <p:nvPr/>
              </p:nvSpPr>
              <p:spPr>
                <a:xfrm>
                  <a:off x="1255680" y="3792600"/>
                  <a:ext cx="7920" cy="1440"/>
                </a:xfrm>
                <a:custGeom>
                  <a:avLst/>
                  <a:gdLst/>
                  <a:ahLst/>
                  <a:rect l="l" t="t" r="r" b="b"/>
                  <a:pathLst>
                    <a:path w="5" h="1">
                      <a:moveTo>
                        <a:pt x="0" y="0"/>
                      </a:moveTo>
                      <a:lnTo>
                        <a:pt x="5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8" name=""/>
                <p:cNvSpPr/>
                <p:nvPr/>
              </p:nvSpPr>
              <p:spPr>
                <a:xfrm>
                  <a:off x="1255680" y="3792600"/>
                  <a:ext cx="7920" cy="1440"/>
                </a:xfrm>
                <a:custGeom>
                  <a:avLst/>
                  <a:gdLst/>
                  <a:ahLst/>
                  <a:rect l="l" t="t" r="r" b="b"/>
                  <a:pathLst>
                    <a:path w="5" h="1">
                      <a:moveTo>
                        <a:pt x="0" y="0"/>
                      </a:moveTo>
                      <a:lnTo>
                        <a:pt x="5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9" name=""/>
                <p:cNvSpPr/>
                <p:nvPr/>
              </p:nvSpPr>
              <p:spPr>
                <a:xfrm>
                  <a:off x="568080" y="2824200"/>
                  <a:ext cx="23760" cy="29880"/>
                </a:xfrm>
                <a:custGeom>
                  <a:avLst/>
                  <a:gdLst/>
                  <a:ahLst/>
                  <a:rect l="l" t="t" r="r" b="b"/>
                  <a:pathLst>
                    <a:path w="15" h="19">
                      <a:moveTo>
                        <a:pt x="4" y="13"/>
                      </a:moveTo>
                      <a:lnTo>
                        <a:pt x="13" y="0"/>
                      </a:lnTo>
                      <a:lnTo>
                        <a:pt x="15" y="4"/>
                      </a:lnTo>
                      <a:lnTo>
                        <a:pt x="8" y="17"/>
                      </a:lnTo>
                      <a:lnTo>
                        <a:pt x="0" y="19"/>
                      </a:lnTo>
                      <a:lnTo>
                        <a:pt x="4" y="13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920" bIns="-16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0" name=""/>
                <p:cNvSpPr/>
                <p:nvPr/>
              </p:nvSpPr>
              <p:spPr>
                <a:xfrm>
                  <a:off x="568080" y="2824200"/>
                  <a:ext cx="23760" cy="29880"/>
                </a:xfrm>
                <a:custGeom>
                  <a:avLst/>
                  <a:gdLst/>
                  <a:ahLst/>
                  <a:rect l="l" t="t" r="r" b="b"/>
                  <a:pathLst>
                    <a:path w="15" h="19">
                      <a:moveTo>
                        <a:pt x="4" y="13"/>
                      </a:moveTo>
                      <a:lnTo>
                        <a:pt x="13" y="0"/>
                      </a:lnTo>
                      <a:lnTo>
                        <a:pt x="15" y="4"/>
                      </a:lnTo>
                      <a:lnTo>
                        <a:pt x="8" y="17"/>
                      </a:lnTo>
                      <a:lnTo>
                        <a:pt x="0" y="19"/>
                      </a:lnTo>
                      <a:lnTo>
                        <a:pt x="4" y="13"/>
                      </a:lnTo>
                      <a:lnTo>
                        <a:pt x="4" y="13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920" bIns="-16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1" name=""/>
                <p:cNvSpPr/>
                <p:nvPr/>
              </p:nvSpPr>
              <p:spPr>
                <a:xfrm>
                  <a:off x="928440" y="3058920"/>
                  <a:ext cx="11160" cy="20880"/>
                </a:xfrm>
                <a:custGeom>
                  <a:avLst/>
                  <a:gdLst/>
                  <a:ahLst/>
                  <a:rect l="l" t="t" r="r" b="b"/>
                  <a:pathLst>
                    <a:path w="7" h="13">
                      <a:moveTo>
                        <a:pt x="3" y="6"/>
                      </a:moveTo>
                      <a:lnTo>
                        <a:pt x="7" y="13"/>
                      </a:lnTo>
                      <a:lnTo>
                        <a:pt x="1" y="7"/>
                      </a:lnTo>
                      <a:lnTo>
                        <a:pt x="0" y="0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2" name=""/>
                <p:cNvSpPr/>
                <p:nvPr/>
              </p:nvSpPr>
              <p:spPr>
                <a:xfrm>
                  <a:off x="928440" y="3058920"/>
                  <a:ext cx="11160" cy="20880"/>
                </a:xfrm>
                <a:custGeom>
                  <a:avLst/>
                  <a:gdLst/>
                  <a:ahLst/>
                  <a:rect l="l" t="t" r="r" b="b"/>
                  <a:pathLst>
                    <a:path w="7" h="13">
                      <a:moveTo>
                        <a:pt x="3" y="6"/>
                      </a:moveTo>
                      <a:lnTo>
                        <a:pt x="7" y="13"/>
                      </a:lnTo>
                      <a:lnTo>
                        <a:pt x="1" y="7"/>
                      </a:lnTo>
                      <a:lnTo>
                        <a:pt x="0" y="0"/>
                      </a:lnTo>
                      <a:lnTo>
                        <a:pt x="3" y="6"/>
                      </a:lnTo>
                      <a:lnTo>
                        <a:pt x="3" y="6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3" name=""/>
                <p:cNvSpPr/>
                <p:nvPr/>
              </p:nvSpPr>
              <p:spPr>
                <a:xfrm>
                  <a:off x="961920" y="3030480"/>
                  <a:ext cx="20520" cy="31680"/>
                </a:xfrm>
                <a:custGeom>
                  <a:avLst/>
                  <a:gdLst/>
                  <a:ahLst/>
                  <a:rect l="l" t="t" r="r" b="b"/>
                  <a:pathLst>
                    <a:path w="13" h="20">
                      <a:moveTo>
                        <a:pt x="6" y="16"/>
                      </a:moveTo>
                      <a:lnTo>
                        <a:pt x="13" y="20"/>
                      </a:lnTo>
                      <a:lnTo>
                        <a:pt x="10" y="0"/>
                      </a:lnTo>
                      <a:lnTo>
                        <a:pt x="2" y="2"/>
                      </a:lnTo>
                      <a:lnTo>
                        <a:pt x="0" y="13"/>
                      </a:lnTo>
                      <a:lnTo>
                        <a:pt x="4" y="16"/>
                      </a:lnTo>
                      <a:lnTo>
                        <a:pt x="6" y="9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4" name=""/>
                <p:cNvSpPr/>
                <p:nvPr/>
              </p:nvSpPr>
              <p:spPr>
                <a:xfrm>
                  <a:off x="961920" y="3030480"/>
                  <a:ext cx="20520" cy="31680"/>
                </a:xfrm>
                <a:custGeom>
                  <a:avLst/>
                  <a:gdLst/>
                  <a:ahLst/>
                  <a:rect l="l" t="t" r="r" b="b"/>
                  <a:pathLst>
                    <a:path w="13" h="20">
                      <a:moveTo>
                        <a:pt x="6" y="16"/>
                      </a:moveTo>
                      <a:lnTo>
                        <a:pt x="13" y="20"/>
                      </a:lnTo>
                      <a:lnTo>
                        <a:pt x="10" y="0"/>
                      </a:lnTo>
                      <a:lnTo>
                        <a:pt x="2" y="2"/>
                      </a:lnTo>
                      <a:lnTo>
                        <a:pt x="0" y="13"/>
                      </a:lnTo>
                      <a:lnTo>
                        <a:pt x="4" y="16"/>
                      </a:lnTo>
                      <a:lnTo>
                        <a:pt x="6" y="9"/>
                      </a:lnTo>
                      <a:lnTo>
                        <a:pt x="6" y="16"/>
                      </a:lnTo>
                      <a:lnTo>
                        <a:pt x="6" y="16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5" name=""/>
                <p:cNvSpPr/>
                <p:nvPr/>
              </p:nvSpPr>
              <p:spPr>
                <a:xfrm>
                  <a:off x="915840" y="3012840"/>
                  <a:ext cx="41400" cy="66960"/>
                </a:xfrm>
                <a:custGeom>
                  <a:avLst/>
                  <a:gdLst/>
                  <a:ahLst/>
                  <a:rect l="l" t="t" r="r" b="b"/>
                  <a:pathLst>
                    <a:path w="26" h="42">
                      <a:moveTo>
                        <a:pt x="15" y="7"/>
                      </a:moveTo>
                      <a:lnTo>
                        <a:pt x="24" y="24"/>
                      </a:lnTo>
                      <a:lnTo>
                        <a:pt x="18" y="20"/>
                      </a:lnTo>
                      <a:lnTo>
                        <a:pt x="20" y="25"/>
                      </a:lnTo>
                      <a:lnTo>
                        <a:pt x="26" y="31"/>
                      </a:lnTo>
                      <a:lnTo>
                        <a:pt x="24" y="36"/>
                      </a:lnTo>
                      <a:lnTo>
                        <a:pt x="26" y="36"/>
                      </a:lnTo>
                      <a:lnTo>
                        <a:pt x="26" y="42"/>
                      </a:lnTo>
                      <a:lnTo>
                        <a:pt x="22" y="42"/>
                      </a:lnTo>
                      <a:lnTo>
                        <a:pt x="17" y="31"/>
                      </a:lnTo>
                      <a:lnTo>
                        <a:pt x="8" y="27"/>
                      </a:lnTo>
                      <a:lnTo>
                        <a:pt x="11" y="25"/>
                      </a:lnTo>
                      <a:lnTo>
                        <a:pt x="11" y="20"/>
                      </a:lnTo>
                      <a:lnTo>
                        <a:pt x="4" y="18"/>
                      </a:lnTo>
                      <a:lnTo>
                        <a:pt x="6" y="5"/>
                      </a:lnTo>
                      <a:lnTo>
                        <a:pt x="0" y="11"/>
                      </a:lnTo>
                      <a:lnTo>
                        <a:pt x="4" y="4"/>
                      </a:lnTo>
                      <a:lnTo>
                        <a:pt x="2" y="0"/>
                      </a:lnTo>
                      <a:lnTo>
                        <a:pt x="8" y="0"/>
                      </a:lnTo>
                      <a:lnTo>
                        <a:pt x="9" y="7"/>
                      </a:lnTo>
                      <a:lnTo>
                        <a:pt x="15" y="7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0160" bIns="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6" name=""/>
                <p:cNvSpPr/>
                <p:nvPr/>
              </p:nvSpPr>
              <p:spPr>
                <a:xfrm>
                  <a:off x="915840" y="3012840"/>
                  <a:ext cx="41400" cy="66960"/>
                </a:xfrm>
                <a:custGeom>
                  <a:avLst/>
                  <a:gdLst/>
                  <a:ahLst/>
                  <a:rect l="l" t="t" r="r" b="b"/>
                  <a:pathLst>
                    <a:path w="26" h="42">
                      <a:moveTo>
                        <a:pt x="15" y="7"/>
                      </a:moveTo>
                      <a:lnTo>
                        <a:pt x="24" y="24"/>
                      </a:lnTo>
                      <a:lnTo>
                        <a:pt x="18" y="20"/>
                      </a:lnTo>
                      <a:lnTo>
                        <a:pt x="20" y="25"/>
                      </a:lnTo>
                      <a:lnTo>
                        <a:pt x="26" y="31"/>
                      </a:lnTo>
                      <a:lnTo>
                        <a:pt x="24" y="36"/>
                      </a:lnTo>
                      <a:lnTo>
                        <a:pt x="26" y="36"/>
                      </a:lnTo>
                      <a:lnTo>
                        <a:pt x="26" y="42"/>
                      </a:lnTo>
                      <a:lnTo>
                        <a:pt x="22" y="42"/>
                      </a:lnTo>
                      <a:lnTo>
                        <a:pt x="17" y="31"/>
                      </a:lnTo>
                      <a:lnTo>
                        <a:pt x="8" y="27"/>
                      </a:lnTo>
                      <a:lnTo>
                        <a:pt x="11" y="25"/>
                      </a:lnTo>
                      <a:lnTo>
                        <a:pt x="11" y="20"/>
                      </a:lnTo>
                      <a:lnTo>
                        <a:pt x="4" y="18"/>
                      </a:lnTo>
                      <a:lnTo>
                        <a:pt x="6" y="5"/>
                      </a:lnTo>
                      <a:lnTo>
                        <a:pt x="0" y="11"/>
                      </a:lnTo>
                      <a:lnTo>
                        <a:pt x="4" y="4"/>
                      </a:lnTo>
                      <a:lnTo>
                        <a:pt x="2" y="0"/>
                      </a:lnTo>
                      <a:lnTo>
                        <a:pt x="8" y="0"/>
                      </a:lnTo>
                      <a:lnTo>
                        <a:pt x="9" y="7"/>
                      </a:lnTo>
                      <a:lnTo>
                        <a:pt x="15" y="7"/>
                      </a:lnTo>
                      <a:lnTo>
                        <a:pt x="15" y="7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0160" bIns="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7" name=""/>
                <p:cNvSpPr/>
                <p:nvPr/>
              </p:nvSpPr>
              <p:spPr>
                <a:xfrm>
                  <a:off x="849240" y="2922480"/>
                  <a:ext cx="34920" cy="44280"/>
                </a:xfrm>
                <a:custGeom>
                  <a:avLst/>
                  <a:gdLst/>
                  <a:ahLst/>
                  <a:rect l="l" t="t" r="r" b="b"/>
                  <a:pathLst>
                    <a:path w="22" h="28">
                      <a:moveTo>
                        <a:pt x="20" y="8"/>
                      </a:moveTo>
                      <a:lnTo>
                        <a:pt x="22" y="11"/>
                      </a:lnTo>
                      <a:lnTo>
                        <a:pt x="19" y="11"/>
                      </a:lnTo>
                      <a:lnTo>
                        <a:pt x="22" y="15"/>
                      </a:lnTo>
                      <a:lnTo>
                        <a:pt x="11" y="13"/>
                      </a:lnTo>
                      <a:lnTo>
                        <a:pt x="22" y="19"/>
                      </a:lnTo>
                      <a:lnTo>
                        <a:pt x="22" y="26"/>
                      </a:lnTo>
                      <a:lnTo>
                        <a:pt x="11" y="17"/>
                      </a:lnTo>
                      <a:lnTo>
                        <a:pt x="11" y="24"/>
                      </a:lnTo>
                      <a:lnTo>
                        <a:pt x="11" y="28"/>
                      </a:lnTo>
                      <a:lnTo>
                        <a:pt x="2" y="15"/>
                      </a:lnTo>
                      <a:lnTo>
                        <a:pt x="4" y="11"/>
                      </a:lnTo>
                      <a:lnTo>
                        <a:pt x="0" y="6"/>
                      </a:lnTo>
                      <a:lnTo>
                        <a:pt x="8" y="0"/>
                      </a:lnTo>
                      <a:lnTo>
                        <a:pt x="20" y="8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" bIns="-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8" name=""/>
                <p:cNvSpPr/>
                <p:nvPr/>
              </p:nvSpPr>
              <p:spPr>
                <a:xfrm>
                  <a:off x="849240" y="2922480"/>
                  <a:ext cx="34920" cy="44280"/>
                </a:xfrm>
                <a:custGeom>
                  <a:avLst/>
                  <a:gdLst/>
                  <a:ahLst/>
                  <a:rect l="l" t="t" r="r" b="b"/>
                  <a:pathLst>
                    <a:path w="22" h="28">
                      <a:moveTo>
                        <a:pt x="20" y="8"/>
                      </a:moveTo>
                      <a:lnTo>
                        <a:pt x="22" y="11"/>
                      </a:lnTo>
                      <a:lnTo>
                        <a:pt x="19" y="11"/>
                      </a:lnTo>
                      <a:lnTo>
                        <a:pt x="22" y="15"/>
                      </a:lnTo>
                      <a:lnTo>
                        <a:pt x="11" y="13"/>
                      </a:lnTo>
                      <a:lnTo>
                        <a:pt x="22" y="19"/>
                      </a:lnTo>
                      <a:lnTo>
                        <a:pt x="22" y="26"/>
                      </a:lnTo>
                      <a:lnTo>
                        <a:pt x="11" y="17"/>
                      </a:lnTo>
                      <a:lnTo>
                        <a:pt x="11" y="24"/>
                      </a:lnTo>
                      <a:lnTo>
                        <a:pt x="11" y="28"/>
                      </a:lnTo>
                      <a:lnTo>
                        <a:pt x="2" y="15"/>
                      </a:lnTo>
                      <a:lnTo>
                        <a:pt x="4" y="11"/>
                      </a:lnTo>
                      <a:lnTo>
                        <a:pt x="0" y="6"/>
                      </a:lnTo>
                      <a:lnTo>
                        <a:pt x="8" y="0"/>
                      </a:lnTo>
                      <a:lnTo>
                        <a:pt x="20" y="8"/>
                      </a:lnTo>
                      <a:lnTo>
                        <a:pt x="20" y="8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" bIns="-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9" name=""/>
                <p:cNvSpPr/>
                <p:nvPr/>
              </p:nvSpPr>
              <p:spPr>
                <a:xfrm>
                  <a:off x="947520" y="3006720"/>
                  <a:ext cx="6480" cy="12600"/>
                </a:xfrm>
                <a:custGeom>
                  <a:avLst/>
                  <a:gdLst/>
                  <a:ahLst/>
                  <a:rect l="l" t="t" r="r" b="b"/>
                  <a:pathLst>
                    <a:path w="4" h="8">
                      <a:moveTo>
                        <a:pt x="4" y="4"/>
                      </a:moveTo>
                      <a:lnTo>
                        <a:pt x="4" y="8"/>
                      </a:lnTo>
                      <a:lnTo>
                        <a:pt x="0" y="0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0" name=""/>
                <p:cNvSpPr/>
                <p:nvPr/>
              </p:nvSpPr>
              <p:spPr>
                <a:xfrm>
                  <a:off x="947520" y="3006720"/>
                  <a:ext cx="6480" cy="12600"/>
                </a:xfrm>
                <a:custGeom>
                  <a:avLst/>
                  <a:gdLst/>
                  <a:ahLst/>
                  <a:rect l="l" t="t" r="r" b="b"/>
                  <a:pathLst>
                    <a:path w="4" h="8">
                      <a:moveTo>
                        <a:pt x="4" y="4"/>
                      </a:moveTo>
                      <a:lnTo>
                        <a:pt x="4" y="8"/>
                      </a:lnTo>
                      <a:lnTo>
                        <a:pt x="0" y="0"/>
                      </a:lnTo>
                      <a:lnTo>
                        <a:pt x="4" y="4"/>
                      </a:lnTo>
                      <a:lnTo>
                        <a:pt x="4" y="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1" name=""/>
                <p:cNvSpPr/>
                <p:nvPr/>
              </p:nvSpPr>
              <p:spPr>
                <a:xfrm>
                  <a:off x="933480" y="3006720"/>
                  <a:ext cx="6120" cy="9360"/>
                </a:xfrm>
                <a:custGeom>
                  <a:avLst/>
                  <a:gdLst/>
                  <a:ahLst/>
                  <a:rect l="l" t="t" r="r" b="b"/>
                  <a:pathLst>
                    <a:path w="4" h="6">
                      <a:moveTo>
                        <a:pt x="4" y="0"/>
                      </a:moveTo>
                      <a:lnTo>
                        <a:pt x="4" y="6"/>
                      </a:lnTo>
                      <a:lnTo>
                        <a:pt x="0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2" name=""/>
                <p:cNvSpPr/>
                <p:nvPr/>
              </p:nvSpPr>
              <p:spPr>
                <a:xfrm>
                  <a:off x="933480" y="3006720"/>
                  <a:ext cx="6120" cy="9360"/>
                </a:xfrm>
                <a:custGeom>
                  <a:avLst/>
                  <a:gdLst/>
                  <a:ahLst/>
                  <a:rect l="l" t="t" r="r" b="b"/>
                  <a:pathLst>
                    <a:path w="4" h="6">
                      <a:moveTo>
                        <a:pt x="4" y="0"/>
                      </a:moveTo>
                      <a:lnTo>
                        <a:pt x="4" y="6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3" name=""/>
                <p:cNvSpPr/>
                <p:nvPr/>
              </p:nvSpPr>
              <p:spPr>
                <a:xfrm>
                  <a:off x="936360" y="2992320"/>
                  <a:ext cx="6480" cy="9720"/>
                </a:xfrm>
                <a:custGeom>
                  <a:avLst/>
                  <a:gdLst/>
                  <a:ahLst/>
                  <a:rect l="l" t="t" r="r" b="b"/>
                  <a:pathLst>
                    <a:path w="4" h="6">
                      <a:moveTo>
                        <a:pt x="0" y="0"/>
                      </a:moveTo>
                      <a:lnTo>
                        <a:pt x="4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4" name=""/>
                <p:cNvSpPr/>
                <p:nvPr/>
              </p:nvSpPr>
              <p:spPr>
                <a:xfrm>
                  <a:off x="936360" y="2992320"/>
                  <a:ext cx="6480" cy="9720"/>
                </a:xfrm>
                <a:custGeom>
                  <a:avLst/>
                  <a:gdLst/>
                  <a:ahLst/>
                  <a:rect l="l" t="t" r="r" b="b"/>
                  <a:pathLst>
                    <a:path w="4" h="6">
                      <a:moveTo>
                        <a:pt x="0" y="0"/>
                      </a:moveTo>
                      <a:lnTo>
                        <a:pt x="4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5" name=""/>
                <p:cNvSpPr/>
                <p:nvPr/>
              </p:nvSpPr>
              <p:spPr>
                <a:xfrm>
                  <a:off x="911160" y="2981160"/>
                  <a:ext cx="22320" cy="25560"/>
                </a:xfrm>
                <a:custGeom>
                  <a:avLst/>
                  <a:gdLst/>
                  <a:ahLst/>
                  <a:rect l="l" t="t" r="r" b="b"/>
                  <a:pathLst>
                    <a:path w="14" h="16">
                      <a:moveTo>
                        <a:pt x="1" y="4"/>
                      </a:moveTo>
                      <a:lnTo>
                        <a:pt x="0" y="0"/>
                      </a:lnTo>
                      <a:lnTo>
                        <a:pt x="12" y="2"/>
                      </a:lnTo>
                      <a:lnTo>
                        <a:pt x="14" y="11"/>
                      </a:lnTo>
                      <a:lnTo>
                        <a:pt x="9" y="5"/>
                      </a:lnTo>
                      <a:lnTo>
                        <a:pt x="12" y="16"/>
                      </a:lnTo>
                      <a:lnTo>
                        <a:pt x="5" y="16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240" bIns="-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6" name=""/>
                <p:cNvSpPr/>
                <p:nvPr/>
              </p:nvSpPr>
              <p:spPr>
                <a:xfrm>
                  <a:off x="911160" y="2981160"/>
                  <a:ext cx="22320" cy="25560"/>
                </a:xfrm>
                <a:custGeom>
                  <a:avLst/>
                  <a:gdLst/>
                  <a:ahLst/>
                  <a:rect l="l" t="t" r="r" b="b"/>
                  <a:pathLst>
                    <a:path w="14" h="16">
                      <a:moveTo>
                        <a:pt x="1" y="4"/>
                      </a:moveTo>
                      <a:lnTo>
                        <a:pt x="0" y="0"/>
                      </a:lnTo>
                      <a:lnTo>
                        <a:pt x="12" y="2"/>
                      </a:lnTo>
                      <a:lnTo>
                        <a:pt x="14" y="11"/>
                      </a:lnTo>
                      <a:lnTo>
                        <a:pt x="9" y="5"/>
                      </a:lnTo>
                      <a:lnTo>
                        <a:pt x="12" y="16"/>
                      </a:lnTo>
                      <a:lnTo>
                        <a:pt x="5" y="16"/>
                      </a:lnTo>
                      <a:lnTo>
                        <a:pt x="1" y="4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240" bIns="-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7" name=""/>
                <p:cNvSpPr/>
                <p:nvPr/>
              </p:nvSpPr>
              <p:spPr>
                <a:xfrm>
                  <a:off x="898560" y="2989080"/>
                  <a:ext cx="14040" cy="31680"/>
                </a:xfrm>
                <a:custGeom>
                  <a:avLst/>
                  <a:gdLst/>
                  <a:ahLst/>
                  <a:rect l="l" t="t" r="r" b="b"/>
                  <a:pathLst>
                    <a:path w="9" h="20">
                      <a:moveTo>
                        <a:pt x="4" y="6"/>
                      </a:moveTo>
                      <a:lnTo>
                        <a:pt x="0" y="0"/>
                      </a:lnTo>
                      <a:lnTo>
                        <a:pt x="9" y="2"/>
                      </a:lnTo>
                      <a:lnTo>
                        <a:pt x="9" y="6"/>
                      </a:lnTo>
                      <a:lnTo>
                        <a:pt x="8" y="6"/>
                      </a:lnTo>
                      <a:lnTo>
                        <a:pt x="8" y="20"/>
                      </a:lnTo>
                      <a:lnTo>
                        <a:pt x="4" y="17"/>
                      </a:lnTo>
                      <a:lnTo>
                        <a:pt x="4" y="11"/>
                      </a:lnTo>
                      <a:lnTo>
                        <a:pt x="6" y="9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8" name=""/>
                <p:cNvSpPr/>
                <p:nvPr/>
              </p:nvSpPr>
              <p:spPr>
                <a:xfrm>
                  <a:off x="898560" y="2989080"/>
                  <a:ext cx="14040" cy="31680"/>
                </a:xfrm>
                <a:custGeom>
                  <a:avLst/>
                  <a:gdLst/>
                  <a:ahLst/>
                  <a:rect l="l" t="t" r="r" b="b"/>
                  <a:pathLst>
                    <a:path w="9" h="20">
                      <a:moveTo>
                        <a:pt x="4" y="6"/>
                      </a:moveTo>
                      <a:lnTo>
                        <a:pt x="0" y="0"/>
                      </a:lnTo>
                      <a:lnTo>
                        <a:pt x="9" y="2"/>
                      </a:lnTo>
                      <a:lnTo>
                        <a:pt x="9" y="6"/>
                      </a:lnTo>
                      <a:lnTo>
                        <a:pt x="8" y="6"/>
                      </a:lnTo>
                      <a:lnTo>
                        <a:pt x="8" y="20"/>
                      </a:lnTo>
                      <a:lnTo>
                        <a:pt x="4" y="17"/>
                      </a:lnTo>
                      <a:lnTo>
                        <a:pt x="4" y="11"/>
                      </a:lnTo>
                      <a:lnTo>
                        <a:pt x="6" y="9"/>
                      </a:lnTo>
                      <a:lnTo>
                        <a:pt x="4" y="6"/>
                      </a:lnTo>
                      <a:lnTo>
                        <a:pt x="4" y="6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9" name=""/>
                <p:cNvSpPr/>
                <p:nvPr/>
              </p:nvSpPr>
              <p:spPr>
                <a:xfrm>
                  <a:off x="890280" y="2931840"/>
                  <a:ext cx="20880" cy="49320"/>
                </a:xfrm>
                <a:custGeom>
                  <a:avLst/>
                  <a:gdLst/>
                  <a:ahLst/>
                  <a:rect l="l" t="t" r="r" b="b"/>
                  <a:pathLst>
                    <a:path w="13" h="31">
                      <a:moveTo>
                        <a:pt x="2" y="16"/>
                      </a:moveTo>
                      <a:lnTo>
                        <a:pt x="5" y="16"/>
                      </a:lnTo>
                      <a:lnTo>
                        <a:pt x="3" y="18"/>
                      </a:lnTo>
                      <a:lnTo>
                        <a:pt x="5" y="22"/>
                      </a:lnTo>
                      <a:lnTo>
                        <a:pt x="3" y="22"/>
                      </a:lnTo>
                      <a:lnTo>
                        <a:pt x="3" y="31"/>
                      </a:lnTo>
                      <a:lnTo>
                        <a:pt x="9" y="25"/>
                      </a:lnTo>
                      <a:lnTo>
                        <a:pt x="9" y="22"/>
                      </a:lnTo>
                      <a:lnTo>
                        <a:pt x="13" y="22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0" name=""/>
                <p:cNvSpPr/>
                <p:nvPr/>
              </p:nvSpPr>
              <p:spPr>
                <a:xfrm>
                  <a:off x="890280" y="2931840"/>
                  <a:ext cx="20880" cy="49320"/>
                </a:xfrm>
                <a:custGeom>
                  <a:avLst/>
                  <a:gdLst/>
                  <a:ahLst/>
                  <a:rect l="l" t="t" r="r" b="b"/>
                  <a:pathLst>
                    <a:path w="13" h="31">
                      <a:moveTo>
                        <a:pt x="2" y="16"/>
                      </a:moveTo>
                      <a:lnTo>
                        <a:pt x="5" y="16"/>
                      </a:lnTo>
                      <a:lnTo>
                        <a:pt x="3" y="18"/>
                      </a:lnTo>
                      <a:lnTo>
                        <a:pt x="5" y="22"/>
                      </a:lnTo>
                      <a:lnTo>
                        <a:pt x="3" y="22"/>
                      </a:lnTo>
                      <a:lnTo>
                        <a:pt x="3" y="31"/>
                      </a:lnTo>
                      <a:lnTo>
                        <a:pt x="9" y="25"/>
                      </a:lnTo>
                      <a:lnTo>
                        <a:pt x="9" y="22"/>
                      </a:lnTo>
                      <a:lnTo>
                        <a:pt x="13" y="22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2" y="16"/>
                      </a:lnTo>
                      <a:lnTo>
                        <a:pt x="2" y="16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1" name=""/>
                <p:cNvSpPr/>
                <p:nvPr/>
              </p:nvSpPr>
              <p:spPr>
                <a:xfrm>
                  <a:off x="869760" y="2957400"/>
                  <a:ext cx="23760" cy="61920"/>
                </a:xfrm>
                <a:custGeom>
                  <a:avLst/>
                  <a:gdLst/>
                  <a:ahLst/>
                  <a:rect l="l" t="t" r="r" b="b"/>
                  <a:pathLst>
                    <a:path w="15" h="39">
                      <a:moveTo>
                        <a:pt x="11" y="9"/>
                      </a:moveTo>
                      <a:lnTo>
                        <a:pt x="15" y="28"/>
                      </a:lnTo>
                      <a:lnTo>
                        <a:pt x="13" y="39"/>
                      </a:lnTo>
                      <a:lnTo>
                        <a:pt x="9" y="28"/>
                      </a:lnTo>
                      <a:lnTo>
                        <a:pt x="11" y="20"/>
                      </a:lnTo>
                      <a:lnTo>
                        <a:pt x="9" y="24"/>
                      </a:lnTo>
                      <a:lnTo>
                        <a:pt x="4" y="20"/>
                      </a:lnTo>
                      <a:lnTo>
                        <a:pt x="6" y="15"/>
                      </a:lnTo>
                      <a:lnTo>
                        <a:pt x="0" y="8"/>
                      </a:lnTo>
                      <a:lnTo>
                        <a:pt x="2" y="0"/>
                      </a:lnTo>
                      <a:lnTo>
                        <a:pt x="11" y="9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120" bIns="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2" name=""/>
                <p:cNvSpPr/>
                <p:nvPr/>
              </p:nvSpPr>
              <p:spPr>
                <a:xfrm>
                  <a:off x="869760" y="2957400"/>
                  <a:ext cx="23760" cy="61920"/>
                </a:xfrm>
                <a:custGeom>
                  <a:avLst/>
                  <a:gdLst/>
                  <a:ahLst/>
                  <a:rect l="l" t="t" r="r" b="b"/>
                  <a:pathLst>
                    <a:path w="15" h="39">
                      <a:moveTo>
                        <a:pt x="11" y="9"/>
                      </a:moveTo>
                      <a:lnTo>
                        <a:pt x="15" y="28"/>
                      </a:lnTo>
                      <a:lnTo>
                        <a:pt x="13" y="39"/>
                      </a:lnTo>
                      <a:lnTo>
                        <a:pt x="9" y="28"/>
                      </a:lnTo>
                      <a:lnTo>
                        <a:pt x="11" y="20"/>
                      </a:lnTo>
                      <a:lnTo>
                        <a:pt x="9" y="24"/>
                      </a:lnTo>
                      <a:lnTo>
                        <a:pt x="4" y="20"/>
                      </a:lnTo>
                      <a:lnTo>
                        <a:pt x="6" y="15"/>
                      </a:lnTo>
                      <a:lnTo>
                        <a:pt x="0" y="8"/>
                      </a:lnTo>
                      <a:lnTo>
                        <a:pt x="2" y="0"/>
                      </a:lnTo>
                      <a:lnTo>
                        <a:pt x="11" y="9"/>
                      </a:lnTo>
                      <a:lnTo>
                        <a:pt x="11" y="9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120" bIns="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3" name=""/>
                <p:cNvSpPr/>
                <p:nvPr/>
              </p:nvSpPr>
              <p:spPr>
                <a:xfrm>
                  <a:off x="598320" y="2822400"/>
                  <a:ext cx="17640" cy="1800"/>
                </a:xfrm>
                <a:custGeom>
                  <a:avLst/>
                  <a:gdLst/>
                  <a:ahLst/>
                  <a:rect l="l" t="t" r="r" b="b"/>
                  <a:pathLst>
                    <a:path w="11" h="1">
                      <a:moveTo>
                        <a:pt x="0" y="1"/>
                      </a:moveTo>
                      <a:lnTo>
                        <a:pt x="3" y="0"/>
                      </a:lnTo>
                      <a:lnTo>
                        <a:pt x="1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4" name=""/>
                <p:cNvSpPr/>
                <p:nvPr/>
              </p:nvSpPr>
              <p:spPr>
                <a:xfrm>
                  <a:off x="598320" y="2822400"/>
                  <a:ext cx="17640" cy="1800"/>
                </a:xfrm>
                <a:custGeom>
                  <a:avLst/>
                  <a:gdLst/>
                  <a:ahLst/>
                  <a:rect l="l" t="t" r="r" b="b"/>
                  <a:pathLst>
                    <a:path w="11" h="1">
                      <a:moveTo>
                        <a:pt x="0" y="1"/>
                      </a:moveTo>
                      <a:lnTo>
                        <a:pt x="3" y="0"/>
                      </a:lnTo>
                      <a:lnTo>
                        <a:pt x="11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000" bIns="-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5" name=""/>
                <p:cNvSpPr/>
                <p:nvPr/>
              </p:nvSpPr>
              <p:spPr>
                <a:xfrm>
                  <a:off x="218880" y="2468520"/>
                  <a:ext cx="11160" cy="11160"/>
                </a:xfrm>
                <a:custGeom>
                  <a:avLst/>
                  <a:gdLst/>
                  <a:ahLst/>
                  <a:rect l="l" t="t" r="r" b="b"/>
                  <a:pathLst>
                    <a:path w="7" h="7">
                      <a:moveTo>
                        <a:pt x="0" y="0"/>
                      </a:moveTo>
                      <a:lnTo>
                        <a:pt x="7" y="7"/>
                      </a:lnTo>
                      <a:lnTo>
                        <a:pt x="3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6" name=""/>
                <p:cNvSpPr/>
                <p:nvPr/>
              </p:nvSpPr>
              <p:spPr>
                <a:xfrm>
                  <a:off x="218880" y="2468520"/>
                  <a:ext cx="11160" cy="11160"/>
                </a:xfrm>
                <a:custGeom>
                  <a:avLst/>
                  <a:gdLst/>
                  <a:ahLst/>
                  <a:rect l="l" t="t" r="r" b="b"/>
                  <a:pathLst>
                    <a:path w="7" h="7">
                      <a:moveTo>
                        <a:pt x="0" y="0"/>
                      </a:moveTo>
                      <a:lnTo>
                        <a:pt x="7" y="7"/>
                      </a:lnTo>
                      <a:lnTo>
                        <a:pt x="3" y="7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7" name=""/>
                <p:cNvSpPr/>
                <p:nvPr/>
              </p:nvSpPr>
              <p:spPr>
                <a:xfrm>
                  <a:off x="93600" y="2824200"/>
                  <a:ext cx="49320" cy="29880"/>
                </a:xfrm>
                <a:custGeom>
                  <a:avLst/>
                  <a:gdLst/>
                  <a:ahLst/>
                  <a:rect l="l" t="t" r="r" b="b"/>
                  <a:pathLst>
                    <a:path w="31" h="19">
                      <a:moveTo>
                        <a:pt x="0" y="6"/>
                      </a:moveTo>
                      <a:lnTo>
                        <a:pt x="22" y="0"/>
                      </a:lnTo>
                      <a:lnTo>
                        <a:pt x="31" y="4"/>
                      </a:lnTo>
                      <a:lnTo>
                        <a:pt x="31" y="11"/>
                      </a:lnTo>
                      <a:lnTo>
                        <a:pt x="22" y="19"/>
                      </a:lnTo>
                      <a:lnTo>
                        <a:pt x="8" y="1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920" bIns="-16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8" name=""/>
                <p:cNvSpPr/>
                <p:nvPr/>
              </p:nvSpPr>
              <p:spPr>
                <a:xfrm>
                  <a:off x="93600" y="2824200"/>
                  <a:ext cx="49320" cy="29880"/>
                </a:xfrm>
                <a:custGeom>
                  <a:avLst/>
                  <a:gdLst/>
                  <a:ahLst/>
                  <a:rect l="l" t="t" r="r" b="b"/>
                  <a:pathLst>
                    <a:path w="31" h="19">
                      <a:moveTo>
                        <a:pt x="0" y="6"/>
                      </a:moveTo>
                      <a:lnTo>
                        <a:pt x="22" y="0"/>
                      </a:lnTo>
                      <a:lnTo>
                        <a:pt x="31" y="4"/>
                      </a:lnTo>
                      <a:lnTo>
                        <a:pt x="31" y="11"/>
                      </a:lnTo>
                      <a:lnTo>
                        <a:pt x="22" y="19"/>
                      </a:lnTo>
                      <a:lnTo>
                        <a:pt x="8" y="13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920" bIns="-16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09" name=""/>
                <p:cNvSpPr/>
                <p:nvPr/>
              </p:nvSpPr>
              <p:spPr>
                <a:xfrm>
                  <a:off x="149040" y="2805120"/>
                  <a:ext cx="25560" cy="19080"/>
                </a:xfrm>
                <a:custGeom>
                  <a:avLst/>
                  <a:gdLst/>
                  <a:ahLst/>
                  <a:rect l="l" t="t" r="r" b="b"/>
                  <a:pathLst>
                    <a:path w="16" h="12">
                      <a:moveTo>
                        <a:pt x="0" y="5"/>
                      </a:moveTo>
                      <a:lnTo>
                        <a:pt x="6" y="0"/>
                      </a:lnTo>
                      <a:lnTo>
                        <a:pt x="16" y="7"/>
                      </a:lnTo>
                      <a:lnTo>
                        <a:pt x="9" y="12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0" name=""/>
                <p:cNvSpPr/>
                <p:nvPr/>
              </p:nvSpPr>
              <p:spPr>
                <a:xfrm>
                  <a:off x="149040" y="2805120"/>
                  <a:ext cx="25560" cy="19080"/>
                </a:xfrm>
                <a:custGeom>
                  <a:avLst/>
                  <a:gdLst/>
                  <a:ahLst/>
                  <a:rect l="l" t="t" r="r" b="b"/>
                  <a:pathLst>
                    <a:path w="16" h="12">
                      <a:moveTo>
                        <a:pt x="0" y="5"/>
                      </a:moveTo>
                      <a:lnTo>
                        <a:pt x="6" y="0"/>
                      </a:lnTo>
                      <a:lnTo>
                        <a:pt x="16" y="7"/>
                      </a:lnTo>
                      <a:lnTo>
                        <a:pt x="9" y="12"/>
                      </a:lnTo>
                      <a:lnTo>
                        <a:pt x="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1" name=""/>
                <p:cNvSpPr/>
                <p:nvPr/>
              </p:nvSpPr>
              <p:spPr>
                <a:xfrm>
                  <a:off x="8707320" y="2651040"/>
                  <a:ext cx="73080" cy="41400"/>
                </a:xfrm>
                <a:custGeom>
                  <a:avLst/>
                  <a:gdLst/>
                  <a:ahLst/>
                  <a:rect l="l" t="t" r="r" b="b"/>
                  <a:pathLst>
                    <a:path w="46" h="26">
                      <a:moveTo>
                        <a:pt x="46" y="16"/>
                      </a:moveTo>
                      <a:lnTo>
                        <a:pt x="33" y="26"/>
                      </a:lnTo>
                      <a:lnTo>
                        <a:pt x="0" y="9"/>
                      </a:lnTo>
                      <a:lnTo>
                        <a:pt x="2" y="0"/>
                      </a:lnTo>
                      <a:lnTo>
                        <a:pt x="15" y="5"/>
                      </a:lnTo>
                      <a:lnTo>
                        <a:pt x="26" y="4"/>
                      </a:lnTo>
                      <a:lnTo>
                        <a:pt x="37" y="15"/>
                      </a:lnTo>
                      <a:lnTo>
                        <a:pt x="46" y="16"/>
                      </a:lnTo>
                      <a:lnTo>
                        <a:pt x="46" y="16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400" bIns="-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2" name=""/>
                <p:cNvSpPr/>
                <p:nvPr/>
              </p:nvSpPr>
              <p:spPr>
                <a:xfrm>
                  <a:off x="8707320" y="2651040"/>
                  <a:ext cx="73080" cy="41400"/>
                </a:xfrm>
                <a:custGeom>
                  <a:avLst/>
                  <a:gdLst/>
                  <a:ahLst/>
                  <a:rect l="l" t="t" r="r" b="b"/>
                  <a:pathLst>
                    <a:path w="46" h="26">
                      <a:moveTo>
                        <a:pt x="46" y="16"/>
                      </a:moveTo>
                      <a:lnTo>
                        <a:pt x="33" y="26"/>
                      </a:lnTo>
                      <a:lnTo>
                        <a:pt x="0" y="9"/>
                      </a:lnTo>
                      <a:lnTo>
                        <a:pt x="2" y="0"/>
                      </a:lnTo>
                      <a:lnTo>
                        <a:pt x="15" y="5"/>
                      </a:lnTo>
                      <a:lnTo>
                        <a:pt x="26" y="4"/>
                      </a:lnTo>
                      <a:lnTo>
                        <a:pt x="37" y="15"/>
                      </a:lnTo>
                      <a:lnTo>
                        <a:pt x="46" y="16"/>
                      </a:lnTo>
                      <a:lnTo>
                        <a:pt x="46" y="16"/>
                      </a:lnTo>
                      <a:lnTo>
                        <a:pt x="46" y="16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400" bIns="-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3" name=""/>
                <p:cNvSpPr/>
                <p:nvPr/>
              </p:nvSpPr>
              <p:spPr>
                <a:xfrm>
                  <a:off x="8772480" y="3146400"/>
                  <a:ext cx="7920" cy="14040"/>
                </a:xfrm>
                <a:custGeom>
                  <a:avLst/>
                  <a:gdLst/>
                  <a:ahLst/>
                  <a:rect l="l" t="t" r="r" b="b"/>
                  <a:pathLst>
                    <a:path w="5" h="9">
                      <a:moveTo>
                        <a:pt x="0" y="9"/>
                      </a:move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4" name=""/>
                <p:cNvSpPr/>
                <p:nvPr/>
              </p:nvSpPr>
              <p:spPr>
                <a:xfrm>
                  <a:off x="8772480" y="3146400"/>
                  <a:ext cx="7920" cy="14040"/>
                </a:xfrm>
                <a:custGeom>
                  <a:avLst/>
                  <a:gdLst/>
                  <a:ahLst/>
                  <a:rect l="l" t="t" r="r" b="b"/>
                  <a:pathLst>
                    <a:path w="5" h="9">
                      <a:moveTo>
                        <a:pt x="0" y="9"/>
                      </a:move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9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5" name=""/>
                <p:cNvSpPr/>
                <p:nvPr/>
              </p:nvSpPr>
              <p:spPr>
                <a:xfrm>
                  <a:off x="1992240" y="4211640"/>
                  <a:ext cx="30240" cy="63360"/>
                </a:xfrm>
                <a:custGeom>
                  <a:avLst/>
                  <a:gdLst/>
                  <a:ahLst/>
                  <a:rect l="l" t="t" r="r" b="b"/>
                  <a:pathLst>
                    <a:path w="19" h="40">
                      <a:moveTo>
                        <a:pt x="6" y="40"/>
                      </a:moveTo>
                      <a:lnTo>
                        <a:pt x="15" y="24"/>
                      </a:lnTo>
                      <a:lnTo>
                        <a:pt x="19" y="4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6" y="9"/>
                      </a:lnTo>
                      <a:lnTo>
                        <a:pt x="0" y="11"/>
                      </a:lnTo>
                      <a:lnTo>
                        <a:pt x="0" y="40"/>
                      </a:lnTo>
                      <a:lnTo>
                        <a:pt x="6" y="4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6560" bIns="16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6" name=""/>
                <p:cNvSpPr/>
                <p:nvPr/>
              </p:nvSpPr>
              <p:spPr>
                <a:xfrm>
                  <a:off x="1992240" y="4211640"/>
                  <a:ext cx="30240" cy="63360"/>
                </a:xfrm>
                <a:custGeom>
                  <a:avLst/>
                  <a:gdLst/>
                  <a:ahLst/>
                  <a:rect l="l" t="t" r="r" b="b"/>
                  <a:pathLst>
                    <a:path w="19" h="40">
                      <a:moveTo>
                        <a:pt x="6" y="40"/>
                      </a:moveTo>
                      <a:lnTo>
                        <a:pt x="15" y="24"/>
                      </a:lnTo>
                      <a:lnTo>
                        <a:pt x="19" y="4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6" y="9"/>
                      </a:lnTo>
                      <a:lnTo>
                        <a:pt x="0" y="11"/>
                      </a:lnTo>
                      <a:lnTo>
                        <a:pt x="0" y="40"/>
                      </a:lnTo>
                      <a:lnTo>
                        <a:pt x="6" y="40"/>
                      </a:lnTo>
                      <a:lnTo>
                        <a:pt x="6" y="4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6560" bIns="16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7" name=""/>
                <p:cNvSpPr/>
                <p:nvPr/>
              </p:nvSpPr>
              <p:spPr>
                <a:xfrm>
                  <a:off x="1969920" y="1973160"/>
                  <a:ext cx="696960" cy="779400"/>
                </a:xfrm>
                <a:custGeom>
                  <a:avLst/>
                  <a:gdLst/>
                  <a:ahLst/>
                  <a:rect l="l" t="t" r="r" b="b"/>
                  <a:pathLst>
                    <a:path w="439" h="491">
                      <a:moveTo>
                        <a:pt x="344" y="453"/>
                      </a:moveTo>
                      <a:lnTo>
                        <a:pt x="330" y="434"/>
                      </a:lnTo>
                      <a:lnTo>
                        <a:pt x="326" y="429"/>
                      </a:lnTo>
                      <a:lnTo>
                        <a:pt x="330" y="427"/>
                      </a:lnTo>
                      <a:lnTo>
                        <a:pt x="339" y="438"/>
                      </a:lnTo>
                      <a:lnTo>
                        <a:pt x="344" y="434"/>
                      </a:lnTo>
                      <a:lnTo>
                        <a:pt x="359" y="453"/>
                      </a:lnTo>
                      <a:lnTo>
                        <a:pt x="377" y="454"/>
                      </a:lnTo>
                      <a:lnTo>
                        <a:pt x="388" y="469"/>
                      </a:lnTo>
                      <a:lnTo>
                        <a:pt x="388" y="467"/>
                      </a:lnTo>
                      <a:lnTo>
                        <a:pt x="385" y="458"/>
                      </a:lnTo>
                      <a:lnTo>
                        <a:pt x="392" y="458"/>
                      </a:lnTo>
                      <a:lnTo>
                        <a:pt x="392" y="453"/>
                      </a:lnTo>
                      <a:lnTo>
                        <a:pt x="385" y="443"/>
                      </a:lnTo>
                      <a:lnTo>
                        <a:pt x="385" y="438"/>
                      </a:lnTo>
                      <a:lnTo>
                        <a:pt x="392" y="443"/>
                      </a:lnTo>
                      <a:lnTo>
                        <a:pt x="394" y="429"/>
                      </a:lnTo>
                      <a:lnTo>
                        <a:pt x="392" y="418"/>
                      </a:lnTo>
                      <a:lnTo>
                        <a:pt x="381" y="414"/>
                      </a:lnTo>
                      <a:lnTo>
                        <a:pt x="385" y="400"/>
                      </a:lnTo>
                      <a:lnTo>
                        <a:pt x="379" y="394"/>
                      </a:lnTo>
                      <a:lnTo>
                        <a:pt x="375" y="398"/>
                      </a:lnTo>
                      <a:lnTo>
                        <a:pt x="374" y="389"/>
                      </a:lnTo>
                      <a:lnTo>
                        <a:pt x="365" y="392"/>
                      </a:lnTo>
                      <a:lnTo>
                        <a:pt x="368" y="387"/>
                      </a:lnTo>
                      <a:lnTo>
                        <a:pt x="361" y="387"/>
                      </a:lnTo>
                      <a:lnTo>
                        <a:pt x="359" y="392"/>
                      </a:lnTo>
                      <a:lnTo>
                        <a:pt x="354" y="376"/>
                      </a:lnTo>
                      <a:lnTo>
                        <a:pt x="350" y="376"/>
                      </a:lnTo>
                      <a:lnTo>
                        <a:pt x="350" y="361"/>
                      </a:lnTo>
                      <a:lnTo>
                        <a:pt x="339" y="361"/>
                      </a:lnTo>
                      <a:lnTo>
                        <a:pt x="341" y="350"/>
                      </a:lnTo>
                      <a:lnTo>
                        <a:pt x="352" y="349"/>
                      </a:lnTo>
                      <a:lnTo>
                        <a:pt x="337" y="332"/>
                      </a:lnTo>
                      <a:lnTo>
                        <a:pt x="343" y="330"/>
                      </a:lnTo>
                      <a:lnTo>
                        <a:pt x="352" y="336"/>
                      </a:lnTo>
                      <a:lnTo>
                        <a:pt x="346" y="327"/>
                      </a:lnTo>
                      <a:lnTo>
                        <a:pt x="357" y="327"/>
                      </a:lnTo>
                      <a:lnTo>
                        <a:pt x="355" y="336"/>
                      </a:lnTo>
                      <a:lnTo>
                        <a:pt x="370" y="343"/>
                      </a:lnTo>
                      <a:lnTo>
                        <a:pt x="372" y="349"/>
                      </a:lnTo>
                      <a:lnTo>
                        <a:pt x="379" y="349"/>
                      </a:lnTo>
                      <a:lnTo>
                        <a:pt x="379" y="360"/>
                      </a:lnTo>
                      <a:lnTo>
                        <a:pt x="386" y="369"/>
                      </a:lnTo>
                      <a:lnTo>
                        <a:pt x="390" y="367"/>
                      </a:lnTo>
                      <a:lnTo>
                        <a:pt x="388" y="374"/>
                      </a:lnTo>
                      <a:lnTo>
                        <a:pt x="392" y="378"/>
                      </a:lnTo>
                      <a:lnTo>
                        <a:pt x="397" y="376"/>
                      </a:lnTo>
                      <a:lnTo>
                        <a:pt x="406" y="387"/>
                      </a:lnTo>
                      <a:lnTo>
                        <a:pt x="412" y="372"/>
                      </a:lnTo>
                      <a:lnTo>
                        <a:pt x="408" y="356"/>
                      </a:lnTo>
                      <a:lnTo>
                        <a:pt x="419" y="363"/>
                      </a:lnTo>
                      <a:lnTo>
                        <a:pt x="425" y="349"/>
                      </a:lnTo>
                      <a:lnTo>
                        <a:pt x="430" y="347"/>
                      </a:lnTo>
                      <a:lnTo>
                        <a:pt x="423" y="345"/>
                      </a:lnTo>
                      <a:lnTo>
                        <a:pt x="427" y="338"/>
                      </a:lnTo>
                      <a:lnTo>
                        <a:pt x="423" y="336"/>
                      </a:lnTo>
                      <a:lnTo>
                        <a:pt x="436" y="338"/>
                      </a:lnTo>
                      <a:lnTo>
                        <a:pt x="437" y="336"/>
                      </a:lnTo>
                      <a:lnTo>
                        <a:pt x="434" y="332"/>
                      </a:lnTo>
                      <a:lnTo>
                        <a:pt x="439" y="325"/>
                      </a:lnTo>
                      <a:lnTo>
                        <a:pt x="428" y="310"/>
                      </a:lnTo>
                      <a:lnTo>
                        <a:pt x="410" y="314"/>
                      </a:lnTo>
                      <a:lnTo>
                        <a:pt x="416" y="299"/>
                      </a:lnTo>
                      <a:lnTo>
                        <a:pt x="397" y="301"/>
                      </a:lnTo>
                      <a:lnTo>
                        <a:pt x="401" y="294"/>
                      </a:lnTo>
                      <a:lnTo>
                        <a:pt x="392" y="279"/>
                      </a:lnTo>
                      <a:lnTo>
                        <a:pt x="383" y="276"/>
                      </a:lnTo>
                      <a:lnTo>
                        <a:pt x="385" y="268"/>
                      </a:lnTo>
                      <a:lnTo>
                        <a:pt x="370" y="274"/>
                      </a:lnTo>
                      <a:lnTo>
                        <a:pt x="366" y="268"/>
                      </a:lnTo>
                      <a:lnTo>
                        <a:pt x="368" y="265"/>
                      </a:lnTo>
                      <a:lnTo>
                        <a:pt x="366" y="261"/>
                      </a:lnTo>
                      <a:lnTo>
                        <a:pt x="357" y="261"/>
                      </a:lnTo>
                      <a:lnTo>
                        <a:pt x="359" y="254"/>
                      </a:lnTo>
                      <a:lnTo>
                        <a:pt x="334" y="245"/>
                      </a:lnTo>
                      <a:lnTo>
                        <a:pt x="343" y="241"/>
                      </a:lnTo>
                      <a:lnTo>
                        <a:pt x="337" y="234"/>
                      </a:lnTo>
                      <a:lnTo>
                        <a:pt x="343" y="228"/>
                      </a:lnTo>
                      <a:lnTo>
                        <a:pt x="332" y="219"/>
                      </a:lnTo>
                      <a:lnTo>
                        <a:pt x="363" y="217"/>
                      </a:lnTo>
                      <a:lnTo>
                        <a:pt x="326" y="205"/>
                      </a:lnTo>
                      <a:lnTo>
                        <a:pt x="350" y="197"/>
                      </a:lnTo>
                      <a:lnTo>
                        <a:pt x="354" y="192"/>
                      </a:lnTo>
                      <a:lnTo>
                        <a:pt x="352" y="188"/>
                      </a:lnTo>
                      <a:lnTo>
                        <a:pt x="337" y="172"/>
                      </a:lnTo>
                      <a:lnTo>
                        <a:pt x="335" y="179"/>
                      </a:lnTo>
                      <a:lnTo>
                        <a:pt x="323" y="186"/>
                      </a:lnTo>
                      <a:lnTo>
                        <a:pt x="330" y="177"/>
                      </a:lnTo>
                      <a:lnTo>
                        <a:pt x="313" y="177"/>
                      </a:lnTo>
                      <a:lnTo>
                        <a:pt x="332" y="168"/>
                      </a:lnTo>
                      <a:lnTo>
                        <a:pt x="332" y="157"/>
                      </a:lnTo>
                      <a:lnTo>
                        <a:pt x="315" y="150"/>
                      </a:lnTo>
                      <a:lnTo>
                        <a:pt x="303" y="163"/>
                      </a:lnTo>
                      <a:lnTo>
                        <a:pt x="310" y="146"/>
                      </a:lnTo>
                      <a:lnTo>
                        <a:pt x="295" y="155"/>
                      </a:lnTo>
                      <a:lnTo>
                        <a:pt x="301" y="143"/>
                      </a:lnTo>
                      <a:lnTo>
                        <a:pt x="299" y="137"/>
                      </a:lnTo>
                      <a:lnTo>
                        <a:pt x="275" y="137"/>
                      </a:lnTo>
                      <a:lnTo>
                        <a:pt x="290" y="132"/>
                      </a:lnTo>
                      <a:lnTo>
                        <a:pt x="292" y="128"/>
                      </a:lnTo>
                      <a:lnTo>
                        <a:pt x="286" y="117"/>
                      </a:lnTo>
                      <a:lnTo>
                        <a:pt x="270" y="106"/>
                      </a:lnTo>
                      <a:lnTo>
                        <a:pt x="264" y="113"/>
                      </a:lnTo>
                      <a:lnTo>
                        <a:pt x="257" y="113"/>
                      </a:lnTo>
                      <a:lnTo>
                        <a:pt x="259" y="124"/>
                      </a:lnTo>
                      <a:lnTo>
                        <a:pt x="253" y="119"/>
                      </a:lnTo>
                      <a:lnTo>
                        <a:pt x="253" y="113"/>
                      </a:lnTo>
                      <a:lnTo>
                        <a:pt x="246" y="117"/>
                      </a:lnTo>
                      <a:lnTo>
                        <a:pt x="253" y="101"/>
                      </a:lnTo>
                      <a:lnTo>
                        <a:pt x="231" y="106"/>
                      </a:lnTo>
                      <a:lnTo>
                        <a:pt x="241" y="99"/>
                      </a:lnTo>
                      <a:lnTo>
                        <a:pt x="242" y="88"/>
                      </a:lnTo>
                      <a:lnTo>
                        <a:pt x="230" y="86"/>
                      </a:lnTo>
                      <a:lnTo>
                        <a:pt x="231" y="75"/>
                      </a:lnTo>
                      <a:lnTo>
                        <a:pt x="221" y="62"/>
                      </a:lnTo>
                      <a:lnTo>
                        <a:pt x="191" y="55"/>
                      </a:lnTo>
                      <a:lnTo>
                        <a:pt x="177" y="64"/>
                      </a:lnTo>
                      <a:lnTo>
                        <a:pt x="180" y="73"/>
                      </a:lnTo>
                      <a:lnTo>
                        <a:pt x="169" y="79"/>
                      </a:lnTo>
                      <a:lnTo>
                        <a:pt x="157" y="75"/>
                      </a:lnTo>
                      <a:lnTo>
                        <a:pt x="157" y="66"/>
                      </a:lnTo>
                      <a:lnTo>
                        <a:pt x="153" y="81"/>
                      </a:lnTo>
                      <a:lnTo>
                        <a:pt x="140" y="95"/>
                      </a:lnTo>
                      <a:lnTo>
                        <a:pt x="138" y="88"/>
                      </a:lnTo>
                      <a:lnTo>
                        <a:pt x="146" y="86"/>
                      </a:lnTo>
                      <a:lnTo>
                        <a:pt x="142" y="82"/>
                      </a:lnTo>
                      <a:lnTo>
                        <a:pt x="149" y="55"/>
                      </a:lnTo>
                      <a:lnTo>
                        <a:pt x="142" y="46"/>
                      </a:lnTo>
                      <a:lnTo>
                        <a:pt x="146" y="37"/>
                      </a:lnTo>
                      <a:lnTo>
                        <a:pt x="133" y="28"/>
                      </a:lnTo>
                      <a:lnTo>
                        <a:pt x="137" y="24"/>
                      </a:lnTo>
                      <a:lnTo>
                        <a:pt x="131" y="2"/>
                      </a:lnTo>
                      <a:lnTo>
                        <a:pt x="100" y="9"/>
                      </a:lnTo>
                      <a:lnTo>
                        <a:pt x="95" y="15"/>
                      </a:lnTo>
                      <a:lnTo>
                        <a:pt x="98" y="18"/>
                      </a:lnTo>
                      <a:lnTo>
                        <a:pt x="98" y="24"/>
                      </a:lnTo>
                      <a:lnTo>
                        <a:pt x="86" y="18"/>
                      </a:lnTo>
                      <a:lnTo>
                        <a:pt x="87" y="29"/>
                      </a:lnTo>
                      <a:lnTo>
                        <a:pt x="76" y="24"/>
                      </a:lnTo>
                      <a:lnTo>
                        <a:pt x="76" y="28"/>
                      </a:lnTo>
                      <a:lnTo>
                        <a:pt x="80" y="31"/>
                      </a:lnTo>
                      <a:lnTo>
                        <a:pt x="97" y="39"/>
                      </a:lnTo>
                      <a:lnTo>
                        <a:pt x="69" y="37"/>
                      </a:lnTo>
                      <a:lnTo>
                        <a:pt x="93" y="53"/>
                      </a:lnTo>
                      <a:lnTo>
                        <a:pt x="67" y="46"/>
                      </a:lnTo>
                      <a:lnTo>
                        <a:pt x="69" y="70"/>
                      </a:lnTo>
                      <a:lnTo>
                        <a:pt x="80" y="71"/>
                      </a:lnTo>
                      <a:lnTo>
                        <a:pt x="64" y="91"/>
                      </a:lnTo>
                      <a:lnTo>
                        <a:pt x="73" y="106"/>
                      </a:lnTo>
                      <a:lnTo>
                        <a:pt x="82" y="108"/>
                      </a:lnTo>
                      <a:lnTo>
                        <a:pt x="80" y="137"/>
                      </a:lnTo>
                      <a:lnTo>
                        <a:pt x="78" y="143"/>
                      </a:lnTo>
                      <a:lnTo>
                        <a:pt x="76" y="132"/>
                      </a:lnTo>
                      <a:lnTo>
                        <a:pt x="53" y="137"/>
                      </a:lnTo>
                      <a:lnTo>
                        <a:pt x="78" y="126"/>
                      </a:lnTo>
                      <a:lnTo>
                        <a:pt x="58" y="95"/>
                      </a:lnTo>
                      <a:lnTo>
                        <a:pt x="55" y="88"/>
                      </a:lnTo>
                      <a:lnTo>
                        <a:pt x="58" y="71"/>
                      </a:lnTo>
                      <a:lnTo>
                        <a:pt x="53" y="60"/>
                      </a:lnTo>
                      <a:lnTo>
                        <a:pt x="60" y="31"/>
                      </a:lnTo>
                      <a:lnTo>
                        <a:pt x="78" y="0"/>
                      </a:lnTo>
                      <a:lnTo>
                        <a:pt x="40" y="2"/>
                      </a:lnTo>
                      <a:lnTo>
                        <a:pt x="14" y="33"/>
                      </a:lnTo>
                      <a:lnTo>
                        <a:pt x="11" y="51"/>
                      </a:lnTo>
                      <a:lnTo>
                        <a:pt x="14" y="53"/>
                      </a:lnTo>
                      <a:lnTo>
                        <a:pt x="9" y="53"/>
                      </a:lnTo>
                      <a:lnTo>
                        <a:pt x="4" y="71"/>
                      </a:lnTo>
                      <a:lnTo>
                        <a:pt x="4" y="82"/>
                      </a:lnTo>
                      <a:lnTo>
                        <a:pt x="7" y="82"/>
                      </a:lnTo>
                      <a:lnTo>
                        <a:pt x="0" y="91"/>
                      </a:lnTo>
                      <a:lnTo>
                        <a:pt x="4" y="102"/>
                      </a:lnTo>
                      <a:lnTo>
                        <a:pt x="2" y="119"/>
                      </a:lnTo>
                      <a:lnTo>
                        <a:pt x="45" y="139"/>
                      </a:lnTo>
                      <a:lnTo>
                        <a:pt x="11" y="137"/>
                      </a:lnTo>
                      <a:lnTo>
                        <a:pt x="13" y="139"/>
                      </a:lnTo>
                      <a:lnTo>
                        <a:pt x="11" y="144"/>
                      </a:lnTo>
                      <a:lnTo>
                        <a:pt x="29" y="170"/>
                      </a:lnTo>
                      <a:lnTo>
                        <a:pt x="45" y="172"/>
                      </a:lnTo>
                      <a:lnTo>
                        <a:pt x="55" y="164"/>
                      </a:lnTo>
                      <a:lnTo>
                        <a:pt x="55" y="172"/>
                      </a:lnTo>
                      <a:lnTo>
                        <a:pt x="64" y="183"/>
                      </a:lnTo>
                      <a:lnTo>
                        <a:pt x="107" y="184"/>
                      </a:lnTo>
                      <a:lnTo>
                        <a:pt x="126" y="194"/>
                      </a:lnTo>
                      <a:lnTo>
                        <a:pt x="131" y="186"/>
                      </a:lnTo>
                      <a:lnTo>
                        <a:pt x="138" y="195"/>
                      </a:lnTo>
                      <a:lnTo>
                        <a:pt x="142" y="195"/>
                      </a:lnTo>
                      <a:lnTo>
                        <a:pt x="138" y="192"/>
                      </a:lnTo>
                      <a:lnTo>
                        <a:pt x="129" y="179"/>
                      </a:lnTo>
                      <a:lnTo>
                        <a:pt x="157" y="186"/>
                      </a:lnTo>
                      <a:lnTo>
                        <a:pt x="159" y="192"/>
                      </a:lnTo>
                      <a:lnTo>
                        <a:pt x="173" y="188"/>
                      </a:lnTo>
                      <a:lnTo>
                        <a:pt x="175" y="186"/>
                      </a:lnTo>
                      <a:lnTo>
                        <a:pt x="168" y="170"/>
                      </a:lnTo>
                      <a:lnTo>
                        <a:pt x="162" y="168"/>
                      </a:lnTo>
                      <a:lnTo>
                        <a:pt x="173" y="168"/>
                      </a:lnTo>
                      <a:lnTo>
                        <a:pt x="182" y="177"/>
                      </a:lnTo>
                      <a:lnTo>
                        <a:pt x="191" y="175"/>
                      </a:lnTo>
                      <a:lnTo>
                        <a:pt x="191" y="192"/>
                      </a:lnTo>
                      <a:lnTo>
                        <a:pt x="202" y="192"/>
                      </a:lnTo>
                      <a:lnTo>
                        <a:pt x="204" y="197"/>
                      </a:lnTo>
                      <a:lnTo>
                        <a:pt x="199" y="201"/>
                      </a:lnTo>
                      <a:lnTo>
                        <a:pt x="219" y="217"/>
                      </a:lnTo>
                      <a:lnTo>
                        <a:pt x="221" y="223"/>
                      </a:lnTo>
                      <a:lnTo>
                        <a:pt x="215" y="228"/>
                      </a:lnTo>
                      <a:lnTo>
                        <a:pt x="206" y="226"/>
                      </a:lnTo>
                      <a:lnTo>
                        <a:pt x="208" y="243"/>
                      </a:lnTo>
                      <a:lnTo>
                        <a:pt x="222" y="230"/>
                      </a:lnTo>
                      <a:lnTo>
                        <a:pt x="233" y="230"/>
                      </a:lnTo>
                      <a:lnTo>
                        <a:pt x="233" y="236"/>
                      </a:lnTo>
                      <a:lnTo>
                        <a:pt x="242" y="248"/>
                      </a:lnTo>
                      <a:lnTo>
                        <a:pt x="242" y="239"/>
                      </a:lnTo>
                      <a:lnTo>
                        <a:pt x="250" y="241"/>
                      </a:lnTo>
                      <a:lnTo>
                        <a:pt x="250" y="256"/>
                      </a:lnTo>
                      <a:lnTo>
                        <a:pt x="262" y="265"/>
                      </a:lnTo>
                      <a:lnTo>
                        <a:pt x="273" y="299"/>
                      </a:lnTo>
                      <a:lnTo>
                        <a:pt x="264" y="310"/>
                      </a:lnTo>
                      <a:lnTo>
                        <a:pt x="262" y="319"/>
                      </a:lnTo>
                      <a:lnTo>
                        <a:pt x="241" y="341"/>
                      </a:lnTo>
                      <a:lnTo>
                        <a:pt x="253" y="361"/>
                      </a:lnTo>
                      <a:lnTo>
                        <a:pt x="253" y="369"/>
                      </a:lnTo>
                      <a:lnTo>
                        <a:pt x="244" y="365"/>
                      </a:lnTo>
                      <a:lnTo>
                        <a:pt x="226" y="374"/>
                      </a:lnTo>
                      <a:lnTo>
                        <a:pt x="195" y="369"/>
                      </a:lnTo>
                      <a:lnTo>
                        <a:pt x="199" y="370"/>
                      </a:lnTo>
                      <a:lnTo>
                        <a:pt x="195" y="370"/>
                      </a:lnTo>
                      <a:lnTo>
                        <a:pt x="195" y="378"/>
                      </a:lnTo>
                      <a:lnTo>
                        <a:pt x="188" y="383"/>
                      </a:lnTo>
                      <a:lnTo>
                        <a:pt x="184" y="396"/>
                      </a:lnTo>
                      <a:lnTo>
                        <a:pt x="190" y="405"/>
                      </a:lnTo>
                      <a:lnTo>
                        <a:pt x="206" y="412"/>
                      </a:lnTo>
                      <a:lnTo>
                        <a:pt x="219" y="405"/>
                      </a:lnTo>
                      <a:lnTo>
                        <a:pt x="219" y="400"/>
                      </a:lnTo>
                      <a:lnTo>
                        <a:pt x="221" y="398"/>
                      </a:lnTo>
                      <a:lnTo>
                        <a:pt x="237" y="405"/>
                      </a:lnTo>
                      <a:lnTo>
                        <a:pt x="239" y="401"/>
                      </a:lnTo>
                      <a:lnTo>
                        <a:pt x="233" y="392"/>
                      </a:lnTo>
                      <a:lnTo>
                        <a:pt x="237" y="389"/>
                      </a:lnTo>
                      <a:lnTo>
                        <a:pt x="239" y="396"/>
                      </a:lnTo>
                      <a:lnTo>
                        <a:pt x="255" y="398"/>
                      </a:lnTo>
                      <a:lnTo>
                        <a:pt x="264" y="420"/>
                      </a:lnTo>
                      <a:lnTo>
                        <a:pt x="288" y="432"/>
                      </a:lnTo>
                      <a:lnTo>
                        <a:pt x="281" y="438"/>
                      </a:lnTo>
                      <a:lnTo>
                        <a:pt x="277" y="434"/>
                      </a:lnTo>
                      <a:lnTo>
                        <a:pt x="290" y="453"/>
                      </a:lnTo>
                      <a:lnTo>
                        <a:pt x="304" y="462"/>
                      </a:lnTo>
                      <a:lnTo>
                        <a:pt x="310" y="456"/>
                      </a:lnTo>
                      <a:lnTo>
                        <a:pt x="312" y="462"/>
                      </a:lnTo>
                      <a:lnTo>
                        <a:pt x="317" y="460"/>
                      </a:lnTo>
                      <a:lnTo>
                        <a:pt x="323" y="473"/>
                      </a:lnTo>
                      <a:lnTo>
                        <a:pt x="326" y="471"/>
                      </a:lnTo>
                      <a:lnTo>
                        <a:pt x="332" y="478"/>
                      </a:lnTo>
                      <a:lnTo>
                        <a:pt x="350" y="485"/>
                      </a:lnTo>
                      <a:lnTo>
                        <a:pt x="357" y="482"/>
                      </a:lnTo>
                      <a:lnTo>
                        <a:pt x="365" y="491"/>
                      </a:lnTo>
                      <a:lnTo>
                        <a:pt x="370" y="489"/>
                      </a:lnTo>
                      <a:lnTo>
                        <a:pt x="368" y="474"/>
                      </a:lnTo>
                      <a:lnTo>
                        <a:pt x="344" y="453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8" name=""/>
                <p:cNvSpPr/>
                <p:nvPr/>
              </p:nvSpPr>
              <p:spPr>
                <a:xfrm>
                  <a:off x="1969920" y="1973160"/>
                  <a:ext cx="696960" cy="779400"/>
                </a:xfrm>
                <a:custGeom>
                  <a:avLst/>
                  <a:gdLst/>
                  <a:ahLst/>
                  <a:rect l="l" t="t" r="r" b="b"/>
                  <a:pathLst>
                    <a:path w="439" h="491">
                      <a:moveTo>
                        <a:pt x="344" y="453"/>
                      </a:moveTo>
                      <a:lnTo>
                        <a:pt x="330" y="434"/>
                      </a:lnTo>
                      <a:lnTo>
                        <a:pt x="326" y="429"/>
                      </a:lnTo>
                      <a:lnTo>
                        <a:pt x="330" y="427"/>
                      </a:lnTo>
                      <a:lnTo>
                        <a:pt x="339" y="438"/>
                      </a:lnTo>
                      <a:lnTo>
                        <a:pt x="344" y="434"/>
                      </a:lnTo>
                      <a:lnTo>
                        <a:pt x="359" y="453"/>
                      </a:lnTo>
                      <a:lnTo>
                        <a:pt x="377" y="454"/>
                      </a:lnTo>
                      <a:lnTo>
                        <a:pt x="388" y="469"/>
                      </a:lnTo>
                      <a:lnTo>
                        <a:pt x="388" y="467"/>
                      </a:lnTo>
                      <a:lnTo>
                        <a:pt x="385" y="458"/>
                      </a:lnTo>
                      <a:lnTo>
                        <a:pt x="392" y="458"/>
                      </a:lnTo>
                      <a:lnTo>
                        <a:pt x="392" y="453"/>
                      </a:lnTo>
                      <a:lnTo>
                        <a:pt x="385" y="443"/>
                      </a:lnTo>
                      <a:lnTo>
                        <a:pt x="385" y="438"/>
                      </a:lnTo>
                      <a:lnTo>
                        <a:pt x="392" y="443"/>
                      </a:lnTo>
                      <a:lnTo>
                        <a:pt x="394" y="429"/>
                      </a:lnTo>
                      <a:lnTo>
                        <a:pt x="392" y="418"/>
                      </a:lnTo>
                      <a:lnTo>
                        <a:pt x="381" y="414"/>
                      </a:lnTo>
                      <a:lnTo>
                        <a:pt x="385" y="400"/>
                      </a:lnTo>
                      <a:lnTo>
                        <a:pt x="379" y="394"/>
                      </a:lnTo>
                      <a:lnTo>
                        <a:pt x="375" y="398"/>
                      </a:lnTo>
                      <a:lnTo>
                        <a:pt x="374" y="389"/>
                      </a:lnTo>
                      <a:lnTo>
                        <a:pt x="365" y="392"/>
                      </a:lnTo>
                      <a:lnTo>
                        <a:pt x="368" y="387"/>
                      </a:lnTo>
                      <a:lnTo>
                        <a:pt x="361" y="387"/>
                      </a:lnTo>
                      <a:lnTo>
                        <a:pt x="359" y="392"/>
                      </a:lnTo>
                      <a:lnTo>
                        <a:pt x="354" y="376"/>
                      </a:lnTo>
                      <a:lnTo>
                        <a:pt x="350" y="376"/>
                      </a:lnTo>
                      <a:lnTo>
                        <a:pt x="350" y="361"/>
                      </a:lnTo>
                      <a:lnTo>
                        <a:pt x="339" y="361"/>
                      </a:lnTo>
                      <a:lnTo>
                        <a:pt x="341" y="350"/>
                      </a:lnTo>
                      <a:lnTo>
                        <a:pt x="352" y="349"/>
                      </a:lnTo>
                      <a:lnTo>
                        <a:pt x="337" y="332"/>
                      </a:lnTo>
                      <a:lnTo>
                        <a:pt x="343" y="330"/>
                      </a:lnTo>
                      <a:lnTo>
                        <a:pt x="352" y="336"/>
                      </a:lnTo>
                      <a:lnTo>
                        <a:pt x="346" y="327"/>
                      </a:lnTo>
                      <a:lnTo>
                        <a:pt x="357" y="327"/>
                      </a:lnTo>
                      <a:lnTo>
                        <a:pt x="355" y="336"/>
                      </a:lnTo>
                      <a:lnTo>
                        <a:pt x="370" y="343"/>
                      </a:lnTo>
                      <a:lnTo>
                        <a:pt x="372" y="349"/>
                      </a:lnTo>
                      <a:lnTo>
                        <a:pt x="379" y="349"/>
                      </a:lnTo>
                      <a:lnTo>
                        <a:pt x="379" y="360"/>
                      </a:lnTo>
                      <a:lnTo>
                        <a:pt x="386" y="369"/>
                      </a:lnTo>
                      <a:lnTo>
                        <a:pt x="390" y="367"/>
                      </a:lnTo>
                      <a:lnTo>
                        <a:pt x="388" y="374"/>
                      </a:lnTo>
                      <a:lnTo>
                        <a:pt x="392" y="378"/>
                      </a:lnTo>
                      <a:lnTo>
                        <a:pt x="397" y="376"/>
                      </a:lnTo>
                      <a:lnTo>
                        <a:pt x="406" y="387"/>
                      </a:lnTo>
                      <a:lnTo>
                        <a:pt x="412" y="372"/>
                      </a:lnTo>
                      <a:lnTo>
                        <a:pt x="408" y="356"/>
                      </a:lnTo>
                      <a:lnTo>
                        <a:pt x="419" y="363"/>
                      </a:lnTo>
                      <a:lnTo>
                        <a:pt x="425" y="349"/>
                      </a:lnTo>
                      <a:lnTo>
                        <a:pt x="430" y="347"/>
                      </a:lnTo>
                      <a:lnTo>
                        <a:pt x="423" y="345"/>
                      </a:lnTo>
                      <a:lnTo>
                        <a:pt x="427" y="338"/>
                      </a:lnTo>
                      <a:lnTo>
                        <a:pt x="423" y="336"/>
                      </a:lnTo>
                      <a:lnTo>
                        <a:pt x="436" y="338"/>
                      </a:lnTo>
                      <a:lnTo>
                        <a:pt x="437" y="336"/>
                      </a:lnTo>
                      <a:lnTo>
                        <a:pt x="434" y="332"/>
                      </a:lnTo>
                      <a:lnTo>
                        <a:pt x="439" y="325"/>
                      </a:lnTo>
                      <a:lnTo>
                        <a:pt x="428" y="310"/>
                      </a:lnTo>
                      <a:lnTo>
                        <a:pt x="410" y="314"/>
                      </a:lnTo>
                      <a:lnTo>
                        <a:pt x="416" y="299"/>
                      </a:lnTo>
                      <a:lnTo>
                        <a:pt x="397" y="301"/>
                      </a:lnTo>
                      <a:lnTo>
                        <a:pt x="401" y="294"/>
                      </a:lnTo>
                      <a:lnTo>
                        <a:pt x="392" y="279"/>
                      </a:lnTo>
                      <a:lnTo>
                        <a:pt x="383" y="276"/>
                      </a:lnTo>
                      <a:lnTo>
                        <a:pt x="385" y="268"/>
                      </a:lnTo>
                      <a:lnTo>
                        <a:pt x="370" y="274"/>
                      </a:lnTo>
                      <a:lnTo>
                        <a:pt x="366" y="268"/>
                      </a:lnTo>
                      <a:lnTo>
                        <a:pt x="368" y="265"/>
                      </a:lnTo>
                      <a:lnTo>
                        <a:pt x="366" y="261"/>
                      </a:lnTo>
                      <a:lnTo>
                        <a:pt x="357" y="261"/>
                      </a:lnTo>
                      <a:lnTo>
                        <a:pt x="359" y="254"/>
                      </a:lnTo>
                      <a:lnTo>
                        <a:pt x="334" y="245"/>
                      </a:lnTo>
                      <a:lnTo>
                        <a:pt x="343" y="241"/>
                      </a:lnTo>
                      <a:lnTo>
                        <a:pt x="337" y="234"/>
                      </a:lnTo>
                      <a:lnTo>
                        <a:pt x="343" y="228"/>
                      </a:lnTo>
                      <a:lnTo>
                        <a:pt x="332" y="219"/>
                      </a:lnTo>
                      <a:lnTo>
                        <a:pt x="363" y="217"/>
                      </a:lnTo>
                      <a:lnTo>
                        <a:pt x="326" y="205"/>
                      </a:lnTo>
                      <a:lnTo>
                        <a:pt x="350" y="197"/>
                      </a:lnTo>
                      <a:lnTo>
                        <a:pt x="354" y="192"/>
                      </a:lnTo>
                      <a:lnTo>
                        <a:pt x="352" y="188"/>
                      </a:lnTo>
                      <a:lnTo>
                        <a:pt x="337" y="172"/>
                      </a:lnTo>
                      <a:lnTo>
                        <a:pt x="335" y="179"/>
                      </a:lnTo>
                      <a:lnTo>
                        <a:pt x="323" y="186"/>
                      </a:lnTo>
                      <a:lnTo>
                        <a:pt x="330" y="177"/>
                      </a:lnTo>
                      <a:lnTo>
                        <a:pt x="313" y="177"/>
                      </a:lnTo>
                      <a:lnTo>
                        <a:pt x="332" y="168"/>
                      </a:lnTo>
                      <a:lnTo>
                        <a:pt x="332" y="157"/>
                      </a:lnTo>
                      <a:lnTo>
                        <a:pt x="315" y="150"/>
                      </a:lnTo>
                      <a:lnTo>
                        <a:pt x="303" y="163"/>
                      </a:lnTo>
                      <a:lnTo>
                        <a:pt x="310" y="146"/>
                      </a:lnTo>
                      <a:lnTo>
                        <a:pt x="295" y="155"/>
                      </a:lnTo>
                      <a:lnTo>
                        <a:pt x="301" y="143"/>
                      </a:lnTo>
                      <a:lnTo>
                        <a:pt x="299" y="137"/>
                      </a:lnTo>
                      <a:lnTo>
                        <a:pt x="275" y="137"/>
                      </a:lnTo>
                      <a:lnTo>
                        <a:pt x="290" y="132"/>
                      </a:lnTo>
                      <a:lnTo>
                        <a:pt x="292" y="128"/>
                      </a:lnTo>
                      <a:lnTo>
                        <a:pt x="286" y="117"/>
                      </a:lnTo>
                      <a:lnTo>
                        <a:pt x="270" y="106"/>
                      </a:lnTo>
                      <a:lnTo>
                        <a:pt x="264" y="113"/>
                      </a:lnTo>
                      <a:lnTo>
                        <a:pt x="257" y="113"/>
                      </a:lnTo>
                      <a:lnTo>
                        <a:pt x="259" y="124"/>
                      </a:lnTo>
                      <a:lnTo>
                        <a:pt x="253" y="119"/>
                      </a:lnTo>
                      <a:lnTo>
                        <a:pt x="253" y="113"/>
                      </a:lnTo>
                      <a:lnTo>
                        <a:pt x="246" y="117"/>
                      </a:lnTo>
                      <a:lnTo>
                        <a:pt x="253" y="101"/>
                      </a:lnTo>
                      <a:lnTo>
                        <a:pt x="231" y="106"/>
                      </a:lnTo>
                      <a:lnTo>
                        <a:pt x="241" y="99"/>
                      </a:lnTo>
                      <a:lnTo>
                        <a:pt x="242" y="88"/>
                      </a:lnTo>
                      <a:lnTo>
                        <a:pt x="230" y="86"/>
                      </a:lnTo>
                      <a:lnTo>
                        <a:pt x="231" y="75"/>
                      </a:lnTo>
                      <a:lnTo>
                        <a:pt x="221" y="62"/>
                      </a:lnTo>
                      <a:lnTo>
                        <a:pt x="191" y="55"/>
                      </a:lnTo>
                      <a:lnTo>
                        <a:pt x="177" y="64"/>
                      </a:lnTo>
                      <a:lnTo>
                        <a:pt x="180" y="73"/>
                      </a:lnTo>
                      <a:lnTo>
                        <a:pt x="169" y="79"/>
                      </a:lnTo>
                      <a:lnTo>
                        <a:pt x="157" y="75"/>
                      </a:lnTo>
                      <a:lnTo>
                        <a:pt x="157" y="66"/>
                      </a:lnTo>
                      <a:lnTo>
                        <a:pt x="153" y="81"/>
                      </a:lnTo>
                      <a:lnTo>
                        <a:pt x="140" y="95"/>
                      </a:lnTo>
                      <a:lnTo>
                        <a:pt x="138" y="88"/>
                      </a:lnTo>
                      <a:lnTo>
                        <a:pt x="146" y="86"/>
                      </a:lnTo>
                      <a:lnTo>
                        <a:pt x="142" y="82"/>
                      </a:lnTo>
                      <a:lnTo>
                        <a:pt x="149" y="55"/>
                      </a:lnTo>
                      <a:lnTo>
                        <a:pt x="142" y="46"/>
                      </a:lnTo>
                      <a:lnTo>
                        <a:pt x="146" y="37"/>
                      </a:lnTo>
                      <a:lnTo>
                        <a:pt x="133" y="28"/>
                      </a:lnTo>
                      <a:lnTo>
                        <a:pt x="137" y="24"/>
                      </a:lnTo>
                      <a:lnTo>
                        <a:pt x="131" y="2"/>
                      </a:lnTo>
                      <a:lnTo>
                        <a:pt x="100" y="9"/>
                      </a:lnTo>
                      <a:lnTo>
                        <a:pt x="95" y="15"/>
                      </a:lnTo>
                      <a:lnTo>
                        <a:pt x="98" y="18"/>
                      </a:lnTo>
                      <a:lnTo>
                        <a:pt x="98" y="24"/>
                      </a:lnTo>
                      <a:lnTo>
                        <a:pt x="86" y="18"/>
                      </a:lnTo>
                      <a:lnTo>
                        <a:pt x="87" y="29"/>
                      </a:lnTo>
                      <a:lnTo>
                        <a:pt x="76" y="24"/>
                      </a:lnTo>
                      <a:lnTo>
                        <a:pt x="76" y="28"/>
                      </a:lnTo>
                      <a:lnTo>
                        <a:pt x="80" y="31"/>
                      </a:lnTo>
                      <a:lnTo>
                        <a:pt x="97" y="39"/>
                      </a:lnTo>
                      <a:lnTo>
                        <a:pt x="69" y="37"/>
                      </a:lnTo>
                      <a:lnTo>
                        <a:pt x="93" y="53"/>
                      </a:lnTo>
                      <a:lnTo>
                        <a:pt x="67" y="46"/>
                      </a:lnTo>
                      <a:lnTo>
                        <a:pt x="69" y="70"/>
                      </a:lnTo>
                      <a:lnTo>
                        <a:pt x="80" y="71"/>
                      </a:lnTo>
                      <a:lnTo>
                        <a:pt x="64" y="91"/>
                      </a:lnTo>
                      <a:lnTo>
                        <a:pt x="73" y="106"/>
                      </a:lnTo>
                      <a:lnTo>
                        <a:pt x="82" y="108"/>
                      </a:lnTo>
                      <a:lnTo>
                        <a:pt x="80" y="137"/>
                      </a:lnTo>
                      <a:lnTo>
                        <a:pt x="78" y="143"/>
                      </a:lnTo>
                      <a:lnTo>
                        <a:pt x="76" y="132"/>
                      </a:lnTo>
                      <a:lnTo>
                        <a:pt x="53" y="137"/>
                      </a:lnTo>
                      <a:lnTo>
                        <a:pt x="78" y="126"/>
                      </a:lnTo>
                      <a:lnTo>
                        <a:pt x="58" y="95"/>
                      </a:lnTo>
                      <a:lnTo>
                        <a:pt x="55" y="88"/>
                      </a:lnTo>
                      <a:lnTo>
                        <a:pt x="58" y="71"/>
                      </a:lnTo>
                      <a:lnTo>
                        <a:pt x="53" y="60"/>
                      </a:lnTo>
                      <a:lnTo>
                        <a:pt x="60" y="31"/>
                      </a:lnTo>
                      <a:lnTo>
                        <a:pt x="78" y="0"/>
                      </a:lnTo>
                      <a:lnTo>
                        <a:pt x="40" y="2"/>
                      </a:lnTo>
                      <a:lnTo>
                        <a:pt x="14" y="33"/>
                      </a:lnTo>
                      <a:lnTo>
                        <a:pt x="11" y="51"/>
                      </a:lnTo>
                      <a:lnTo>
                        <a:pt x="14" y="53"/>
                      </a:lnTo>
                      <a:lnTo>
                        <a:pt x="9" y="53"/>
                      </a:lnTo>
                      <a:lnTo>
                        <a:pt x="4" y="71"/>
                      </a:lnTo>
                      <a:lnTo>
                        <a:pt x="4" y="82"/>
                      </a:lnTo>
                      <a:lnTo>
                        <a:pt x="7" y="82"/>
                      </a:lnTo>
                      <a:lnTo>
                        <a:pt x="0" y="91"/>
                      </a:lnTo>
                      <a:lnTo>
                        <a:pt x="4" y="102"/>
                      </a:lnTo>
                      <a:lnTo>
                        <a:pt x="2" y="119"/>
                      </a:lnTo>
                      <a:lnTo>
                        <a:pt x="45" y="139"/>
                      </a:lnTo>
                      <a:lnTo>
                        <a:pt x="11" y="137"/>
                      </a:lnTo>
                      <a:lnTo>
                        <a:pt x="13" y="139"/>
                      </a:lnTo>
                      <a:lnTo>
                        <a:pt x="11" y="144"/>
                      </a:lnTo>
                      <a:lnTo>
                        <a:pt x="29" y="170"/>
                      </a:lnTo>
                      <a:lnTo>
                        <a:pt x="45" y="172"/>
                      </a:lnTo>
                      <a:lnTo>
                        <a:pt x="55" y="164"/>
                      </a:lnTo>
                      <a:lnTo>
                        <a:pt x="55" y="172"/>
                      </a:lnTo>
                      <a:lnTo>
                        <a:pt x="64" y="183"/>
                      </a:lnTo>
                      <a:lnTo>
                        <a:pt x="107" y="184"/>
                      </a:lnTo>
                      <a:lnTo>
                        <a:pt x="126" y="194"/>
                      </a:lnTo>
                      <a:lnTo>
                        <a:pt x="131" y="186"/>
                      </a:lnTo>
                      <a:lnTo>
                        <a:pt x="138" y="195"/>
                      </a:lnTo>
                      <a:lnTo>
                        <a:pt x="142" y="195"/>
                      </a:lnTo>
                      <a:lnTo>
                        <a:pt x="138" y="192"/>
                      </a:lnTo>
                      <a:lnTo>
                        <a:pt x="129" y="179"/>
                      </a:lnTo>
                      <a:lnTo>
                        <a:pt x="157" y="186"/>
                      </a:lnTo>
                      <a:lnTo>
                        <a:pt x="159" y="192"/>
                      </a:lnTo>
                      <a:lnTo>
                        <a:pt x="173" y="188"/>
                      </a:lnTo>
                      <a:lnTo>
                        <a:pt x="175" y="186"/>
                      </a:lnTo>
                      <a:lnTo>
                        <a:pt x="168" y="170"/>
                      </a:lnTo>
                      <a:lnTo>
                        <a:pt x="162" y="168"/>
                      </a:lnTo>
                      <a:lnTo>
                        <a:pt x="173" y="168"/>
                      </a:lnTo>
                      <a:lnTo>
                        <a:pt x="182" y="177"/>
                      </a:lnTo>
                      <a:lnTo>
                        <a:pt x="191" y="175"/>
                      </a:lnTo>
                      <a:lnTo>
                        <a:pt x="191" y="192"/>
                      </a:lnTo>
                      <a:lnTo>
                        <a:pt x="202" y="192"/>
                      </a:lnTo>
                      <a:lnTo>
                        <a:pt x="204" y="197"/>
                      </a:lnTo>
                      <a:lnTo>
                        <a:pt x="199" y="201"/>
                      </a:lnTo>
                      <a:lnTo>
                        <a:pt x="219" y="217"/>
                      </a:lnTo>
                      <a:lnTo>
                        <a:pt x="221" y="223"/>
                      </a:lnTo>
                      <a:lnTo>
                        <a:pt x="215" y="228"/>
                      </a:lnTo>
                      <a:lnTo>
                        <a:pt x="206" y="226"/>
                      </a:lnTo>
                      <a:lnTo>
                        <a:pt x="208" y="243"/>
                      </a:lnTo>
                      <a:lnTo>
                        <a:pt x="222" y="230"/>
                      </a:lnTo>
                      <a:lnTo>
                        <a:pt x="233" y="230"/>
                      </a:lnTo>
                      <a:lnTo>
                        <a:pt x="233" y="236"/>
                      </a:lnTo>
                      <a:lnTo>
                        <a:pt x="242" y="248"/>
                      </a:lnTo>
                      <a:lnTo>
                        <a:pt x="242" y="239"/>
                      </a:lnTo>
                      <a:lnTo>
                        <a:pt x="250" y="241"/>
                      </a:lnTo>
                      <a:lnTo>
                        <a:pt x="250" y="256"/>
                      </a:lnTo>
                      <a:lnTo>
                        <a:pt x="262" y="265"/>
                      </a:lnTo>
                      <a:lnTo>
                        <a:pt x="273" y="299"/>
                      </a:lnTo>
                      <a:lnTo>
                        <a:pt x="264" y="310"/>
                      </a:lnTo>
                      <a:lnTo>
                        <a:pt x="262" y="319"/>
                      </a:lnTo>
                      <a:lnTo>
                        <a:pt x="241" y="341"/>
                      </a:lnTo>
                      <a:lnTo>
                        <a:pt x="253" y="361"/>
                      </a:lnTo>
                      <a:lnTo>
                        <a:pt x="253" y="369"/>
                      </a:lnTo>
                      <a:lnTo>
                        <a:pt x="244" y="365"/>
                      </a:lnTo>
                      <a:lnTo>
                        <a:pt x="226" y="374"/>
                      </a:lnTo>
                      <a:lnTo>
                        <a:pt x="195" y="369"/>
                      </a:lnTo>
                      <a:lnTo>
                        <a:pt x="199" y="370"/>
                      </a:lnTo>
                      <a:lnTo>
                        <a:pt x="195" y="370"/>
                      </a:lnTo>
                      <a:lnTo>
                        <a:pt x="195" y="378"/>
                      </a:lnTo>
                      <a:lnTo>
                        <a:pt x="188" y="383"/>
                      </a:lnTo>
                      <a:lnTo>
                        <a:pt x="184" y="396"/>
                      </a:lnTo>
                      <a:lnTo>
                        <a:pt x="190" y="405"/>
                      </a:lnTo>
                      <a:lnTo>
                        <a:pt x="206" y="412"/>
                      </a:lnTo>
                      <a:lnTo>
                        <a:pt x="219" y="405"/>
                      </a:lnTo>
                      <a:lnTo>
                        <a:pt x="219" y="400"/>
                      </a:lnTo>
                      <a:lnTo>
                        <a:pt x="221" y="398"/>
                      </a:lnTo>
                      <a:lnTo>
                        <a:pt x="237" y="405"/>
                      </a:lnTo>
                      <a:lnTo>
                        <a:pt x="239" y="401"/>
                      </a:lnTo>
                      <a:lnTo>
                        <a:pt x="233" y="392"/>
                      </a:lnTo>
                      <a:lnTo>
                        <a:pt x="237" y="389"/>
                      </a:lnTo>
                      <a:lnTo>
                        <a:pt x="239" y="396"/>
                      </a:lnTo>
                      <a:lnTo>
                        <a:pt x="255" y="398"/>
                      </a:lnTo>
                      <a:lnTo>
                        <a:pt x="264" y="420"/>
                      </a:lnTo>
                      <a:lnTo>
                        <a:pt x="288" y="432"/>
                      </a:lnTo>
                      <a:lnTo>
                        <a:pt x="281" y="438"/>
                      </a:lnTo>
                      <a:lnTo>
                        <a:pt x="277" y="434"/>
                      </a:lnTo>
                      <a:lnTo>
                        <a:pt x="290" y="453"/>
                      </a:lnTo>
                      <a:lnTo>
                        <a:pt x="304" y="462"/>
                      </a:lnTo>
                      <a:lnTo>
                        <a:pt x="310" y="456"/>
                      </a:lnTo>
                      <a:lnTo>
                        <a:pt x="312" y="462"/>
                      </a:lnTo>
                      <a:lnTo>
                        <a:pt x="317" y="460"/>
                      </a:lnTo>
                      <a:lnTo>
                        <a:pt x="323" y="473"/>
                      </a:lnTo>
                      <a:lnTo>
                        <a:pt x="326" y="471"/>
                      </a:lnTo>
                      <a:lnTo>
                        <a:pt x="332" y="478"/>
                      </a:lnTo>
                      <a:lnTo>
                        <a:pt x="350" y="485"/>
                      </a:lnTo>
                      <a:lnTo>
                        <a:pt x="357" y="482"/>
                      </a:lnTo>
                      <a:lnTo>
                        <a:pt x="365" y="491"/>
                      </a:lnTo>
                      <a:lnTo>
                        <a:pt x="370" y="489"/>
                      </a:lnTo>
                      <a:lnTo>
                        <a:pt x="368" y="474"/>
                      </a:lnTo>
                      <a:lnTo>
                        <a:pt x="344" y="453"/>
                      </a:lnTo>
                      <a:lnTo>
                        <a:pt x="344" y="453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9" name=""/>
                <p:cNvSpPr/>
                <p:nvPr/>
              </p:nvSpPr>
              <p:spPr>
                <a:xfrm>
                  <a:off x="2719080" y="3209760"/>
                  <a:ext cx="158760" cy="182520"/>
                </a:xfrm>
                <a:custGeom>
                  <a:avLst/>
                  <a:gdLst/>
                  <a:ahLst/>
                  <a:rect l="l" t="t" r="r" b="b"/>
                  <a:pathLst>
                    <a:path w="100" h="115">
                      <a:moveTo>
                        <a:pt x="48" y="0"/>
                      </a:moveTo>
                      <a:lnTo>
                        <a:pt x="40" y="5"/>
                      </a:lnTo>
                      <a:lnTo>
                        <a:pt x="29" y="20"/>
                      </a:lnTo>
                      <a:lnTo>
                        <a:pt x="33" y="22"/>
                      </a:lnTo>
                      <a:lnTo>
                        <a:pt x="27" y="31"/>
                      </a:lnTo>
                      <a:lnTo>
                        <a:pt x="29" y="33"/>
                      </a:lnTo>
                      <a:lnTo>
                        <a:pt x="26" y="35"/>
                      </a:lnTo>
                      <a:lnTo>
                        <a:pt x="22" y="49"/>
                      </a:lnTo>
                      <a:lnTo>
                        <a:pt x="18" y="51"/>
                      </a:lnTo>
                      <a:lnTo>
                        <a:pt x="20" y="58"/>
                      </a:lnTo>
                      <a:lnTo>
                        <a:pt x="15" y="58"/>
                      </a:lnTo>
                      <a:lnTo>
                        <a:pt x="11" y="69"/>
                      </a:lnTo>
                      <a:lnTo>
                        <a:pt x="2" y="71"/>
                      </a:lnTo>
                      <a:lnTo>
                        <a:pt x="13" y="75"/>
                      </a:lnTo>
                      <a:lnTo>
                        <a:pt x="0" y="86"/>
                      </a:lnTo>
                      <a:lnTo>
                        <a:pt x="0" y="89"/>
                      </a:lnTo>
                      <a:lnTo>
                        <a:pt x="6" y="93"/>
                      </a:lnTo>
                      <a:lnTo>
                        <a:pt x="38" y="93"/>
                      </a:lnTo>
                      <a:lnTo>
                        <a:pt x="55" y="88"/>
                      </a:lnTo>
                      <a:lnTo>
                        <a:pt x="53" y="91"/>
                      </a:lnTo>
                      <a:lnTo>
                        <a:pt x="48" y="97"/>
                      </a:lnTo>
                      <a:lnTo>
                        <a:pt x="58" y="97"/>
                      </a:lnTo>
                      <a:lnTo>
                        <a:pt x="60" y="91"/>
                      </a:lnTo>
                      <a:lnTo>
                        <a:pt x="69" y="93"/>
                      </a:lnTo>
                      <a:lnTo>
                        <a:pt x="53" y="106"/>
                      </a:lnTo>
                      <a:lnTo>
                        <a:pt x="55" y="109"/>
                      </a:lnTo>
                      <a:lnTo>
                        <a:pt x="73" y="97"/>
                      </a:lnTo>
                      <a:lnTo>
                        <a:pt x="79" y="86"/>
                      </a:lnTo>
                      <a:lnTo>
                        <a:pt x="80" y="86"/>
                      </a:lnTo>
                      <a:lnTo>
                        <a:pt x="82" y="98"/>
                      </a:lnTo>
                      <a:lnTo>
                        <a:pt x="79" y="109"/>
                      </a:lnTo>
                      <a:lnTo>
                        <a:pt x="88" y="102"/>
                      </a:lnTo>
                      <a:lnTo>
                        <a:pt x="89" y="115"/>
                      </a:lnTo>
                      <a:lnTo>
                        <a:pt x="95" y="113"/>
                      </a:lnTo>
                      <a:lnTo>
                        <a:pt x="100" y="97"/>
                      </a:lnTo>
                      <a:lnTo>
                        <a:pt x="99" y="89"/>
                      </a:lnTo>
                      <a:lnTo>
                        <a:pt x="95" y="95"/>
                      </a:lnTo>
                      <a:lnTo>
                        <a:pt x="99" y="80"/>
                      </a:lnTo>
                      <a:lnTo>
                        <a:pt x="88" y="91"/>
                      </a:lnTo>
                      <a:lnTo>
                        <a:pt x="84" y="89"/>
                      </a:lnTo>
                      <a:lnTo>
                        <a:pt x="86" y="82"/>
                      </a:lnTo>
                      <a:lnTo>
                        <a:pt x="82" y="80"/>
                      </a:lnTo>
                      <a:lnTo>
                        <a:pt x="93" y="73"/>
                      </a:lnTo>
                      <a:lnTo>
                        <a:pt x="95" y="69"/>
                      </a:lnTo>
                      <a:lnTo>
                        <a:pt x="80" y="73"/>
                      </a:lnTo>
                      <a:lnTo>
                        <a:pt x="88" y="51"/>
                      </a:lnTo>
                      <a:lnTo>
                        <a:pt x="73" y="49"/>
                      </a:lnTo>
                      <a:lnTo>
                        <a:pt x="60" y="55"/>
                      </a:lnTo>
                      <a:lnTo>
                        <a:pt x="64" y="47"/>
                      </a:lnTo>
                      <a:lnTo>
                        <a:pt x="53" y="49"/>
                      </a:lnTo>
                      <a:lnTo>
                        <a:pt x="49" y="44"/>
                      </a:lnTo>
                      <a:lnTo>
                        <a:pt x="58" y="40"/>
                      </a:lnTo>
                      <a:lnTo>
                        <a:pt x="48" y="38"/>
                      </a:lnTo>
                      <a:lnTo>
                        <a:pt x="49" y="35"/>
                      </a:lnTo>
                      <a:lnTo>
                        <a:pt x="38" y="46"/>
                      </a:lnTo>
                      <a:lnTo>
                        <a:pt x="38" y="36"/>
                      </a:lnTo>
                      <a:lnTo>
                        <a:pt x="48" y="24"/>
                      </a:lnTo>
                      <a:lnTo>
                        <a:pt x="48" y="15"/>
                      </a:lnTo>
                      <a:lnTo>
                        <a:pt x="53" y="15"/>
                      </a:lnTo>
                      <a:lnTo>
                        <a:pt x="53" y="11"/>
                      </a:lnTo>
                      <a:lnTo>
                        <a:pt x="51" y="5"/>
                      </a:lnTo>
                      <a:lnTo>
                        <a:pt x="57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0" name=""/>
                <p:cNvSpPr/>
                <p:nvPr/>
              </p:nvSpPr>
              <p:spPr>
                <a:xfrm>
                  <a:off x="2719080" y="3209760"/>
                  <a:ext cx="158760" cy="182520"/>
                </a:xfrm>
                <a:custGeom>
                  <a:avLst/>
                  <a:gdLst/>
                  <a:ahLst/>
                  <a:rect l="l" t="t" r="r" b="b"/>
                  <a:pathLst>
                    <a:path w="100" h="115">
                      <a:moveTo>
                        <a:pt x="48" y="0"/>
                      </a:moveTo>
                      <a:lnTo>
                        <a:pt x="40" y="5"/>
                      </a:lnTo>
                      <a:lnTo>
                        <a:pt x="29" y="20"/>
                      </a:lnTo>
                      <a:lnTo>
                        <a:pt x="33" y="22"/>
                      </a:lnTo>
                      <a:lnTo>
                        <a:pt x="27" y="31"/>
                      </a:lnTo>
                      <a:lnTo>
                        <a:pt x="29" y="33"/>
                      </a:lnTo>
                      <a:lnTo>
                        <a:pt x="26" y="35"/>
                      </a:lnTo>
                      <a:lnTo>
                        <a:pt x="22" y="49"/>
                      </a:lnTo>
                      <a:lnTo>
                        <a:pt x="18" y="51"/>
                      </a:lnTo>
                      <a:lnTo>
                        <a:pt x="20" y="58"/>
                      </a:lnTo>
                      <a:lnTo>
                        <a:pt x="15" y="58"/>
                      </a:lnTo>
                      <a:lnTo>
                        <a:pt x="11" y="69"/>
                      </a:lnTo>
                      <a:lnTo>
                        <a:pt x="2" y="71"/>
                      </a:lnTo>
                      <a:lnTo>
                        <a:pt x="13" y="75"/>
                      </a:lnTo>
                      <a:lnTo>
                        <a:pt x="0" y="86"/>
                      </a:lnTo>
                      <a:lnTo>
                        <a:pt x="0" y="89"/>
                      </a:lnTo>
                      <a:lnTo>
                        <a:pt x="6" y="93"/>
                      </a:lnTo>
                      <a:lnTo>
                        <a:pt x="38" y="93"/>
                      </a:lnTo>
                      <a:lnTo>
                        <a:pt x="55" y="88"/>
                      </a:lnTo>
                      <a:lnTo>
                        <a:pt x="53" y="91"/>
                      </a:lnTo>
                      <a:lnTo>
                        <a:pt x="48" y="97"/>
                      </a:lnTo>
                      <a:lnTo>
                        <a:pt x="58" y="97"/>
                      </a:lnTo>
                      <a:lnTo>
                        <a:pt x="60" y="91"/>
                      </a:lnTo>
                      <a:lnTo>
                        <a:pt x="69" y="93"/>
                      </a:lnTo>
                      <a:lnTo>
                        <a:pt x="53" y="106"/>
                      </a:lnTo>
                      <a:lnTo>
                        <a:pt x="55" y="109"/>
                      </a:lnTo>
                      <a:lnTo>
                        <a:pt x="73" y="97"/>
                      </a:lnTo>
                      <a:lnTo>
                        <a:pt x="79" y="86"/>
                      </a:lnTo>
                      <a:lnTo>
                        <a:pt x="80" y="86"/>
                      </a:lnTo>
                      <a:lnTo>
                        <a:pt x="82" y="98"/>
                      </a:lnTo>
                      <a:lnTo>
                        <a:pt x="79" y="109"/>
                      </a:lnTo>
                      <a:lnTo>
                        <a:pt x="88" y="102"/>
                      </a:lnTo>
                      <a:lnTo>
                        <a:pt x="89" y="115"/>
                      </a:lnTo>
                      <a:lnTo>
                        <a:pt x="95" y="113"/>
                      </a:lnTo>
                      <a:lnTo>
                        <a:pt x="100" y="97"/>
                      </a:lnTo>
                      <a:lnTo>
                        <a:pt x="99" y="89"/>
                      </a:lnTo>
                      <a:lnTo>
                        <a:pt x="95" y="95"/>
                      </a:lnTo>
                      <a:lnTo>
                        <a:pt x="99" y="80"/>
                      </a:lnTo>
                      <a:lnTo>
                        <a:pt x="88" y="91"/>
                      </a:lnTo>
                      <a:lnTo>
                        <a:pt x="84" y="89"/>
                      </a:lnTo>
                      <a:lnTo>
                        <a:pt x="86" y="82"/>
                      </a:lnTo>
                      <a:lnTo>
                        <a:pt x="82" y="80"/>
                      </a:lnTo>
                      <a:lnTo>
                        <a:pt x="93" y="73"/>
                      </a:lnTo>
                      <a:lnTo>
                        <a:pt x="95" y="69"/>
                      </a:lnTo>
                      <a:lnTo>
                        <a:pt x="80" y="73"/>
                      </a:lnTo>
                      <a:lnTo>
                        <a:pt x="88" y="51"/>
                      </a:lnTo>
                      <a:lnTo>
                        <a:pt x="73" y="49"/>
                      </a:lnTo>
                      <a:lnTo>
                        <a:pt x="60" y="55"/>
                      </a:lnTo>
                      <a:lnTo>
                        <a:pt x="64" y="47"/>
                      </a:lnTo>
                      <a:lnTo>
                        <a:pt x="53" y="49"/>
                      </a:lnTo>
                      <a:lnTo>
                        <a:pt x="49" y="44"/>
                      </a:lnTo>
                      <a:lnTo>
                        <a:pt x="58" y="40"/>
                      </a:lnTo>
                      <a:lnTo>
                        <a:pt x="48" y="38"/>
                      </a:lnTo>
                      <a:lnTo>
                        <a:pt x="49" y="35"/>
                      </a:lnTo>
                      <a:lnTo>
                        <a:pt x="38" y="46"/>
                      </a:lnTo>
                      <a:lnTo>
                        <a:pt x="38" y="36"/>
                      </a:lnTo>
                      <a:lnTo>
                        <a:pt x="48" y="24"/>
                      </a:lnTo>
                      <a:lnTo>
                        <a:pt x="48" y="15"/>
                      </a:lnTo>
                      <a:lnTo>
                        <a:pt x="53" y="15"/>
                      </a:lnTo>
                      <a:lnTo>
                        <a:pt x="53" y="11"/>
                      </a:lnTo>
                      <a:lnTo>
                        <a:pt x="51" y="5"/>
                      </a:lnTo>
                      <a:lnTo>
                        <a:pt x="57" y="0"/>
                      </a:lnTo>
                      <a:lnTo>
                        <a:pt x="48" y="0"/>
                      </a:lnTo>
                      <a:lnTo>
                        <a:pt x="48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1" name=""/>
                <p:cNvSpPr/>
                <p:nvPr/>
              </p:nvSpPr>
              <p:spPr>
                <a:xfrm>
                  <a:off x="2074680" y="4397400"/>
                  <a:ext cx="81000" cy="66600"/>
                </a:xfrm>
                <a:custGeom>
                  <a:avLst/>
                  <a:gdLst/>
                  <a:ahLst/>
                  <a:rect l="l" t="t" r="r" b="b"/>
                  <a:pathLst>
                    <a:path w="51" h="42">
                      <a:moveTo>
                        <a:pt x="51" y="22"/>
                      </a:moveTo>
                      <a:lnTo>
                        <a:pt x="40" y="12"/>
                      </a:lnTo>
                      <a:lnTo>
                        <a:pt x="34" y="2"/>
                      </a:lnTo>
                      <a:lnTo>
                        <a:pt x="27" y="5"/>
                      </a:lnTo>
                      <a:lnTo>
                        <a:pt x="20" y="2"/>
                      </a:lnTo>
                      <a:lnTo>
                        <a:pt x="1" y="0"/>
                      </a:lnTo>
                      <a:lnTo>
                        <a:pt x="0" y="9"/>
                      </a:lnTo>
                      <a:lnTo>
                        <a:pt x="3" y="16"/>
                      </a:lnTo>
                      <a:lnTo>
                        <a:pt x="12" y="22"/>
                      </a:lnTo>
                      <a:lnTo>
                        <a:pt x="14" y="16"/>
                      </a:lnTo>
                      <a:lnTo>
                        <a:pt x="10" y="14"/>
                      </a:lnTo>
                      <a:lnTo>
                        <a:pt x="14" y="14"/>
                      </a:lnTo>
                      <a:lnTo>
                        <a:pt x="21" y="23"/>
                      </a:lnTo>
                      <a:lnTo>
                        <a:pt x="32" y="29"/>
                      </a:lnTo>
                      <a:lnTo>
                        <a:pt x="34" y="38"/>
                      </a:lnTo>
                      <a:lnTo>
                        <a:pt x="40" y="40"/>
                      </a:lnTo>
                      <a:lnTo>
                        <a:pt x="40" y="36"/>
                      </a:lnTo>
                      <a:lnTo>
                        <a:pt x="43" y="42"/>
                      </a:lnTo>
                      <a:lnTo>
                        <a:pt x="49" y="31"/>
                      </a:lnTo>
                      <a:lnTo>
                        <a:pt x="45" y="29"/>
                      </a:lnTo>
                      <a:lnTo>
                        <a:pt x="45" y="25"/>
                      </a:lnTo>
                      <a:lnTo>
                        <a:pt x="51" y="22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800" bIns="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2" name=""/>
                <p:cNvSpPr/>
                <p:nvPr/>
              </p:nvSpPr>
              <p:spPr>
                <a:xfrm>
                  <a:off x="2074680" y="4397400"/>
                  <a:ext cx="81000" cy="66600"/>
                </a:xfrm>
                <a:custGeom>
                  <a:avLst/>
                  <a:gdLst/>
                  <a:ahLst/>
                  <a:rect l="l" t="t" r="r" b="b"/>
                  <a:pathLst>
                    <a:path w="51" h="42">
                      <a:moveTo>
                        <a:pt x="51" y="22"/>
                      </a:moveTo>
                      <a:lnTo>
                        <a:pt x="40" y="12"/>
                      </a:lnTo>
                      <a:lnTo>
                        <a:pt x="34" y="2"/>
                      </a:lnTo>
                      <a:lnTo>
                        <a:pt x="27" y="5"/>
                      </a:lnTo>
                      <a:lnTo>
                        <a:pt x="20" y="2"/>
                      </a:lnTo>
                      <a:lnTo>
                        <a:pt x="1" y="0"/>
                      </a:lnTo>
                      <a:lnTo>
                        <a:pt x="0" y="9"/>
                      </a:lnTo>
                      <a:lnTo>
                        <a:pt x="3" y="16"/>
                      </a:lnTo>
                      <a:lnTo>
                        <a:pt x="12" y="22"/>
                      </a:lnTo>
                      <a:lnTo>
                        <a:pt x="14" y="16"/>
                      </a:lnTo>
                      <a:lnTo>
                        <a:pt x="10" y="14"/>
                      </a:lnTo>
                      <a:lnTo>
                        <a:pt x="14" y="14"/>
                      </a:lnTo>
                      <a:lnTo>
                        <a:pt x="21" y="23"/>
                      </a:lnTo>
                      <a:lnTo>
                        <a:pt x="32" y="29"/>
                      </a:lnTo>
                      <a:lnTo>
                        <a:pt x="34" y="38"/>
                      </a:lnTo>
                      <a:lnTo>
                        <a:pt x="40" y="40"/>
                      </a:lnTo>
                      <a:lnTo>
                        <a:pt x="40" y="36"/>
                      </a:lnTo>
                      <a:lnTo>
                        <a:pt x="43" y="42"/>
                      </a:lnTo>
                      <a:lnTo>
                        <a:pt x="49" y="31"/>
                      </a:lnTo>
                      <a:lnTo>
                        <a:pt x="45" y="29"/>
                      </a:lnTo>
                      <a:lnTo>
                        <a:pt x="45" y="25"/>
                      </a:lnTo>
                      <a:lnTo>
                        <a:pt x="51" y="22"/>
                      </a:lnTo>
                      <a:lnTo>
                        <a:pt x="51" y="2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800" bIns="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3" name=""/>
                <p:cNvSpPr/>
                <p:nvPr/>
              </p:nvSpPr>
              <p:spPr>
                <a:xfrm>
                  <a:off x="2100240" y="4089240"/>
                  <a:ext cx="257040" cy="87480"/>
                </a:xfrm>
                <a:custGeom>
                  <a:avLst/>
                  <a:gdLst/>
                  <a:ahLst/>
                  <a:rect l="l" t="t" r="r" b="b"/>
                  <a:pathLst>
                    <a:path w="162" h="55">
                      <a:moveTo>
                        <a:pt x="117" y="26"/>
                      </a:moveTo>
                      <a:lnTo>
                        <a:pt x="124" y="31"/>
                      </a:lnTo>
                      <a:lnTo>
                        <a:pt x="139" y="35"/>
                      </a:lnTo>
                      <a:lnTo>
                        <a:pt x="139" y="40"/>
                      </a:lnTo>
                      <a:lnTo>
                        <a:pt x="151" y="42"/>
                      </a:lnTo>
                      <a:lnTo>
                        <a:pt x="162" y="50"/>
                      </a:lnTo>
                      <a:lnTo>
                        <a:pt x="144" y="55"/>
                      </a:lnTo>
                      <a:lnTo>
                        <a:pt x="109" y="55"/>
                      </a:lnTo>
                      <a:lnTo>
                        <a:pt x="108" y="53"/>
                      </a:lnTo>
                      <a:lnTo>
                        <a:pt x="118" y="44"/>
                      </a:lnTo>
                      <a:lnTo>
                        <a:pt x="102" y="42"/>
                      </a:lnTo>
                      <a:lnTo>
                        <a:pt x="93" y="28"/>
                      </a:lnTo>
                      <a:lnTo>
                        <a:pt x="75" y="26"/>
                      </a:lnTo>
                      <a:lnTo>
                        <a:pt x="66" y="19"/>
                      </a:lnTo>
                      <a:lnTo>
                        <a:pt x="44" y="17"/>
                      </a:lnTo>
                      <a:lnTo>
                        <a:pt x="40" y="15"/>
                      </a:lnTo>
                      <a:lnTo>
                        <a:pt x="47" y="11"/>
                      </a:lnTo>
                      <a:lnTo>
                        <a:pt x="44" y="9"/>
                      </a:lnTo>
                      <a:lnTo>
                        <a:pt x="31" y="9"/>
                      </a:lnTo>
                      <a:lnTo>
                        <a:pt x="24" y="15"/>
                      </a:lnTo>
                      <a:lnTo>
                        <a:pt x="15" y="17"/>
                      </a:lnTo>
                      <a:lnTo>
                        <a:pt x="5" y="24"/>
                      </a:lnTo>
                      <a:lnTo>
                        <a:pt x="0" y="22"/>
                      </a:lnTo>
                      <a:lnTo>
                        <a:pt x="5" y="20"/>
                      </a:lnTo>
                      <a:lnTo>
                        <a:pt x="7" y="11"/>
                      </a:lnTo>
                      <a:lnTo>
                        <a:pt x="15" y="8"/>
                      </a:lnTo>
                      <a:lnTo>
                        <a:pt x="35" y="0"/>
                      </a:lnTo>
                      <a:lnTo>
                        <a:pt x="47" y="0"/>
                      </a:lnTo>
                      <a:lnTo>
                        <a:pt x="71" y="4"/>
                      </a:lnTo>
                      <a:lnTo>
                        <a:pt x="82" y="13"/>
                      </a:lnTo>
                      <a:lnTo>
                        <a:pt x="95" y="15"/>
                      </a:lnTo>
                      <a:lnTo>
                        <a:pt x="104" y="22"/>
                      </a:lnTo>
                      <a:lnTo>
                        <a:pt x="117" y="26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0680" bIns="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4" name=""/>
                <p:cNvSpPr/>
                <p:nvPr/>
              </p:nvSpPr>
              <p:spPr>
                <a:xfrm>
                  <a:off x="2100240" y="4089240"/>
                  <a:ext cx="257040" cy="87480"/>
                </a:xfrm>
                <a:custGeom>
                  <a:avLst/>
                  <a:gdLst/>
                  <a:ahLst/>
                  <a:rect l="l" t="t" r="r" b="b"/>
                  <a:pathLst>
                    <a:path w="162" h="55">
                      <a:moveTo>
                        <a:pt x="117" y="26"/>
                      </a:moveTo>
                      <a:lnTo>
                        <a:pt x="124" y="31"/>
                      </a:lnTo>
                      <a:lnTo>
                        <a:pt x="139" y="35"/>
                      </a:lnTo>
                      <a:lnTo>
                        <a:pt x="139" y="40"/>
                      </a:lnTo>
                      <a:lnTo>
                        <a:pt x="151" y="42"/>
                      </a:lnTo>
                      <a:lnTo>
                        <a:pt x="162" y="50"/>
                      </a:lnTo>
                      <a:lnTo>
                        <a:pt x="144" y="55"/>
                      </a:lnTo>
                      <a:lnTo>
                        <a:pt x="109" y="55"/>
                      </a:lnTo>
                      <a:lnTo>
                        <a:pt x="108" y="53"/>
                      </a:lnTo>
                      <a:lnTo>
                        <a:pt x="118" y="44"/>
                      </a:lnTo>
                      <a:lnTo>
                        <a:pt x="102" y="42"/>
                      </a:lnTo>
                      <a:lnTo>
                        <a:pt x="93" y="28"/>
                      </a:lnTo>
                      <a:lnTo>
                        <a:pt x="75" y="26"/>
                      </a:lnTo>
                      <a:lnTo>
                        <a:pt x="66" y="19"/>
                      </a:lnTo>
                      <a:lnTo>
                        <a:pt x="44" y="17"/>
                      </a:lnTo>
                      <a:lnTo>
                        <a:pt x="40" y="15"/>
                      </a:lnTo>
                      <a:lnTo>
                        <a:pt x="47" y="11"/>
                      </a:lnTo>
                      <a:lnTo>
                        <a:pt x="44" y="9"/>
                      </a:lnTo>
                      <a:lnTo>
                        <a:pt x="31" y="9"/>
                      </a:lnTo>
                      <a:lnTo>
                        <a:pt x="24" y="15"/>
                      </a:lnTo>
                      <a:lnTo>
                        <a:pt x="15" y="17"/>
                      </a:lnTo>
                      <a:lnTo>
                        <a:pt x="5" y="24"/>
                      </a:lnTo>
                      <a:lnTo>
                        <a:pt x="0" y="22"/>
                      </a:lnTo>
                      <a:lnTo>
                        <a:pt x="5" y="20"/>
                      </a:lnTo>
                      <a:lnTo>
                        <a:pt x="7" y="11"/>
                      </a:lnTo>
                      <a:lnTo>
                        <a:pt x="15" y="8"/>
                      </a:lnTo>
                      <a:lnTo>
                        <a:pt x="35" y="0"/>
                      </a:lnTo>
                      <a:lnTo>
                        <a:pt x="47" y="0"/>
                      </a:lnTo>
                      <a:lnTo>
                        <a:pt x="71" y="4"/>
                      </a:lnTo>
                      <a:lnTo>
                        <a:pt x="82" y="13"/>
                      </a:lnTo>
                      <a:lnTo>
                        <a:pt x="95" y="15"/>
                      </a:lnTo>
                      <a:lnTo>
                        <a:pt x="104" y="22"/>
                      </a:lnTo>
                      <a:lnTo>
                        <a:pt x="117" y="26"/>
                      </a:lnTo>
                      <a:lnTo>
                        <a:pt x="117" y="26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0680" bIns="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5" name=""/>
                <p:cNvSpPr/>
                <p:nvPr/>
              </p:nvSpPr>
              <p:spPr>
                <a:xfrm>
                  <a:off x="2247840" y="4106880"/>
                  <a:ext cx="25200" cy="17280"/>
                </a:xfrm>
                <a:custGeom>
                  <a:avLst/>
                  <a:gdLst/>
                  <a:ahLst/>
                  <a:rect l="l" t="t" r="r" b="b"/>
                  <a:pathLst>
                    <a:path w="16" h="11">
                      <a:moveTo>
                        <a:pt x="11" y="4"/>
                      </a:move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3" y="11"/>
                      </a:lnTo>
                      <a:lnTo>
                        <a:pt x="0" y="0"/>
                      </a:ln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520" bIns="-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6" name=""/>
                <p:cNvSpPr/>
                <p:nvPr/>
              </p:nvSpPr>
              <p:spPr>
                <a:xfrm>
                  <a:off x="2247840" y="4106880"/>
                  <a:ext cx="25200" cy="17280"/>
                </a:xfrm>
                <a:custGeom>
                  <a:avLst/>
                  <a:gdLst/>
                  <a:ahLst/>
                  <a:rect l="l" t="t" r="r" b="b"/>
                  <a:pathLst>
                    <a:path w="16" h="11">
                      <a:moveTo>
                        <a:pt x="11" y="4"/>
                      </a:moveTo>
                      <a:lnTo>
                        <a:pt x="16" y="8"/>
                      </a:lnTo>
                      <a:lnTo>
                        <a:pt x="16" y="11"/>
                      </a:lnTo>
                      <a:lnTo>
                        <a:pt x="13" y="11"/>
                      </a:lnTo>
                      <a:lnTo>
                        <a:pt x="0" y="0"/>
                      </a:lnTo>
                      <a:lnTo>
                        <a:pt x="11" y="4"/>
                      </a:lnTo>
                      <a:lnTo>
                        <a:pt x="11" y="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520" bIns="-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7" name=""/>
                <p:cNvSpPr/>
                <p:nvPr/>
              </p:nvSpPr>
              <p:spPr>
                <a:xfrm>
                  <a:off x="2139840" y="4124160"/>
                  <a:ext cx="12600" cy="12600"/>
                </a:xfrm>
                <a:custGeom>
                  <a:avLst/>
                  <a:gdLst/>
                  <a:ahLst/>
                  <a:rect l="l" t="t" r="r" b="b"/>
                  <a:pathLst>
                    <a:path w="8" h="8">
                      <a:moveTo>
                        <a:pt x="6" y="0"/>
                      </a:moveTo>
                      <a:lnTo>
                        <a:pt x="8" y="6"/>
                      </a:lnTo>
                      <a:lnTo>
                        <a:pt x="0" y="8"/>
                      </a:lnTo>
                      <a:lnTo>
                        <a:pt x="2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8" name=""/>
                <p:cNvSpPr/>
                <p:nvPr/>
              </p:nvSpPr>
              <p:spPr>
                <a:xfrm>
                  <a:off x="2139840" y="4124160"/>
                  <a:ext cx="12600" cy="12600"/>
                </a:xfrm>
                <a:custGeom>
                  <a:avLst/>
                  <a:gdLst/>
                  <a:ahLst/>
                  <a:rect l="l" t="t" r="r" b="b"/>
                  <a:pathLst>
                    <a:path w="8" h="8">
                      <a:moveTo>
                        <a:pt x="6" y="0"/>
                      </a:moveTo>
                      <a:lnTo>
                        <a:pt x="8" y="6"/>
                      </a:lnTo>
                      <a:lnTo>
                        <a:pt x="0" y="8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9" name=""/>
                <p:cNvSpPr/>
                <p:nvPr/>
              </p:nvSpPr>
              <p:spPr>
                <a:xfrm>
                  <a:off x="2415960" y="4173480"/>
                  <a:ext cx="84240" cy="58680"/>
                </a:xfrm>
                <a:custGeom>
                  <a:avLst/>
                  <a:gdLst/>
                  <a:ahLst/>
                  <a:rect l="l" t="t" r="r" b="b"/>
                  <a:pathLst>
                    <a:path w="53" h="37">
                      <a:moveTo>
                        <a:pt x="0" y="2"/>
                      </a:moveTo>
                      <a:lnTo>
                        <a:pt x="3" y="13"/>
                      </a:lnTo>
                      <a:lnTo>
                        <a:pt x="0" y="22"/>
                      </a:lnTo>
                      <a:lnTo>
                        <a:pt x="0" y="31"/>
                      </a:lnTo>
                      <a:lnTo>
                        <a:pt x="5" y="37"/>
                      </a:lnTo>
                      <a:lnTo>
                        <a:pt x="14" y="26"/>
                      </a:lnTo>
                      <a:lnTo>
                        <a:pt x="20" y="29"/>
                      </a:lnTo>
                      <a:lnTo>
                        <a:pt x="34" y="24"/>
                      </a:lnTo>
                      <a:lnTo>
                        <a:pt x="49" y="28"/>
                      </a:lnTo>
                      <a:lnTo>
                        <a:pt x="53" y="22"/>
                      </a:lnTo>
                      <a:lnTo>
                        <a:pt x="45" y="15"/>
                      </a:lnTo>
                      <a:lnTo>
                        <a:pt x="34" y="15"/>
                      </a:lnTo>
                      <a:lnTo>
                        <a:pt x="40" y="11"/>
                      </a:lnTo>
                      <a:lnTo>
                        <a:pt x="31" y="9"/>
                      </a:lnTo>
                      <a:lnTo>
                        <a:pt x="27" y="6"/>
                      </a:lnTo>
                      <a:lnTo>
                        <a:pt x="16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0" name=""/>
                <p:cNvSpPr/>
                <p:nvPr/>
              </p:nvSpPr>
              <p:spPr>
                <a:xfrm>
                  <a:off x="2415960" y="4173480"/>
                  <a:ext cx="84240" cy="58680"/>
                </a:xfrm>
                <a:custGeom>
                  <a:avLst/>
                  <a:gdLst/>
                  <a:ahLst/>
                  <a:rect l="l" t="t" r="r" b="b"/>
                  <a:pathLst>
                    <a:path w="53" h="37">
                      <a:moveTo>
                        <a:pt x="0" y="2"/>
                      </a:moveTo>
                      <a:lnTo>
                        <a:pt x="3" y="13"/>
                      </a:lnTo>
                      <a:lnTo>
                        <a:pt x="0" y="22"/>
                      </a:lnTo>
                      <a:lnTo>
                        <a:pt x="0" y="31"/>
                      </a:lnTo>
                      <a:lnTo>
                        <a:pt x="5" y="37"/>
                      </a:lnTo>
                      <a:lnTo>
                        <a:pt x="14" y="26"/>
                      </a:lnTo>
                      <a:lnTo>
                        <a:pt x="20" y="29"/>
                      </a:lnTo>
                      <a:lnTo>
                        <a:pt x="34" y="24"/>
                      </a:lnTo>
                      <a:lnTo>
                        <a:pt x="49" y="28"/>
                      </a:lnTo>
                      <a:lnTo>
                        <a:pt x="53" y="22"/>
                      </a:lnTo>
                      <a:lnTo>
                        <a:pt x="45" y="15"/>
                      </a:lnTo>
                      <a:lnTo>
                        <a:pt x="34" y="15"/>
                      </a:lnTo>
                      <a:lnTo>
                        <a:pt x="40" y="11"/>
                      </a:lnTo>
                      <a:lnTo>
                        <a:pt x="31" y="9"/>
                      </a:lnTo>
                      <a:lnTo>
                        <a:pt x="27" y="6"/>
                      </a:lnTo>
                      <a:lnTo>
                        <a:pt x="16" y="0"/>
                      </a:lnTo>
                      <a:lnTo>
                        <a:pt x="0" y="2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1" name=""/>
                <p:cNvSpPr/>
                <p:nvPr/>
              </p:nvSpPr>
              <p:spPr>
                <a:xfrm>
                  <a:off x="1973160" y="4313160"/>
                  <a:ext cx="54000" cy="31680"/>
                </a:xfrm>
                <a:custGeom>
                  <a:avLst/>
                  <a:gdLst/>
                  <a:ahLst/>
                  <a:rect l="l" t="t" r="r" b="b"/>
                  <a:pathLst>
                    <a:path w="34" h="20">
                      <a:moveTo>
                        <a:pt x="0" y="11"/>
                      </a:moveTo>
                      <a:lnTo>
                        <a:pt x="22" y="20"/>
                      </a:lnTo>
                      <a:lnTo>
                        <a:pt x="29" y="20"/>
                      </a:lnTo>
                      <a:lnTo>
                        <a:pt x="34" y="16"/>
                      </a:lnTo>
                      <a:lnTo>
                        <a:pt x="33" y="9"/>
                      </a:lnTo>
                      <a:lnTo>
                        <a:pt x="23" y="9"/>
                      </a:lnTo>
                      <a:lnTo>
                        <a:pt x="11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2" name=""/>
                <p:cNvSpPr/>
                <p:nvPr/>
              </p:nvSpPr>
              <p:spPr>
                <a:xfrm>
                  <a:off x="1973160" y="4313160"/>
                  <a:ext cx="54000" cy="31680"/>
                </a:xfrm>
                <a:custGeom>
                  <a:avLst/>
                  <a:gdLst/>
                  <a:ahLst/>
                  <a:rect l="l" t="t" r="r" b="b"/>
                  <a:pathLst>
                    <a:path w="34" h="20">
                      <a:moveTo>
                        <a:pt x="0" y="11"/>
                      </a:moveTo>
                      <a:lnTo>
                        <a:pt x="22" y="20"/>
                      </a:lnTo>
                      <a:lnTo>
                        <a:pt x="29" y="20"/>
                      </a:lnTo>
                      <a:lnTo>
                        <a:pt x="34" y="16"/>
                      </a:lnTo>
                      <a:lnTo>
                        <a:pt x="33" y="9"/>
                      </a:lnTo>
                      <a:lnTo>
                        <a:pt x="23" y="9"/>
                      </a:lnTo>
                      <a:lnTo>
                        <a:pt x="11" y="0"/>
                      </a:lnTo>
                      <a:lnTo>
                        <a:pt x="0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3" name=""/>
                <p:cNvSpPr/>
                <p:nvPr/>
              </p:nvSpPr>
              <p:spPr>
                <a:xfrm>
                  <a:off x="1920600" y="4228920"/>
                  <a:ext cx="95400" cy="101520"/>
                </a:xfrm>
                <a:custGeom>
                  <a:avLst/>
                  <a:gdLst/>
                  <a:ahLst/>
                  <a:rect l="l" t="t" r="r" b="b"/>
                  <a:pathLst>
                    <a:path w="60" h="64">
                      <a:moveTo>
                        <a:pt x="60" y="31"/>
                      </a:moveTo>
                      <a:lnTo>
                        <a:pt x="51" y="29"/>
                      </a:lnTo>
                      <a:lnTo>
                        <a:pt x="45" y="29"/>
                      </a:lnTo>
                      <a:lnTo>
                        <a:pt x="45" y="0"/>
                      </a:lnTo>
                      <a:lnTo>
                        <a:pt x="20" y="0"/>
                      </a:lnTo>
                      <a:lnTo>
                        <a:pt x="20" y="7"/>
                      </a:lnTo>
                      <a:lnTo>
                        <a:pt x="11" y="5"/>
                      </a:lnTo>
                      <a:lnTo>
                        <a:pt x="22" y="16"/>
                      </a:lnTo>
                      <a:lnTo>
                        <a:pt x="25" y="25"/>
                      </a:lnTo>
                      <a:lnTo>
                        <a:pt x="13" y="27"/>
                      </a:lnTo>
                      <a:lnTo>
                        <a:pt x="2" y="42"/>
                      </a:lnTo>
                      <a:lnTo>
                        <a:pt x="0" y="51"/>
                      </a:lnTo>
                      <a:lnTo>
                        <a:pt x="14" y="62"/>
                      </a:lnTo>
                      <a:lnTo>
                        <a:pt x="33" y="64"/>
                      </a:lnTo>
                      <a:lnTo>
                        <a:pt x="44" y="53"/>
                      </a:lnTo>
                      <a:lnTo>
                        <a:pt x="45" y="49"/>
                      </a:lnTo>
                      <a:lnTo>
                        <a:pt x="45" y="45"/>
                      </a:lnTo>
                      <a:lnTo>
                        <a:pt x="58" y="36"/>
                      </a:lnTo>
                      <a:lnTo>
                        <a:pt x="60" y="31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4" name=""/>
                <p:cNvSpPr/>
                <p:nvPr/>
              </p:nvSpPr>
              <p:spPr>
                <a:xfrm>
                  <a:off x="1920600" y="4228920"/>
                  <a:ext cx="95400" cy="101520"/>
                </a:xfrm>
                <a:custGeom>
                  <a:avLst/>
                  <a:gdLst/>
                  <a:ahLst/>
                  <a:rect l="l" t="t" r="r" b="b"/>
                  <a:pathLst>
                    <a:path w="60" h="64">
                      <a:moveTo>
                        <a:pt x="60" y="31"/>
                      </a:moveTo>
                      <a:lnTo>
                        <a:pt x="51" y="29"/>
                      </a:lnTo>
                      <a:lnTo>
                        <a:pt x="45" y="29"/>
                      </a:lnTo>
                      <a:lnTo>
                        <a:pt x="45" y="0"/>
                      </a:lnTo>
                      <a:lnTo>
                        <a:pt x="20" y="0"/>
                      </a:lnTo>
                      <a:lnTo>
                        <a:pt x="20" y="7"/>
                      </a:lnTo>
                      <a:lnTo>
                        <a:pt x="11" y="5"/>
                      </a:lnTo>
                      <a:lnTo>
                        <a:pt x="22" y="16"/>
                      </a:lnTo>
                      <a:lnTo>
                        <a:pt x="25" y="25"/>
                      </a:lnTo>
                      <a:lnTo>
                        <a:pt x="13" y="27"/>
                      </a:lnTo>
                      <a:lnTo>
                        <a:pt x="2" y="42"/>
                      </a:lnTo>
                      <a:lnTo>
                        <a:pt x="0" y="51"/>
                      </a:lnTo>
                      <a:lnTo>
                        <a:pt x="14" y="62"/>
                      </a:lnTo>
                      <a:lnTo>
                        <a:pt x="33" y="64"/>
                      </a:lnTo>
                      <a:lnTo>
                        <a:pt x="44" y="53"/>
                      </a:lnTo>
                      <a:lnTo>
                        <a:pt x="45" y="49"/>
                      </a:lnTo>
                      <a:lnTo>
                        <a:pt x="45" y="45"/>
                      </a:lnTo>
                      <a:lnTo>
                        <a:pt x="58" y="36"/>
                      </a:lnTo>
                      <a:lnTo>
                        <a:pt x="60" y="31"/>
                      </a:lnTo>
                      <a:lnTo>
                        <a:pt x="60" y="31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5" name=""/>
                <p:cNvSpPr/>
                <p:nvPr/>
              </p:nvSpPr>
              <p:spPr>
                <a:xfrm>
                  <a:off x="2381040" y="4200480"/>
                  <a:ext cx="7920" cy="4680"/>
                </a:xfrm>
                <a:custGeom>
                  <a:avLst/>
                  <a:gdLst/>
                  <a:ahLst/>
                  <a:rect l="l" t="t" r="r" b="b"/>
                  <a:pathLst>
                    <a:path w="5" h="3">
                      <a:moveTo>
                        <a:pt x="3" y="0"/>
                      </a:moveTo>
                      <a:lnTo>
                        <a:pt x="5" y="3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6" name=""/>
                <p:cNvSpPr/>
                <p:nvPr/>
              </p:nvSpPr>
              <p:spPr>
                <a:xfrm>
                  <a:off x="2381040" y="4200480"/>
                  <a:ext cx="7920" cy="4680"/>
                </a:xfrm>
                <a:custGeom>
                  <a:avLst/>
                  <a:gdLst/>
                  <a:ahLst/>
                  <a:rect l="l" t="t" r="r" b="b"/>
                  <a:pathLst>
                    <a:path w="5" h="3">
                      <a:moveTo>
                        <a:pt x="3" y="0"/>
                      </a:moveTo>
                      <a:lnTo>
                        <a:pt x="5" y="3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7" name=""/>
                <p:cNvSpPr/>
                <p:nvPr/>
              </p:nvSpPr>
              <p:spPr>
                <a:xfrm>
                  <a:off x="2388960" y="4170240"/>
                  <a:ext cx="6480" cy="3240"/>
                </a:xfrm>
                <a:custGeom>
                  <a:avLst/>
                  <a:gdLst/>
                  <a:ahLst/>
                  <a:rect l="l" t="t" r="r" b="b"/>
                  <a:pathLst>
                    <a:path w="4" h="2">
                      <a:moveTo>
                        <a:pt x="0" y="0"/>
                      </a:move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8" name=""/>
                <p:cNvSpPr/>
                <p:nvPr/>
              </p:nvSpPr>
              <p:spPr>
                <a:xfrm>
                  <a:off x="2388960" y="4170240"/>
                  <a:ext cx="6480" cy="3240"/>
                </a:xfrm>
                <a:custGeom>
                  <a:avLst/>
                  <a:gdLst/>
                  <a:ahLst/>
                  <a:rect l="l" t="t" r="r" b="b"/>
                  <a:pathLst>
                    <a:path w="4" h="2">
                      <a:moveTo>
                        <a:pt x="0" y="0"/>
                      </a:move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9" name=""/>
                <p:cNvSpPr/>
                <p:nvPr/>
              </p:nvSpPr>
              <p:spPr>
                <a:xfrm>
                  <a:off x="2354040" y="4173480"/>
                  <a:ext cx="66600" cy="49320"/>
                </a:xfrm>
                <a:custGeom>
                  <a:avLst/>
                  <a:gdLst/>
                  <a:ahLst/>
                  <a:rect l="l" t="t" r="r" b="b"/>
                  <a:pathLst>
                    <a:path w="42" h="31">
                      <a:moveTo>
                        <a:pt x="39" y="2"/>
                      </a:moveTo>
                      <a:lnTo>
                        <a:pt x="42" y="13"/>
                      </a:lnTo>
                      <a:lnTo>
                        <a:pt x="39" y="22"/>
                      </a:lnTo>
                      <a:lnTo>
                        <a:pt x="39" y="31"/>
                      </a:lnTo>
                      <a:lnTo>
                        <a:pt x="33" y="28"/>
                      </a:lnTo>
                      <a:lnTo>
                        <a:pt x="24" y="29"/>
                      </a:lnTo>
                      <a:lnTo>
                        <a:pt x="11" y="28"/>
                      </a:lnTo>
                      <a:lnTo>
                        <a:pt x="8" y="31"/>
                      </a:lnTo>
                      <a:lnTo>
                        <a:pt x="0" y="24"/>
                      </a:lnTo>
                      <a:lnTo>
                        <a:pt x="0" y="22"/>
                      </a:lnTo>
                      <a:lnTo>
                        <a:pt x="30" y="24"/>
                      </a:lnTo>
                      <a:lnTo>
                        <a:pt x="30" y="20"/>
                      </a:lnTo>
                      <a:lnTo>
                        <a:pt x="24" y="17"/>
                      </a:lnTo>
                      <a:lnTo>
                        <a:pt x="22" y="8"/>
                      </a:lnTo>
                      <a:lnTo>
                        <a:pt x="13" y="4"/>
                      </a:lnTo>
                      <a:lnTo>
                        <a:pt x="22" y="0"/>
                      </a:lnTo>
                      <a:lnTo>
                        <a:pt x="31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0" name=""/>
                <p:cNvSpPr/>
                <p:nvPr/>
              </p:nvSpPr>
              <p:spPr>
                <a:xfrm>
                  <a:off x="2354040" y="4173480"/>
                  <a:ext cx="66600" cy="49320"/>
                </a:xfrm>
                <a:custGeom>
                  <a:avLst/>
                  <a:gdLst/>
                  <a:ahLst/>
                  <a:rect l="l" t="t" r="r" b="b"/>
                  <a:pathLst>
                    <a:path w="42" h="31">
                      <a:moveTo>
                        <a:pt x="39" y="2"/>
                      </a:moveTo>
                      <a:lnTo>
                        <a:pt x="42" y="13"/>
                      </a:lnTo>
                      <a:lnTo>
                        <a:pt x="39" y="22"/>
                      </a:lnTo>
                      <a:lnTo>
                        <a:pt x="39" y="31"/>
                      </a:lnTo>
                      <a:lnTo>
                        <a:pt x="33" y="28"/>
                      </a:lnTo>
                      <a:lnTo>
                        <a:pt x="24" y="29"/>
                      </a:lnTo>
                      <a:lnTo>
                        <a:pt x="11" y="28"/>
                      </a:lnTo>
                      <a:lnTo>
                        <a:pt x="8" y="31"/>
                      </a:lnTo>
                      <a:lnTo>
                        <a:pt x="0" y="24"/>
                      </a:lnTo>
                      <a:lnTo>
                        <a:pt x="0" y="22"/>
                      </a:lnTo>
                      <a:lnTo>
                        <a:pt x="30" y="24"/>
                      </a:lnTo>
                      <a:lnTo>
                        <a:pt x="30" y="20"/>
                      </a:lnTo>
                      <a:lnTo>
                        <a:pt x="24" y="17"/>
                      </a:lnTo>
                      <a:lnTo>
                        <a:pt x="22" y="8"/>
                      </a:lnTo>
                      <a:lnTo>
                        <a:pt x="13" y="4"/>
                      </a:lnTo>
                      <a:lnTo>
                        <a:pt x="22" y="0"/>
                      </a:lnTo>
                      <a:lnTo>
                        <a:pt x="31" y="4"/>
                      </a:lnTo>
                      <a:lnTo>
                        <a:pt x="39" y="2"/>
                      </a:lnTo>
                      <a:lnTo>
                        <a:pt x="39" y="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1" name=""/>
                <p:cNvSpPr/>
                <p:nvPr/>
              </p:nvSpPr>
              <p:spPr>
                <a:xfrm>
                  <a:off x="1990440" y="4275000"/>
                  <a:ext cx="147960" cy="74520"/>
                </a:xfrm>
                <a:custGeom>
                  <a:avLst/>
                  <a:gdLst/>
                  <a:ahLst/>
                  <a:rect l="l" t="t" r="r" b="b"/>
                  <a:pathLst>
                    <a:path w="93" h="47">
                      <a:moveTo>
                        <a:pt x="93" y="16"/>
                      </a:moveTo>
                      <a:lnTo>
                        <a:pt x="80" y="6"/>
                      </a:lnTo>
                      <a:lnTo>
                        <a:pt x="65" y="0"/>
                      </a:lnTo>
                      <a:lnTo>
                        <a:pt x="16" y="2"/>
                      </a:lnTo>
                      <a:lnTo>
                        <a:pt x="14" y="7"/>
                      </a:lnTo>
                      <a:lnTo>
                        <a:pt x="1" y="16"/>
                      </a:lnTo>
                      <a:lnTo>
                        <a:pt x="1" y="20"/>
                      </a:lnTo>
                      <a:lnTo>
                        <a:pt x="0" y="24"/>
                      </a:lnTo>
                      <a:lnTo>
                        <a:pt x="12" y="33"/>
                      </a:lnTo>
                      <a:lnTo>
                        <a:pt x="22" y="33"/>
                      </a:lnTo>
                      <a:lnTo>
                        <a:pt x="23" y="40"/>
                      </a:lnTo>
                      <a:lnTo>
                        <a:pt x="27" y="40"/>
                      </a:lnTo>
                      <a:lnTo>
                        <a:pt x="31" y="47"/>
                      </a:lnTo>
                      <a:lnTo>
                        <a:pt x="36" y="46"/>
                      </a:lnTo>
                      <a:lnTo>
                        <a:pt x="40" y="42"/>
                      </a:lnTo>
                      <a:lnTo>
                        <a:pt x="40" y="35"/>
                      </a:lnTo>
                      <a:lnTo>
                        <a:pt x="47" y="35"/>
                      </a:lnTo>
                      <a:lnTo>
                        <a:pt x="49" y="29"/>
                      </a:lnTo>
                      <a:lnTo>
                        <a:pt x="54" y="33"/>
                      </a:lnTo>
                      <a:lnTo>
                        <a:pt x="63" y="26"/>
                      </a:lnTo>
                      <a:lnTo>
                        <a:pt x="69" y="18"/>
                      </a:lnTo>
                      <a:lnTo>
                        <a:pt x="78" y="22"/>
                      </a:lnTo>
                      <a:lnTo>
                        <a:pt x="93" y="16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2" name=""/>
                <p:cNvSpPr/>
                <p:nvPr/>
              </p:nvSpPr>
              <p:spPr>
                <a:xfrm>
                  <a:off x="1990440" y="4275000"/>
                  <a:ext cx="147960" cy="74520"/>
                </a:xfrm>
                <a:custGeom>
                  <a:avLst/>
                  <a:gdLst/>
                  <a:ahLst/>
                  <a:rect l="l" t="t" r="r" b="b"/>
                  <a:pathLst>
                    <a:path w="93" h="47">
                      <a:moveTo>
                        <a:pt x="93" y="16"/>
                      </a:moveTo>
                      <a:lnTo>
                        <a:pt x="80" y="6"/>
                      </a:lnTo>
                      <a:lnTo>
                        <a:pt x="65" y="0"/>
                      </a:lnTo>
                      <a:lnTo>
                        <a:pt x="16" y="2"/>
                      </a:lnTo>
                      <a:lnTo>
                        <a:pt x="14" y="7"/>
                      </a:lnTo>
                      <a:lnTo>
                        <a:pt x="1" y="16"/>
                      </a:lnTo>
                      <a:lnTo>
                        <a:pt x="1" y="20"/>
                      </a:lnTo>
                      <a:lnTo>
                        <a:pt x="0" y="24"/>
                      </a:lnTo>
                      <a:lnTo>
                        <a:pt x="12" y="33"/>
                      </a:lnTo>
                      <a:lnTo>
                        <a:pt x="22" y="33"/>
                      </a:lnTo>
                      <a:lnTo>
                        <a:pt x="23" y="40"/>
                      </a:lnTo>
                      <a:lnTo>
                        <a:pt x="27" y="40"/>
                      </a:lnTo>
                      <a:lnTo>
                        <a:pt x="31" y="47"/>
                      </a:lnTo>
                      <a:lnTo>
                        <a:pt x="36" y="46"/>
                      </a:lnTo>
                      <a:lnTo>
                        <a:pt x="40" y="42"/>
                      </a:lnTo>
                      <a:lnTo>
                        <a:pt x="40" y="35"/>
                      </a:lnTo>
                      <a:lnTo>
                        <a:pt x="47" y="35"/>
                      </a:lnTo>
                      <a:lnTo>
                        <a:pt x="49" y="29"/>
                      </a:lnTo>
                      <a:lnTo>
                        <a:pt x="54" y="33"/>
                      </a:lnTo>
                      <a:lnTo>
                        <a:pt x="63" y="26"/>
                      </a:lnTo>
                      <a:lnTo>
                        <a:pt x="69" y="18"/>
                      </a:lnTo>
                      <a:lnTo>
                        <a:pt x="78" y="22"/>
                      </a:lnTo>
                      <a:lnTo>
                        <a:pt x="93" y="16"/>
                      </a:lnTo>
                      <a:lnTo>
                        <a:pt x="93" y="16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3" name=""/>
                <p:cNvSpPr/>
                <p:nvPr/>
              </p:nvSpPr>
              <p:spPr>
                <a:xfrm>
                  <a:off x="2255760" y="4208400"/>
                  <a:ext cx="52200" cy="20520"/>
                </a:xfrm>
                <a:custGeom>
                  <a:avLst/>
                  <a:gdLst/>
                  <a:ahLst/>
                  <a:rect l="l" t="t" r="r" b="b"/>
                  <a:pathLst>
                    <a:path w="33" h="13">
                      <a:moveTo>
                        <a:pt x="19" y="2"/>
                      </a:moveTo>
                      <a:lnTo>
                        <a:pt x="31" y="6"/>
                      </a:lnTo>
                      <a:lnTo>
                        <a:pt x="33" y="11"/>
                      </a:lnTo>
                      <a:lnTo>
                        <a:pt x="26" y="9"/>
                      </a:lnTo>
                      <a:lnTo>
                        <a:pt x="19" y="13"/>
                      </a:lnTo>
                      <a:lnTo>
                        <a:pt x="11" y="13"/>
                      </a:lnTo>
                      <a:lnTo>
                        <a:pt x="0" y="4"/>
                      </a:lnTo>
                      <a:lnTo>
                        <a:pt x="8" y="0"/>
                      </a:lnTo>
                      <a:lnTo>
                        <a:pt x="19" y="2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4" name=""/>
                <p:cNvSpPr/>
                <p:nvPr/>
              </p:nvSpPr>
              <p:spPr>
                <a:xfrm>
                  <a:off x="2255760" y="4208400"/>
                  <a:ext cx="52200" cy="20520"/>
                </a:xfrm>
                <a:custGeom>
                  <a:avLst/>
                  <a:gdLst/>
                  <a:ahLst/>
                  <a:rect l="l" t="t" r="r" b="b"/>
                  <a:pathLst>
                    <a:path w="33" h="13">
                      <a:moveTo>
                        <a:pt x="19" y="2"/>
                      </a:moveTo>
                      <a:lnTo>
                        <a:pt x="31" y="6"/>
                      </a:lnTo>
                      <a:lnTo>
                        <a:pt x="33" y="11"/>
                      </a:lnTo>
                      <a:lnTo>
                        <a:pt x="26" y="9"/>
                      </a:lnTo>
                      <a:lnTo>
                        <a:pt x="19" y="13"/>
                      </a:lnTo>
                      <a:lnTo>
                        <a:pt x="11" y="13"/>
                      </a:lnTo>
                      <a:lnTo>
                        <a:pt x="0" y="4"/>
                      </a:lnTo>
                      <a:lnTo>
                        <a:pt x="8" y="0"/>
                      </a:lnTo>
                      <a:lnTo>
                        <a:pt x="19" y="2"/>
                      </a:lnTo>
                      <a:lnTo>
                        <a:pt x="19" y="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5" name=""/>
                <p:cNvSpPr/>
                <p:nvPr/>
              </p:nvSpPr>
              <p:spPr>
                <a:xfrm>
                  <a:off x="1319040" y="3832200"/>
                  <a:ext cx="731880" cy="477720"/>
                </a:xfrm>
                <a:custGeom>
                  <a:avLst/>
                  <a:gdLst/>
                  <a:ahLst/>
                  <a:rect l="l" t="t" r="r" b="b"/>
                  <a:pathLst>
                    <a:path w="461" h="301">
                      <a:moveTo>
                        <a:pt x="306" y="119"/>
                      </a:moveTo>
                      <a:lnTo>
                        <a:pt x="275" y="108"/>
                      </a:lnTo>
                      <a:lnTo>
                        <a:pt x="266" y="88"/>
                      </a:lnTo>
                      <a:lnTo>
                        <a:pt x="255" y="75"/>
                      </a:lnTo>
                      <a:lnTo>
                        <a:pt x="249" y="62"/>
                      </a:lnTo>
                      <a:lnTo>
                        <a:pt x="237" y="49"/>
                      </a:lnTo>
                      <a:lnTo>
                        <a:pt x="218" y="51"/>
                      </a:lnTo>
                      <a:lnTo>
                        <a:pt x="209" y="66"/>
                      </a:lnTo>
                      <a:lnTo>
                        <a:pt x="193" y="55"/>
                      </a:lnTo>
                      <a:lnTo>
                        <a:pt x="187" y="46"/>
                      </a:lnTo>
                      <a:lnTo>
                        <a:pt x="184" y="37"/>
                      </a:lnTo>
                      <a:lnTo>
                        <a:pt x="162" y="16"/>
                      </a:lnTo>
                      <a:lnTo>
                        <a:pt x="135" y="16"/>
                      </a:lnTo>
                      <a:lnTo>
                        <a:pt x="135" y="24"/>
                      </a:lnTo>
                      <a:lnTo>
                        <a:pt x="93" y="26"/>
                      </a:lnTo>
                      <a:lnTo>
                        <a:pt x="36" y="0"/>
                      </a:lnTo>
                      <a:lnTo>
                        <a:pt x="0" y="2"/>
                      </a:lnTo>
                      <a:lnTo>
                        <a:pt x="9" y="15"/>
                      </a:lnTo>
                      <a:lnTo>
                        <a:pt x="18" y="42"/>
                      </a:lnTo>
                      <a:lnTo>
                        <a:pt x="22" y="40"/>
                      </a:lnTo>
                      <a:lnTo>
                        <a:pt x="23" y="51"/>
                      </a:lnTo>
                      <a:lnTo>
                        <a:pt x="34" y="57"/>
                      </a:lnTo>
                      <a:lnTo>
                        <a:pt x="47" y="75"/>
                      </a:lnTo>
                      <a:lnTo>
                        <a:pt x="47" y="88"/>
                      </a:lnTo>
                      <a:lnTo>
                        <a:pt x="34" y="86"/>
                      </a:lnTo>
                      <a:lnTo>
                        <a:pt x="34" y="88"/>
                      </a:lnTo>
                      <a:lnTo>
                        <a:pt x="56" y="102"/>
                      </a:lnTo>
                      <a:lnTo>
                        <a:pt x="60" y="104"/>
                      </a:lnTo>
                      <a:lnTo>
                        <a:pt x="62" y="100"/>
                      </a:lnTo>
                      <a:lnTo>
                        <a:pt x="63" y="106"/>
                      </a:lnTo>
                      <a:lnTo>
                        <a:pt x="74" y="113"/>
                      </a:lnTo>
                      <a:lnTo>
                        <a:pt x="78" y="122"/>
                      </a:lnTo>
                      <a:lnTo>
                        <a:pt x="76" y="139"/>
                      </a:lnTo>
                      <a:lnTo>
                        <a:pt x="82" y="139"/>
                      </a:lnTo>
                      <a:lnTo>
                        <a:pt x="104" y="157"/>
                      </a:lnTo>
                      <a:lnTo>
                        <a:pt x="111" y="170"/>
                      </a:lnTo>
                      <a:lnTo>
                        <a:pt x="118" y="164"/>
                      </a:lnTo>
                      <a:lnTo>
                        <a:pt x="118" y="159"/>
                      </a:lnTo>
                      <a:lnTo>
                        <a:pt x="107" y="146"/>
                      </a:lnTo>
                      <a:lnTo>
                        <a:pt x="104" y="148"/>
                      </a:lnTo>
                      <a:lnTo>
                        <a:pt x="100" y="146"/>
                      </a:lnTo>
                      <a:lnTo>
                        <a:pt x="87" y="106"/>
                      </a:lnTo>
                      <a:lnTo>
                        <a:pt x="82" y="102"/>
                      </a:lnTo>
                      <a:lnTo>
                        <a:pt x="84" y="108"/>
                      </a:lnTo>
                      <a:lnTo>
                        <a:pt x="82" y="106"/>
                      </a:lnTo>
                      <a:lnTo>
                        <a:pt x="62" y="68"/>
                      </a:lnTo>
                      <a:lnTo>
                        <a:pt x="56" y="68"/>
                      </a:lnTo>
                      <a:lnTo>
                        <a:pt x="54" y="60"/>
                      </a:lnTo>
                      <a:lnTo>
                        <a:pt x="43" y="51"/>
                      </a:lnTo>
                      <a:lnTo>
                        <a:pt x="42" y="46"/>
                      </a:lnTo>
                      <a:lnTo>
                        <a:pt x="34" y="13"/>
                      </a:lnTo>
                      <a:lnTo>
                        <a:pt x="45" y="20"/>
                      </a:lnTo>
                      <a:lnTo>
                        <a:pt x="51" y="20"/>
                      </a:lnTo>
                      <a:lnTo>
                        <a:pt x="62" y="27"/>
                      </a:lnTo>
                      <a:lnTo>
                        <a:pt x="67" y="49"/>
                      </a:lnTo>
                      <a:lnTo>
                        <a:pt x="82" y="71"/>
                      </a:lnTo>
                      <a:lnTo>
                        <a:pt x="93" y="82"/>
                      </a:lnTo>
                      <a:lnTo>
                        <a:pt x="100" y="84"/>
                      </a:lnTo>
                      <a:lnTo>
                        <a:pt x="104" y="95"/>
                      </a:lnTo>
                      <a:lnTo>
                        <a:pt x="124" y="109"/>
                      </a:lnTo>
                      <a:lnTo>
                        <a:pt x="118" y="119"/>
                      </a:lnTo>
                      <a:lnTo>
                        <a:pt x="122" y="122"/>
                      </a:lnTo>
                      <a:lnTo>
                        <a:pt x="125" y="122"/>
                      </a:lnTo>
                      <a:lnTo>
                        <a:pt x="125" y="126"/>
                      </a:lnTo>
                      <a:lnTo>
                        <a:pt x="136" y="130"/>
                      </a:lnTo>
                      <a:lnTo>
                        <a:pt x="142" y="133"/>
                      </a:lnTo>
                      <a:lnTo>
                        <a:pt x="142" y="140"/>
                      </a:lnTo>
                      <a:lnTo>
                        <a:pt x="156" y="153"/>
                      </a:lnTo>
                      <a:lnTo>
                        <a:pt x="166" y="164"/>
                      </a:lnTo>
                      <a:lnTo>
                        <a:pt x="177" y="173"/>
                      </a:lnTo>
                      <a:lnTo>
                        <a:pt x="184" y="195"/>
                      </a:lnTo>
                      <a:lnTo>
                        <a:pt x="180" y="202"/>
                      </a:lnTo>
                      <a:lnTo>
                        <a:pt x="184" y="206"/>
                      </a:lnTo>
                      <a:lnTo>
                        <a:pt x="177" y="210"/>
                      </a:lnTo>
                      <a:lnTo>
                        <a:pt x="180" y="219"/>
                      </a:lnTo>
                      <a:lnTo>
                        <a:pt x="189" y="226"/>
                      </a:lnTo>
                      <a:lnTo>
                        <a:pt x="204" y="235"/>
                      </a:lnTo>
                      <a:lnTo>
                        <a:pt x="211" y="243"/>
                      </a:lnTo>
                      <a:lnTo>
                        <a:pt x="233" y="248"/>
                      </a:lnTo>
                      <a:lnTo>
                        <a:pt x="248" y="261"/>
                      </a:lnTo>
                      <a:lnTo>
                        <a:pt x="282" y="270"/>
                      </a:lnTo>
                      <a:lnTo>
                        <a:pt x="297" y="279"/>
                      </a:lnTo>
                      <a:lnTo>
                        <a:pt x="319" y="285"/>
                      </a:lnTo>
                      <a:lnTo>
                        <a:pt x="337" y="275"/>
                      </a:lnTo>
                      <a:lnTo>
                        <a:pt x="342" y="275"/>
                      </a:lnTo>
                      <a:lnTo>
                        <a:pt x="361" y="281"/>
                      </a:lnTo>
                      <a:lnTo>
                        <a:pt x="379" y="301"/>
                      </a:lnTo>
                      <a:lnTo>
                        <a:pt x="381" y="292"/>
                      </a:lnTo>
                      <a:lnTo>
                        <a:pt x="392" y="277"/>
                      </a:lnTo>
                      <a:lnTo>
                        <a:pt x="404" y="275"/>
                      </a:lnTo>
                      <a:lnTo>
                        <a:pt x="401" y="266"/>
                      </a:lnTo>
                      <a:lnTo>
                        <a:pt x="390" y="255"/>
                      </a:lnTo>
                      <a:lnTo>
                        <a:pt x="399" y="257"/>
                      </a:lnTo>
                      <a:lnTo>
                        <a:pt x="399" y="250"/>
                      </a:lnTo>
                      <a:lnTo>
                        <a:pt x="424" y="250"/>
                      </a:lnTo>
                      <a:lnTo>
                        <a:pt x="430" y="248"/>
                      </a:lnTo>
                      <a:lnTo>
                        <a:pt x="435" y="241"/>
                      </a:lnTo>
                      <a:lnTo>
                        <a:pt x="437" y="239"/>
                      </a:lnTo>
                      <a:lnTo>
                        <a:pt x="441" y="233"/>
                      </a:lnTo>
                      <a:lnTo>
                        <a:pt x="443" y="233"/>
                      </a:lnTo>
                      <a:lnTo>
                        <a:pt x="443" y="239"/>
                      </a:lnTo>
                      <a:lnTo>
                        <a:pt x="446" y="244"/>
                      </a:lnTo>
                      <a:lnTo>
                        <a:pt x="450" y="226"/>
                      </a:lnTo>
                      <a:lnTo>
                        <a:pt x="448" y="224"/>
                      </a:lnTo>
                      <a:lnTo>
                        <a:pt x="450" y="221"/>
                      </a:lnTo>
                      <a:lnTo>
                        <a:pt x="448" y="221"/>
                      </a:lnTo>
                      <a:lnTo>
                        <a:pt x="461" y="195"/>
                      </a:lnTo>
                      <a:lnTo>
                        <a:pt x="459" y="190"/>
                      </a:lnTo>
                      <a:lnTo>
                        <a:pt x="450" y="190"/>
                      </a:lnTo>
                      <a:lnTo>
                        <a:pt x="446" y="192"/>
                      </a:lnTo>
                      <a:lnTo>
                        <a:pt x="446" y="188"/>
                      </a:lnTo>
                      <a:lnTo>
                        <a:pt x="443" y="188"/>
                      </a:lnTo>
                      <a:lnTo>
                        <a:pt x="408" y="197"/>
                      </a:lnTo>
                      <a:lnTo>
                        <a:pt x="401" y="226"/>
                      </a:lnTo>
                      <a:lnTo>
                        <a:pt x="393" y="230"/>
                      </a:lnTo>
                      <a:lnTo>
                        <a:pt x="393" y="235"/>
                      </a:lnTo>
                      <a:lnTo>
                        <a:pt x="388" y="239"/>
                      </a:lnTo>
                      <a:lnTo>
                        <a:pt x="377" y="235"/>
                      </a:lnTo>
                      <a:lnTo>
                        <a:pt x="346" y="243"/>
                      </a:lnTo>
                      <a:lnTo>
                        <a:pt x="337" y="237"/>
                      </a:lnTo>
                      <a:lnTo>
                        <a:pt x="328" y="233"/>
                      </a:lnTo>
                      <a:lnTo>
                        <a:pt x="321" y="228"/>
                      </a:lnTo>
                      <a:lnTo>
                        <a:pt x="315" y="215"/>
                      </a:lnTo>
                      <a:lnTo>
                        <a:pt x="302" y="199"/>
                      </a:lnTo>
                      <a:lnTo>
                        <a:pt x="304" y="190"/>
                      </a:lnTo>
                      <a:lnTo>
                        <a:pt x="297" y="179"/>
                      </a:lnTo>
                      <a:lnTo>
                        <a:pt x="297" y="159"/>
                      </a:lnTo>
                      <a:lnTo>
                        <a:pt x="293" y="139"/>
                      </a:lnTo>
                      <a:lnTo>
                        <a:pt x="299" y="128"/>
                      </a:lnTo>
                      <a:lnTo>
                        <a:pt x="306" y="124"/>
                      </a:lnTo>
                      <a:lnTo>
                        <a:pt x="306" y="119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6" name=""/>
                <p:cNvSpPr/>
                <p:nvPr/>
              </p:nvSpPr>
              <p:spPr>
                <a:xfrm>
                  <a:off x="1319040" y="3832200"/>
                  <a:ext cx="731880" cy="477720"/>
                </a:xfrm>
                <a:custGeom>
                  <a:avLst/>
                  <a:gdLst/>
                  <a:ahLst/>
                  <a:rect l="l" t="t" r="r" b="b"/>
                  <a:pathLst>
                    <a:path w="461" h="301">
                      <a:moveTo>
                        <a:pt x="306" y="119"/>
                      </a:moveTo>
                      <a:lnTo>
                        <a:pt x="275" y="108"/>
                      </a:lnTo>
                      <a:lnTo>
                        <a:pt x="266" y="88"/>
                      </a:lnTo>
                      <a:lnTo>
                        <a:pt x="255" y="75"/>
                      </a:lnTo>
                      <a:lnTo>
                        <a:pt x="249" y="62"/>
                      </a:lnTo>
                      <a:lnTo>
                        <a:pt x="237" y="49"/>
                      </a:lnTo>
                      <a:lnTo>
                        <a:pt x="218" y="51"/>
                      </a:lnTo>
                      <a:lnTo>
                        <a:pt x="209" y="66"/>
                      </a:lnTo>
                      <a:lnTo>
                        <a:pt x="193" y="55"/>
                      </a:lnTo>
                      <a:lnTo>
                        <a:pt x="187" y="46"/>
                      </a:lnTo>
                      <a:lnTo>
                        <a:pt x="184" y="37"/>
                      </a:lnTo>
                      <a:lnTo>
                        <a:pt x="162" y="16"/>
                      </a:lnTo>
                      <a:lnTo>
                        <a:pt x="135" y="16"/>
                      </a:lnTo>
                      <a:lnTo>
                        <a:pt x="135" y="24"/>
                      </a:lnTo>
                      <a:lnTo>
                        <a:pt x="93" y="26"/>
                      </a:lnTo>
                      <a:lnTo>
                        <a:pt x="36" y="0"/>
                      </a:lnTo>
                      <a:lnTo>
                        <a:pt x="0" y="2"/>
                      </a:lnTo>
                      <a:lnTo>
                        <a:pt x="9" y="15"/>
                      </a:lnTo>
                      <a:lnTo>
                        <a:pt x="18" y="42"/>
                      </a:lnTo>
                      <a:lnTo>
                        <a:pt x="22" y="40"/>
                      </a:lnTo>
                      <a:lnTo>
                        <a:pt x="23" y="51"/>
                      </a:lnTo>
                      <a:lnTo>
                        <a:pt x="34" y="57"/>
                      </a:lnTo>
                      <a:lnTo>
                        <a:pt x="47" y="75"/>
                      </a:lnTo>
                      <a:lnTo>
                        <a:pt x="47" y="88"/>
                      </a:lnTo>
                      <a:lnTo>
                        <a:pt x="34" y="86"/>
                      </a:lnTo>
                      <a:lnTo>
                        <a:pt x="34" y="88"/>
                      </a:lnTo>
                      <a:lnTo>
                        <a:pt x="56" y="102"/>
                      </a:lnTo>
                      <a:lnTo>
                        <a:pt x="60" y="104"/>
                      </a:lnTo>
                      <a:lnTo>
                        <a:pt x="62" y="100"/>
                      </a:lnTo>
                      <a:lnTo>
                        <a:pt x="63" y="106"/>
                      </a:lnTo>
                      <a:lnTo>
                        <a:pt x="74" y="113"/>
                      </a:lnTo>
                      <a:lnTo>
                        <a:pt x="78" y="122"/>
                      </a:lnTo>
                      <a:lnTo>
                        <a:pt x="76" y="139"/>
                      </a:lnTo>
                      <a:lnTo>
                        <a:pt x="82" y="139"/>
                      </a:lnTo>
                      <a:lnTo>
                        <a:pt x="104" y="157"/>
                      </a:lnTo>
                      <a:lnTo>
                        <a:pt x="111" y="170"/>
                      </a:lnTo>
                      <a:lnTo>
                        <a:pt x="118" y="164"/>
                      </a:lnTo>
                      <a:lnTo>
                        <a:pt x="118" y="159"/>
                      </a:lnTo>
                      <a:lnTo>
                        <a:pt x="107" y="146"/>
                      </a:lnTo>
                      <a:lnTo>
                        <a:pt x="104" y="148"/>
                      </a:lnTo>
                      <a:lnTo>
                        <a:pt x="100" y="146"/>
                      </a:lnTo>
                      <a:lnTo>
                        <a:pt x="87" y="106"/>
                      </a:lnTo>
                      <a:lnTo>
                        <a:pt x="82" y="102"/>
                      </a:lnTo>
                      <a:lnTo>
                        <a:pt x="84" y="108"/>
                      </a:lnTo>
                      <a:lnTo>
                        <a:pt x="82" y="106"/>
                      </a:lnTo>
                      <a:lnTo>
                        <a:pt x="62" y="68"/>
                      </a:lnTo>
                      <a:lnTo>
                        <a:pt x="56" y="68"/>
                      </a:lnTo>
                      <a:lnTo>
                        <a:pt x="54" y="60"/>
                      </a:lnTo>
                      <a:lnTo>
                        <a:pt x="43" y="51"/>
                      </a:lnTo>
                      <a:lnTo>
                        <a:pt x="42" y="46"/>
                      </a:lnTo>
                      <a:lnTo>
                        <a:pt x="34" y="13"/>
                      </a:lnTo>
                      <a:lnTo>
                        <a:pt x="45" y="20"/>
                      </a:lnTo>
                      <a:lnTo>
                        <a:pt x="51" y="20"/>
                      </a:lnTo>
                      <a:lnTo>
                        <a:pt x="62" y="27"/>
                      </a:lnTo>
                      <a:lnTo>
                        <a:pt x="67" y="49"/>
                      </a:lnTo>
                      <a:lnTo>
                        <a:pt x="82" y="71"/>
                      </a:lnTo>
                      <a:lnTo>
                        <a:pt x="93" y="82"/>
                      </a:lnTo>
                      <a:lnTo>
                        <a:pt x="100" y="84"/>
                      </a:lnTo>
                      <a:lnTo>
                        <a:pt x="104" y="95"/>
                      </a:lnTo>
                      <a:lnTo>
                        <a:pt x="124" y="109"/>
                      </a:lnTo>
                      <a:lnTo>
                        <a:pt x="118" y="119"/>
                      </a:lnTo>
                      <a:lnTo>
                        <a:pt x="122" y="122"/>
                      </a:lnTo>
                      <a:lnTo>
                        <a:pt x="125" y="122"/>
                      </a:lnTo>
                      <a:lnTo>
                        <a:pt x="125" y="126"/>
                      </a:lnTo>
                      <a:lnTo>
                        <a:pt x="136" y="130"/>
                      </a:lnTo>
                      <a:lnTo>
                        <a:pt x="142" y="133"/>
                      </a:lnTo>
                      <a:lnTo>
                        <a:pt x="142" y="140"/>
                      </a:lnTo>
                      <a:lnTo>
                        <a:pt x="156" y="153"/>
                      </a:lnTo>
                      <a:lnTo>
                        <a:pt x="166" y="164"/>
                      </a:lnTo>
                      <a:lnTo>
                        <a:pt x="177" y="173"/>
                      </a:lnTo>
                      <a:lnTo>
                        <a:pt x="184" y="195"/>
                      </a:lnTo>
                      <a:lnTo>
                        <a:pt x="180" y="202"/>
                      </a:lnTo>
                      <a:lnTo>
                        <a:pt x="184" y="206"/>
                      </a:lnTo>
                      <a:lnTo>
                        <a:pt x="177" y="210"/>
                      </a:lnTo>
                      <a:lnTo>
                        <a:pt x="180" y="219"/>
                      </a:lnTo>
                      <a:lnTo>
                        <a:pt x="189" y="226"/>
                      </a:lnTo>
                      <a:lnTo>
                        <a:pt x="204" y="235"/>
                      </a:lnTo>
                      <a:lnTo>
                        <a:pt x="211" y="243"/>
                      </a:lnTo>
                      <a:lnTo>
                        <a:pt x="233" y="248"/>
                      </a:lnTo>
                      <a:lnTo>
                        <a:pt x="248" y="261"/>
                      </a:lnTo>
                      <a:lnTo>
                        <a:pt x="282" y="270"/>
                      </a:lnTo>
                      <a:lnTo>
                        <a:pt x="297" y="279"/>
                      </a:lnTo>
                      <a:lnTo>
                        <a:pt x="319" y="285"/>
                      </a:lnTo>
                      <a:lnTo>
                        <a:pt x="337" y="275"/>
                      </a:lnTo>
                      <a:lnTo>
                        <a:pt x="342" y="275"/>
                      </a:lnTo>
                      <a:lnTo>
                        <a:pt x="361" y="281"/>
                      </a:lnTo>
                      <a:lnTo>
                        <a:pt x="379" y="301"/>
                      </a:lnTo>
                      <a:lnTo>
                        <a:pt x="381" y="292"/>
                      </a:lnTo>
                      <a:lnTo>
                        <a:pt x="392" y="277"/>
                      </a:lnTo>
                      <a:lnTo>
                        <a:pt x="404" y="275"/>
                      </a:lnTo>
                      <a:lnTo>
                        <a:pt x="401" y="266"/>
                      </a:lnTo>
                      <a:lnTo>
                        <a:pt x="390" y="255"/>
                      </a:lnTo>
                      <a:lnTo>
                        <a:pt x="399" y="257"/>
                      </a:lnTo>
                      <a:lnTo>
                        <a:pt x="399" y="250"/>
                      </a:lnTo>
                      <a:lnTo>
                        <a:pt x="424" y="250"/>
                      </a:lnTo>
                      <a:lnTo>
                        <a:pt x="430" y="248"/>
                      </a:lnTo>
                      <a:lnTo>
                        <a:pt x="435" y="241"/>
                      </a:lnTo>
                      <a:lnTo>
                        <a:pt x="437" y="239"/>
                      </a:lnTo>
                      <a:lnTo>
                        <a:pt x="441" y="233"/>
                      </a:lnTo>
                      <a:lnTo>
                        <a:pt x="443" y="233"/>
                      </a:lnTo>
                      <a:lnTo>
                        <a:pt x="443" y="239"/>
                      </a:lnTo>
                      <a:lnTo>
                        <a:pt x="446" y="244"/>
                      </a:lnTo>
                      <a:lnTo>
                        <a:pt x="450" y="226"/>
                      </a:lnTo>
                      <a:lnTo>
                        <a:pt x="448" y="224"/>
                      </a:lnTo>
                      <a:lnTo>
                        <a:pt x="450" y="221"/>
                      </a:lnTo>
                      <a:lnTo>
                        <a:pt x="448" y="221"/>
                      </a:lnTo>
                      <a:lnTo>
                        <a:pt x="461" y="195"/>
                      </a:lnTo>
                      <a:lnTo>
                        <a:pt x="459" y="190"/>
                      </a:lnTo>
                      <a:lnTo>
                        <a:pt x="450" y="190"/>
                      </a:lnTo>
                      <a:lnTo>
                        <a:pt x="446" y="192"/>
                      </a:lnTo>
                      <a:lnTo>
                        <a:pt x="446" y="188"/>
                      </a:lnTo>
                      <a:lnTo>
                        <a:pt x="443" y="188"/>
                      </a:lnTo>
                      <a:lnTo>
                        <a:pt x="408" y="197"/>
                      </a:lnTo>
                      <a:lnTo>
                        <a:pt x="401" y="226"/>
                      </a:lnTo>
                      <a:lnTo>
                        <a:pt x="393" y="230"/>
                      </a:lnTo>
                      <a:lnTo>
                        <a:pt x="393" y="235"/>
                      </a:lnTo>
                      <a:lnTo>
                        <a:pt x="388" y="239"/>
                      </a:lnTo>
                      <a:lnTo>
                        <a:pt x="377" y="235"/>
                      </a:lnTo>
                      <a:lnTo>
                        <a:pt x="346" y="243"/>
                      </a:lnTo>
                      <a:lnTo>
                        <a:pt x="337" y="237"/>
                      </a:lnTo>
                      <a:lnTo>
                        <a:pt x="328" y="233"/>
                      </a:lnTo>
                      <a:lnTo>
                        <a:pt x="321" y="228"/>
                      </a:lnTo>
                      <a:lnTo>
                        <a:pt x="315" y="215"/>
                      </a:lnTo>
                      <a:lnTo>
                        <a:pt x="302" y="199"/>
                      </a:lnTo>
                      <a:lnTo>
                        <a:pt x="304" y="190"/>
                      </a:lnTo>
                      <a:lnTo>
                        <a:pt x="297" y="179"/>
                      </a:lnTo>
                      <a:lnTo>
                        <a:pt x="297" y="159"/>
                      </a:lnTo>
                      <a:lnTo>
                        <a:pt x="293" y="139"/>
                      </a:lnTo>
                      <a:lnTo>
                        <a:pt x="299" y="128"/>
                      </a:lnTo>
                      <a:lnTo>
                        <a:pt x="306" y="124"/>
                      </a:lnTo>
                      <a:lnTo>
                        <a:pt x="306" y="119"/>
                      </a:lnTo>
                      <a:lnTo>
                        <a:pt x="306" y="119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7" name=""/>
                <p:cNvSpPr/>
                <p:nvPr/>
              </p:nvSpPr>
              <p:spPr>
                <a:xfrm>
                  <a:off x="1365120" y="3954240"/>
                  <a:ext cx="3240" cy="7920"/>
                </a:xfrm>
                <a:custGeom>
                  <a:avLst/>
                  <a:gdLst/>
                  <a:ahLst/>
                  <a:rect l="l" t="t" r="r" b="b"/>
                  <a:pathLst>
                    <a:path w="2" h="5">
                      <a:moveTo>
                        <a:pt x="2" y="5"/>
                      </a:move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8" name=""/>
                <p:cNvSpPr/>
                <p:nvPr/>
              </p:nvSpPr>
              <p:spPr>
                <a:xfrm>
                  <a:off x="1365120" y="3954240"/>
                  <a:ext cx="3240" cy="7920"/>
                </a:xfrm>
                <a:custGeom>
                  <a:avLst/>
                  <a:gdLst/>
                  <a:ahLst/>
                  <a:rect l="l" t="t" r="r" b="b"/>
                  <a:pathLst>
                    <a:path w="2" h="5">
                      <a:moveTo>
                        <a:pt x="2" y="5"/>
                      </a:move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2" y="5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9" name=""/>
                <p:cNvSpPr/>
                <p:nvPr/>
              </p:nvSpPr>
              <p:spPr>
                <a:xfrm>
                  <a:off x="1434960" y="3930480"/>
                  <a:ext cx="4680" cy="11160"/>
                </a:xfrm>
                <a:custGeom>
                  <a:avLst/>
                  <a:gdLst/>
                  <a:ahLst/>
                  <a:rect l="l" t="t" r="r" b="b"/>
                  <a:pathLst>
                    <a:path w="3" h="7">
                      <a:moveTo>
                        <a:pt x="0" y="4"/>
                      </a:moveTo>
                      <a:lnTo>
                        <a:pt x="1" y="0"/>
                      </a:lnTo>
                      <a:lnTo>
                        <a:pt x="3" y="7"/>
                      </a:lnTo>
                      <a:lnTo>
                        <a:pt x="0" y="6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0" name=""/>
                <p:cNvSpPr/>
                <p:nvPr/>
              </p:nvSpPr>
              <p:spPr>
                <a:xfrm>
                  <a:off x="1434960" y="3930480"/>
                  <a:ext cx="4680" cy="11160"/>
                </a:xfrm>
                <a:custGeom>
                  <a:avLst/>
                  <a:gdLst/>
                  <a:ahLst/>
                  <a:rect l="l" t="t" r="r" b="b"/>
                  <a:pathLst>
                    <a:path w="3" h="7">
                      <a:moveTo>
                        <a:pt x="0" y="4"/>
                      </a:moveTo>
                      <a:lnTo>
                        <a:pt x="1" y="0"/>
                      </a:lnTo>
                      <a:lnTo>
                        <a:pt x="3" y="7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1" name=""/>
                <p:cNvSpPr/>
                <p:nvPr/>
              </p:nvSpPr>
              <p:spPr>
                <a:xfrm>
                  <a:off x="2033280" y="4300560"/>
                  <a:ext cx="105120" cy="104760"/>
                </a:xfrm>
                <a:custGeom>
                  <a:avLst/>
                  <a:gdLst/>
                  <a:ahLst/>
                  <a:rect l="l" t="t" r="r" b="b"/>
                  <a:pathLst>
                    <a:path w="66" h="66">
                      <a:moveTo>
                        <a:pt x="60" y="63"/>
                      </a:moveTo>
                      <a:lnTo>
                        <a:pt x="57" y="55"/>
                      </a:lnTo>
                      <a:lnTo>
                        <a:pt x="66" y="0"/>
                      </a:lnTo>
                      <a:lnTo>
                        <a:pt x="51" y="6"/>
                      </a:lnTo>
                      <a:lnTo>
                        <a:pt x="42" y="2"/>
                      </a:lnTo>
                      <a:lnTo>
                        <a:pt x="36" y="10"/>
                      </a:lnTo>
                      <a:lnTo>
                        <a:pt x="27" y="17"/>
                      </a:lnTo>
                      <a:lnTo>
                        <a:pt x="22" y="13"/>
                      </a:lnTo>
                      <a:lnTo>
                        <a:pt x="20" y="19"/>
                      </a:lnTo>
                      <a:lnTo>
                        <a:pt x="13" y="19"/>
                      </a:lnTo>
                      <a:lnTo>
                        <a:pt x="13" y="26"/>
                      </a:lnTo>
                      <a:lnTo>
                        <a:pt x="9" y="30"/>
                      </a:lnTo>
                      <a:lnTo>
                        <a:pt x="4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27" y="61"/>
                      </a:lnTo>
                      <a:lnTo>
                        <a:pt x="46" y="63"/>
                      </a:lnTo>
                      <a:lnTo>
                        <a:pt x="53" y="66"/>
                      </a:lnTo>
                      <a:lnTo>
                        <a:pt x="60" y="63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2" name=""/>
                <p:cNvSpPr/>
                <p:nvPr/>
              </p:nvSpPr>
              <p:spPr>
                <a:xfrm>
                  <a:off x="2033280" y="4300560"/>
                  <a:ext cx="105120" cy="104760"/>
                </a:xfrm>
                <a:custGeom>
                  <a:avLst/>
                  <a:gdLst/>
                  <a:ahLst/>
                  <a:rect l="l" t="t" r="r" b="b"/>
                  <a:pathLst>
                    <a:path w="66" h="66">
                      <a:moveTo>
                        <a:pt x="60" y="63"/>
                      </a:moveTo>
                      <a:lnTo>
                        <a:pt x="57" y="55"/>
                      </a:lnTo>
                      <a:lnTo>
                        <a:pt x="66" y="0"/>
                      </a:lnTo>
                      <a:lnTo>
                        <a:pt x="51" y="6"/>
                      </a:lnTo>
                      <a:lnTo>
                        <a:pt x="42" y="2"/>
                      </a:lnTo>
                      <a:lnTo>
                        <a:pt x="36" y="10"/>
                      </a:lnTo>
                      <a:lnTo>
                        <a:pt x="27" y="17"/>
                      </a:lnTo>
                      <a:lnTo>
                        <a:pt x="22" y="13"/>
                      </a:lnTo>
                      <a:lnTo>
                        <a:pt x="20" y="19"/>
                      </a:lnTo>
                      <a:lnTo>
                        <a:pt x="13" y="19"/>
                      </a:lnTo>
                      <a:lnTo>
                        <a:pt x="13" y="26"/>
                      </a:lnTo>
                      <a:lnTo>
                        <a:pt x="9" y="30"/>
                      </a:lnTo>
                      <a:lnTo>
                        <a:pt x="4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27" y="61"/>
                      </a:lnTo>
                      <a:lnTo>
                        <a:pt x="46" y="63"/>
                      </a:lnTo>
                      <a:lnTo>
                        <a:pt x="53" y="66"/>
                      </a:lnTo>
                      <a:lnTo>
                        <a:pt x="60" y="63"/>
                      </a:lnTo>
                      <a:lnTo>
                        <a:pt x="60" y="63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3" name=""/>
                <p:cNvSpPr/>
                <p:nvPr/>
              </p:nvSpPr>
              <p:spPr>
                <a:xfrm>
                  <a:off x="2173320" y="4481280"/>
                  <a:ext cx="1440" cy="7920"/>
                </a:xfrm>
                <a:custGeom>
                  <a:avLst/>
                  <a:gdLst/>
                  <a:ahLst/>
                  <a:rect l="l" t="t" r="r" b="b"/>
                  <a:pathLst>
                    <a:path w="1" h="5">
                      <a:moveTo>
                        <a:pt x="1" y="0"/>
                      </a:moveTo>
                      <a:lnTo>
                        <a:pt x="0" y="3"/>
                      </a:lnTo>
                      <a:lnTo>
                        <a:pt x="1" y="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4" name=""/>
                <p:cNvSpPr/>
                <p:nvPr/>
              </p:nvSpPr>
              <p:spPr>
                <a:xfrm>
                  <a:off x="2173320" y="4481280"/>
                  <a:ext cx="1440" cy="7920"/>
                </a:xfrm>
                <a:custGeom>
                  <a:avLst/>
                  <a:gdLst/>
                  <a:ahLst/>
                  <a:rect l="l" t="t" r="r" b="b"/>
                  <a:pathLst>
                    <a:path w="1" h="5">
                      <a:moveTo>
                        <a:pt x="1" y="0"/>
                      </a:moveTo>
                      <a:lnTo>
                        <a:pt x="0" y="3"/>
                      </a:lnTo>
                      <a:lnTo>
                        <a:pt x="1" y="5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5" name=""/>
                <p:cNvSpPr/>
                <p:nvPr/>
              </p:nvSpPr>
              <p:spPr>
                <a:xfrm>
                  <a:off x="2143080" y="4432320"/>
                  <a:ext cx="142920" cy="60120"/>
                </a:xfrm>
                <a:custGeom>
                  <a:avLst/>
                  <a:gdLst/>
                  <a:ahLst/>
                  <a:rect l="l" t="t" r="r" b="b"/>
                  <a:pathLst>
                    <a:path w="90" h="38">
                      <a:moveTo>
                        <a:pt x="86" y="16"/>
                      </a:moveTo>
                      <a:lnTo>
                        <a:pt x="86" y="18"/>
                      </a:lnTo>
                      <a:lnTo>
                        <a:pt x="90" y="25"/>
                      </a:lnTo>
                      <a:lnTo>
                        <a:pt x="84" y="31"/>
                      </a:lnTo>
                      <a:lnTo>
                        <a:pt x="82" y="31"/>
                      </a:lnTo>
                      <a:lnTo>
                        <a:pt x="79" y="36"/>
                      </a:lnTo>
                      <a:lnTo>
                        <a:pt x="71" y="25"/>
                      </a:lnTo>
                      <a:lnTo>
                        <a:pt x="77" y="20"/>
                      </a:lnTo>
                      <a:lnTo>
                        <a:pt x="71" y="18"/>
                      </a:lnTo>
                      <a:lnTo>
                        <a:pt x="59" y="11"/>
                      </a:lnTo>
                      <a:lnTo>
                        <a:pt x="40" y="21"/>
                      </a:lnTo>
                      <a:lnTo>
                        <a:pt x="39" y="25"/>
                      </a:lnTo>
                      <a:lnTo>
                        <a:pt x="44" y="32"/>
                      </a:lnTo>
                      <a:lnTo>
                        <a:pt x="39" y="38"/>
                      </a:lnTo>
                      <a:lnTo>
                        <a:pt x="33" y="38"/>
                      </a:lnTo>
                      <a:lnTo>
                        <a:pt x="31" y="29"/>
                      </a:lnTo>
                      <a:lnTo>
                        <a:pt x="28" y="31"/>
                      </a:lnTo>
                      <a:lnTo>
                        <a:pt x="20" y="21"/>
                      </a:lnTo>
                      <a:lnTo>
                        <a:pt x="4" y="20"/>
                      </a:lnTo>
                      <a:lnTo>
                        <a:pt x="2" y="23"/>
                      </a:lnTo>
                      <a:lnTo>
                        <a:pt x="0" y="20"/>
                      </a:lnTo>
                      <a:lnTo>
                        <a:pt x="6" y="9"/>
                      </a:lnTo>
                      <a:lnTo>
                        <a:pt x="2" y="7"/>
                      </a:lnTo>
                      <a:lnTo>
                        <a:pt x="2" y="3"/>
                      </a:lnTo>
                      <a:lnTo>
                        <a:pt x="8" y="0"/>
                      </a:lnTo>
                      <a:lnTo>
                        <a:pt x="11" y="3"/>
                      </a:lnTo>
                      <a:lnTo>
                        <a:pt x="13" y="11"/>
                      </a:lnTo>
                      <a:lnTo>
                        <a:pt x="28" y="12"/>
                      </a:lnTo>
                      <a:lnTo>
                        <a:pt x="44" y="5"/>
                      </a:lnTo>
                      <a:lnTo>
                        <a:pt x="48" y="9"/>
                      </a:lnTo>
                      <a:lnTo>
                        <a:pt x="51" y="0"/>
                      </a:lnTo>
                      <a:lnTo>
                        <a:pt x="59" y="0"/>
                      </a:lnTo>
                      <a:lnTo>
                        <a:pt x="75" y="5"/>
                      </a:lnTo>
                      <a:lnTo>
                        <a:pt x="86" y="16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320" bIns="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6" name=""/>
                <p:cNvSpPr/>
                <p:nvPr/>
              </p:nvSpPr>
              <p:spPr>
                <a:xfrm>
                  <a:off x="2143080" y="4432320"/>
                  <a:ext cx="142920" cy="60120"/>
                </a:xfrm>
                <a:custGeom>
                  <a:avLst/>
                  <a:gdLst/>
                  <a:ahLst/>
                  <a:rect l="l" t="t" r="r" b="b"/>
                  <a:pathLst>
                    <a:path w="90" h="38">
                      <a:moveTo>
                        <a:pt x="86" y="16"/>
                      </a:moveTo>
                      <a:lnTo>
                        <a:pt x="86" y="18"/>
                      </a:lnTo>
                      <a:lnTo>
                        <a:pt x="90" y="25"/>
                      </a:lnTo>
                      <a:lnTo>
                        <a:pt x="84" y="31"/>
                      </a:lnTo>
                      <a:lnTo>
                        <a:pt x="82" y="31"/>
                      </a:lnTo>
                      <a:lnTo>
                        <a:pt x="79" y="36"/>
                      </a:lnTo>
                      <a:lnTo>
                        <a:pt x="71" y="25"/>
                      </a:lnTo>
                      <a:lnTo>
                        <a:pt x="77" y="20"/>
                      </a:lnTo>
                      <a:lnTo>
                        <a:pt x="71" y="18"/>
                      </a:lnTo>
                      <a:lnTo>
                        <a:pt x="59" y="11"/>
                      </a:lnTo>
                      <a:lnTo>
                        <a:pt x="40" y="21"/>
                      </a:lnTo>
                      <a:lnTo>
                        <a:pt x="39" y="25"/>
                      </a:lnTo>
                      <a:lnTo>
                        <a:pt x="44" y="32"/>
                      </a:lnTo>
                      <a:lnTo>
                        <a:pt x="39" y="38"/>
                      </a:lnTo>
                      <a:lnTo>
                        <a:pt x="33" y="38"/>
                      </a:lnTo>
                      <a:lnTo>
                        <a:pt x="31" y="29"/>
                      </a:lnTo>
                      <a:lnTo>
                        <a:pt x="28" y="31"/>
                      </a:lnTo>
                      <a:lnTo>
                        <a:pt x="20" y="21"/>
                      </a:lnTo>
                      <a:lnTo>
                        <a:pt x="4" y="20"/>
                      </a:lnTo>
                      <a:lnTo>
                        <a:pt x="2" y="23"/>
                      </a:lnTo>
                      <a:lnTo>
                        <a:pt x="0" y="20"/>
                      </a:lnTo>
                      <a:lnTo>
                        <a:pt x="6" y="9"/>
                      </a:lnTo>
                      <a:lnTo>
                        <a:pt x="2" y="7"/>
                      </a:lnTo>
                      <a:lnTo>
                        <a:pt x="2" y="3"/>
                      </a:lnTo>
                      <a:lnTo>
                        <a:pt x="8" y="0"/>
                      </a:lnTo>
                      <a:lnTo>
                        <a:pt x="11" y="3"/>
                      </a:lnTo>
                      <a:lnTo>
                        <a:pt x="13" y="11"/>
                      </a:lnTo>
                      <a:lnTo>
                        <a:pt x="28" y="12"/>
                      </a:lnTo>
                      <a:lnTo>
                        <a:pt x="44" y="5"/>
                      </a:lnTo>
                      <a:lnTo>
                        <a:pt x="48" y="9"/>
                      </a:lnTo>
                      <a:lnTo>
                        <a:pt x="51" y="0"/>
                      </a:lnTo>
                      <a:lnTo>
                        <a:pt x="59" y="0"/>
                      </a:lnTo>
                      <a:lnTo>
                        <a:pt x="75" y="5"/>
                      </a:lnTo>
                      <a:lnTo>
                        <a:pt x="86" y="16"/>
                      </a:lnTo>
                      <a:lnTo>
                        <a:pt x="86" y="16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320" bIns="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7" name=""/>
                <p:cNvSpPr/>
                <p:nvPr/>
              </p:nvSpPr>
              <p:spPr>
                <a:xfrm>
                  <a:off x="2241360" y="3994200"/>
                  <a:ext cx="27000" cy="6120"/>
                </a:xfrm>
                <a:custGeom>
                  <a:avLst/>
                  <a:gdLst/>
                  <a:ahLst/>
                  <a:rect l="l" t="t" r="r" b="b"/>
                  <a:pathLst>
                    <a:path w="17" h="4">
                      <a:moveTo>
                        <a:pt x="15" y="0"/>
                      </a:moveTo>
                      <a:lnTo>
                        <a:pt x="17" y="4"/>
                      </a:lnTo>
                      <a:lnTo>
                        <a:pt x="0" y="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8" name=""/>
                <p:cNvSpPr/>
                <p:nvPr/>
              </p:nvSpPr>
              <p:spPr>
                <a:xfrm>
                  <a:off x="2241360" y="3994200"/>
                  <a:ext cx="27000" cy="6120"/>
                </a:xfrm>
                <a:custGeom>
                  <a:avLst/>
                  <a:gdLst/>
                  <a:ahLst/>
                  <a:rect l="l" t="t" r="r" b="b"/>
                  <a:pathLst>
                    <a:path w="17" h="4">
                      <a:moveTo>
                        <a:pt x="15" y="0"/>
                      </a:moveTo>
                      <a:lnTo>
                        <a:pt x="17" y="4"/>
                      </a:lnTo>
                      <a:lnTo>
                        <a:pt x="0" y="2"/>
                      </a:lnTo>
                      <a:lnTo>
                        <a:pt x="15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9" name=""/>
                <p:cNvSpPr/>
                <p:nvPr/>
              </p:nvSpPr>
              <p:spPr>
                <a:xfrm>
                  <a:off x="2371680" y="4136760"/>
                  <a:ext cx="14040" cy="11160"/>
                </a:xfrm>
                <a:custGeom>
                  <a:avLst/>
                  <a:gdLst/>
                  <a:ahLst/>
                  <a:rect l="l" t="t" r="r" b="b"/>
                  <a:pathLst>
                    <a:path w="9" h="7">
                      <a:moveTo>
                        <a:pt x="9" y="0"/>
                      </a:moveTo>
                      <a:lnTo>
                        <a:pt x="8" y="5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0" name=""/>
                <p:cNvSpPr/>
                <p:nvPr/>
              </p:nvSpPr>
              <p:spPr>
                <a:xfrm>
                  <a:off x="2371680" y="4136760"/>
                  <a:ext cx="14040" cy="11160"/>
                </a:xfrm>
                <a:custGeom>
                  <a:avLst/>
                  <a:gdLst/>
                  <a:ahLst/>
                  <a:rect l="l" t="t" r="r" b="b"/>
                  <a:pathLst>
                    <a:path w="9" h="7">
                      <a:moveTo>
                        <a:pt x="9" y="0"/>
                      </a:moveTo>
                      <a:lnTo>
                        <a:pt x="8" y="5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9" y="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1" name=""/>
                <p:cNvSpPr/>
                <p:nvPr/>
              </p:nvSpPr>
              <p:spPr>
                <a:xfrm>
                  <a:off x="2317680" y="4049640"/>
                  <a:ext cx="14400" cy="14400"/>
                </a:xfrm>
                <a:custGeom>
                  <a:avLst/>
                  <a:gdLst/>
                  <a:ahLst/>
                  <a:rect l="l" t="t" r="r" b="b"/>
                  <a:pathLst>
                    <a:path w="9" h="9">
                      <a:moveTo>
                        <a:pt x="7" y="7"/>
                      </a:moveTo>
                      <a:lnTo>
                        <a:pt x="9" y="9"/>
                      </a:lnTo>
                      <a:lnTo>
                        <a:pt x="5" y="9"/>
                      </a:lnTo>
                      <a:lnTo>
                        <a:pt x="0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0" bIns="-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2" name=""/>
                <p:cNvSpPr/>
                <p:nvPr/>
              </p:nvSpPr>
              <p:spPr>
                <a:xfrm>
                  <a:off x="2317680" y="4049640"/>
                  <a:ext cx="14400" cy="14400"/>
                </a:xfrm>
                <a:custGeom>
                  <a:avLst/>
                  <a:gdLst/>
                  <a:ahLst/>
                  <a:rect l="l" t="t" r="r" b="b"/>
                  <a:pathLst>
                    <a:path w="9" h="9">
                      <a:moveTo>
                        <a:pt x="7" y="7"/>
                      </a:moveTo>
                      <a:lnTo>
                        <a:pt x="9" y="9"/>
                      </a:lnTo>
                      <a:lnTo>
                        <a:pt x="5" y="9"/>
                      </a:lnTo>
                      <a:lnTo>
                        <a:pt x="0" y="0"/>
                      </a:lnTo>
                      <a:lnTo>
                        <a:pt x="7" y="7"/>
                      </a:lnTo>
                      <a:lnTo>
                        <a:pt x="7" y="7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0" bIns="-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3" name=""/>
                <p:cNvSpPr/>
                <p:nvPr/>
              </p:nvSpPr>
              <p:spPr>
                <a:xfrm>
                  <a:off x="2305080" y="4038480"/>
                  <a:ext cx="2880" cy="14400"/>
                </a:xfrm>
                <a:custGeom>
                  <a:avLst/>
                  <a:gdLst/>
                  <a:ahLst/>
                  <a:rect l="l" t="t" r="r" b="b"/>
                  <a:pathLst>
                    <a:path w="2" h="9">
                      <a:moveTo>
                        <a:pt x="2" y="0"/>
                      </a:moveTo>
                      <a:lnTo>
                        <a:pt x="2" y="9"/>
                      </a:lnTo>
                      <a:lnTo>
                        <a:pt x="0" y="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0" bIns="-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4" name=""/>
                <p:cNvSpPr/>
                <p:nvPr/>
              </p:nvSpPr>
              <p:spPr>
                <a:xfrm>
                  <a:off x="2305080" y="4038480"/>
                  <a:ext cx="2880" cy="14400"/>
                </a:xfrm>
                <a:custGeom>
                  <a:avLst/>
                  <a:gdLst/>
                  <a:ahLst/>
                  <a:rect l="l" t="t" r="r" b="b"/>
                  <a:pathLst>
                    <a:path w="2" h="9">
                      <a:moveTo>
                        <a:pt x="2" y="0"/>
                      </a:moveTo>
                      <a:lnTo>
                        <a:pt x="2" y="9"/>
                      </a:ln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0" bIns="-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5" name=""/>
                <p:cNvSpPr/>
                <p:nvPr/>
              </p:nvSpPr>
              <p:spPr>
                <a:xfrm>
                  <a:off x="2268360" y="4064040"/>
                  <a:ext cx="4680" cy="10800"/>
                </a:xfrm>
                <a:custGeom>
                  <a:avLst/>
                  <a:gdLst/>
                  <a:ahLst/>
                  <a:rect l="l" t="t" r="r" b="b"/>
                  <a:pathLst>
                    <a:path w="3" h="7">
                      <a:moveTo>
                        <a:pt x="0" y="4"/>
                      </a:moveTo>
                      <a:lnTo>
                        <a:pt x="3" y="0"/>
                      </a:lnTo>
                      <a:lnTo>
                        <a:pt x="3" y="7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6" name=""/>
                <p:cNvSpPr/>
                <p:nvPr/>
              </p:nvSpPr>
              <p:spPr>
                <a:xfrm>
                  <a:off x="2268360" y="4064040"/>
                  <a:ext cx="4680" cy="10800"/>
                </a:xfrm>
                <a:custGeom>
                  <a:avLst/>
                  <a:gdLst/>
                  <a:ahLst/>
                  <a:rect l="l" t="t" r="r" b="b"/>
                  <a:pathLst>
                    <a:path w="3" h="7">
                      <a:moveTo>
                        <a:pt x="0" y="4"/>
                      </a:moveTo>
                      <a:lnTo>
                        <a:pt x="3" y="0"/>
                      </a:lnTo>
                      <a:lnTo>
                        <a:pt x="3" y="7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7" name=""/>
                <p:cNvSpPr/>
                <p:nvPr/>
              </p:nvSpPr>
              <p:spPr>
                <a:xfrm>
                  <a:off x="2255760" y="4038480"/>
                  <a:ext cx="12600" cy="19080"/>
                </a:xfrm>
                <a:custGeom>
                  <a:avLst/>
                  <a:gdLst/>
                  <a:ahLst/>
                  <a:rect l="l" t="t" r="r" b="b"/>
                  <a:pathLst>
                    <a:path w="8" h="12">
                      <a:moveTo>
                        <a:pt x="4" y="1"/>
                      </a:moveTo>
                      <a:lnTo>
                        <a:pt x="8" y="7"/>
                      </a:lnTo>
                      <a:lnTo>
                        <a:pt x="8" y="12"/>
                      </a:lnTo>
                      <a:lnTo>
                        <a:pt x="0" y="7"/>
                      </a:lnTo>
                      <a:lnTo>
                        <a:pt x="2" y="0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8" name=""/>
                <p:cNvSpPr/>
                <p:nvPr/>
              </p:nvSpPr>
              <p:spPr>
                <a:xfrm>
                  <a:off x="2255760" y="4038480"/>
                  <a:ext cx="12600" cy="19080"/>
                </a:xfrm>
                <a:custGeom>
                  <a:avLst/>
                  <a:gdLst/>
                  <a:ahLst/>
                  <a:rect l="l" t="t" r="r" b="b"/>
                  <a:pathLst>
                    <a:path w="8" h="12">
                      <a:moveTo>
                        <a:pt x="4" y="1"/>
                      </a:moveTo>
                      <a:lnTo>
                        <a:pt x="8" y="7"/>
                      </a:lnTo>
                      <a:lnTo>
                        <a:pt x="8" y="12"/>
                      </a:lnTo>
                      <a:lnTo>
                        <a:pt x="0" y="7"/>
                      </a:lnTo>
                      <a:lnTo>
                        <a:pt x="2" y="0"/>
                      </a:lnTo>
                      <a:lnTo>
                        <a:pt x="4" y="1"/>
                      </a:lnTo>
                      <a:lnTo>
                        <a:pt x="4" y="1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9" name=""/>
                <p:cNvSpPr/>
                <p:nvPr/>
              </p:nvSpPr>
              <p:spPr>
                <a:xfrm>
                  <a:off x="2282760" y="4000320"/>
                  <a:ext cx="3240" cy="20880"/>
                </a:xfrm>
                <a:custGeom>
                  <a:avLst/>
                  <a:gdLst/>
                  <a:ahLst/>
                  <a:rect l="l" t="t" r="r" b="b"/>
                  <a:pathLst>
                    <a:path w="2" h="13">
                      <a:moveTo>
                        <a:pt x="2" y="3"/>
                      </a:moveTo>
                      <a:lnTo>
                        <a:pt x="2" y="13"/>
                      </a:lnTo>
                      <a:lnTo>
                        <a:pt x="0" y="5"/>
                      </a:lnTo>
                      <a:lnTo>
                        <a:pt x="2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0" name=""/>
                <p:cNvSpPr/>
                <p:nvPr/>
              </p:nvSpPr>
              <p:spPr>
                <a:xfrm>
                  <a:off x="2282760" y="4000320"/>
                  <a:ext cx="3240" cy="20880"/>
                </a:xfrm>
                <a:custGeom>
                  <a:avLst/>
                  <a:gdLst/>
                  <a:ahLst/>
                  <a:rect l="l" t="t" r="r" b="b"/>
                  <a:pathLst>
                    <a:path w="2" h="13">
                      <a:moveTo>
                        <a:pt x="2" y="3"/>
                      </a:moveTo>
                      <a:lnTo>
                        <a:pt x="2" y="13"/>
                      </a:lnTo>
                      <a:lnTo>
                        <a:pt x="0" y="5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1" name=""/>
                <p:cNvSpPr/>
                <p:nvPr/>
              </p:nvSpPr>
              <p:spPr>
                <a:xfrm>
                  <a:off x="2352600" y="4101840"/>
                  <a:ext cx="14400" cy="11160"/>
                </a:xfrm>
                <a:custGeom>
                  <a:avLst/>
                  <a:gdLst/>
                  <a:ahLst/>
                  <a:rect l="l" t="t" r="r" b="b"/>
                  <a:pathLst>
                    <a:path w="9" h="7">
                      <a:moveTo>
                        <a:pt x="5" y="3"/>
                      </a:moveTo>
                      <a:lnTo>
                        <a:pt x="5" y="7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5" y="3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2" name=""/>
                <p:cNvSpPr/>
                <p:nvPr/>
              </p:nvSpPr>
              <p:spPr>
                <a:xfrm>
                  <a:off x="2352600" y="4101840"/>
                  <a:ext cx="14400" cy="11160"/>
                </a:xfrm>
                <a:custGeom>
                  <a:avLst/>
                  <a:gdLst/>
                  <a:ahLst/>
                  <a:rect l="l" t="t" r="r" b="b"/>
                  <a:pathLst>
                    <a:path w="9" h="7">
                      <a:moveTo>
                        <a:pt x="5" y="3"/>
                      </a:moveTo>
                      <a:lnTo>
                        <a:pt x="5" y="7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5" y="3"/>
                      </a:lnTo>
                      <a:lnTo>
                        <a:pt x="5" y="3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3" name=""/>
                <p:cNvSpPr/>
                <p:nvPr/>
              </p:nvSpPr>
              <p:spPr>
                <a:xfrm>
                  <a:off x="2377800" y="5202000"/>
                  <a:ext cx="478080" cy="946440"/>
                </a:xfrm>
                <a:custGeom>
                  <a:avLst/>
                  <a:gdLst/>
                  <a:ahLst/>
                  <a:rect l="l" t="t" r="r" b="b"/>
                  <a:pathLst>
                    <a:path w="301" h="596">
                      <a:moveTo>
                        <a:pt x="288" y="63"/>
                      </a:moveTo>
                      <a:lnTo>
                        <a:pt x="297" y="65"/>
                      </a:lnTo>
                      <a:lnTo>
                        <a:pt x="301" y="76"/>
                      </a:lnTo>
                      <a:lnTo>
                        <a:pt x="299" y="89"/>
                      </a:lnTo>
                      <a:lnTo>
                        <a:pt x="284" y="96"/>
                      </a:lnTo>
                      <a:lnTo>
                        <a:pt x="241" y="142"/>
                      </a:lnTo>
                      <a:lnTo>
                        <a:pt x="237" y="147"/>
                      </a:lnTo>
                      <a:lnTo>
                        <a:pt x="233" y="191"/>
                      </a:lnTo>
                      <a:lnTo>
                        <a:pt x="228" y="211"/>
                      </a:lnTo>
                      <a:lnTo>
                        <a:pt x="228" y="222"/>
                      </a:lnTo>
                      <a:lnTo>
                        <a:pt x="246" y="235"/>
                      </a:lnTo>
                      <a:lnTo>
                        <a:pt x="242" y="244"/>
                      </a:lnTo>
                      <a:lnTo>
                        <a:pt x="248" y="253"/>
                      </a:lnTo>
                      <a:lnTo>
                        <a:pt x="253" y="253"/>
                      </a:lnTo>
                      <a:lnTo>
                        <a:pt x="253" y="268"/>
                      </a:lnTo>
                      <a:lnTo>
                        <a:pt x="242" y="282"/>
                      </a:lnTo>
                      <a:lnTo>
                        <a:pt x="241" y="290"/>
                      </a:lnTo>
                      <a:lnTo>
                        <a:pt x="233" y="295"/>
                      </a:lnTo>
                      <a:lnTo>
                        <a:pt x="188" y="304"/>
                      </a:lnTo>
                      <a:lnTo>
                        <a:pt x="173" y="304"/>
                      </a:lnTo>
                      <a:lnTo>
                        <a:pt x="170" y="301"/>
                      </a:lnTo>
                      <a:lnTo>
                        <a:pt x="170" y="310"/>
                      </a:lnTo>
                      <a:lnTo>
                        <a:pt x="173" y="315"/>
                      </a:lnTo>
                      <a:lnTo>
                        <a:pt x="168" y="326"/>
                      </a:lnTo>
                      <a:lnTo>
                        <a:pt x="170" y="339"/>
                      </a:lnTo>
                      <a:lnTo>
                        <a:pt x="166" y="344"/>
                      </a:lnTo>
                      <a:lnTo>
                        <a:pt x="157" y="348"/>
                      </a:lnTo>
                      <a:lnTo>
                        <a:pt x="146" y="348"/>
                      </a:lnTo>
                      <a:lnTo>
                        <a:pt x="129" y="339"/>
                      </a:lnTo>
                      <a:lnTo>
                        <a:pt x="126" y="343"/>
                      </a:lnTo>
                      <a:lnTo>
                        <a:pt x="128" y="366"/>
                      </a:lnTo>
                      <a:lnTo>
                        <a:pt x="135" y="374"/>
                      </a:lnTo>
                      <a:lnTo>
                        <a:pt x="142" y="374"/>
                      </a:lnTo>
                      <a:lnTo>
                        <a:pt x="139" y="370"/>
                      </a:lnTo>
                      <a:lnTo>
                        <a:pt x="146" y="366"/>
                      </a:lnTo>
                      <a:lnTo>
                        <a:pt x="148" y="370"/>
                      </a:lnTo>
                      <a:lnTo>
                        <a:pt x="149" y="377"/>
                      </a:lnTo>
                      <a:lnTo>
                        <a:pt x="148" y="381"/>
                      </a:lnTo>
                      <a:lnTo>
                        <a:pt x="140" y="381"/>
                      </a:lnTo>
                      <a:lnTo>
                        <a:pt x="135" y="377"/>
                      </a:lnTo>
                      <a:lnTo>
                        <a:pt x="128" y="381"/>
                      </a:lnTo>
                      <a:lnTo>
                        <a:pt x="139" y="386"/>
                      </a:lnTo>
                      <a:lnTo>
                        <a:pt x="129" y="392"/>
                      </a:lnTo>
                      <a:lnTo>
                        <a:pt x="126" y="397"/>
                      </a:lnTo>
                      <a:lnTo>
                        <a:pt x="126" y="415"/>
                      </a:lnTo>
                      <a:lnTo>
                        <a:pt x="118" y="423"/>
                      </a:lnTo>
                      <a:lnTo>
                        <a:pt x="120" y="428"/>
                      </a:lnTo>
                      <a:lnTo>
                        <a:pt x="109" y="428"/>
                      </a:lnTo>
                      <a:lnTo>
                        <a:pt x="100" y="434"/>
                      </a:lnTo>
                      <a:lnTo>
                        <a:pt x="89" y="450"/>
                      </a:lnTo>
                      <a:lnTo>
                        <a:pt x="89" y="454"/>
                      </a:lnTo>
                      <a:lnTo>
                        <a:pt x="93" y="463"/>
                      </a:lnTo>
                      <a:lnTo>
                        <a:pt x="100" y="472"/>
                      </a:lnTo>
                      <a:lnTo>
                        <a:pt x="115" y="474"/>
                      </a:lnTo>
                      <a:lnTo>
                        <a:pt x="117" y="485"/>
                      </a:lnTo>
                      <a:lnTo>
                        <a:pt x="113" y="498"/>
                      </a:lnTo>
                      <a:lnTo>
                        <a:pt x="89" y="519"/>
                      </a:lnTo>
                      <a:lnTo>
                        <a:pt x="84" y="539"/>
                      </a:lnTo>
                      <a:lnTo>
                        <a:pt x="77" y="543"/>
                      </a:lnTo>
                      <a:lnTo>
                        <a:pt x="73" y="536"/>
                      </a:lnTo>
                      <a:lnTo>
                        <a:pt x="75" y="545"/>
                      </a:lnTo>
                      <a:lnTo>
                        <a:pt x="66" y="552"/>
                      </a:lnTo>
                      <a:lnTo>
                        <a:pt x="60" y="567"/>
                      </a:lnTo>
                      <a:lnTo>
                        <a:pt x="64" y="565"/>
                      </a:lnTo>
                      <a:lnTo>
                        <a:pt x="67" y="578"/>
                      </a:lnTo>
                      <a:lnTo>
                        <a:pt x="62" y="580"/>
                      </a:lnTo>
                      <a:lnTo>
                        <a:pt x="67" y="581"/>
                      </a:lnTo>
                      <a:lnTo>
                        <a:pt x="77" y="596"/>
                      </a:lnTo>
                      <a:lnTo>
                        <a:pt x="55" y="591"/>
                      </a:lnTo>
                      <a:lnTo>
                        <a:pt x="20" y="589"/>
                      </a:lnTo>
                      <a:lnTo>
                        <a:pt x="16" y="583"/>
                      </a:lnTo>
                      <a:lnTo>
                        <a:pt x="16" y="558"/>
                      </a:lnTo>
                      <a:lnTo>
                        <a:pt x="2" y="560"/>
                      </a:lnTo>
                      <a:lnTo>
                        <a:pt x="0" y="545"/>
                      </a:lnTo>
                      <a:lnTo>
                        <a:pt x="4" y="530"/>
                      </a:lnTo>
                      <a:lnTo>
                        <a:pt x="13" y="514"/>
                      </a:lnTo>
                      <a:lnTo>
                        <a:pt x="16" y="503"/>
                      </a:lnTo>
                      <a:lnTo>
                        <a:pt x="15" y="488"/>
                      </a:lnTo>
                      <a:lnTo>
                        <a:pt x="26" y="465"/>
                      </a:lnTo>
                      <a:lnTo>
                        <a:pt x="27" y="439"/>
                      </a:lnTo>
                      <a:lnTo>
                        <a:pt x="29" y="432"/>
                      </a:lnTo>
                      <a:lnTo>
                        <a:pt x="22" y="423"/>
                      </a:lnTo>
                      <a:lnTo>
                        <a:pt x="31" y="421"/>
                      </a:lnTo>
                      <a:lnTo>
                        <a:pt x="29" y="417"/>
                      </a:lnTo>
                      <a:lnTo>
                        <a:pt x="24" y="415"/>
                      </a:lnTo>
                      <a:lnTo>
                        <a:pt x="24" y="405"/>
                      </a:lnTo>
                      <a:lnTo>
                        <a:pt x="20" y="377"/>
                      </a:lnTo>
                      <a:lnTo>
                        <a:pt x="26" y="363"/>
                      </a:lnTo>
                      <a:lnTo>
                        <a:pt x="22" y="352"/>
                      </a:lnTo>
                      <a:lnTo>
                        <a:pt x="24" y="326"/>
                      </a:lnTo>
                      <a:lnTo>
                        <a:pt x="31" y="304"/>
                      </a:lnTo>
                      <a:lnTo>
                        <a:pt x="35" y="297"/>
                      </a:lnTo>
                      <a:lnTo>
                        <a:pt x="33" y="282"/>
                      </a:lnTo>
                      <a:lnTo>
                        <a:pt x="35" y="260"/>
                      </a:lnTo>
                      <a:lnTo>
                        <a:pt x="44" y="250"/>
                      </a:lnTo>
                      <a:lnTo>
                        <a:pt x="44" y="233"/>
                      </a:lnTo>
                      <a:lnTo>
                        <a:pt x="55" y="213"/>
                      </a:lnTo>
                      <a:lnTo>
                        <a:pt x="51" y="198"/>
                      </a:lnTo>
                      <a:lnTo>
                        <a:pt x="44" y="169"/>
                      </a:lnTo>
                      <a:lnTo>
                        <a:pt x="44" y="162"/>
                      </a:lnTo>
                      <a:lnTo>
                        <a:pt x="51" y="144"/>
                      </a:lnTo>
                      <a:lnTo>
                        <a:pt x="53" y="127"/>
                      </a:lnTo>
                      <a:lnTo>
                        <a:pt x="58" y="105"/>
                      </a:lnTo>
                      <a:lnTo>
                        <a:pt x="66" y="98"/>
                      </a:lnTo>
                      <a:lnTo>
                        <a:pt x="69" y="91"/>
                      </a:lnTo>
                      <a:lnTo>
                        <a:pt x="77" y="85"/>
                      </a:lnTo>
                      <a:lnTo>
                        <a:pt x="73" y="62"/>
                      </a:lnTo>
                      <a:lnTo>
                        <a:pt x="75" y="45"/>
                      </a:lnTo>
                      <a:lnTo>
                        <a:pt x="93" y="36"/>
                      </a:lnTo>
                      <a:lnTo>
                        <a:pt x="97" y="25"/>
                      </a:lnTo>
                      <a:lnTo>
                        <a:pt x="95" y="18"/>
                      </a:lnTo>
                      <a:lnTo>
                        <a:pt x="109" y="0"/>
                      </a:lnTo>
                      <a:lnTo>
                        <a:pt x="115" y="5"/>
                      </a:lnTo>
                      <a:lnTo>
                        <a:pt x="131" y="9"/>
                      </a:lnTo>
                      <a:lnTo>
                        <a:pt x="139" y="14"/>
                      </a:lnTo>
                      <a:lnTo>
                        <a:pt x="142" y="5"/>
                      </a:lnTo>
                      <a:lnTo>
                        <a:pt x="157" y="5"/>
                      </a:lnTo>
                      <a:lnTo>
                        <a:pt x="162" y="9"/>
                      </a:lnTo>
                      <a:lnTo>
                        <a:pt x="168" y="9"/>
                      </a:lnTo>
                      <a:lnTo>
                        <a:pt x="191" y="36"/>
                      </a:lnTo>
                      <a:lnTo>
                        <a:pt x="210" y="40"/>
                      </a:lnTo>
                      <a:lnTo>
                        <a:pt x="237" y="60"/>
                      </a:lnTo>
                      <a:lnTo>
                        <a:pt x="239" y="65"/>
                      </a:lnTo>
                      <a:lnTo>
                        <a:pt x="228" y="82"/>
                      </a:lnTo>
                      <a:lnTo>
                        <a:pt x="228" y="89"/>
                      </a:lnTo>
                      <a:lnTo>
                        <a:pt x="242" y="91"/>
                      </a:lnTo>
                      <a:lnTo>
                        <a:pt x="253" y="96"/>
                      </a:lnTo>
                      <a:lnTo>
                        <a:pt x="270" y="93"/>
                      </a:lnTo>
                      <a:lnTo>
                        <a:pt x="284" y="78"/>
                      </a:lnTo>
                      <a:lnTo>
                        <a:pt x="288" y="63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4" name=""/>
                <p:cNvSpPr/>
                <p:nvPr/>
              </p:nvSpPr>
              <p:spPr>
                <a:xfrm>
                  <a:off x="2377800" y="5202000"/>
                  <a:ext cx="478080" cy="946440"/>
                </a:xfrm>
                <a:custGeom>
                  <a:avLst/>
                  <a:gdLst/>
                  <a:ahLst/>
                  <a:rect l="l" t="t" r="r" b="b"/>
                  <a:pathLst>
                    <a:path w="301" h="596">
                      <a:moveTo>
                        <a:pt x="288" y="63"/>
                      </a:moveTo>
                      <a:lnTo>
                        <a:pt x="297" y="65"/>
                      </a:lnTo>
                      <a:lnTo>
                        <a:pt x="301" y="76"/>
                      </a:lnTo>
                      <a:lnTo>
                        <a:pt x="299" y="89"/>
                      </a:lnTo>
                      <a:lnTo>
                        <a:pt x="284" y="96"/>
                      </a:lnTo>
                      <a:lnTo>
                        <a:pt x="241" y="142"/>
                      </a:lnTo>
                      <a:lnTo>
                        <a:pt x="237" y="147"/>
                      </a:lnTo>
                      <a:lnTo>
                        <a:pt x="233" y="191"/>
                      </a:lnTo>
                      <a:lnTo>
                        <a:pt x="228" y="211"/>
                      </a:lnTo>
                      <a:lnTo>
                        <a:pt x="228" y="222"/>
                      </a:lnTo>
                      <a:lnTo>
                        <a:pt x="246" y="235"/>
                      </a:lnTo>
                      <a:lnTo>
                        <a:pt x="242" y="244"/>
                      </a:lnTo>
                      <a:lnTo>
                        <a:pt x="248" y="253"/>
                      </a:lnTo>
                      <a:lnTo>
                        <a:pt x="253" y="253"/>
                      </a:lnTo>
                      <a:lnTo>
                        <a:pt x="253" y="268"/>
                      </a:lnTo>
                      <a:lnTo>
                        <a:pt x="242" y="282"/>
                      </a:lnTo>
                      <a:lnTo>
                        <a:pt x="241" y="290"/>
                      </a:lnTo>
                      <a:lnTo>
                        <a:pt x="233" y="295"/>
                      </a:lnTo>
                      <a:lnTo>
                        <a:pt x="188" y="304"/>
                      </a:lnTo>
                      <a:lnTo>
                        <a:pt x="173" y="304"/>
                      </a:lnTo>
                      <a:lnTo>
                        <a:pt x="170" y="301"/>
                      </a:lnTo>
                      <a:lnTo>
                        <a:pt x="170" y="310"/>
                      </a:lnTo>
                      <a:lnTo>
                        <a:pt x="173" y="315"/>
                      </a:lnTo>
                      <a:lnTo>
                        <a:pt x="168" y="326"/>
                      </a:lnTo>
                      <a:lnTo>
                        <a:pt x="170" y="339"/>
                      </a:lnTo>
                      <a:lnTo>
                        <a:pt x="166" y="344"/>
                      </a:lnTo>
                      <a:lnTo>
                        <a:pt x="157" y="348"/>
                      </a:lnTo>
                      <a:lnTo>
                        <a:pt x="146" y="348"/>
                      </a:lnTo>
                      <a:lnTo>
                        <a:pt x="129" y="339"/>
                      </a:lnTo>
                      <a:lnTo>
                        <a:pt x="126" y="343"/>
                      </a:lnTo>
                      <a:lnTo>
                        <a:pt x="128" y="366"/>
                      </a:lnTo>
                      <a:lnTo>
                        <a:pt x="135" y="374"/>
                      </a:lnTo>
                      <a:lnTo>
                        <a:pt x="142" y="374"/>
                      </a:lnTo>
                      <a:lnTo>
                        <a:pt x="139" y="370"/>
                      </a:lnTo>
                      <a:lnTo>
                        <a:pt x="146" y="366"/>
                      </a:lnTo>
                      <a:lnTo>
                        <a:pt x="148" y="370"/>
                      </a:lnTo>
                      <a:lnTo>
                        <a:pt x="149" y="377"/>
                      </a:lnTo>
                      <a:lnTo>
                        <a:pt x="148" y="381"/>
                      </a:lnTo>
                      <a:lnTo>
                        <a:pt x="140" y="381"/>
                      </a:lnTo>
                      <a:lnTo>
                        <a:pt x="135" y="377"/>
                      </a:lnTo>
                      <a:lnTo>
                        <a:pt x="128" y="381"/>
                      </a:lnTo>
                      <a:lnTo>
                        <a:pt x="139" y="386"/>
                      </a:lnTo>
                      <a:lnTo>
                        <a:pt x="129" y="392"/>
                      </a:lnTo>
                      <a:lnTo>
                        <a:pt x="126" y="397"/>
                      </a:lnTo>
                      <a:lnTo>
                        <a:pt x="126" y="415"/>
                      </a:lnTo>
                      <a:lnTo>
                        <a:pt x="118" y="423"/>
                      </a:lnTo>
                      <a:lnTo>
                        <a:pt x="120" y="428"/>
                      </a:lnTo>
                      <a:lnTo>
                        <a:pt x="109" y="428"/>
                      </a:lnTo>
                      <a:lnTo>
                        <a:pt x="100" y="434"/>
                      </a:lnTo>
                      <a:lnTo>
                        <a:pt x="89" y="450"/>
                      </a:lnTo>
                      <a:lnTo>
                        <a:pt x="89" y="454"/>
                      </a:lnTo>
                      <a:lnTo>
                        <a:pt x="93" y="463"/>
                      </a:lnTo>
                      <a:lnTo>
                        <a:pt x="100" y="472"/>
                      </a:lnTo>
                      <a:lnTo>
                        <a:pt x="115" y="474"/>
                      </a:lnTo>
                      <a:lnTo>
                        <a:pt x="117" y="485"/>
                      </a:lnTo>
                      <a:lnTo>
                        <a:pt x="113" y="498"/>
                      </a:lnTo>
                      <a:lnTo>
                        <a:pt x="89" y="519"/>
                      </a:lnTo>
                      <a:lnTo>
                        <a:pt x="84" y="539"/>
                      </a:lnTo>
                      <a:lnTo>
                        <a:pt x="77" y="543"/>
                      </a:lnTo>
                      <a:lnTo>
                        <a:pt x="73" y="536"/>
                      </a:lnTo>
                      <a:lnTo>
                        <a:pt x="75" y="545"/>
                      </a:lnTo>
                      <a:lnTo>
                        <a:pt x="66" y="552"/>
                      </a:lnTo>
                      <a:lnTo>
                        <a:pt x="60" y="567"/>
                      </a:lnTo>
                      <a:lnTo>
                        <a:pt x="64" y="565"/>
                      </a:lnTo>
                      <a:lnTo>
                        <a:pt x="67" y="578"/>
                      </a:lnTo>
                      <a:lnTo>
                        <a:pt x="62" y="580"/>
                      </a:lnTo>
                      <a:lnTo>
                        <a:pt x="67" y="581"/>
                      </a:lnTo>
                      <a:lnTo>
                        <a:pt x="77" y="596"/>
                      </a:lnTo>
                      <a:lnTo>
                        <a:pt x="55" y="591"/>
                      </a:lnTo>
                      <a:lnTo>
                        <a:pt x="20" y="589"/>
                      </a:lnTo>
                      <a:lnTo>
                        <a:pt x="16" y="583"/>
                      </a:lnTo>
                      <a:lnTo>
                        <a:pt x="16" y="558"/>
                      </a:lnTo>
                      <a:lnTo>
                        <a:pt x="2" y="560"/>
                      </a:lnTo>
                      <a:lnTo>
                        <a:pt x="0" y="545"/>
                      </a:lnTo>
                      <a:lnTo>
                        <a:pt x="4" y="530"/>
                      </a:lnTo>
                      <a:lnTo>
                        <a:pt x="13" y="514"/>
                      </a:lnTo>
                      <a:lnTo>
                        <a:pt x="16" y="503"/>
                      </a:lnTo>
                      <a:lnTo>
                        <a:pt x="15" y="488"/>
                      </a:lnTo>
                      <a:lnTo>
                        <a:pt x="26" y="465"/>
                      </a:lnTo>
                      <a:lnTo>
                        <a:pt x="27" y="439"/>
                      </a:lnTo>
                      <a:lnTo>
                        <a:pt x="29" y="432"/>
                      </a:lnTo>
                      <a:lnTo>
                        <a:pt x="22" y="423"/>
                      </a:lnTo>
                      <a:lnTo>
                        <a:pt x="31" y="421"/>
                      </a:lnTo>
                      <a:lnTo>
                        <a:pt x="29" y="417"/>
                      </a:lnTo>
                      <a:lnTo>
                        <a:pt x="24" y="415"/>
                      </a:lnTo>
                      <a:lnTo>
                        <a:pt x="24" y="405"/>
                      </a:lnTo>
                      <a:lnTo>
                        <a:pt x="20" y="377"/>
                      </a:lnTo>
                      <a:lnTo>
                        <a:pt x="26" y="363"/>
                      </a:lnTo>
                      <a:lnTo>
                        <a:pt x="22" y="352"/>
                      </a:lnTo>
                      <a:lnTo>
                        <a:pt x="24" y="326"/>
                      </a:lnTo>
                      <a:lnTo>
                        <a:pt x="31" y="304"/>
                      </a:lnTo>
                      <a:lnTo>
                        <a:pt x="35" y="297"/>
                      </a:lnTo>
                      <a:lnTo>
                        <a:pt x="33" y="282"/>
                      </a:lnTo>
                      <a:lnTo>
                        <a:pt x="35" y="260"/>
                      </a:lnTo>
                      <a:lnTo>
                        <a:pt x="44" y="250"/>
                      </a:lnTo>
                      <a:lnTo>
                        <a:pt x="44" y="233"/>
                      </a:lnTo>
                      <a:lnTo>
                        <a:pt x="55" y="213"/>
                      </a:lnTo>
                      <a:lnTo>
                        <a:pt x="51" y="198"/>
                      </a:lnTo>
                      <a:lnTo>
                        <a:pt x="44" y="169"/>
                      </a:lnTo>
                      <a:lnTo>
                        <a:pt x="44" y="162"/>
                      </a:lnTo>
                      <a:lnTo>
                        <a:pt x="51" y="144"/>
                      </a:lnTo>
                      <a:lnTo>
                        <a:pt x="53" y="127"/>
                      </a:lnTo>
                      <a:lnTo>
                        <a:pt x="58" y="105"/>
                      </a:lnTo>
                      <a:lnTo>
                        <a:pt x="66" y="98"/>
                      </a:lnTo>
                      <a:lnTo>
                        <a:pt x="69" y="91"/>
                      </a:lnTo>
                      <a:lnTo>
                        <a:pt x="77" y="85"/>
                      </a:lnTo>
                      <a:lnTo>
                        <a:pt x="73" y="62"/>
                      </a:lnTo>
                      <a:lnTo>
                        <a:pt x="75" y="45"/>
                      </a:lnTo>
                      <a:lnTo>
                        <a:pt x="93" y="36"/>
                      </a:lnTo>
                      <a:lnTo>
                        <a:pt x="97" y="25"/>
                      </a:lnTo>
                      <a:lnTo>
                        <a:pt x="95" y="18"/>
                      </a:lnTo>
                      <a:lnTo>
                        <a:pt x="109" y="0"/>
                      </a:lnTo>
                      <a:lnTo>
                        <a:pt x="115" y="5"/>
                      </a:lnTo>
                      <a:lnTo>
                        <a:pt x="131" y="9"/>
                      </a:lnTo>
                      <a:lnTo>
                        <a:pt x="139" y="14"/>
                      </a:lnTo>
                      <a:lnTo>
                        <a:pt x="142" y="5"/>
                      </a:lnTo>
                      <a:lnTo>
                        <a:pt x="157" y="5"/>
                      </a:lnTo>
                      <a:lnTo>
                        <a:pt x="162" y="9"/>
                      </a:lnTo>
                      <a:lnTo>
                        <a:pt x="168" y="9"/>
                      </a:lnTo>
                      <a:lnTo>
                        <a:pt x="191" y="36"/>
                      </a:lnTo>
                      <a:lnTo>
                        <a:pt x="210" y="40"/>
                      </a:lnTo>
                      <a:lnTo>
                        <a:pt x="237" y="60"/>
                      </a:lnTo>
                      <a:lnTo>
                        <a:pt x="239" y="65"/>
                      </a:lnTo>
                      <a:lnTo>
                        <a:pt x="228" y="82"/>
                      </a:lnTo>
                      <a:lnTo>
                        <a:pt x="228" y="89"/>
                      </a:lnTo>
                      <a:lnTo>
                        <a:pt x="242" y="91"/>
                      </a:lnTo>
                      <a:lnTo>
                        <a:pt x="253" y="96"/>
                      </a:lnTo>
                      <a:lnTo>
                        <a:pt x="270" y="93"/>
                      </a:lnTo>
                      <a:lnTo>
                        <a:pt x="284" y="78"/>
                      </a:lnTo>
                      <a:lnTo>
                        <a:pt x="288" y="63"/>
                      </a:lnTo>
                      <a:lnTo>
                        <a:pt x="288" y="63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5" name=""/>
                <p:cNvSpPr/>
                <p:nvPr/>
              </p:nvSpPr>
              <p:spPr>
                <a:xfrm>
                  <a:off x="2592360" y="6249960"/>
                  <a:ext cx="20520" cy="4680"/>
                </a:xfrm>
                <a:custGeom>
                  <a:avLst/>
                  <a:gdLst/>
                  <a:ahLst/>
                  <a:rect l="l" t="t" r="r" b="b"/>
                  <a:pathLst>
                    <a:path w="13" h="3">
                      <a:moveTo>
                        <a:pt x="2" y="0"/>
                      </a:moveTo>
                      <a:lnTo>
                        <a:pt x="13" y="0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6" name=""/>
                <p:cNvSpPr/>
                <p:nvPr/>
              </p:nvSpPr>
              <p:spPr>
                <a:xfrm>
                  <a:off x="2592360" y="6249960"/>
                  <a:ext cx="20520" cy="4680"/>
                </a:xfrm>
                <a:custGeom>
                  <a:avLst/>
                  <a:gdLst/>
                  <a:ahLst/>
                  <a:rect l="l" t="t" r="r" b="b"/>
                  <a:pathLst>
                    <a:path w="13" h="3">
                      <a:moveTo>
                        <a:pt x="2" y="0"/>
                      </a:moveTo>
                      <a:lnTo>
                        <a:pt x="13" y="0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7" name=""/>
                <p:cNvSpPr/>
                <p:nvPr/>
              </p:nvSpPr>
              <p:spPr>
                <a:xfrm>
                  <a:off x="2493720" y="6162480"/>
                  <a:ext cx="84240" cy="98640"/>
                </a:xfrm>
                <a:custGeom>
                  <a:avLst/>
                  <a:gdLst/>
                  <a:ahLst/>
                  <a:rect l="l" t="t" r="r" b="b"/>
                  <a:pathLst>
                    <a:path w="53" h="62">
                      <a:moveTo>
                        <a:pt x="0" y="0"/>
                      </a:moveTo>
                      <a:lnTo>
                        <a:pt x="0" y="58"/>
                      </a:lnTo>
                      <a:lnTo>
                        <a:pt x="9" y="55"/>
                      </a:lnTo>
                      <a:lnTo>
                        <a:pt x="35" y="62"/>
                      </a:lnTo>
                      <a:lnTo>
                        <a:pt x="47" y="60"/>
                      </a:lnTo>
                      <a:lnTo>
                        <a:pt x="53" y="53"/>
                      </a:lnTo>
                      <a:lnTo>
                        <a:pt x="38" y="49"/>
                      </a:lnTo>
                      <a:lnTo>
                        <a:pt x="11" y="27"/>
                      </a:lnTo>
                      <a:lnTo>
                        <a:pt x="2" y="13"/>
                      </a:lnTo>
                      <a:lnTo>
                        <a:pt x="7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8" name=""/>
                <p:cNvSpPr/>
                <p:nvPr/>
              </p:nvSpPr>
              <p:spPr>
                <a:xfrm>
                  <a:off x="2493720" y="6162480"/>
                  <a:ext cx="84240" cy="98640"/>
                </a:xfrm>
                <a:custGeom>
                  <a:avLst/>
                  <a:gdLst/>
                  <a:ahLst/>
                  <a:rect l="l" t="t" r="r" b="b"/>
                  <a:pathLst>
                    <a:path w="53" h="62">
                      <a:moveTo>
                        <a:pt x="0" y="0"/>
                      </a:moveTo>
                      <a:lnTo>
                        <a:pt x="0" y="58"/>
                      </a:lnTo>
                      <a:lnTo>
                        <a:pt x="9" y="55"/>
                      </a:lnTo>
                      <a:lnTo>
                        <a:pt x="35" y="62"/>
                      </a:lnTo>
                      <a:lnTo>
                        <a:pt x="47" y="60"/>
                      </a:lnTo>
                      <a:lnTo>
                        <a:pt x="53" y="53"/>
                      </a:lnTo>
                      <a:lnTo>
                        <a:pt x="38" y="49"/>
                      </a:lnTo>
                      <a:lnTo>
                        <a:pt x="11" y="27"/>
                      </a:lnTo>
                      <a:lnTo>
                        <a:pt x="2" y="13"/>
                      </a:lnTo>
                      <a:lnTo>
                        <a:pt x="7" y="1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9" name=""/>
                <p:cNvSpPr/>
                <p:nvPr/>
              </p:nvSpPr>
              <p:spPr>
                <a:xfrm>
                  <a:off x="2466720" y="4897440"/>
                  <a:ext cx="290520" cy="333360"/>
                </a:xfrm>
                <a:custGeom>
                  <a:avLst/>
                  <a:gdLst/>
                  <a:ahLst/>
                  <a:rect l="l" t="t" r="r" b="b"/>
                  <a:pathLst>
                    <a:path w="183" h="210">
                      <a:moveTo>
                        <a:pt x="2" y="124"/>
                      </a:moveTo>
                      <a:lnTo>
                        <a:pt x="8" y="131"/>
                      </a:lnTo>
                      <a:lnTo>
                        <a:pt x="10" y="146"/>
                      </a:lnTo>
                      <a:lnTo>
                        <a:pt x="17" y="152"/>
                      </a:lnTo>
                      <a:lnTo>
                        <a:pt x="17" y="161"/>
                      </a:lnTo>
                      <a:lnTo>
                        <a:pt x="13" y="162"/>
                      </a:lnTo>
                      <a:lnTo>
                        <a:pt x="13" y="166"/>
                      </a:lnTo>
                      <a:lnTo>
                        <a:pt x="21" y="179"/>
                      </a:lnTo>
                      <a:lnTo>
                        <a:pt x="26" y="208"/>
                      </a:lnTo>
                      <a:lnTo>
                        <a:pt x="39" y="210"/>
                      </a:lnTo>
                      <a:lnTo>
                        <a:pt x="53" y="192"/>
                      </a:lnTo>
                      <a:lnTo>
                        <a:pt x="59" y="197"/>
                      </a:lnTo>
                      <a:lnTo>
                        <a:pt x="75" y="201"/>
                      </a:lnTo>
                      <a:lnTo>
                        <a:pt x="83" y="206"/>
                      </a:lnTo>
                      <a:lnTo>
                        <a:pt x="86" y="197"/>
                      </a:lnTo>
                      <a:lnTo>
                        <a:pt x="101" y="197"/>
                      </a:lnTo>
                      <a:lnTo>
                        <a:pt x="106" y="201"/>
                      </a:lnTo>
                      <a:lnTo>
                        <a:pt x="112" y="186"/>
                      </a:lnTo>
                      <a:lnTo>
                        <a:pt x="112" y="175"/>
                      </a:lnTo>
                      <a:lnTo>
                        <a:pt x="119" y="159"/>
                      </a:lnTo>
                      <a:lnTo>
                        <a:pt x="150" y="152"/>
                      </a:lnTo>
                      <a:lnTo>
                        <a:pt x="161" y="152"/>
                      </a:lnTo>
                      <a:lnTo>
                        <a:pt x="168" y="155"/>
                      </a:lnTo>
                      <a:lnTo>
                        <a:pt x="177" y="166"/>
                      </a:lnTo>
                      <a:lnTo>
                        <a:pt x="181" y="164"/>
                      </a:lnTo>
                      <a:lnTo>
                        <a:pt x="183" y="133"/>
                      </a:lnTo>
                      <a:lnTo>
                        <a:pt x="179" y="121"/>
                      </a:lnTo>
                      <a:lnTo>
                        <a:pt x="172" y="119"/>
                      </a:lnTo>
                      <a:lnTo>
                        <a:pt x="172" y="104"/>
                      </a:lnTo>
                      <a:lnTo>
                        <a:pt x="146" y="104"/>
                      </a:lnTo>
                      <a:lnTo>
                        <a:pt x="141" y="88"/>
                      </a:lnTo>
                      <a:lnTo>
                        <a:pt x="145" y="79"/>
                      </a:lnTo>
                      <a:lnTo>
                        <a:pt x="135" y="62"/>
                      </a:lnTo>
                      <a:lnTo>
                        <a:pt x="130" y="59"/>
                      </a:lnTo>
                      <a:lnTo>
                        <a:pt x="121" y="59"/>
                      </a:lnTo>
                      <a:lnTo>
                        <a:pt x="115" y="53"/>
                      </a:lnTo>
                      <a:lnTo>
                        <a:pt x="101" y="51"/>
                      </a:lnTo>
                      <a:lnTo>
                        <a:pt x="97" y="46"/>
                      </a:lnTo>
                      <a:lnTo>
                        <a:pt x="79" y="42"/>
                      </a:lnTo>
                      <a:lnTo>
                        <a:pt x="70" y="35"/>
                      </a:lnTo>
                      <a:lnTo>
                        <a:pt x="64" y="26"/>
                      </a:lnTo>
                      <a:lnTo>
                        <a:pt x="68" y="7"/>
                      </a:lnTo>
                      <a:lnTo>
                        <a:pt x="64" y="0"/>
                      </a:lnTo>
                      <a:lnTo>
                        <a:pt x="46" y="2"/>
                      </a:lnTo>
                      <a:lnTo>
                        <a:pt x="33" y="17"/>
                      </a:lnTo>
                      <a:lnTo>
                        <a:pt x="21" y="22"/>
                      </a:lnTo>
                      <a:lnTo>
                        <a:pt x="0" y="20"/>
                      </a:lnTo>
                      <a:lnTo>
                        <a:pt x="13" y="44"/>
                      </a:lnTo>
                      <a:lnTo>
                        <a:pt x="10" y="49"/>
                      </a:lnTo>
                      <a:lnTo>
                        <a:pt x="10" y="75"/>
                      </a:lnTo>
                      <a:lnTo>
                        <a:pt x="6" y="79"/>
                      </a:lnTo>
                      <a:lnTo>
                        <a:pt x="8" y="86"/>
                      </a:lnTo>
                      <a:lnTo>
                        <a:pt x="4" y="91"/>
                      </a:lnTo>
                      <a:lnTo>
                        <a:pt x="4" y="99"/>
                      </a:lnTo>
                      <a:lnTo>
                        <a:pt x="10" y="108"/>
                      </a:lnTo>
                      <a:lnTo>
                        <a:pt x="0" y="121"/>
                      </a:lnTo>
                      <a:lnTo>
                        <a:pt x="2" y="124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0" name=""/>
                <p:cNvSpPr/>
                <p:nvPr/>
              </p:nvSpPr>
              <p:spPr>
                <a:xfrm>
                  <a:off x="2466720" y="4897440"/>
                  <a:ext cx="290520" cy="333360"/>
                </a:xfrm>
                <a:custGeom>
                  <a:avLst/>
                  <a:gdLst/>
                  <a:ahLst/>
                  <a:rect l="l" t="t" r="r" b="b"/>
                  <a:pathLst>
                    <a:path w="183" h="210">
                      <a:moveTo>
                        <a:pt x="2" y="124"/>
                      </a:moveTo>
                      <a:lnTo>
                        <a:pt x="8" y="131"/>
                      </a:lnTo>
                      <a:lnTo>
                        <a:pt x="10" y="146"/>
                      </a:lnTo>
                      <a:lnTo>
                        <a:pt x="17" y="152"/>
                      </a:lnTo>
                      <a:lnTo>
                        <a:pt x="17" y="161"/>
                      </a:lnTo>
                      <a:lnTo>
                        <a:pt x="13" y="162"/>
                      </a:lnTo>
                      <a:lnTo>
                        <a:pt x="13" y="166"/>
                      </a:lnTo>
                      <a:lnTo>
                        <a:pt x="21" y="179"/>
                      </a:lnTo>
                      <a:lnTo>
                        <a:pt x="26" y="208"/>
                      </a:lnTo>
                      <a:lnTo>
                        <a:pt x="39" y="210"/>
                      </a:lnTo>
                      <a:lnTo>
                        <a:pt x="53" y="192"/>
                      </a:lnTo>
                      <a:lnTo>
                        <a:pt x="59" y="197"/>
                      </a:lnTo>
                      <a:lnTo>
                        <a:pt x="75" y="201"/>
                      </a:lnTo>
                      <a:lnTo>
                        <a:pt x="83" y="206"/>
                      </a:lnTo>
                      <a:lnTo>
                        <a:pt x="86" y="197"/>
                      </a:lnTo>
                      <a:lnTo>
                        <a:pt x="101" y="197"/>
                      </a:lnTo>
                      <a:lnTo>
                        <a:pt x="106" y="201"/>
                      </a:lnTo>
                      <a:lnTo>
                        <a:pt x="112" y="186"/>
                      </a:lnTo>
                      <a:lnTo>
                        <a:pt x="112" y="175"/>
                      </a:lnTo>
                      <a:lnTo>
                        <a:pt x="119" y="159"/>
                      </a:lnTo>
                      <a:lnTo>
                        <a:pt x="150" y="152"/>
                      </a:lnTo>
                      <a:lnTo>
                        <a:pt x="161" y="152"/>
                      </a:lnTo>
                      <a:lnTo>
                        <a:pt x="168" y="155"/>
                      </a:lnTo>
                      <a:lnTo>
                        <a:pt x="177" y="166"/>
                      </a:lnTo>
                      <a:lnTo>
                        <a:pt x="181" y="164"/>
                      </a:lnTo>
                      <a:lnTo>
                        <a:pt x="183" y="133"/>
                      </a:lnTo>
                      <a:lnTo>
                        <a:pt x="179" y="121"/>
                      </a:lnTo>
                      <a:lnTo>
                        <a:pt x="172" y="119"/>
                      </a:lnTo>
                      <a:lnTo>
                        <a:pt x="172" y="104"/>
                      </a:lnTo>
                      <a:lnTo>
                        <a:pt x="146" y="104"/>
                      </a:lnTo>
                      <a:lnTo>
                        <a:pt x="141" y="88"/>
                      </a:lnTo>
                      <a:lnTo>
                        <a:pt x="145" y="79"/>
                      </a:lnTo>
                      <a:lnTo>
                        <a:pt x="135" y="62"/>
                      </a:lnTo>
                      <a:lnTo>
                        <a:pt x="130" y="59"/>
                      </a:lnTo>
                      <a:lnTo>
                        <a:pt x="121" y="59"/>
                      </a:lnTo>
                      <a:lnTo>
                        <a:pt x="115" y="53"/>
                      </a:lnTo>
                      <a:lnTo>
                        <a:pt x="101" y="51"/>
                      </a:lnTo>
                      <a:lnTo>
                        <a:pt x="97" y="46"/>
                      </a:lnTo>
                      <a:lnTo>
                        <a:pt x="79" y="42"/>
                      </a:lnTo>
                      <a:lnTo>
                        <a:pt x="70" y="35"/>
                      </a:lnTo>
                      <a:lnTo>
                        <a:pt x="64" y="26"/>
                      </a:lnTo>
                      <a:lnTo>
                        <a:pt x="68" y="7"/>
                      </a:lnTo>
                      <a:lnTo>
                        <a:pt x="64" y="0"/>
                      </a:lnTo>
                      <a:lnTo>
                        <a:pt x="46" y="2"/>
                      </a:lnTo>
                      <a:lnTo>
                        <a:pt x="33" y="17"/>
                      </a:lnTo>
                      <a:lnTo>
                        <a:pt x="21" y="22"/>
                      </a:lnTo>
                      <a:lnTo>
                        <a:pt x="0" y="20"/>
                      </a:lnTo>
                      <a:lnTo>
                        <a:pt x="13" y="44"/>
                      </a:lnTo>
                      <a:lnTo>
                        <a:pt x="10" y="49"/>
                      </a:lnTo>
                      <a:lnTo>
                        <a:pt x="10" y="75"/>
                      </a:lnTo>
                      <a:lnTo>
                        <a:pt x="6" y="79"/>
                      </a:lnTo>
                      <a:lnTo>
                        <a:pt x="8" y="86"/>
                      </a:lnTo>
                      <a:lnTo>
                        <a:pt x="4" y="91"/>
                      </a:lnTo>
                      <a:lnTo>
                        <a:pt x="4" y="99"/>
                      </a:lnTo>
                      <a:lnTo>
                        <a:pt x="10" y="108"/>
                      </a:lnTo>
                      <a:lnTo>
                        <a:pt x="0" y="121"/>
                      </a:lnTo>
                      <a:lnTo>
                        <a:pt x="2" y="124"/>
                      </a:lnTo>
                      <a:lnTo>
                        <a:pt x="2" y="12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1" name=""/>
                <p:cNvSpPr/>
                <p:nvPr/>
              </p:nvSpPr>
              <p:spPr>
                <a:xfrm>
                  <a:off x="2930400" y="4668840"/>
                  <a:ext cx="52560" cy="38160"/>
                </a:xfrm>
                <a:custGeom>
                  <a:avLst/>
                  <a:gdLst/>
                  <a:ahLst/>
                  <a:rect l="l" t="t" r="r" b="b"/>
                  <a:pathLst>
                    <a:path w="33" h="24">
                      <a:moveTo>
                        <a:pt x="33" y="2"/>
                      </a:moveTo>
                      <a:lnTo>
                        <a:pt x="33" y="9"/>
                      </a:lnTo>
                      <a:lnTo>
                        <a:pt x="24" y="20"/>
                      </a:lnTo>
                      <a:lnTo>
                        <a:pt x="13" y="24"/>
                      </a:lnTo>
                      <a:lnTo>
                        <a:pt x="2" y="22"/>
                      </a:lnTo>
                      <a:lnTo>
                        <a:pt x="0" y="4"/>
                      </a:lnTo>
                      <a:lnTo>
                        <a:pt x="6" y="2"/>
                      </a:lnTo>
                      <a:lnTo>
                        <a:pt x="28" y="0"/>
                      </a:lnTo>
                      <a:lnTo>
                        <a:pt x="33" y="2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2" name=""/>
                <p:cNvSpPr/>
                <p:nvPr/>
              </p:nvSpPr>
              <p:spPr>
                <a:xfrm>
                  <a:off x="2930400" y="4668840"/>
                  <a:ext cx="52560" cy="38160"/>
                </a:xfrm>
                <a:custGeom>
                  <a:avLst/>
                  <a:gdLst/>
                  <a:ahLst/>
                  <a:rect l="l" t="t" r="r" b="b"/>
                  <a:pathLst>
                    <a:path w="33" h="24">
                      <a:moveTo>
                        <a:pt x="33" y="2"/>
                      </a:moveTo>
                      <a:lnTo>
                        <a:pt x="33" y="9"/>
                      </a:lnTo>
                      <a:lnTo>
                        <a:pt x="24" y="20"/>
                      </a:lnTo>
                      <a:lnTo>
                        <a:pt x="13" y="24"/>
                      </a:lnTo>
                      <a:lnTo>
                        <a:pt x="2" y="22"/>
                      </a:lnTo>
                      <a:lnTo>
                        <a:pt x="0" y="4"/>
                      </a:lnTo>
                      <a:lnTo>
                        <a:pt x="6" y="2"/>
                      </a:lnTo>
                      <a:lnTo>
                        <a:pt x="28" y="0"/>
                      </a:lnTo>
                      <a:lnTo>
                        <a:pt x="33" y="2"/>
                      </a:lnTo>
                      <a:lnTo>
                        <a:pt x="33" y="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3" name=""/>
                <p:cNvSpPr/>
                <p:nvPr/>
              </p:nvSpPr>
              <p:spPr>
                <a:xfrm>
                  <a:off x="2367000" y="4541760"/>
                  <a:ext cx="942840" cy="987480"/>
                </a:xfrm>
                <a:custGeom>
                  <a:avLst/>
                  <a:gdLst/>
                  <a:ahLst/>
                  <a:rect l="l" t="t" r="r" b="b"/>
                  <a:pathLst>
                    <a:path w="594" h="622">
                      <a:moveTo>
                        <a:pt x="295" y="479"/>
                      </a:moveTo>
                      <a:lnTo>
                        <a:pt x="304" y="481"/>
                      </a:lnTo>
                      <a:lnTo>
                        <a:pt x="308" y="492"/>
                      </a:lnTo>
                      <a:lnTo>
                        <a:pt x="306" y="505"/>
                      </a:lnTo>
                      <a:lnTo>
                        <a:pt x="291" y="512"/>
                      </a:lnTo>
                      <a:lnTo>
                        <a:pt x="248" y="558"/>
                      </a:lnTo>
                      <a:lnTo>
                        <a:pt x="260" y="558"/>
                      </a:lnTo>
                      <a:lnTo>
                        <a:pt x="270" y="565"/>
                      </a:lnTo>
                      <a:lnTo>
                        <a:pt x="271" y="572"/>
                      </a:lnTo>
                      <a:lnTo>
                        <a:pt x="279" y="569"/>
                      </a:lnTo>
                      <a:lnTo>
                        <a:pt x="286" y="578"/>
                      </a:lnTo>
                      <a:lnTo>
                        <a:pt x="306" y="589"/>
                      </a:lnTo>
                      <a:lnTo>
                        <a:pt x="308" y="598"/>
                      </a:lnTo>
                      <a:lnTo>
                        <a:pt x="317" y="603"/>
                      </a:lnTo>
                      <a:lnTo>
                        <a:pt x="310" y="611"/>
                      </a:lnTo>
                      <a:lnTo>
                        <a:pt x="311" y="622"/>
                      </a:lnTo>
                      <a:lnTo>
                        <a:pt x="326" y="607"/>
                      </a:lnTo>
                      <a:lnTo>
                        <a:pt x="328" y="596"/>
                      </a:lnTo>
                      <a:lnTo>
                        <a:pt x="346" y="582"/>
                      </a:lnTo>
                      <a:lnTo>
                        <a:pt x="359" y="563"/>
                      </a:lnTo>
                      <a:lnTo>
                        <a:pt x="366" y="545"/>
                      </a:lnTo>
                      <a:lnTo>
                        <a:pt x="383" y="527"/>
                      </a:lnTo>
                      <a:lnTo>
                        <a:pt x="386" y="509"/>
                      </a:lnTo>
                      <a:lnTo>
                        <a:pt x="388" y="507"/>
                      </a:lnTo>
                      <a:lnTo>
                        <a:pt x="384" y="501"/>
                      </a:lnTo>
                      <a:lnTo>
                        <a:pt x="383" y="489"/>
                      </a:lnTo>
                      <a:lnTo>
                        <a:pt x="390" y="476"/>
                      </a:lnTo>
                      <a:lnTo>
                        <a:pt x="414" y="454"/>
                      </a:lnTo>
                      <a:lnTo>
                        <a:pt x="445" y="441"/>
                      </a:lnTo>
                      <a:lnTo>
                        <a:pt x="448" y="436"/>
                      </a:lnTo>
                      <a:lnTo>
                        <a:pt x="483" y="434"/>
                      </a:lnTo>
                      <a:lnTo>
                        <a:pt x="485" y="428"/>
                      </a:lnTo>
                      <a:lnTo>
                        <a:pt x="497" y="419"/>
                      </a:lnTo>
                      <a:lnTo>
                        <a:pt x="501" y="407"/>
                      </a:lnTo>
                      <a:lnTo>
                        <a:pt x="519" y="379"/>
                      </a:lnTo>
                      <a:lnTo>
                        <a:pt x="521" y="359"/>
                      </a:lnTo>
                      <a:lnTo>
                        <a:pt x="528" y="348"/>
                      </a:lnTo>
                      <a:lnTo>
                        <a:pt x="532" y="321"/>
                      </a:lnTo>
                      <a:lnTo>
                        <a:pt x="530" y="299"/>
                      </a:lnTo>
                      <a:lnTo>
                        <a:pt x="532" y="279"/>
                      </a:lnTo>
                      <a:lnTo>
                        <a:pt x="545" y="273"/>
                      </a:lnTo>
                      <a:lnTo>
                        <a:pt x="556" y="250"/>
                      </a:lnTo>
                      <a:lnTo>
                        <a:pt x="572" y="237"/>
                      </a:lnTo>
                      <a:lnTo>
                        <a:pt x="589" y="215"/>
                      </a:lnTo>
                      <a:lnTo>
                        <a:pt x="594" y="186"/>
                      </a:lnTo>
                      <a:lnTo>
                        <a:pt x="590" y="166"/>
                      </a:lnTo>
                      <a:lnTo>
                        <a:pt x="585" y="157"/>
                      </a:lnTo>
                      <a:lnTo>
                        <a:pt x="561" y="155"/>
                      </a:lnTo>
                      <a:lnTo>
                        <a:pt x="525" y="124"/>
                      </a:lnTo>
                      <a:lnTo>
                        <a:pt x="517" y="122"/>
                      </a:lnTo>
                      <a:lnTo>
                        <a:pt x="488" y="122"/>
                      </a:lnTo>
                      <a:lnTo>
                        <a:pt x="463" y="113"/>
                      </a:lnTo>
                      <a:lnTo>
                        <a:pt x="448" y="120"/>
                      </a:lnTo>
                      <a:lnTo>
                        <a:pt x="452" y="113"/>
                      </a:lnTo>
                      <a:lnTo>
                        <a:pt x="445" y="111"/>
                      </a:lnTo>
                      <a:lnTo>
                        <a:pt x="448" y="107"/>
                      </a:lnTo>
                      <a:lnTo>
                        <a:pt x="443" y="100"/>
                      </a:lnTo>
                      <a:lnTo>
                        <a:pt x="435" y="104"/>
                      </a:lnTo>
                      <a:lnTo>
                        <a:pt x="434" y="98"/>
                      </a:lnTo>
                      <a:lnTo>
                        <a:pt x="408" y="89"/>
                      </a:lnTo>
                      <a:lnTo>
                        <a:pt x="394" y="89"/>
                      </a:lnTo>
                      <a:lnTo>
                        <a:pt x="388" y="100"/>
                      </a:lnTo>
                      <a:lnTo>
                        <a:pt x="381" y="104"/>
                      </a:lnTo>
                      <a:lnTo>
                        <a:pt x="375" y="115"/>
                      </a:lnTo>
                      <a:lnTo>
                        <a:pt x="373" y="106"/>
                      </a:lnTo>
                      <a:lnTo>
                        <a:pt x="344" y="107"/>
                      </a:lnTo>
                      <a:lnTo>
                        <a:pt x="342" y="109"/>
                      </a:lnTo>
                      <a:lnTo>
                        <a:pt x="342" y="104"/>
                      </a:lnTo>
                      <a:lnTo>
                        <a:pt x="355" y="104"/>
                      </a:lnTo>
                      <a:lnTo>
                        <a:pt x="355" y="97"/>
                      </a:lnTo>
                      <a:lnTo>
                        <a:pt x="352" y="95"/>
                      </a:lnTo>
                      <a:lnTo>
                        <a:pt x="353" y="89"/>
                      </a:lnTo>
                      <a:lnTo>
                        <a:pt x="344" y="97"/>
                      </a:lnTo>
                      <a:lnTo>
                        <a:pt x="342" y="84"/>
                      </a:lnTo>
                      <a:lnTo>
                        <a:pt x="363" y="64"/>
                      </a:lnTo>
                      <a:lnTo>
                        <a:pt x="366" y="53"/>
                      </a:lnTo>
                      <a:lnTo>
                        <a:pt x="359" y="51"/>
                      </a:lnTo>
                      <a:lnTo>
                        <a:pt x="348" y="18"/>
                      </a:lnTo>
                      <a:lnTo>
                        <a:pt x="342" y="14"/>
                      </a:lnTo>
                      <a:lnTo>
                        <a:pt x="341" y="16"/>
                      </a:lnTo>
                      <a:lnTo>
                        <a:pt x="326" y="38"/>
                      </a:lnTo>
                      <a:lnTo>
                        <a:pt x="317" y="45"/>
                      </a:lnTo>
                      <a:lnTo>
                        <a:pt x="304" y="47"/>
                      </a:lnTo>
                      <a:lnTo>
                        <a:pt x="297" y="44"/>
                      </a:lnTo>
                      <a:lnTo>
                        <a:pt x="290" y="40"/>
                      </a:lnTo>
                      <a:lnTo>
                        <a:pt x="277" y="42"/>
                      </a:lnTo>
                      <a:lnTo>
                        <a:pt x="275" y="49"/>
                      </a:lnTo>
                      <a:lnTo>
                        <a:pt x="266" y="49"/>
                      </a:lnTo>
                      <a:lnTo>
                        <a:pt x="255" y="47"/>
                      </a:lnTo>
                      <a:lnTo>
                        <a:pt x="233" y="58"/>
                      </a:lnTo>
                      <a:lnTo>
                        <a:pt x="222" y="55"/>
                      </a:lnTo>
                      <a:lnTo>
                        <a:pt x="217" y="51"/>
                      </a:lnTo>
                      <a:lnTo>
                        <a:pt x="217" y="44"/>
                      </a:lnTo>
                      <a:lnTo>
                        <a:pt x="213" y="40"/>
                      </a:lnTo>
                      <a:lnTo>
                        <a:pt x="215" y="24"/>
                      </a:lnTo>
                      <a:lnTo>
                        <a:pt x="218" y="18"/>
                      </a:lnTo>
                      <a:lnTo>
                        <a:pt x="217" y="11"/>
                      </a:lnTo>
                      <a:lnTo>
                        <a:pt x="211" y="9"/>
                      </a:lnTo>
                      <a:lnTo>
                        <a:pt x="211" y="0"/>
                      </a:lnTo>
                      <a:lnTo>
                        <a:pt x="202" y="0"/>
                      </a:lnTo>
                      <a:lnTo>
                        <a:pt x="197" y="7"/>
                      </a:lnTo>
                      <a:lnTo>
                        <a:pt x="166" y="20"/>
                      </a:lnTo>
                      <a:lnTo>
                        <a:pt x="138" y="13"/>
                      </a:lnTo>
                      <a:lnTo>
                        <a:pt x="140" y="18"/>
                      </a:lnTo>
                      <a:lnTo>
                        <a:pt x="147" y="24"/>
                      </a:lnTo>
                      <a:lnTo>
                        <a:pt x="146" y="31"/>
                      </a:lnTo>
                      <a:lnTo>
                        <a:pt x="147" y="42"/>
                      </a:lnTo>
                      <a:lnTo>
                        <a:pt x="160" y="42"/>
                      </a:lnTo>
                      <a:lnTo>
                        <a:pt x="160" y="45"/>
                      </a:lnTo>
                      <a:lnTo>
                        <a:pt x="151" y="49"/>
                      </a:lnTo>
                      <a:lnTo>
                        <a:pt x="146" y="55"/>
                      </a:lnTo>
                      <a:lnTo>
                        <a:pt x="125" y="66"/>
                      </a:lnTo>
                      <a:lnTo>
                        <a:pt x="115" y="66"/>
                      </a:lnTo>
                      <a:lnTo>
                        <a:pt x="107" y="58"/>
                      </a:lnTo>
                      <a:lnTo>
                        <a:pt x="104" y="60"/>
                      </a:lnTo>
                      <a:lnTo>
                        <a:pt x="96" y="47"/>
                      </a:lnTo>
                      <a:lnTo>
                        <a:pt x="89" y="51"/>
                      </a:lnTo>
                      <a:lnTo>
                        <a:pt x="85" y="47"/>
                      </a:lnTo>
                      <a:lnTo>
                        <a:pt x="84" y="51"/>
                      </a:lnTo>
                      <a:lnTo>
                        <a:pt x="62" y="51"/>
                      </a:lnTo>
                      <a:lnTo>
                        <a:pt x="62" y="62"/>
                      </a:lnTo>
                      <a:lnTo>
                        <a:pt x="69" y="62"/>
                      </a:lnTo>
                      <a:lnTo>
                        <a:pt x="71" y="69"/>
                      </a:lnTo>
                      <a:lnTo>
                        <a:pt x="58" y="69"/>
                      </a:lnTo>
                      <a:lnTo>
                        <a:pt x="58" y="80"/>
                      </a:lnTo>
                      <a:lnTo>
                        <a:pt x="65" y="86"/>
                      </a:lnTo>
                      <a:lnTo>
                        <a:pt x="67" y="97"/>
                      </a:lnTo>
                      <a:lnTo>
                        <a:pt x="58" y="140"/>
                      </a:lnTo>
                      <a:lnTo>
                        <a:pt x="34" y="148"/>
                      </a:lnTo>
                      <a:lnTo>
                        <a:pt x="22" y="155"/>
                      </a:lnTo>
                      <a:lnTo>
                        <a:pt x="12" y="168"/>
                      </a:lnTo>
                      <a:lnTo>
                        <a:pt x="11" y="177"/>
                      </a:lnTo>
                      <a:lnTo>
                        <a:pt x="5" y="180"/>
                      </a:lnTo>
                      <a:lnTo>
                        <a:pt x="0" y="193"/>
                      </a:lnTo>
                      <a:lnTo>
                        <a:pt x="5" y="204"/>
                      </a:lnTo>
                      <a:lnTo>
                        <a:pt x="14" y="213"/>
                      </a:lnTo>
                      <a:lnTo>
                        <a:pt x="14" y="221"/>
                      </a:lnTo>
                      <a:lnTo>
                        <a:pt x="22" y="222"/>
                      </a:lnTo>
                      <a:lnTo>
                        <a:pt x="25" y="228"/>
                      </a:lnTo>
                      <a:lnTo>
                        <a:pt x="34" y="230"/>
                      </a:lnTo>
                      <a:lnTo>
                        <a:pt x="51" y="219"/>
                      </a:lnTo>
                      <a:lnTo>
                        <a:pt x="51" y="244"/>
                      </a:lnTo>
                      <a:lnTo>
                        <a:pt x="53" y="246"/>
                      </a:lnTo>
                      <a:lnTo>
                        <a:pt x="63" y="244"/>
                      </a:lnTo>
                      <a:lnTo>
                        <a:pt x="84" y="246"/>
                      </a:lnTo>
                      <a:lnTo>
                        <a:pt x="96" y="241"/>
                      </a:lnTo>
                      <a:lnTo>
                        <a:pt x="109" y="226"/>
                      </a:lnTo>
                      <a:lnTo>
                        <a:pt x="127" y="224"/>
                      </a:lnTo>
                      <a:lnTo>
                        <a:pt x="131" y="231"/>
                      </a:lnTo>
                      <a:lnTo>
                        <a:pt x="127" y="250"/>
                      </a:lnTo>
                      <a:lnTo>
                        <a:pt x="133" y="259"/>
                      </a:lnTo>
                      <a:lnTo>
                        <a:pt x="142" y="266"/>
                      </a:lnTo>
                      <a:lnTo>
                        <a:pt x="160" y="270"/>
                      </a:lnTo>
                      <a:lnTo>
                        <a:pt x="164" y="275"/>
                      </a:lnTo>
                      <a:lnTo>
                        <a:pt x="178" y="277"/>
                      </a:lnTo>
                      <a:lnTo>
                        <a:pt x="184" y="283"/>
                      </a:lnTo>
                      <a:lnTo>
                        <a:pt x="193" y="283"/>
                      </a:lnTo>
                      <a:lnTo>
                        <a:pt x="198" y="286"/>
                      </a:lnTo>
                      <a:lnTo>
                        <a:pt x="208" y="303"/>
                      </a:lnTo>
                      <a:lnTo>
                        <a:pt x="204" y="312"/>
                      </a:lnTo>
                      <a:lnTo>
                        <a:pt x="209" y="328"/>
                      </a:lnTo>
                      <a:lnTo>
                        <a:pt x="235" y="328"/>
                      </a:lnTo>
                      <a:lnTo>
                        <a:pt x="235" y="343"/>
                      </a:lnTo>
                      <a:lnTo>
                        <a:pt x="242" y="345"/>
                      </a:lnTo>
                      <a:lnTo>
                        <a:pt x="246" y="357"/>
                      </a:lnTo>
                      <a:lnTo>
                        <a:pt x="244" y="388"/>
                      </a:lnTo>
                      <a:lnTo>
                        <a:pt x="240" y="390"/>
                      </a:lnTo>
                      <a:lnTo>
                        <a:pt x="244" y="421"/>
                      </a:lnTo>
                      <a:lnTo>
                        <a:pt x="255" y="425"/>
                      </a:lnTo>
                      <a:lnTo>
                        <a:pt x="266" y="421"/>
                      </a:lnTo>
                      <a:lnTo>
                        <a:pt x="275" y="425"/>
                      </a:lnTo>
                      <a:lnTo>
                        <a:pt x="280" y="450"/>
                      </a:lnTo>
                      <a:lnTo>
                        <a:pt x="297" y="450"/>
                      </a:lnTo>
                      <a:lnTo>
                        <a:pt x="297" y="461"/>
                      </a:lnTo>
                      <a:lnTo>
                        <a:pt x="295" y="479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4" name=""/>
                <p:cNvSpPr/>
                <p:nvPr/>
              </p:nvSpPr>
              <p:spPr>
                <a:xfrm>
                  <a:off x="2367000" y="4541760"/>
                  <a:ext cx="942840" cy="987480"/>
                </a:xfrm>
                <a:custGeom>
                  <a:avLst/>
                  <a:gdLst/>
                  <a:ahLst/>
                  <a:rect l="l" t="t" r="r" b="b"/>
                  <a:pathLst>
                    <a:path w="594" h="622">
                      <a:moveTo>
                        <a:pt x="295" y="479"/>
                      </a:moveTo>
                      <a:lnTo>
                        <a:pt x="304" y="481"/>
                      </a:lnTo>
                      <a:lnTo>
                        <a:pt x="308" y="492"/>
                      </a:lnTo>
                      <a:lnTo>
                        <a:pt x="306" y="505"/>
                      </a:lnTo>
                      <a:lnTo>
                        <a:pt x="291" y="512"/>
                      </a:lnTo>
                      <a:lnTo>
                        <a:pt x="248" y="558"/>
                      </a:lnTo>
                      <a:lnTo>
                        <a:pt x="260" y="558"/>
                      </a:lnTo>
                      <a:lnTo>
                        <a:pt x="270" y="565"/>
                      </a:lnTo>
                      <a:lnTo>
                        <a:pt x="271" y="572"/>
                      </a:lnTo>
                      <a:lnTo>
                        <a:pt x="279" y="569"/>
                      </a:lnTo>
                      <a:lnTo>
                        <a:pt x="286" y="578"/>
                      </a:lnTo>
                      <a:lnTo>
                        <a:pt x="306" y="589"/>
                      </a:lnTo>
                      <a:lnTo>
                        <a:pt x="308" y="598"/>
                      </a:lnTo>
                      <a:lnTo>
                        <a:pt x="317" y="603"/>
                      </a:lnTo>
                      <a:lnTo>
                        <a:pt x="310" y="611"/>
                      </a:lnTo>
                      <a:lnTo>
                        <a:pt x="311" y="622"/>
                      </a:lnTo>
                      <a:lnTo>
                        <a:pt x="326" y="607"/>
                      </a:lnTo>
                      <a:lnTo>
                        <a:pt x="328" y="596"/>
                      </a:lnTo>
                      <a:lnTo>
                        <a:pt x="346" y="582"/>
                      </a:lnTo>
                      <a:lnTo>
                        <a:pt x="359" y="563"/>
                      </a:lnTo>
                      <a:lnTo>
                        <a:pt x="366" y="545"/>
                      </a:lnTo>
                      <a:lnTo>
                        <a:pt x="383" y="527"/>
                      </a:lnTo>
                      <a:lnTo>
                        <a:pt x="386" y="509"/>
                      </a:lnTo>
                      <a:lnTo>
                        <a:pt x="388" y="507"/>
                      </a:lnTo>
                      <a:lnTo>
                        <a:pt x="384" y="501"/>
                      </a:lnTo>
                      <a:lnTo>
                        <a:pt x="383" y="489"/>
                      </a:lnTo>
                      <a:lnTo>
                        <a:pt x="390" y="476"/>
                      </a:lnTo>
                      <a:lnTo>
                        <a:pt x="414" y="454"/>
                      </a:lnTo>
                      <a:lnTo>
                        <a:pt x="445" y="441"/>
                      </a:lnTo>
                      <a:lnTo>
                        <a:pt x="448" y="436"/>
                      </a:lnTo>
                      <a:lnTo>
                        <a:pt x="483" y="434"/>
                      </a:lnTo>
                      <a:lnTo>
                        <a:pt x="485" y="428"/>
                      </a:lnTo>
                      <a:lnTo>
                        <a:pt x="497" y="419"/>
                      </a:lnTo>
                      <a:lnTo>
                        <a:pt x="501" y="407"/>
                      </a:lnTo>
                      <a:lnTo>
                        <a:pt x="519" y="379"/>
                      </a:lnTo>
                      <a:lnTo>
                        <a:pt x="521" y="359"/>
                      </a:lnTo>
                      <a:lnTo>
                        <a:pt x="528" y="348"/>
                      </a:lnTo>
                      <a:lnTo>
                        <a:pt x="532" y="321"/>
                      </a:lnTo>
                      <a:lnTo>
                        <a:pt x="530" y="299"/>
                      </a:lnTo>
                      <a:lnTo>
                        <a:pt x="532" y="279"/>
                      </a:lnTo>
                      <a:lnTo>
                        <a:pt x="545" y="273"/>
                      </a:lnTo>
                      <a:lnTo>
                        <a:pt x="556" y="250"/>
                      </a:lnTo>
                      <a:lnTo>
                        <a:pt x="572" y="237"/>
                      </a:lnTo>
                      <a:lnTo>
                        <a:pt x="589" y="215"/>
                      </a:lnTo>
                      <a:lnTo>
                        <a:pt x="594" y="186"/>
                      </a:lnTo>
                      <a:lnTo>
                        <a:pt x="590" y="166"/>
                      </a:lnTo>
                      <a:lnTo>
                        <a:pt x="585" y="157"/>
                      </a:lnTo>
                      <a:lnTo>
                        <a:pt x="561" y="155"/>
                      </a:lnTo>
                      <a:lnTo>
                        <a:pt x="525" y="124"/>
                      </a:lnTo>
                      <a:lnTo>
                        <a:pt x="517" y="122"/>
                      </a:lnTo>
                      <a:lnTo>
                        <a:pt x="488" y="122"/>
                      </a:lnTo>
                      <a:lnTo>
                        <a:pt x="463" y="113"/>
                      </a:lnTo>
                      <a:lnTo>
                        <a:pt x="448" y="120"/>
                      </a:lnTo>
                      <a:lnTo>
                        <a:pt x="452" y="113"/>
                      </a:lnTo>
                      <a:lnTo>
                        <a:pt x="445" y="111"/>
                      </a:lnTo>
                      <a:lnTo>
                        <a:pt x="448" y="107"/>
                      </a:lnTo>
                      <a:lnTo>
                        <a:pt x="443" y="100"/>
                      </a:lnTo>
                      <a:lnTo>
                        <a:pt x="435" y="104"/>
                      </a:lnTo>
                      <a:lnTo>
                        <a:pt x="434" y="98"/>
                      </a:lnTo>
                      <a:lnTo>
                        <a:pt x="408" y="89"/>
                      </a:lnTo>
                      <a:lnTo>
                        <a:pt x="394" y="89"/>
                      </a:lnTo>
                      <a:lnTo>
                        <a:pt x="388" y="100"/>
                      </a:lnTo>
                      <a:lnTo>
                        <a:pt x="381" y="104"/>
                      </a:lnTo>
                      <a:lnTo>
                        <a:pt x="375" y="115"/>
                      </a:lnTo>
                      <a:lnTo>
                        <a:pt x="373" y="106"/>
                      </a:lnTo>
                      <a:lnTo>
                        <a:pt x="344" y="107"/>
                      </a:lnTo>
                      <a:lnTo>
                        <a:pt x="342" y="109"/>
                      </a:lnTo>
                      <a:lnTo>
                        <a:pt x="342" y="104"/>
                      </a:lnTo>
                      <a:lnTo>
                        <a:pt x="355" y="104"/>
                      </a:lnTo>
                      <a:lnTo>
                        <a:pt x="355" y="97"/>
                      </a:lnTo>
                      <a:lnTo>
                        <a:pt x="352" y="95"/>
                      </a:lnTo>
                      <a:lnTo>
                        <a:pt x="353" y="89"/>
                      </a:lnTo>
                      <a:lnTo>
                        <a:pt x="344" y="97"/>
                      </a:lnTo>
                      <a:lnTo>
                        <a:pt x="342" y="84"/>
                      </a:lnTo>
                      <a:lnTo>
                        <a:pt x="363" y="64"/>
                      </a:lnTo>
                      <a:lnTo>
                        <a:pt x="366" y="53"/>
                      </a:lnTo>
                      <a:lnTo>
                        <a:pt x="359" y="51"/>
                      </a:lnTo>
                      <a:lnTo>
                        <a:pt x="348" y="18"/>
                      </a:lnTo>
                      <a:lnTo>
                        <a:pt x="342" y="14"/>
                      </a:lnTo>
                      <a:lnTo>
                        <a:pt x="341" y="16"/>
                      </a:lnTo>
                      <a:lnTo>
                        <a:pt x="326" y="38"/>
                      </a:lnTo>
                      <a:lnTo>
                        <a:pt x="317" y="45"/>
                      </a:lnTo>
                      <a:lnTo>
                        <a:pt x="304" y="47"/>
                      </a:lnTo>
                      <a:lnTo>
                        <a:pt x="297" y="44"/>
                      </a:lnTo>
                      <a:lnTo>
                        <a:pt x="290" y="40"/>
                      </a:lnTo>
                      <a:lnTo>
                        <a:pt x="277" y="42"/>
                      </a:lnTo>
                      <a:lnTo>
                        <a:pt x="275" y="49"/>
                      </a:lnTo>
                      <a:lnTo>
                        <a:pt x="266" y="49"/>
                      </a:lnTo>
                      <a:lnTo>
                        <a:pt x="255" y="47"/>
                      </a:lnTo>
                      <a:lnTo>
                        <a:pt x="233" y="58"/>
                      </a:lnTo>
                      <a:lnTo>
                        <a:pt x="222" y="55"/>
                      </a:lnTo>
                      <a:lnTo>
                        <a:pt x="217" y="51"/>
                      </a:lnTo>
                      <a:lnTo>
                        <a:pt x="217" y="44"/>
                      </a:lnTo>
                      <a:lnTo>
                        <a:pt x="213" y="40"/>
                      </a:lnTo>
                      <a:lnTo>
                        <a:pt x="215" y="24"/>
                      </a:lnTo>
                      <a:lnTo>
                        <a:pt x="218" y="18"/>
                      </a:lnTo>
                      <a:lnTo>
                        <a:pt x="217" y="11"/>
                      </a:lnTo>
                      <a:lnTo>
                        <a:pt x="211" y="9"/>
                      </a:lnTo>
                      <a:lnTo>
                        <a:pt x="211" y="0"/>
                      </a:lnTo>
                      <a:lnTo>
                        <a:pt x="202" y="0"/>
                      </a:lnTo>
                      <a:lnTo>
                        <a:pt x="197" y="7"/>
                      </a:lnTo>
                      <a:lnTo>
                        <a:pt x="166" y="20"/>
                      </a:lnTo>
                      <a:lnTo>
                        <a:pt x="138" y="13"/>
                      </a:lnTo>
                      <a:lnTo>
                        <a:pt x="140" y="18"/>
                      </a:lnTo>
                      <a:lnTo>
                        <a:pt x="147" y="24"/>
                      </a:lnTo>
                      <a:lnTo>
                        <a:pt x="146" y="31"/>
                      </a:lnTo>
                      <a:lnTo>
                        <a:pt x="147" y="42"/>
                      </a:lnTo>
                      <a:lnTo>
                        <a:pt x="160" y="42"/>
                      </a:lnTo>
                      <a:lnTo>
                        <a:pt x="160" y="45"/>
                      </a:lnTo>
                      <a:lnTo>
                        <a:pt x="151" y="49"/>
                      </a:lnTo>
                      <a:lnTo>
                        <a:pt x="146" y="55"/>
                      </a:lnTo>
                      <a:lnTo>
                        <a:pt x="125" y="66"/>
                      </a:lnTo>
                      <a:lnTo>
                        <a:pt x="115" y="66"/>
                      </a:lnTo>
                      <a:lnTo>
                        <a:pt x="107" y="58"/>
                      </a:lnTo>
                      <a:lnTo>
                        <a:pt x="104" y="60"/>
                      </a:lnTo>
                      <a:lnTo>
                        <a:pt x="96" y="47"/>
                      </a:lnTo>
                      <a:lnTo>
                        <a:pt x="89" y="51"/>
                      </a:lnTo>
                      <a:lnTo>
                        <a:pt x="85" y="47"/>
                      </a:lnTo>
                      <a:lnTo>
                        <a:pt x="84" y="51"/>
                      </a:lnTo>
                      <a:lnTo>
                        <a:pt x="62" y="51"/>
                      </a:lnTo>
                      <a:lnTo>
                        <a:pt x="62" y="62"/>
                      </a:lnTo>
                      <a:lnTo>
                        <a:pt x="69" y="62"/>
                      </a:lnTo>
                      <a:lnTo>
                        <a:pt x="71" y="69"/>
                      </a:lnTo>
                      <a:lnTo>
                        <a:pt x="58" y="69"/>
                      </a:lnTo>
                      <a:lnTo>
                        <a:pt x="58" y="80"/>
                      </a:lnTo>
                      <a:lnTo>
                        <a:pt x="65" y="86"/>
                      </a:lnTo>
                      <a:lnTo>
                        <a:pt x="67" y="97"/>
                      </a:lnTo>
                      <a:lnTo>
                        <a:pt x="58" y="140"/>
                      </a:lnTo>
                      <a:lnTo>
                        <a:pt x="34" y="148"/>
                      </a:lnTo>
                      <a:lnTo>
                        <a:pt x="22" y="155"/>
                      </a:lnTo>
                      <a:lnTo>
                        <a:pt x="12" y="168"/>
                      </a:lnTo>
                      <a:lnTo>
                        <a:pt x="11" y="177"/>
                      </a:lnTo>
                      <a:lnTo>
                        <a:pt x="5" y="180"/>
                      </a:lnTo>
                      <a:lnTo>
                        <a:pt x="0" y="193"/>
                      </a:lnTo>
                      <a:lnTo>
                        <a:pt x="5" y="204"/>
                      </a:lnTo>
                      <a:lnTo>
                        <a:pt x="14" y="213"/>
                      </a:lnTo>
                      <a:lnTo>
                        <a:pt x="14" y="221"/>
                      </a:lnTo>
                      <a:lnTo>
                        <a:pt x="22" y="222"/>
                      </a:lnTo>
                      <a:lnTo>
                        <a:pt x="25" y="228"/>
                      </a:lnTo>
                      <a:lnTo>
                        <a:pt x="34" y="230"/>
                      </a:lnTo>
                      <a:lnTo>
                        <a:pt x="51" y="219"/>
                      </a:lnTo>
                      <a:lnTo>
                        <a:pt x="51" y="244"/>
                      </a:lnTo>
                      <a:lnTo>
                        <a:pt x="53" y="246"/>
                      </a:lnTo>
                      <a:lnTo>
                        <a:pt x="63" y="244"/>
                      </a:lnTo>
                      <a:lnTo>
                        <a:pt x="84" y="246"/>
                      </a:lnTo>
                      <a:lnTo>
                        <a:pt x="96" y="241"/>
                      </a:lnTo>
                      <a:lnTo>
                        <a:pt x="109" y="226"/>
                      </a:lnTo>
                      <a:lnTo>
                        <a:pt x="127" y="224"/>
                      </a:lnTo>
                      <a:lnTo>
                        <a:pt x="131" y="231"/>
                      </a:lnTo>
                      <a:lnTo>
                        <a:pt x="127" y="250"/>
                      </a:lnTo>
                      <a:lnTo>
                        <a:pt x="133" y="259"/>
                      </a:lnTo>
                      <a:lnTo>
                        <a:pt x="142" y="266"/>
                      </a:lnTo>
                      <a:lnTo>
                        <a:pt x="160" y="270"/>
                      </a:lnTo>
                      <a:lnTo>
                        <a:pt x="164" y="275"/>
                      </a:lnTo>
                      <a:lnTo>
                        <a:pt x="178" y="277"/>
                      </a:lnTo>
                      <a:lnTo>
                        <a:pt x="184" y="283"/>
                      </a:lnTo>
                      <a:lnTo>
                        <a:pt x="193" y="283"/>
                      </a:lnTo>
                      <a:lnTo>
                        <a:pt x="198" y="286"/>
                      </a:lnTo>
                      <a:lnTo>
                        <a:pt x="208" y="303"/>
                      </a:lnTo>
                      <a:lnTo>
                        <a:pt x="204" y="312"/>
                      </a:lnTo>
                      <a:lnTo>
                        <a:pt x="209" y="328"/>
                      </a:lnTo>
                      <a:lnTo>
                        <a:pt x="235" y="328"/>
                      </a:lnTo>
                      <a:lnTo>
                        <a:pt x="235" y="343"/>
                      </a:lnTo>
                      <a:lnTo>
                        <a:pt x="242" y="345"/>
                      </a:lnTo>
                      <a:lnTo>
                        <a:pt x="246" y="357"/>
                      </a:lnTo>
                      <a:lnTo>
                        <a:pt x="244" y="388"/>
                      </a:lnTo>
                      <a:lnTo>
                        <a:pt x="240" y="390"/>
                      </a:lnTo>
                      <a:lnTo>
                        <a:pt x="244" y="421"/>
                      </a:lnTo>
                      <a:lnTo>
                        <a:pt x="255" y="425"/>
                      </a:lnTo>
                      <a:lnTo>
                        <a:pt x="266" y="421"/>
                      </a:lnTo>
                      <a:lnTo>
                        <a:pt x="275" y="425"/>
                      </a:lnTo>
                      <a:lnTo>
                        <a:pt x="280" y="450"/>
                      </a:lnTo>
                      <a:lnTo>
                        <a:pt x="297" y="450"/>
                      </a:lnTo>
                      <a:lnTo>
                        <a:pt x="297" y="461"/>
                      </a:lnTo>
                      <a:lnTo>
                        <a:pt x="295" y="479"/>
                      </a:lnTo>
                      <a:lnTo>
                        <a:pt x="295" y="479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5" name=""/>
                <p:cNvSpPr/>
                <p:nvPr/>
              </p:nvSpPr>
              <p:spPr>
                <a:xfrm>
                  <a:off x="2916000" y="4665600"/>
                  <a:ext cx="14400" cy="17280"/>
                </a:xfrm>
                <a:custGeom>
                  <a:avLst/>
                  <a:gdLst/>
                  <a:ahLst/>
                  <a:rect l="l" t="t" r="r" b="b"/>
                  <a:pathLst>
                    <a:path w="9" h="11">
                      <a:moveTo>
                        <a:pt x="9" y="4"/>
                      </a:moveTo>
                      <a:lnTo>
                        <a:pt x="2" y="11"/>
                      </a:lnTo>
                      <a:lnTo>
                        <a:pt x="0" y="8"/>
                      </a:lnTo>
                      <a:lnTo>
                        <a:pt x="6" y="2"/>
                      </a:lnTo>
                      <a:lnTo>
                        <a:pt x="9" y="0"/>
                      </a:lnTo>
                      <a:lnTo>
                        <a:pt x="6" y="4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520" bIns="-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6" name=""/>
                <p:cNvSpPr/>
                <p:nvPr/>
              </p:nvSpPr>
              <p:spPr>
                <a:xfrm>
                  <a:off x="2916000" y="4665600"/>
                  <a:ext cx="14400" cy="17280"/>
                </a:xfrm>
                <a:custGeom>
                  <a:avLst/>
                  <a:gdLst/>
                  <a:ahLst/>
                  <a:rect l="l" t="t" r="r" b="b"/>
                  <a:pathLst>
                    <a:path w="9" h="11">
                      <a:moveTo>
                        <a:pt x="9" y="4"/>
                      </a:moveTo>
                      <a:lnTo>
                        <a:pt x="2" y="11"/>
                      </a:lnTo>
                      <a:lnTo>
                        <a:pt x="0" y="8"/>
                      </a:lnTo>
                      <a:lnTo>
                        <a:pt x="6" y="2"/>
                      </a:lnTo>
                      <a:lnTo>
                        <a:pt x="9" y="0"/>
                      </a:lnTo>
                      <a:lnTo>
                        <a:pt x="6" y="4"/>
                      </a:lnTo>
                      <a:lnTo>
                        <a:pt x="9" y="4"/>
                      </a:lnTo>
                      <a:lnTo>
                        <a:pt x="9" y="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520" bIns="-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7" name=""/>
                <p:cNvSpPr/>
                <p:nvPr/>
              </p:nvSpPr>
              <p:spPr>
                <a:xfrm>
                  <a:off x="2954160" y="4662360"/>
                  <a:ext cx="4680" cy="6480"/>
                </a:xfrm>
                <a:custGeom>
                  <a:avLst/>
                  <a:gdLst/>
                  <a:ahLst/>
                  <a:rect l="l" t="t" r="r" b="b"/>
                  <a:pathLst>
                    <a:path w="3" h="4">
                      <a:moveTo>
                        <a:pt x="3" y="2"/>
                      </a:move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8" name=""/>
                <p:cNvSpPr/>
                <p:nvPr/>
              </p:nvSpPr>
              <p:spPr>
                <a:xfrm>
                  <a:off x="2954160" y="4662360"/>
                  <a:ext cx="4680" cy="6480"/>
                </a:xfrm>
                <a:custGeom>
                  <a:avLst/>
                  <a:gdLst/>
                  <a:ahLst/>
                  <a:rect l="l" t="t" r="r" b="b"/>
                  <a:pathLst>
                    <a:path w="3" h="4">
                      <a:moveTo>
                        <a:pt x="3" y="2"/>
                      </a:move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3" y="2"/>
                      </a:lnTo>
                      <a:lnTo>
                        <a:pt x="3" y="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9" name=""/>
                <p:cNvSpPr/>
                <p:nvPr/>
              </p:nvSpPr>
              <p:spPr>
                <a:xfrm>
                  <a:off x="2936880" y="4654440"/>
                  <a:ext cx="14040" cy="11160"/>
                </a:xfrm>
                <a:custGeom>
                  <a:avLst/>
                  <a:gdLst/>
                  <a:ahLst/>
                  <a:rect l="l" t="t" r="r" b="b"/>
                  <a:pathLst>
                    <a:path w="9" h="7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2" y="5"/>
                      </a:lnTo>
                      <a:lnTo>
                        <a:pt x="9" y="7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0" name=""/>
                <p:cNvSpPr/>
                <p:nvPr/>
              </p:nvSpPr>
              <p:spPr>
                <a:xfrm>
                  <a:off x="2936880" y="4654440"/>
                  <a:ext cx="14040" cy="11160"/>
                </a:xfrm>
                <a:custGeom>
                  <a:avLst/>
                  <a:gdLst/>
                  <a:ahLst/>
                  <a:rect l="l" t="t" r="r" b="b"/>
                  <a:pathLst>
                    <a:path w="9" h="7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2" y="5"/>
                      </a:lnTo>
                      <a:lnTo>
                        <a:pt x="9" y="7"/>
                      </a:lnTo>
                      <a:lnTo>
                        <a:pt x="4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1" name=""/>
                <p:cNvSpPr/>
                <p:nvPr/>
              </p:nvSpPr>
              <p:spPr>
                <a:xfrm>
                  <a:off x="2325600" y="5094360"/>
                  <a:ext cx="206280" cy="1114200"/>
                </a:xfrm>
                <a:custGeom>
                  <a:avLst/>
                  <a:gdLst/>
                  <a:ahLst/>
                  <a:rect l="l" t="t" r="r" b="b"/>
                  <a:pathLst>
                    <a:path w="130" h="702">
                      <a:moveTo>
                        <a:pt x="77" y="11"/>
                      </a:moveTo>
                      <a:lnTo>
                        <a:pt x="80" y="38"/>
                      </a:lnTo>
                      <a:lnTo>
                        <a:pt x="82" y="64"/>
                      </a:lnTo>
                      <a:lnTo>
                        <a:pt x="80" y="86"/>
                      </a:lnTo>
                      <a:lnTo>
                        <a:pt x="75" y="93"/>
                      </a:lnTo>
                      <a:lnTo>
                        <a:pt x="77" y="126"/>
                      </a:lnTo>
                      <a:lnTo>
                        <a:pt x="73" y="135"/>
                      </a:lnTo>
                      <a:lnTo>
                        <a:pt x="73" y="152"/>
                      </a:lnTo>
                      <a:lnTo>
                        <a:pt x="62" y="188"/>
                      </a:lnTo>
                      <a:lnTo>
                        <a:pt x="64" y="204"/>
                      </a:lnTo>
                      <a:lnTo>
                        <a:pt x="59" y="212"/>
                      </a:lnTo>
                      <a:lnTo>
                        <a:pt x="57" y="219"/>
                      </a:lnTo>
                      <a:lnTo>
                        <a:pt x="62" y="250"/>
                      </a:lnTo>
                      <a:lnTo>
                        <a:pt x="59" y="274"/>
                      </a:lnTo>
                      <a:lnTo>
                        <a:pt x="40" y="328"/>
                      </a:lnTo>
                      <a:lnTo>
                        <a:pt x="37" y="328"/>
                      </a:lnTo>
                      <a:lnTo>
                        <a:pt x="37" y="338"/>
                      </a:lnTo>
                      <a:lnTo>
                        <a:pt x="29" y="341"/>
                      </a:lnTo>
                      <a:lnTo>
                        <a:pt x="29" y="365"/>
                      </a:lnTo>
                      <a:lnTo>
                        <a:pt x="33" y="383"/>
                      </a:lnTo>
                      <a:lnTo>
                        <a:pt x="29" y="390"/>
                      </a:lnTo>
                      <a:lnTo>
                        <a:pt x="26" y="421"/>
                      </a:lnTo>
                      <a:lnTo>
                        <a:pt x="33" y="429"/>
                      </a:lnTo>
                      <a:lnTo>
                        <a:pt x="40" y="423"/>
                      </a:lnTo>
                      <a:lnTo>
                        <a:pt x="49" y="425"/>
                      </a:lnTo>
                      <a:lnTo>
                        <a:pt x="42" y="432"/>
                      </a:lnTo>
                      <a:lnTo>
                        <a:pt x="48" y="434"/>
                      </a:lnTo>
                      <a:lnTo>
                        <a:pt x="48" y="443"/>
                      </a:lnTo>
                      <a:lnTo>
                        <a:pt x="46" y="440"/>
                      </a:lnTo>
                      <a:lnTo>
                        <a:pt x="44" y="442"/>
                      </a:lnTo>
                      <a:lnTo>
                        <a:pt x="46" y="445"/>
                      </a:lnTo>
                      <a:lnTo>
                        <a:pt x="42" y="449"/>
                      </a:lnTo>
                      <a:lnTo>
                        <a:pt x="44" y="454"/>
                      </a:lnTo>
                      <a:lnTo>
                        <a:pt x="38" y="463"/>
                      </a:lnTo>
                      <a:lnTo>
                        <a:pt x="40" y="471"/>
                      </a:lnTo>
                      <a:lnTo>
                        <a:pt x="37" y="478"/>
                      </a:lnTo>
                      <a:lnTo>
                        <a:pt x="44" y="483"/>
                      </a:lnTo>
                      <a:lnTo>
                        <a:pt x="44" y="491"/>
                      </a:lnTo>
                      <a:lnTo>
                        <a:pt x="33" y="496"/>
                      </a:lnTo>
                      <a:lnTo>
                        <a:pt x="33" y="502"/>
                      </a:lnTo>
                      <a:lnTo>
                        <a:pt x="37" y="505"/>
                      </a:lnTo>
                      <a:lnTo>
                        <a:pt x="31" y="507"/>
                      </a:lnTo>
                      <a:lnTo>
                        <a:pt x="31" y="511"/>
                      </a:lnTo>
                      <a:lnTo>
                        <a:pt x="37" y="507"/>
                      </a:lnTo>
                      <a:lnTo>
                        <a:pt x="33" y="511"/>
                      </a:lnTo>
                      <a:lnTo>
                        <a:pt x="37" y="513"/>
                      </a:lnTo>
                      <a:lnTo>
                        <a:pt x="31" y="516"/>
                      </a:lnTo>
                      <a:lnTo>
                        <a:pt x="29" y="522"/>
                      </a:lnTo>
                      <a:lnTo>
                        <a:pt x="35" y="518"/>
                      </a:lnTo>
                      <a:lnTo>
                        <a:pt x="33" y="524"/>
                      </a:lnTo>
                      <a:lnTo>
                        <a:pt x="26" y="529"/>
                      </a:lnTo>
                      <a:lnTo>
                        <a:pt x="26" y="524"/>
                      </a:lnTo>
                      <a:lnTo>
                        <a:pt x="24" y="527"/>
                      </a:lnTo>
                      <a:lnTo>
                        <a:pt x="20" y="525"/>
                      </a:lnTo>
                      <a:lnTo>
                        <a:pt x="22" y="522"/>
                      </a:lnTo>
                      <a:lnTo>
                        <a:pt x="20" y="516"/>
                      </a:lnTo>
                      <a:lnTo>
                        <a:pt x="9" y="516"/>
                      </a:lnTo>
                      <a:lnTo>
                        <a:pt x="13" y="522"/>
                      </a:lnTo>
                      <a:lnTo>
                        <a:pt x="0" y="531"/>
                      </a:lnTo>
                      <a:lnTo>
                        <a:pt x="0" y="536"/>
                      </a:lnTo>
                      <a:lnTo>
                        <a:pt x="4" y="538"/>
                      </a:lnTo>
                      <a:lnTo>
                        <a:pt x="2" y="533"/>
                      </a:lnTo>
                      <a:lnTo>
                        <a:pt x="6" y="531"/>
                      </a:lnTo>
                      <a:lnTo>
                        <a:pt x="13" y="536"/>
                      </a:lnTo>
                      <a:lnTo>
                        <a:pt x="20" y="535"/>
                      </a:lnTo>
                      <a:lnTo>
                        <a:pt x="24" y="540"/>
                      </a:lnTo>
                      <a:lnTo>
                        <a:pt x="22" y="542"/>
                      </a:lnTo>
                      <a:lnTo>
                        <a:pt x="24" y="545"/>
                      </a:lnTo>
                      <a:lnTo>
                        <a:pt x="17" y="549"/>
                      </a:lnTo>
                      <a:lnTo>
                        <a:pt x="24" y="553"/>
                      </a:lnTo>
                      <a:lnTo>
                        <a:pt x="22" y="556"/>
                      </a:lnTo>
                      <a:lnTo>
                        <a:pt x="26" y="556"/>
                      </a:lnTo>
                      <a:lnTo>
                        <a:pt x="33" y="567"/>
                      </a:lnTo>
                      <a:lnTo>
                        <a:pt x="22" y="564"/>
                      </a:lnTo>
                      <a:lnTo>
                        <a:pt x="20" y="567"/>
                      </a:lnTo>
                      <a:lnTo>
                        <a:pt x="17" y="562"/>
                      </a:lnTo>
                      <a:lnTo>
                        <a:pt x="18" y="573"/>
                      </a:lnTo>
                      <a:lnTo>
                        <a:pt x="26" y="571"/>
                      </a:lnTo>
                      <a:lnTo>
                        <a:pt x="28" y="576"/>
                      </a:lnTo>
                      <a:lnTo>
                        <a:pt x="20" y="573"/>
                      </a:lnTo>
                      <a:lnTo>
                        <a:pt x="20" y="595"/>
                      </a:lnTo>
                      <a:lnTo>
                        <a:pt x="26" y="587"/>
                      </a:lnTo>
                      <a:lnTo>
                        <a:pt x="26" y="597"/>
                      </a:lnTo>
                      <a:lnTo>
                        <a:pt x="26" y="600"/>
                      </a:lnTo>
                      <a:lnTo>
                        <a:pt x="20" y="602"/>
                      </a:lnTo>
                      <a:lnTo>
                        <a:pt x="15" y="613"/>
                      </a:lnTo>
                      <a:lnTo>
                        <a:pt x="26" y="620"/>
                      </a:lnTo>
                      <a:lnTo>
                        <a:pt x="22" y="622"/>
                      </a:lnTo>
                      <a:lnTo>
                        <a:pt x="22" y="626"/>
                      </a:lnTo>
                      <a:lnTo>
                        <a:pt x="28" y="626"/>
                      </a:lnTo>
                      <a:lnTo>
                        <a:pt x="29" y="628"/>
                      </a:lnTo>
                      <a:lnTo>
                        <a:pt x="22" y="629"/>
                      </a:lnTo>
                      <a:lnTo>
                        <a:pt x="22" y="635"/>
                      </a:lnTo>
                      <a:lnTo>
                        <a:pt x="29" y="642"/>
                      </a:lnTo>
                      <a:lnTo>
                        <a:pt x="31" y="659"/>
                      </a:lnTo>
                      <a:lnTo>
                        <a:pt x="35" y="659"/>
                      </a:lnTo>
                      <a:lnTo>
                        <a:pt x="33" y="648"/>
                      </a:lnTo>
                      <a:lnTo>
                        <a:pt x="37" y="659"/>
                      </a:lnTo>
                      <a:lnTo>
                        <a:pt x="40" y="653"/>
                      </a:lnTo>
                      <a:lnTo>
                        <a:pt x="37" y="649"/>
                      </a:lnTo>
                      <a:lnTo>
                        <a:pt x="44" y="651"/>
                      </a:lnTo>
                      <a:lnTo>
                        <a:pt x="40" y="646"/>
                      </a:lnTo>
                      <a:lnTo>
                        <a:pt x="48" y="651"/>
                      </a:lnTo>
                      <a:lnTo>
                        <a:pt x="44" y="657"/>
                      </a:lnTo>
                      <a:lnTo>
                        <a:pt x="48" y="664"/>
                      </a:lnTo>
                      <a:lnTo>
                        <a:pt x="44" y="671"/>
                      </a:lnTo>
                      <a:lnTo>
                        <a:pt x="62" y="671"/>
                      </a:lnTo>
                      <a:lnTo>
                        <a:pt x="68" y="679"/>
                      </a:lnTo>
                      <a:lnTo>
                        <a:pt x="64" y="686"/>
                      </a:lnTo>
                      <a:lnTo>
                        <a:pt x="53" y="693"/>
                      </a:lnTo>
                      <a:lnTo>
                        <a:pt x="51" y="690"/>
                      </a:lnTo>
                      <a:lnTo>
                        <a:pt x="49" y="690"/>
                      </a:lnTo>
                      <a:lnTo>
                        <a:pt x="51" y="697"/>
                      </a:lnTo>
                      <a:lnTo>
                        <a:pt x="60" y="702"/>
                      </a:lnTo>
                      <a:lnTo>
                        <a:pt x="68" y="702"/>
                      </a:lnTo>
                      <a:lnTo>
                        <a:pt x="71" y="677"/>
                      </a:lnTo>
                      <a:lnTo>
                        <a:pt x="97" y="662"/>
                      </a:lnTo>
                      <a:lnTo>
                        <a:pt x="110" y="664"/>
                      </a:lnTo>
                      <a:lnTo>
                        <a:pt x="88" y="659"/>
                      </a:lnTo>
                      <a:lnTo>
                        <a:pt x="53" y="657"/>
                      </a:lnTo>
                      <a:lnTo>
                        <a:pt x="49" y="651"/>
                      </a:lnTo>
                      <a:lnTo>
                        <a:pt x="49" y="626"/>
                      </a:lnTo>
                      <a:lnTo>
                        <a:pt x="35" y="628"/>
                      </a:lnTo>
                      <a:lnTo>
                        <a:pt x="33" y="613"/>
                      </a:lnTo>
                      <a:lnTo>
                        <a:pt x="37" y="598"/>
                      </a:lnTo>
                      <a:lnTo>
                        <a:pt x="46" y="582"/>
                      </a:lnTo>
                      <a:lnTo>
                        <a:pt x="49" y="571"/>
                      </a:lnTo>
                      <a:lnTo>
                        <a:pt x="48" y="556"/>
                      </a:lnTo>
                      <a:lnTo>
                        <a:pt x="59" y="533"/>
                      </a:lnTo>
                      <a:lnTo>
                        <a:pt x="60" y="507"/>
                      </a:lnTo>
                      <a:lnTo>
                        <a:pt x="62" y="500"/>
                      </a:lnTo>
                      <a:lnTo>
                        <a:pt x="55" y="491"/>
                      </a:lnTo>
                      <a:lnTo>
                        <a:pt x="64" y="489"/>
                      </a:lnTo>
                      <a:lnTo>
                        <a:pt x="62" y="485"/>
                      </a:lnTo>
                      <a:lnTo>
                        <a:pt x="57" y="483"/>
                      </a:lnTo>
                      <a:lnTo>
                        <a:pt x="57" y="473"/>
                      </a:lnTo>
                      <a:lnTo>
                        <a:pt x="53" y="445"/>
                      </a:lnTo>
                      <a:lnTo>
                        <a:pt x="59" y="431"/>
                      </a:lnTo>
                      <a:lnTo>
                        <a:pt x="55" y="420"/>
                      </a:lnTo>
                      <a:lnTo>
                        <a:pt x="57" y="394"/>
                      </a:lnTo>
                      <a:lnTo>
                        <a:pt x="64" y="372"/>
                      </a:lnTo>
                      <a:lnTo>
                        <a:pt x="68" y="365"/>
                      </a:lnTo>
                      <a:lnTo>
                        <a:pt x="66" y="350"/>
                      </a:lnTo>
                      <a:lnTo>
                        <a:pt x="68" y="328"/>
                      </a:lnTo>
                      <a:lnTo>
                        <a:pt x="77" y="318"/>
                      </a:lnTo>
                      <a:lnTo>
                        <a:pt x="77" y="301"/>
                      </a:lnTo>
                      <a:lnTo>
                        <a:pt x="88" y="281"/>
                      </a:lnTo>
                      <a:lnTo>
                        <a:pt x="84" y="266"/>
                      </a:lnTo>
                      <a:lnTo>
                        <a:pt x="77" y="237"/>
                      </a:lnTo>
                      <a:lnTo>
                        <a:pt x="77" y="230"/>
                      </a:lnTo>
                      <a:lnTo>
                        <a:pt x="84" y="212"/>
                      </a:lnTo>
                      <a:lnTo>
                        <a:pt x="86" y="195"/>
                      </a:lnTo>
                      <a:lnTo>
                        <a:pt x="91" y="173"/>
                      </a:lnTo>
                      <a:lnTo>
                        <a:pt x="99" y="166"/>
                      </a:lnTo>
                      <a:lnTo>
                        <a:pt x="102" y="159"/>
                      </a:lnTo>
                      <a:lnTo>
                        <a:pt x="110" y="153"/>
                      </a:lnTo>
                      <a:lnTo>
                        <a:pt x="106" y="130"/>
                      </a:lnTo>
                      <a:lnTo>
                        <a:pt x="108" y="113"/>
                      </a:lnTo>
                      <a:lnTo>
                        <a:pt x="126" y="104"/>
                      </a:lnTo>
                      <a:lnTo>
                        <a:pt x="130" y="93"/>
                      </a:lnTo>
                      <a:lnTo>
                        <a:pt x="128" y="86"/>
                      </a:lnTo>
                      <a:lnTo>
                        <a:pt x="115" y="84"/>
                      </a:lnTo>
                      <a:lnTo>
                        <a:pt x="110" y="55"/>
                      </a:lnTo>
                      <a:lnTo>
                        <a:pt x="102" y="42"/>
                      </a:lnTo>
                      <a:lnTo>
                        <a:pt x="102" y="38"/>
                      </a:lnTo>
                      <a:lnTo>
                        <a:pt x="106" y="37"/>
                      </a:lnTo>
                      <a:lnTo>
                        <a:pt x="106" y="28"/>
                      </a:lnTo>
                      <a:lnTo>
                        <a:pt x="99" y="22"/>
                      </a:lnTo>
                      <a:lnTo>
                        <a:pt x="97" y="7"/>
                      </a:lnTo>
                      <a:lnTo>
                        <a:pt x="91" y="0"/>
                      </a:lnTo>
                      <a:lnTo>
                        <a:pt x="88" y="7"/>
                      </a:lnTo>
                      <a:lnTo>
                        <a:pt x="77" y="11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2" name=""/>
                <p:cNvSpPr/>
                <p:nvPr/>
              </p:nvSpPr>
              <p:spPr>
                <a:xfrm>
                  <a:off x="2325600" y="5094360"/>
                  <a:ext cx="206280" cy="1114200"/>
                </a:xfrm>
                <a:custGeom>
                  <a:avLst/>
                  <a:gdLst/>
                  <a:ahLst/>
                  <a:rect l="l" t="t" r="r" b="b"/>
                  <a:pathLst>
                    <a:path w="130" h="702">
                      <a:moveTo>
                        <a:pt x="77" y="11"/>
                      </a:moveTo>
                      <a:lnTo>
                        <a:pt x="80" y="38"/>
                      </a:lnTo>
                      <a:lnTo>
                        <a:pt x="82" y="64"/>
                      </a:lnTo>
                      <a:lnTo>
                        <a:pt x="80" y="86"/>
                      </a:lnTo>
                      <a:lnTo>
                        <a:pt x="75" y="93"/>
                      </a:lnTo>
                      <a:lnTo>
                        <a:pt x="77" y="126"/>
                      </a:lnTo>
                      <a:lnTo>
                        <a:pt x="73" y="135"/>
                      </a:lnTo>
                      <a:lnTo>
                        <a:pt x="73" y="152"/>
                      </a:lnTo>
                      <a:lnTo>
                        <a:pt x="62" y="188"/>
                      </a:lnTo>
                      <a:lnTo>
                        <a:pt x="64" y="204"/>
                      </a:lnTo>
                      <a:lnTo>
                        <a:pt x="59" y="212"/>
                      </a:lnTo>
                      <a:lnTo>
                        <a:pt x="57" y="219"/>
                      </a:lnTo>
                      <a:lnTo>
                        <a:pt x="62" y="250"/>
                      </a:lnTo>
                      <a:lnTo>
                        <a:pt x="59" y="274"/>
                      </a:lnTo>
                      <a:lnTo>
                        <a:pt x="40" y="328"/>
                      </a:lnTo>
                      <a:lnTo>
                        <a:pt x="37" y="328"/>
                      </a:lnTo>
                      <a:lnTo>
                        <a:pt x="37" y="338"/>
                      </a:lnTo>
                      <a:lnTo>
                        <a:pt x="29" y="341"/>
                      </a:lnTo>
                      <a:lnTo>
                        <a:pt x="29" y="365"/>
                      </a:lnTo>
                      <a:lnTo>
                        <a:pt x="33" y="383"/>
                      </a:lnTo>
                      <a:lnTo>
                        <a:pt x="29" y="390"/>
                      </a:lnTo>
                      <a:lnTo>
                        <a:pt x="26" y="421"/>
                      </a:lnTo>
                      <a:lnTo>
                        <a:pt x="33" y="429"/>
                      </a:lnTo>
                      <a:lnTo>
                        <a:pt x="40" y="423"/>
                      </a:lnTo>
                      <a:lnTo>
                        <a:pt x="49" y="425"/>
                      </a:lnTo>
                      <a:lnTo>
                        <a:pt x="42" y="432"/>
                      </a:lnTo>
                      <a:lnTo>
                        <a:pt x="48" y="434"/>
                      </a:lnTo>
                      <a:lnTo>
                        <a:pt x="48" y="443"/>
                      </a:lnTo>
                      <a:lnTo>
                        <a:pt x="46" y="440"/>
                      </a:lnTo>
                      <a:lnTo>
                        <a:pt x="44" y="442"/>
                      </a:lnTo>
                      <a:lnTo>
                        <a:pt x="46" y="445"/>
                      </a:lnTo>
                      <a:lnTo>
                        <a:pt x="42" y="449"/>
                      </a:lnTo>
                      <a:lnTo>
                        <a:pt x="44" y="454"/>
                      </a:lnTo>
                      <a:lnTo>
                        <a:pt x="38" y="463"/>
                      </a:lnTo>
                      <a:lnTo>
                        <a:pt x="40" y="471"/>
                      </a:lnTo>
                      <a:lnTo>
                        <a:pt x="37" y="478"/>
                      </a:lnTo>
                      <a:lnTo>
                        <a:pt x="44" y="483"/>
                      </a:lnTo>
                      <a:lnTo>
                        <a:pt x="44" y="491"/>
                      </a:lnTo>
                      <a:lnTo>
                        <a:pt x="33" y="496"/>
                      </a:lnTo>
                      <a:lnTo>
                        <a:pt x="33" y="502"/>
                      </a:lnTo>
                      <a:lnTo>
                        <a:pt x="37" y="505"/>
                      </a:lnTo>
                      <a:lnTo>
                        <a:pt x="31" y="507"/>
                      </a:lnTo>
                      <a:lnTo>
                        <a:pt x="31" y="511"/>
                      </a:lnTo>
                      <a:lnTo>
                        <a:pt x="37" y="507"/>
                      </a:lnTo>
                      <a:lnTo>
                        <a:pt x="33" y="511"/>
                      </a:lnTo>
                      <a:lnTo>
                        <a:pt x="37" y="513"/>
                      </a:lnTo>
                      <a:lnTo>
                        <a:pt x="31" y="516"/>
                      </a:lnTo>
                      <a:lnTo>
                        <a:pt x="29" y="522"/>
                      </a:lnTo>
                      <a:lnTo>
                        <a:pt x="35" y="518"/>
                      </a:lnTo>
                      <a:lnTo>
                        <a:pt x="33" y="524"/>
                      </a:lnTo>
                      <a:lnTo>
                        <a:pt x="26" y="529"/>
                      </a:lnTo>
                      <a:lnTo>
                        <a:pt x="26" y="524"/>
                      </a:lnTo>
                      <a:lnTo>
                        <a:pt x="24" y="527"/>
                      </a:lnTo>
                      <a:lnTo>
                        <a:pt x="20" y="525"/>
                      </a:lnTo>
                      <a:lnTo>
                        <a:pt x="22" y="522"/>
                      </a:lnTo>
                      <a:lnTo>
                        <a:pt x="20" y="516"/>
                      </a:lnTo>
                      <a:lnTo>
                        <a:pt x="9" y="516"/>
                      </a:lnTo>
                      <a:lnTo>
                        <a:pt x="13" y="522"/>
                      </a:lnTo>
                      <a:lnTo>
                        <a:pt x="0" y="531"/>
                      </a:lnTo>
                      <a:lnTo>
                        <a:pt x="0" y="536"/>
                      </a:lnTo>
                      <a:lnTo>
                        <a:pt x="4" y="538"/>
                      </a:lnTo>
                      <a:lnTo>
                        <a:pt x="2" y="533"/>
                      </a:lnTo>
                      <a:lnTo>
                        <a:pt x="6" y="531"/>
                      </a:lnTo>
                      <a:lnTo>
                        <a:pt x="13" y="536"/>
                      </a:lnTo>
                      <a:lnTo>
                        <a:pt x="20" y="535"/>
                      </a:lnTo>
                      <a:lnTo>
                        <a:pt x="24" y="540"/>
                      </a:lnTo>
                      <a:lnTo>
                        <a:pt x="22" y="542"/>
                      </a:lnTo>
                      <a:lnTo>
                        <a:pt x="24" y="545"/>
                      </a:lnTo>
                      <a:lnTo>
                        <a:pt x="17" y="549"/>
                      </a:lnTo>
                      <a:lnTo>
                        <a:pt x="24" y="553"/>
                      </a:lnTo>
                      <a:lnTo>
                        <a:pt x="22" y="556"/>
                      </a:lnTo>
                      <a:lnTo>
                        <a:pt x="26" y="556"/>
                      </a:lnTo>
                      <a:lnTo>
                        <a:pt x="33" y="567"/>
                      </a:lnTo>
                      <a:lnTo>
                        <a:pt x="22" y="564"/>
                      </a:lnTo>
                      <a:lnTo>
                        <a:pt x="20" y="567"/>
                      </a:lnTo>
                      <a:lnTo>
                        <a:pt x="17" y="562"/>
                      </a:lnTo>
                      <a:lnTo>
                        <a:pt x="18" y="573"/>
                      </a:lnTo>
                      <a:lnTo>
                        <a:pt x="26" y="571"/>
                      </a:lnTo>
                      <a:lnTo>
                        <a:pt x="28" y="576"/>
                      </a:lnTo>
                      <a:lnTo>
                        <a:pt x="20" y="573"/>
                      </a:lnTo>
                      <a:lnTo>
                        <a:pt x="20" y="595"/>
                      </a:lnTo>
                      <a:lnTo>
                        <a:pt x="26" y="587"/>
                      </a:lnTo>
                      <a:lnTo>
                        <a:pt x="26" y="597"/>
                      </a:lnTo>
                      <a:lnTo>
                        <a:pt x="26" y="600"/>
                      </a:lnTo>
                      <a:lnTo>
                        <a:pt x="20" y="602"/>
                      </a:lnTo>
                      <a:lnTo>
                        <a:pt x="15" y="613"/>
                      </a:lnTo>
                      <a:lnTo>
                        <a:pt x="26" y="620"/>
                      </a:lnTo>
                      <a:lnTo>
                        <a:pt x="22" y="622"/>
                      </a:lnTo>
                      <a:lnTo>
                        <a:pt x="22" y="626"/>
                      </a:lnTo>
                      <a:lnTo>
                        <a:pt x="28" y="626"/>
                      </a:lnTo>
                      <a:lnTo>
                        <a:pt x="29" y="628"/>
                      </a:lnTo>
                      <a:lnTo>
                        <a:pt x="22" y="629"/>
                      </a:lnTo>
                      <a:lnTo>
                        <a:pt x="22" y="635"/>
                      </a:lnTo>
                      <a:lnTo>
                        <a:pt x="29" y="642"/>
                      </a:lnTo>
                      <a:lnTo>
                        <a:pt x="31" y="659"/>
                      </a:lnTo>
                      <a:lnTo>
                        <a:pt x="35" y="659"/>
                      </a:lnTo>
                      <a:lnTo>
                        <a:pt x="33" y="648"/>
                      </a:lnTo>
                      <a:lnTo>
                        <a:pt x="37" y="659"/>
                      </a:lnTo>
                      <a:lnTo>
                        <a:pt x="40" y="653"/>
                      </a:lnTo>
                      <a:lnTo>
                        <a:pt x="37" y="649"/>
                      </a:lnTo>
                      <a:lnTo>
                        <a:pt x="44" y="651"/>
                      </a:lnTo>
                      <a:lnTo>
                        <a:pt x="40" y="646"/>
                      </a:lnTo>
                      <a:lnTo>
                        <a:pt x="48" y="651"/>
                      </a:lnTo>
                      <a:lnTo>
                        <a:pt x="44" y="657"/>
                      </a:lnTo>
                      <a:lnTo>
                        <a:pt x="48" y="664"/>
                      </a:lnTo>
                      <a:lnTo>
                        <a:pt x="44" y="671"/>
                      </a:lnTo>
                      <a:lnTo>
                        <a:pt x="62" y="671"/>
                      </a:lnTo>
                      <a:lnTo>
                        <a:pt x="68" y="679"/>
                      </a:lnTo>
                      <a:lnTo>
                        <a:pt x="64" y="686"/>
                      </a:lnTo>
                      <a:lnTo>
                        <a:pt x="53" y="693"/>
                      </a:lnTo>
                      <a:lnTo>
                        <a:pt x="51" y="690"/>
                      </a:lnTo>
                      <a:lnTo>
                        <a:pt x="49" y="690"/>
                      </a:lnTo>
                      <a:lnTo>
                        <a:pt x="51" y="697"/>
                      </a:lnTo>
                      <a:lnTo>
                        <a:pt x="60" y="702"/>
                      </a:lnTo>
                      <a:lnTo>
                        <a:pt x="68" y="702"/>
                      </a:lnTo>
                      <a:lnTo>
                        <a:pt x="71" y="677"/>
                      </a:lnTo>
                      <a:lnTo>
                        <a:pt x="97" y="662"/>
                      </a:lnTo>
                      <a:lnTo>
                        <a:pt x="110" y="664"/>
                      </a:lnTo>
                      <a:lnTo>
                        <a:pt x="88" y="659"/>
                      </a:lnTo>
                      <a:lnTo>
                        <a:pt x="53" y="657"/>
                      </a:lnTo>
                      <a:lnTo>
                        <a:pt x="49" y="651"/>
                      </a:lnTo>
                      <a:lnTo>
                        <a:pt x="49" y="626"/>
                      </a:lnTo>
                      <a:lnTo>
                        <a:pt x="35" y="628"/>
                      </a:lnTo>
                      <a:lnTo>
                        <a:pt x="33" y="613"/>
                      </a:lnTo>
                      <a:lnTo>
                        <a:pt x="37" y="598"/>
                      </a:lnTo>
                      <a:lnTo>
                        <a:pt x="46" y="582"/>
                      </a:lnTo>
                      <a:lnTo>
                        <a:pt x="49" y="571"/>
                      </a:lnTo>
                      <a:lnTo>
                        <a:pt x="48" y="556"/>
                      </a:lnTo>
                      <a:lnTo>
                        <a:pt x="59" y="533"/>
                      </a:lnTo>
                      <a:lnTo>
                        <a:pt x="60" y="507"/>
                      </a:lnTo>
                      <a:lnTo>
                        <a:pt x="62" y="500"/>
                      </a:lnTo>
                      <a:lnTo>
                        <a:pt x="55" y="491"/>
                      </a:lnTo>
                      <a:lnTo>
                        <a:pt x="64" y="489"/>
                      </a:lnTo>
                      <a:lnTo>
                        <a:pt x="62" y="485"/>
                      </a:lnTo>
                      <a:lnTo>
                        <a:pt x="57" y="483"/>
                      </a:lnTo>
                      <a:lnTo>
                        <a:pt x="57" y="473"/>
                      </a:lnTo>
                      <a:lnTo>
                        <a:pt x="53" y="445"/>
                      </a:lnTo>
                      <a:lnTo>
                        <a:pt x="59" y="431"/>
                      </a:lnTo>
                      <a:lnTo>
                        <a:pt x="55" y="420"/>
                      </a:lnTo>
                      <a:lnTo>
                        <a:pt x="57" y="394"/>
                      </a:lnTo>
                      <a:lnTo>
                        <a:pt x="64" y="372"/>
                      </a:lnTo>
                      <a:lnTo>
                        <a:pt x="68" y="365"/>
                      </a:lnTo>
                      <a:lnTo>
                        <a:pt x="66" y="350"/>
                      </a:lnTo>
                      <a:lnTo>
                        <a:pt x="68" y="328"/>
                      </a:lnTo>
                      <a:lnTo>
                        <a:pt x="77" y="318"/>
                      </a:lnTo>
                      <a:lnTo>
                        <a:pt x="77" y="301"/>
                      </a:lnTo>
                      <a:lnTo>
                        <a:pt x="88" y="281"/>
                      </a:lnTo>
                      <a:lnTo>
                        <a:pt x="84" y="266"/>
                      </a:lnTo>
                      <a:lnTo>
                        <a:pt x="77" y="237"/>
                      </a:lnTo>
                      <a:lnTo>
                        <a:pt x="77" y="230"/>
                      </a:lnTo>
                      <a:lnTo>
                        <a:pt x="84" y="212"/>
                      </a:lnTo>
                      <a:lnTo>
                        <a:pt x="86" y="195"/>
                      </a:lnTo>
                      <a:lnTo>
                        <a:pt x="91" y="173"/>
                      </a:lnTo>
                      <a:lnTo>
                        <a:pt x="99" y="166"/>
                      </a:lnTo>
                      <a:lnTo>
                        <a:pt x="102" y="159"/>
                      </a:lnTo>
                      <a:lnTo>
                        <a:pt x="110" y="153"/>
                      </a:lnTo>
                      <a:lnTo>
                        <a:pt x="106" y="130"/>
                      </a:lnTo>
                      <a:lnTo>
                        <a:pt x="108" y="113"/>
                      </a:lnTo>
                      <a:lnTo>
                        <a:pt x="126" y="104"/>
                      </a:lnTo>
                      <a:lnTo>
                        <a:pt x="130" y="93"/>
                      </a:lnTo>
                      <a:lnTo>
                        <a:pt x="128" y="86"/>
                      </a:lnTo>
                      <a:lnTo>
                        <a:pt x="115" y="84"/>
                      </a:lnTo>
                      <a:lnTo>
                        <a:pt x="110" y="55"/>
                      </a:lnTo>
                      <a:lnTo>
                        <a:pt x="102" y="42"/>
                      </a:lnTo>
                      <a:lnTo>
                        <a:pt x="102" y="38"/>
                      </a:lnTo>
                      <a:lnTo>
                        <a:pt x="106" y="37"/>
                      </a:lnTo>
                      <a:lnTo>
                        <a:pt x="106" y="28"/>
                      </a:lnTo>
                      <a:lnTo>
                        <a:pt x="99" y="22"/>
                      </a:lnTo>
                      <a:lnTo>
                        <a:pt x="97" y="7"/>
                      </a:lnTo>
                      <a:lnTo>
                        <a:pt x="91" y="0"/>
                      </a:lnTo>
                      <a:lnTo>
                        <a:pt x="88" y="7"/>
                      </a:lnTo>
                      <a:lnTo>
                        <a:pt x="77" y="11"/>
                      </a:lnTo>
                      <a:lnTo>
                        <a:pt x="77" y="11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3" name=""/>
                <p:cNvSpPr/>
                <p:nvPr/>
              </p:nvSpPr>
              <p:spPr>
                <a:xfrm>
                  <a:off x="2427120" y="6156360"/>
                  <a:ext cx="66600" cy="101520"/>
                </a:xfrm>
                <a:custGeom>
                  <a:avLst/>
                  <a:gdLst/>
                  <a:ahLst/>
                  <a:rect l="l" t="t" r="r" b="b"/>
                  <a:pathLst>
                    <a:path w="42" h="64">
                      <a:moveTo>
                        <a:pt x="42" y="4"/>
                      </a:moveTo>
                      <a:lnTo>
                        <a:pt x="31" y="4"/>
                      </a:lnTo>
                      <a:lnTo>
                        <a:pt x="29" y="0"/>
                      </a:lnTo>
                      <a:lnTo>
                        <a:pt x="24" y="6"/>
                      </a:lnTo>
                      <a:lnTo>
                        <a:pt x="15" y="8"/>
                      </a:lnTo>
                      <a:lnTo>
                        <a:pt x="18" y="11"/>
                      </a:lnTo>
                      <a:lnTo>
                        <a:pt x="15" y="13"/>
                      </a:lnTo>
                      <a:lnTo>
                        <a:pt x="15" y="21"/>
                      </a:lnTo>
                      <a:lnTo>
                        <a:pt x="31" y="24"/>
                      </a:lnTo>
                      <a:lnTo>
                        <a:pt x="18" y="31"/>
                      </a:lnTo>
                      <a:lnTo>
                        <a:pt x="20" y="42"/>
                      </a:lnTo>
                      <a:lnTo>
                        <a:pt x="31" y="48"/>
                      </a:lnTo>
                      <a:lnTo>
                        <a:pt x="18" y="44"/>
                      </a:lnTo>
                      <a:lnTo>
                        <a:pt x="18" y="46"/>
                      </a:lnTo>
                      <a:lnTo>
                        <a:pt x="20" y="48"/>
                      </a:lnTo>
                      <a:lnTo>
                        <a:pt x="18" y="52"/>
                      </a:lnTo>
                      <a:lnTo>
                        <a:pt x="7" y="41"/>
                      </a:lnTo>
                      <a:lnTo>
                        <a:pt x="11" y="48"/>
                      </a:lnTo>
                      <a:lnTo>
                        <a:pt x="0" y="52"/>
                      </a:lnTo>
                      <a:lnTo>
                        <a:pt x="0" y="55"/>
                      </a:lnTo>
                      <a:lnTo>
                        <a:pt x="7" y="55"/>
                      </a:lnTo>
                      <a:lnTo>
                        <a:pt x="7" y="61"/>
                      </a:lnTo>
                      <a:lnTo>
                        <a:pt x="35" y="64"/>
                      </a:lnTo>
                      <a:lnTo>
                        <a:pt x="42" y="62"/>
                      </a:lnTo>
                      <a:lnTo>
                        <a:pt x="42" y="4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4" name=""/>
                <p:cNvSpPr/>
                <p:nvPr/>
              </p:nvSpPr>
              <p:spPr>
                <a:xfrm>
                  <a:off x="2427120" y="6156360"/>
                  <a:ext cx="66600" cy="101520"/>
                </a:xfrm>
                <a:custGeom>
                  <a:avLst/>
                  <a:gdLst/>
                  <a:ahLst/>
                  <a:rect l="l" t="t" r="r" b="b"/>
                  <a:pathLst>
                    <a:path w="42" h="64">
                      <a:moveTo>
                        <a:pt x="42" y="4"/>
                      </a:moveTo>
                      <a:lnTo>
                        <a:pt x="31" y="4"/>
                      </a:lnTo>
                      <a:lnTo>
                        <a:pt x="29" y="0"/>
                      </a:lnTo>
                      <a:lnTo>
                        <a:pt x="24" y="6"/>
                      </a:lnTo>
                      <a:lnTo>
                        <a:pt x="15" y="8"/>
                      </a:lnTo>
                      <a:lnTo>
                        <a:pt x="18" y="11"/>
                      </a:lnTo>
                      <a:lnTo>
                        <a:pt x="15" y="13"/>
                      </a:lnTo>
                      <a:lnTo>
                        <a:pt x="15" y="21"/>
                      </a:lnTo>
                      <a:lnTo>
                        <a:pt x="31" y="24"/>
                      </a:lnTo>
                      <a:lnTo>
                        <a:pt x="18" y="31"/>
                      </a:lnTo>
                      <a:lnTo>
                        <a:pt x="20" y="42"/>
                      </a:lnTo>
                      <a:lnTo>
                        <a:pt x="31" y="48"/>
                      </a:lnTo>
                      <a:lnTo>
                        <a:pt x="18" y="44"/>
                      </a:lnTo>
                      <a:lnTo>
                        <a:pt x="18" y="46"/>
                      </a:lnTo>
                      <a:lnTo>
                        <a:pt x="20" y="48"/>
                      </a:lnTo>
                      <a:lnTo>
                        <a:pt x="18" y="52"/>
                      </a:lnTo>
                      <a:lnTo>
                        <a:pt x="7" y="41"/>
                      </a:lnTo>
                      <a:lnTo>
                        <a:pt x="11" y="48"/>
                      </a:lnTo>
                      <a:lnTo>
                        <a:pt x="0" y="52"/>
                      </a:lnTo>
                      <a:lnTo>
                        <a:pt x="0" y="55"/>
                      </a:lnTo>
                      <a:lnTo>
                        <a:pt x="7" y="55"/>
                      </a:lnTo>
                      <a:lnTo>
                        <a:pt x="7" y="61"/>
                      </a:lnTo>
                      <a:lnTo>
                        <a:pt x="35" y="64"/>
                      </a:lnTo>
                      <a:lnTo>
                        <a:pt x="42" y="62"/>
                      </a:lnTo>
                      <a:lnTo>
                        <a:pt x="42" y="4"/>
                      </a:lnTo>
                      <a:lnTo>
                        <a:pt x="42" y="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5" name=""/>
                <p:cNvSpPr/>
                <p:nvPr/>
              </p:nvSpPr>
              <p:spPr>
                <a:xfrm>
                  <a:off x="2444760" y="6264000"/>
                  <a:ext cx="6120" cy="6480"/>
                </a:xfrm>
                <a:custGeom>
                  <a:avLst/>
                  <a:gdLst/>
                  <a:ahLst/>
                  <a:rect l="l" t="t" r="r" b="b"/>
                  <a:pathLst>
                    <a:path w="4" h="4">
                      <a:moveTo>
                        <a:pt x="4" y="4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6" name=""/>
                <p:cNvSpPr/>
                <p:nvPr/>
              </p:nvSpPr>
              <p:spPr>
                <a:xfrm>
                  <a:off x="2444760" y="6264000"/>
                  <a:ext cx="6120" cy="6480"/>
                </a:xfrm>
                <a:custGeom>
                  <a:avLst/>
                  <a:gdLst/>
                  <a:ahLst/>
                  <a:rect l="l" t="t" r="r" b="b"/>
                  <a:pathLst>
                    <a:path w="4" h="4">
                      <a:moveTo>
                        <a:pt x="4" y="4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4" y="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7" name=""/>
                <p:cNvSpPr/>
                <p:nvPr/>
              </p:nvSpPr>
              <p:spPr>
                <a:xfrm>
                  <a:off x="2438280" y="6200640"/>
                  <a:ext cx="12600" cy="25560"/>
                </a:xfrm>
                <a:custGeom>
                  <a:avLst/>
                  <a:gdLst/>
                  <a:ahLst/>
                  <a:rect l="l" t="t" r="r" b="b"/>
                  <a:pathLst>
                    <a:path w="8" h="16">
                      <a:moveTo>
                        <a:pt x="6" y="0"/>
                      </a:moveTo>
                      <a:lnTo>
                        <a:pt x="8" y="13"/>
                      </a:lnTo>
                      <a:lnTo>
                        <a:pt x="4" y="13"/>
                      </a:lnTo>
                      <a:lnTo>
                        <a:pt x="8" y="16"/>
                      </a:lnTo>
                      <a:lnTo>
                        <a:pt x="0" y="13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240" bIns="-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8" name=""/>
                <p:cNvSpPr/>
                <p:nvPr/>
              </p:nvSpPr>
              <p:spPr>
                <a:xfrm>
                  <a:off x="2438280" y="6200640"/>
                  <a:ext cx="12600" cy="25560"/>
                </a:xfrm>
                <a:custGeom>
                  <a:avLst/>
                  <a:gdLst/>
                  <a:ahLst/>
                  <a:rect l="l" t="t" r="r" b="b"/>
                  <a:pathLst>
                    <a:path w="8" h="16">
                      <a:moveTo>
                        <a:pt x="6" y="0"/>
                      </a:moveTo>
                      <a:lnTo>
                        <a:pt x="8" y="13"/>
                      </a:lnTo>
                      <a:lnTo>
                        <a:pt x="4" y="13"/>
                      </a:lnTo>
                      <a:lnTo>
                        <a:pt x="8" y="16"/>
                      </a:lnTo>
                      <a:lnTo>
                        <a:pt x="0" y="13"/>
                      </a:ln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240" bIns="-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99" name=""/>
              <p:cNvGrpSpPr/>
              <p:nvPr/>
            </p:nvGrpSpPr>
            <p:grpSpPr>
              <a:xfrm>
                <a:off x="861840" y="1519200"/>
                <a:ext cx="2851200" cy="4768920"/>
                <a:chOff x="861840" y="1519200"/>
                <a:chExt cx="2851200" cy="4768920"/>
              </a:xfrm>
            </p:grpSpPr>
            <p:sp>
              <p:nvSpPr>
                <p:cNvPr id="300" name=""/>
                <p:cNvSpPr/>
                <p:nvPr/>
              </p:nvSpPr>
              <p:spPr>
                <a:xfrm>
                  <a:off x="2406600" y="6211800"/>
                  <a:ext cx="28440" cy="17280"/>
                </a:xfrm>
                <a:custGeom>
                  <a:avLst/>
                  <a:gdLst/>
                  <a:ahLst/>
                  <a:rect l="l" t="t" r="r" b="b"/>
                  <a:pathLst>
                    <a:path w="18" h="11">
                      <a:moveTo>
                        <a:pt x="6" y="0"/>
                      </a:moveTo>
                      <a:lnTo>
                        <a:pt x="18" y="11"/>
                      </a:lnTo>
                      <a:lnTo>
                        <a:pt x="2" y="7"/>
                      </a:lnTo>
                      <a:lnTo>
                        <a:pt x="0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520" bIns="-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1" name=""/>
                <p:cNvSpPr/>
                <p:nvPr/>
              </p:nvSpPr>
              <p:spPr>
                <a:xfrm>
                  <a:off x="2406600" y="6211800"/>
                  <a:ext cx="28440" cy="17280"/>
                </a:xfrm>
                <a:custGeom>
                  <a:avLst/>
                  <a:gdLst/>
                  <a:ahLst/>
                  <a:rect l="l" t="t" r="r" b="b"/>
                  <a:pathLst>
                    <a:path w="18" h="11">
                      <a:moveTo>
                        <a:pt x="6" y="0"/>
                      </a:moveTo>
                      <a:lnTo>
                        <a:pt x="18" y="11"/>
                      </a:lnTo>
                      <a:lnTo>
                        <a:pt x="2" y="7"/>
                      </a:lnTo>
                      <a:lnTo>
                        <a:pt x="0" y="2"/>
                      </a:ln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520" bIns="-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2" name=""/>
                <p:cNvSpPr/>
                <p:nvPr/>
              </p:nvSpPr>
              <p:spPr>
                <a:xfrm>
                  <a:off x="2371680" y="6191280"/>
                  <a:ext cx="34920" cy="31680"/>
                </a:xfrm>
                <a:custGeom>
                  <a:avLst/>
                  <a:gdLst/>
                  <a:ahLst/>
                  <a:rect l="l" t="t" r="r" b="b"/>
                  <a:pathLst>
                    <a:path w="22" h="20">
                      <a:moveTo>
                        <a:pt x="0" y="0"/>
                      </a:moveTo>
                      <a:lnTo>
                        <a:pt x="11" y="2"/>
                      </a:lnTo>
                      <a:lnTo>
                        <a:pt x="22" y="13"/>
                      </a:lnTo>
                      <a:lnTo>
                        <a:pt x="19" y="19"/>
                      </a:lnTo>
                      <a:lnTo>
                        <a:pt x="11" y="20"/>
                      </a:lnTo>
                      <a:lnTo>
                        <a:pt x="6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3" name=""/>
                <p:cNvSpPr/>
                <p:nvPr/>
              </p:nvSpPr>
              <p:spPr>
                <a:xfrm>
                  <a:off x="2371680" y="6191280"/>
                  <a:ext cx="34920" cy="31680"/>
                </a:xfrm>
                <a:custGeom>
                  <a:avLst/>
                  <a:gdLst/>
                  <a:ahLst/>
                  <a:rect l="l" t="t" r="r" b="b"/>
                  <a:pathLst>
                    <a:path w="22" h="20">
                      <a:moveTo>
                        <a:pt x="0" y="0"/>
                      </a:moveTo>
                      <a:lnTo>
                        <a:pt x="11" y="2"/>
                      </a:lnTo>
                      <a:lnTo>
                        <a:pt x="22" y="13"/>
                      </a:lnTo>
                      <a:lnTo>
                        <a:pt x="19" y="19"/>
                      </a:lnTo>
                      <a:lnTo>
                        <a:pt x="11" y="20"/>
                      </a:lnTo>
                      <a:lnTo>
                        <a:pt x="6" y="17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4" name=""/>
                <p:cNvSpPr/>
                <p:nvPr/>
              </p:nvSpPr>
              <p:spPr>
                <a:xfrm>
                  <a:off x="2346120" y="6168960"/>
                  <a:ext cx="38160" cy="22320"/>
                </a:xfrm>
                <a:custGeom>
                  <a:avLst/>
                  <a:gdLst/>
                  <a:ahLst/>
                  <a:rect l="l" t="t" r="r" b="b"/>
                  <a:pathLst>
                    <a:path w="24" h="14">
                      <a:moveTo>
                        <a:pt x="0" y="0"/>
                      </a:moveTo>
                      <a:lnTo>
                        <a:pt x="24" y="14"/>
                      </a:lnTo>
                      <a:lnTo>
                        <a:pt x="4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480" bIns="-24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5" name=""/>
                <p:cNvSpPr/>
                <p:nvPr/>
              </p:nvSpPr>
              <p:spPr>
                <a:xfrm>
                  <a:off x="2346120" y="6168960"/>
                  <a:ext cx="38160" cy="22320"/>
                </a:xfrm>
                <a:custGeom>
                  <a:avLst/>
                  <a:gdLst/>
                  <a:ahLst/>
                  <a:rect l="l" t="t" r="r" b="b"/>
                  <a:pathLst>
                    <a:path w="24" h="14">
                      <a:moveTo>
                        <a:pt x="0" y="0"/>
                      </a:moveTo>
                      <a:lnTo>
                        <a:pt x="24" y="14"/>
                      </a:lnTo>
                      <a:lnTo>
                        <a:pt x="4" y="5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480" bIns="-24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6" name=""/>
                <p:cNvSpPr/>
                <p:nvPr/>
              </p:nvSpPr>
              <p:spPr>
                <a:xfrm>
                  <a:off x="2367000" y="6156360"/>
                  <a:ext cx="2880" cy="6120"/>
                </a:xfrm>
                <a:custGeom>
                  <a:avLst/>
                  <a:gdLst/>
                  <a:ahLst/>
                  <a:rect l="l" t="t" r="r" b="b"/>
                  <a:pathLst>
                    <a:path w="2" h="4">
                      <a:moveTo>
                        <a:pt x="2" y="0"/>
                      </a:move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7" name=""/>
                <p:cNvSpPr/>
                <p:nvPr/>
              </p:nvSpPr>
              <p:spPr>
                <a:xfrm>
                  <a:off x="2367000" y="6156360"/>
                  <a:ext cx="2880" cy="6120"/>
                </a:xfrm>
                <a:custGeom>
                  <a:avLst/>
                  <a:gdLst/>
                  <a:ahLst/>
                  <a:rect l="l" t="t" r="r" b="b"/>
                  <a:pathLst>
                    <a:path w="2" h="4">
                      <a:moveTo>
                        <a:pt x="2" y="0"/>
                      </a:move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8" name=""/>
                <p:cNvSpPr/>
                <p:nvPr/>
              </p:nvSpPr>
              <p:spPr>
                <a:xfrm>
                  <a:off x="2371680" y="6140520"/>
                  <a:ext cx="52200" cy="56880"/>
                </a:xfrm>
                <a:custGeom>
                  <a:avLst/>
                  <a:gdLst/>
                  <a:ahLst/>
                  <a:rect l="l" t="t" r="r" b="b"/>
                  <a:pathLst>
                    <a:path w="33" h="36">
                      <a:moveTo>
                        <a:pt x="2" y="3"/>
                      </a:moveTo>
                      <a:lnTo>
                        <a:pt x="8" y="1"/>
                      </a:lnTo>
                      <a:lnTo>
                        <a:pt x="11" y="7"/>
                      </a:lnTo>
                      <a:lnTo>
                        <a:pt x="13" y="0"/>
                      </a:lnTo>
                      <a:lnTo>
                        <a:pt x="17" y="5"/>
                      </a:lnTo>
                      <a:lnTo>
                        <a:pt x="11" y="14"/>
                      </a:lnTo>
                      <a:lnTo>
                        <a:pt x="19" y="21"/>
                      </a:lnTo>
                      <a:lnTo>
                        <a:pt x="24" y="14"/>
                      </a:lnTo>
                      <a:lnTo>
                        <a:pt x="33" y="16"/>
                      </a:lnTo>
                      <a:lnTo>
                        <a:pt x="33" y="20"/>
                      </a:lnTo>
                      <a:lnTo>
                        <a:pt x="19" y="29"/>
                      </a:lnTo>
                      <a:lnTo>
                        <a:pt x="19" y="36"/>
                      </a:lnTo>
                      <a:lnTo>
                        <a:pt x="17" y="34"/>
                      </a:lnTo>
                      <a:lnTo>
                        <a:pt x="8" y="27"/>
                      </a:lnTo>
                      <a:lnTo>
                        <a:pt x="15" y="27"/>
                      </a:lnTo>
                      <a:lnTo>
                        <a:pt x="11" y="21"/>
                      </a:lnTo>
                      <a:lnTo>
                        <a:pt x="6" y="23"/>
                      </a:lnTo>
                      <a:lnTo>
                        <a:pt x="0" y="18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9" name=""/>
                <p:cNvSpPr/>
                <p:nvPr/>
              </p:nvSpPr>
              <p:spPr>
                <a:xfrm>
                  <a:off x="2371680" y="6140520"/>
                  <a:ext cx="52200" cy="56880"/>
                </a:xfrm>
                <a:custGeom>
                  <a:avLst/>
                  <a:gdLst/>
                  <a:ahLst/>
                  <a:rect l="l" t="t" r="r" b="b"/>
                  <a:pathLst>
                    <a:path w="33" h="36">
                      <a:moveTo>
                        <a:pt x="2" y="3"/>
                      </a:moveTo>
                      <a:lnTo>
                        <a:pt x="8" y="1"/>
                      </a:lnTo>
                      <a:lnTo>
                        <a:pt x="11" y="7"/>
                      </a:lnTo>
                      <a:lnTo>
                        <a:pt x="13" y="0"/>
                      </a:lnTo>
                      <a:lnTo>
                        <a:pt x="17" y="5"/>
                      </a:lnTo>
                      <a:lnTo>
                        <a:pt x="11" y="14"/>
                      </a:lnTo>
                      <a:lnTo>
                        <a:pt x="19" y="21"/>
                      </a:lnTo>
                      <a:lnTo>
                        <a:pt x="24" y="14"/>
                      </a:lnTo>
                      <a:lnTo>
                        <a:pt x="33" y="16"/>
                      </a:lnTo>
                      <a:lnTo>
                        <a:pt x="33" y="20"/>
                      </a:lnTo>
                      <a:lnTo>
                        <a:pt x="19" y="29"/>
                      </a:lnTo>
                      <a:lnTo>
                        <a:pt x="19" y="36"/>
                      </a:lnTo>
                      <a:lnTo>
                        <a:pt x="17" y="34"/>
                      </a:lnTo>
                      <a:lnTo>
                        <a:pt x="8" y="27"/>
                      </a:lnTo>
                      <a:lnTo>
                        <a:pt x="15" y="27"/>
                      </a:lnTo>
                      <a:lnTo>
                        <a:pt x="11" y="21"/>
                      </a:lnTo>
                      <a:lnTo>
                        <a:pt x="6" y="23"/>
                      </a:lnTo>
                      <a:lnTo>
                        <a:pt x="0" y="18"/>
                      </a:lnTo>
                      <a:lnTo>
                        <a:pt x="2" y="3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0" name=""/>
                <p:cNvSpPr/>
                <p:nvPr/>
              </p:nvSpPr>
              <p:spPr>
                <a:xfrm>
                  <a:off x="2367000" y="6113520"/>
                  <a:ext cx="4680" cy="10800"/>
                </a:xfrm>
                <a:custGeom>
                  <a:avLst/>
                  <a:gdLst/>
                  <a:ahLst/>
                  <a:rect l="l" t="t" r="r" b="b"/>
                  <a:pathLst>
                    <a:path w="3" h="7">
                      <a:moveTo>
                        <a:pt x="2" y="4"/>
                      </a:moveTo>
                      <a:lnTo>
                        <a:pt x="3" y="7"/>
                      </a:lnTo>
                      <a:lnTo>
                        <a:pt x="0" y="0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1" name=""/>
                <p:cNvSpPr/>
                <p:nvPr/>
              </p:nvSpPr>
              <p:spPr>
                <a:xfrm>
                  <a:off x="2367000" y="6113520"/>
                  <a:ext cx="4680" cy="10800"/>
                </a:xfrm>
                <a:custGeom>
                  <a:avLst/>
                  <a:gdLst/>
                  <a:ahLst/>
                  <a:rect l="l" t="t" r="r" b="b"/>
                  <a:pathLst>
                    <a:path w="3" h="7">
                      <a:moveTo>
                        <a:pt x="2" y="4"/>
                      </a:moveTo>
                      <a:lnTo>
                        <a:pt x="3" y="7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2" name=""/>
                <p:cNvSpPr/>
                <p:nvPr/>
              </p:nvSpPr>
              <p:spPr>
                <a:xfrm>
                  <a:off x="2357280" y="6122880"/>
                  <a:ext cx="9720" cy="7920"/>
                </a:xfrm>
                <a:custGeom>
                  <a:avLst/>
                  <a:gdLst/>
                  <a:ahLst/>
                  <a:rect l="l" t="t" r="r" b="b"/>
                  <a:pathLst>
                    <a:path w="6" h="5">
                      <a:moveTo>
                        <a:pt x="2" y="1"/>
                      </a:moveTo>
                      <a:lnTo>
                        <a:pt x="6" y="5"/>
                      </a:ln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3" name=""/>
                <p:cNvSpPr/>
                <p:nvPr/>
              </p:nvSpPr>
              <p:spPr>
                <a:xfrm>
                  <a:off x="2357280" y="6122880"/>
                  <a:ext cx="9720" cy="7920"/>
                </a:xfrm>
                <a:custGeom>
                  <a:avLst/>
                  <a:gdLst/>
                  <a:ahLst/>
                  <a:rect l="l" t="t" r="r" b="b"/>
                  <a:pathLst>
                    <a:path w="6" h="5">
                      <a:moveTo>
                        <a:pt x="2" y="1"/>
                      </a:moveTo>
                      <a:lnTo>
                        <a:pt x="6" y="5"/>
                      </a:ln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4" name=""/>
                <p:cNvSpPr/>
                <p:nvPr/>
              </p:nvSpPr>
              <p:spPr>
                <a:xfrm>
                  <a:off x="2342880" y="6105600"/>
                  <a:ext cx="6480" cy="10800"/>
                </a:xfrm>
                <a:custGeom>
                  <a:avLst/>
                  <a:gdLst/>
                  <a:ahLst/>
                  <a:rect l="l" t="t" r="r" b="b"/>
                  <a:pathLst>
                    <a:path w="4" h="7">
                      <a:moveTo>
                        <a:pt x="0" y="7"/>
                      </a:moveTo>
                      <a:lnTo>
                        <a:pt x="4" y="0"/>
                      </a:lnTo>
                      <a:lnTo>
                        <a:pt x="4" y="5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5" name=""/>
                <p:cNvSpPr/>
                <p:nvPr/>
              </p:nvSpPr>
              <p:spPr>
                <a:xfrm>
                  <a:off x="2342880" y="6105600"/>
                  <a:ext cx="6480" cy="10800"/>
                </a:xfrm>
                <a:custGeom>
                  <a:avLst/>
                  <a:gdLst/>
                  <a:ahLst/>
                  <a:rect l="l" t="t" r="r" b="b"/>
                  <a:pathLst>
                    <a:path w="4" h="7">
                      <a:moveTo>
                        <a:pt x="0" y="7"/>
                      </a:moveTo>
                      <a:lnTo>
                        <a:pt x="4" y="0"/>
                      </a:lnTo>
                      <a:lnTo>
                        <a:pt x="4" y="5"/>
                      </a:lnTo>
                      <a:lnTo>
                        <a:pt x="0" y="7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0" bIns="-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6" name=""/>
                <p:cNvSpPr/>
                <p:nvPr/>
              </p:nvSpPr>
              <p:spPr>
                <a:xfrm>
                  <a:off x="2342880" y="6084720"/>
                  <a:ext cx="9720" cy="20880"/>
                </a:xfrm>
                <a:custGeom>
                  <a:avLst/>
                  <a:gdLst/>
                  <a:ahLst/>
                  <a:rect l="l" t="t" r="r" b="b"/>
                  <a:pathLst>
                    <a:path w="6" h="13">
                      <a:moveTo>
                        <a:pt x="6" y="7"/>
                      </a:moveTo>
                      <a:lnTo>
                        <a:pt x="6" y="13"/>
                      </a:lnTo>
                      <a:lnTo>
                        <a:pt x="4" y="13"/>
                      </a:lnTo>
                      <a:lnTo>
                        <a:pt x="0" y="0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7" name=""/>
                <p:cNvSpPr/>
                <p:nvPr/>
              </p:nvSpPr>
              <p:spPr>
                <a:xfrm>
                  <a:off x="2342880" y="6084720"/>
                  <a:ext cx="9720" cy="20880"/>
                </a:xfrm>
                <a:custGeom>
                  <a:avLst/>
                  <a:gdLst/>
                  <a:ahLst/>
                  <a:rect l="l" t="t" r="r" b="b"/>
                  <a:pathLst>
                    <a:path w="6" h="13">
                      <a:moveTo>
                        <a:pt x="6" y="7"/>
                      </a:moveTo>
                      <a:lnTo>
                        <a:pt x="6" y="13"/>
                      </a:lnTo>
                      <a:lnTo>
                        <a:pt x="4" y="13"/>
                      </a:lnTo>
                      <a:lnTo>
                        <a:pt x="0" y="0"/>
                      </a:lnTo>
                      <a:lnTo>
                        <a:pt x="6" y="7"/>
                      </a:lnTo>
                      <a:lnTo>
                        <a:pt x="6" y="7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8" name=""/>
                <p:cNvSpPr/>
                <p:nvPr/>
              </p:nvSpPr>
              <p:spPr>
                <a:xfrm>
                  <a:off x="2346120" y="6075360"/>
                  <a:ext cx="14400" cy="15840"/>
                </a:xfrm>
                <a:custGeom>
                  <a:avLst/>
                  <a:gdLst/>
                  <a:ahLst/>
                  <a:rect l="l" t="t" r="r" b="b"/>
                  <a:pathLst>
                    <a:path w="9" h="10">
                      <a:moveTo>
                        <a:pt x="4" y="8"/>
                      </a:move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9" y="10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960" bIns="-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9" name=""/>
                <p:cNvSpPr/>
                <p:nvPr/>
              </p:nvSpPr>
              <p:spPr>
                <a:xfrm>
                  <a:off x="2346120" y="6075360"/>
                  <a:ext cx="14400" cy="15840"/>
                </a:xfrm>
                <a:custGeom>
                  <a:avLst/>
                  <a:gdLst/>
                  <a:ahLst/>
                  <a:rect l="l" t="t" r="r" b="b"/>
                  <a:pathLst>
                    <a:path w="9" h="10">
                      <a:moveTo>
                        <a:pt x="4" y="8"/>
                      </a:move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9" y="10"/>
                      </a:lnTo>
                      <a:lnTo>
                        <a:pt x="4" y="8"/>
                      </a:lnTo>
                      <a:lnTo>
                        <a:pt x="4" y="8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960" bIns="-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0" name=""/>
                <p:cNvSpPr/>
                <p:nvPr/>
              </p:nvSpPr>
              <p:spPr>
                <a:xfrm>
                  <a:off x="2328840" y="6070320"/>
                  <a:ext cx="14040" cy="8280"/>
                </a:xfrm>
                <a:custGeom>
                  <a:avLst/>
                  <a:gdLst/>
                  <a:ahLst/>
                  <a:rect l="l" t="t" r="r" b="b"/>
                  <a:pathLst>
                    <a:path w="9" h="5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7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520" bIns="-38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1" name=""/>
                <p:cNvSpPr/>
                <p:nvPr/>
              </p:nvSpPr>
              <p:spPr>
                <a:xfrm>
                  <a:off x="2328840" y="6070320"/>
                  <a:ext cx="14040" cy="8280"/>
                </a:xfrm>
                <a:custGeom>
                  <a:avLst/>
                  <a:gdLst/>
                  <a:ahLst/>
                  <a:rect l="l" t="t" r="r" b="b"/>
                  <a:pathLst>
                    <a:path w="9" h="5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7" y="5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520" bIns="-38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2" name=""/>
                <p:cNvSpPr/>
                <p:nvPr/>
              </p:nvSpPr>
              <p:spPr>
                <a:xfrm>
                  <a:off x="2325600" y="6046560"/>
                  <a:ext cx="9360" cy="6480"/>
                </a:xfrm>
                <a:custGeom>
                  <a:avLst/>
                  <a:gdLst/>
                  <a:ahLst/>
                  <a:rect l="l" t="t" r="r" b="b"/>
                  <a:pathLst>
                    <a:path w="6" h="4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6" y="4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3" name=""/>
                <p:cNvSpPr/>
                <p:nvPr/>
              </p:nvSpPr>
              <p:spPr>
                <a:xfrm>
                  <a:off x="2325600" y="6046560"/>
                  <a:ext cx="9360" cy="6480"/>
                </a:xfrm>
                <a:custGeom>
                  <a:avLst/>
                  <a:gdLst/>
                  <a:ahLst/>
                  <a:rect l="l" t="t" r="r" b="b"/>
                  <a:pathLst>
                    <a:path w="6" h="4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6" y="4"/>
                      </a:lnTo>
                      <a:lnTo>
                        <a:pt x="0" y="2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4" name=""/>
                <p:cNvSpPr/>
                <p:nvPr/>
              </p:nvSpPr>
              <p:spPr>
                <a:xfrm>
                  <a:off x="2334960" y="6008760"/>
                  <a:ext cx="17640" cy="52200"/>
                </a:xfrm>
                <a:custGeom>
                  <a:avLst/>
                  <a:gdLst/>
                  <a:ahLst/>
                  <a:rect l="l" t="t" r="r" b="b"/>
                  <a:pathLst>
                    <a:path w="11" h="33">
                      <a:moveTo>
                        <a:pt x="3" y="8"/>
                      </a:moveTo>
                      <a:lnTo>
                        <a:pt x="5" y="0"/>
                      </a:lnTo>
                      <a:lnTo>
                        <a:pt x="11" y="8"/>
                      </a:lnTo>
                      <a:lnTo>
                        <a:pt x="9" y="33"/>
                      </a:lnTo>
                      <a:lnTo>
                        <a:pt x="5" y="31"/>
                      </a:lnTo>
                      <a:lnTo>
                        <a:pt x="5" y="21"/>
                      </a:lnTo>
                      <a:lnTo>
                        <a:pt x="0" y="17"/>
                      </a:lnTo>
                      <a:lnTo>
                        <a:pt x="3" y="17"/>
                      </a:lnTo>
                      <a:lnTo>
                        <a:pt x="0" y="11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400" bIns="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5" name=""/>
                <p:cNvSpPr/>
                <p:nvPr/>
              </p:nvSpPr>
              <p:spPr>
                <a:xfrm>
                  <a:off x="2334960" y="6008760"/>
                  <a:ext cx="17640" cy="52200"/>
                </a:xfrm>
                <a:custGeom>
                  <a:avLst/>
                  <a:gdLst/>
                  <a:ahLst/>
                  <a:rect l="l" t="t" r="r" b="b"/>
                  <a:pathLst>
                    <a:path w="11" h="33">
                      <a:moveTo>
                        <a:pt x="3" y="8"/>
                      </a:moveTo>
                      <a:lnTo>
                        <a:pt x="5" y="0"/>
                      </a:lnTo>
                      <a:lnTo>
                        <a:pt x="11" y="8"/>
                      </a:lnTo>
                      <a:lnTo>
                        <a:pt x="9" y="33"/>
                      </a:lnTo>
                      <a:lnTo>
                        <a:pt x="5" y="31"/>
                      </a:lnTo>
                      <a:lnTo>
                        <a:pt x="5" y="21"/>
                      </a:lnTo>
                      <a:lnTo>
                        <a:pt x="0" y="17"/>
                      </a:lnTo>
                      <a:lnTo>
                        <a:pt x="3" y="17"/>
                      </a:lnTo>
                      <a:lnTo>
                        <a:pt x="0" y="11"/>
                      </a:lnTo>
                      <a:lnTo>
                        <a:pt x="3" y="8"/>
                      </a:lnTo>
                      <a:lnTo>
                        <a:pt x="3" y="8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400" bIns="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6" name=""/>
                <p:cNvSpPr/>
                <p:nvPr/>
              </p:nvSpPr>
              <p:spPr>
                <a:xfrm>
                  <a:off x="2328840" y="6003720"/>
                  <a:ext cx="6120" cy="11160"/>
                </a:xfrm>
                <a:custGeom>
                  <a:avLst/>
                  <a:gdLst/>
                  <a:ahLst/>
                  <a:rect l="l" t="t" r="r" b="b"/>
                  <a:pathLst>
                    <a:path w="4" h="7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4" y="3"/>
                      </a:lnTo>
                      <a:lnTo>
                        <a:pt x="0" y="7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7" name=""/>
                <p:cNvSpPr/>
                <p:nvPr/>
              </p:nvSpPr>
              <p:spPr>
                <a:xfrm>
                  <a:off x="2328840" y="6003720"/>
                  <a:ext cx="6120" cy="11160"/>
                </a:xfrm>
                <a:custGeom>
                  <a:avLst/>
                  <a:gdLst/>
                  <a:ahLst/>
                  <a:rect l="l" t="t" r="r" b="b"/>
                  <a:pathLst>
                    <a:path w="4" h="7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4" y="3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8" name=""/>
                <p:cNvSpPr/>
                <p:nvPr/>
              </p:nvSpPr>
              <p:spPr>
                <a:xfrm>
                  <a:off x="2328840" y="5989680"/>
                  <a:ext cx="7920" cy="19080"/>
                </a:xfrm>
                <a:custGeom>
                  <a:avLst/>
                  <a:gdLst/>
                  <a:ahLst/>
                  <a:rect l="l" t="t" r="r" b="b"/>
                  <a:pathLst>
                    <a:path w="5" h="1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5" y="1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9" name=""/>
                <p:cNvSpPr/>
                <p:nvPr/>
              </p:nvSpPr>
              <p:spPr>
                <a:xfrm>
                  <a:off x="2328840" y="5989680"/>
                  <a:ext cx="7920" cy="19080"/>
                </a:xfrm>
                <a:custGeom>
                  <a:avLst/>
                  <a:gdLst/>
                  <a:ahLst/>
                  <a:rect l="l" t="t" r="r" b="b"/>
                  <a:pathLst>
                    <a:path w="5" h="1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5" y="12"/>
                      </a:lnTo>
                      <a:lnTo>
                        <a:pt x="0" y="2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0" name=""/>
                <p:cNvSpPr/>
                <p:nvPr/>
              </p:nvSpPr>
              <p:spPr>
                <a:xfrm>
                  <a:off x="2349360" y="5972040"/>
                  <a:ext cx="4680" cy="4680"/>
                </a:xfrm>
                <a:custGeom>
                  <a:avLst/>
                  <a:gdLst/>
                  <a:ahLst/>
                  <a:rect l="l" t="t" r="r" b="b"/>
                  <a:pathLst>
                    <a:path w="3" h="3">
                      <a:moveTo>
                        <a:pt x="3" y="3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1" name=""/>
                <p:cNvSpPr/>
                <p:nvPr/>
              </p:nvSpPr>
              <p:spPr>
                <a:xfrm>
                  <a:off x="2349360" y="5972040"/>
                  <a:ext cx="4680" cy="4680"/>
                </a:xfrm>
                <a:custGeom>
                  <a:avLst/>
                  <a:gdLst/>
                  <a:ahLst/>
                  <a:rect l="l" t="t" r="r" b="b"/>
                  <a:pathLst>
                    <a:path w="3" h="3">
                      <a:moveTo>
                        <a:pt x="3" y="3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3" y="3"/>
                      </a:lnTo>
                      <a:lnTo>
                        <a:pt x="3" y="3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2" name=""/>
                <p:cNvSpPr/>
                <p:nvPr/>
              </p:nvSpPr>
              <p:spPr>
                <a:xfrm>
                  <a:off x="2357280" y="5881680"/>
                  <a:ext cx="12600" cy="9360"/>
                </a:xfrm>
                <a:custGeom>
                  <a:avLst/>
                  <a:gdLst/>
                  <a:ahLst/>
                  <a:rect l="l" t="t" r="r" b="b"/>
                  <a:pathLst>
                    <a:path w="8" h="6">
                      <a:moveTo>
                        <a:pt x="0" y="2"/>
                      </a:moveTo>
                      <a:lnTo>
                        <a:pt x="6" y="0"/>
                      </a:lnTo>
                      <a:lnTo>
                        <a:pt x="8" y="6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3" name=""/>
                <p:cNvSpPr/>
                <p:nvPr/>
              </p:nvSpPr>
              <p:spPr>
                <a:xfrm>
                  <a:off x="2357280" y="5881680"/>
                  <a:ext cx="12600" cy="9360"/>
                </a:xfrm>
                <a:custGeom>
                  <a:avLst/>
                  <a:gdLst/>
                  <a:ahLst/>
                  <a:rect l="l" t="t" r="r" b="b"/>
                  <a:pathLst>
                    <a:path w="8" h="6">
                      <a:moveTo>
                        <a:pt x="0" y="2"/>
                      </a:moveTo>
                      <a:lnTo>
                        <a:pt x="6" y="0"/>
                      </a:lnTo>
                      <a:lnTo>
                        <a:pt x="8" y="6"/>
                      </a:lnTo>
                      <a:lnTo>
                        <a:pt x="0" y="2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4" name=""/>
                <p:cNvSpPr/>
                <p:nvPr/>
              </p:nvSpPr>
              <p:spPr>
                <a:xfrm>
                  <a:off x="2374920" y="5860800"/>
                  <a:ext cx="14040" cy="17640"/>
                </a:xfrm>
                <a:custGeom>
                  <a:avLst/>
                  <a:gdLst/>
                  <a:ahLst/>
                  <a:rect l="l" t="t" r="r" b="b"/>
                  <a:pathLst>
                    <a:path w="9" h="11">
                      <a:moveTo>
                        <a:pt x="6" y="0"/>
                      </a:moveTo>
                      <a:lnTo>
                        <a:pt x="9" y="2"/>
                      </a:lnTo>
                      <a:lnTo>
                        <a:pt x="9" y="8"/>
                      </a:lnTo>
                      <a:lnTo>
                        <a:pt x="2" y="11"/>
                      </a:lnTo>
                      <a:lnTo>
                        <a:pt x="0" y="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5" name=""/>
                <p:cNvSpPr/>
                <p:nvPr/>
              </p:nvSpPr>
              <p:spPr>
                <a:xfrm>
                  <a:off x="2374920" y="5860800"/>
                  <a:ext cx="14040" cy="17640"/>
                </a:xfrm>
                <a:custGeom>
                  <a:avLst/>
                  <a:gdLst/>
                  <a:ahLst/>
                  <a:rect l="l" t="t" r="r" b="b"/>
                  <a:pathLst>
                    <a:path w="9" h="11">
                      <a:moveTo>
                        <a:pt x="6" y="0"/>
                      </a:moveTo>
                      <a:lnTo>
                        <a:pt x="9" y="2"/>
                      </a:lnTo>
                      <a:lnTo>
                        <a:pt x="9" y="8"/>
                      </a:lnTo>
                      <a:lnTo>
                        <a:pt x="2" y="11"/>
                      </a:lnTo>
                      <a:lnTo>
                        <a:pt x="0" y="4"/>
                      </a:ln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6" name=""/>
                <p:cNvSpPr/>
                <p:nvPr/>
              </p:nvSpPr>
              <p:spPr>
                <a:xfrm>
                  <a:off x="2354040" y="5771880"/>
                  <a:ext cx="23760" cy="57240"/>
                </a:xfrm>
                <a:custGeom>
                  <a:avLst/>
                  <a:gdLst/>
                  <a:ahLst/>
                  <a:rect l="l" t="t" r="r" b="b"/>
                  <a:pathLst>
                    <a:path w="15" h="36">
                      <a:moveTo>
                        <a:pt x="8" y="0"/>
                      </a:moveTo>
                      <a:lnTo>
                        <a:pt x="11" y="4"/>
                      </a:lnTo>
                      <a:lnTo>
                        <a:pt x="15" y="15"/>
                      </a:lnTo>
                      <a:lnTo>
                        <a:pt x="10" y="18"/>
                      </a:lnTo>
                      <a:lnTo>
                        <a:pt x="13" y="24"/>
                      </a:lnTo>
                      <a:lnTo>
                        <a:pt x="11" y="24"/>
                      </a:lnTo>
                      <a:lnTo>
                        <a:pt x="13" y="31"/>
                      </a:lnTo>
                      <a:lnTo>
                        <a:pt x="10" y="31"/>
                      </a:lnTo>
                      <a:lnTo>
                        <a:pt x="8" y="36"/>
                      </a:lnTo>
                      <a:lnTo>
                        <a:pt x="0" y="35"/>
                      </a:lnTo>
                      <a:lnTo>
                        <a:pt x="0" y="31"/>
                      </a:lnTo>
                      <a:lnTo>
                        <a:pt x="4" y="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7" name=""/>
                <p:cNvSpPr/>
                <p:nvPr/>
              </p:nvSpPr>
              <p:spPr>
                <a:xfrm>
                  <a:off x="2354040" y="5771880"/>
                  <a:ext cx="23760" cy="57240"/>
                </a:xfrm>
                <a:custGeom>
                  <a:avLst/>
                  <a:gdLst/>
                  <a:ahLst/>
                  <a:rect l="l" t="t" r="r" b="b"/>
                  <a:pathLst>
                    <a:path w="15" h="36">
                      <a:moveTo>
                        <a:pt x="8" y="0"/>
                      </a:moveTo>
                      <a:lnTo>
                        <a:pt x="11" y="4"/>
                      </a:lnTo>
                      <a:lnTo>
                        <a:pt x="15" y="15"/>
                      </a:lnTo>
                      <a:lnTo>
                        <a:pt x="10" y="18"/>
                      </a:lnTo>
                      <a:lnTo>
                        <a:pt x="13" y="24"/>
                      </a:lnTo>
                      <a:lnTo>
                        <a:pt x="11" y="24"/>
                      </a:lnTo>
                      <a:lnTo>
                        <a:pt x="13" y="31"/>
                      </a:lnTo>
                      <a:lnTo>
                        <a:pt x="10" y="31"/>
                      </a:lnTo>
                      <a:lnTo>
                        <a:pt x="8" y="36"/>
                      </a:lnTo>
                      <a:lnTo>
                        <a:pt x="0" y="35"/>
                      </a:lnTo>
                      <a:lnTo>
                        <a:pt x="0" y="31"/>
                      </a:lnTo>
                      <a:lnTo>
                        <a:pt x="4" y="5"/>
                      </a:lnTo>
                      <a:lnTo>
                        <a:pt x="8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8" name=""/>
                <p:cNvSpPr/>
                <p:nvPr/>
              </p:nvSpPr>
              <p:spPr>
                <a:xfrm>
                  <a:off x="2458800" y="6254640"/>
                  <a:ext cx="17640" cy="6480"/>
                </a:xfrm>
                <a:custGeom>
                  <a:avLst/>
                  <a:gdLst/>
                  <a:ahLst/>
                  <a:rect l="l" t="t" r="r" b="b"/>
                  <a:pathLst>
                    <a:path w="11" h="4">
                      <a:moveTo>
                        <a:pt x="2" y="4"/>
                      </a:moveTo>
                      <a:lnTo>
                        <a:pt x="0" y="0"/>
                      </a:lnTo>
                      <a:lnTo>
                        <a:pt x="11" y="4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9" name=""/>
                <p:cNvSpPr/>
                <p:nvPr/>
              </p:nvSpPr>
              <p:spPr>
                <a:xfrm>
                  <a:off x="2458800" y="6254640"/>
                  <a:ext cx="17640" cy="6480"/>
                </a:xfrm>
                <a:custGeom>
                  <a:avLst/>
                  <a:gdLst/>
                  <a:ahLst/>
                  <a:rect l="l" t="t" r="r" b="b"/>
                  <a:pathLst>
                    <a:path w="11" h="4">
                      <a:moveTo>
                        <a:pt x="2" y="4"/>
                      </a:moveTo>
                      <a:lnTo>
                        <a:pt x="0" y="0"/>
                      </a:lnTo>
                      <a:lnTo>
                        <a:pt x="11" y="4"/>
                      </a:lnTo>
                      <a:lnTo>
                        <a:pt x="2" y="4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0" name=""/>
                <p:cNvSpPr/>
                <p:nvPr/>
              </p:nvSpPr>
              <p:spPr>
                <a:xfrm>
                  <a:off x="2462040" y="6257880"/>
                  <a:ext cx="49320" cy="30240"/>
                </a:xfrm>
                <a:custGeom>
                  <a:avLst/>
                  <a:gdLst/>
                  <a:ahLst/>
                  <a:rect l="l" t="t" r="r" b="b"/>
                  <a:pathLst>
                    <a:path w="31" h="19">
                      <a:moveTo>
                        <a:pt x="0" y="6"/>
                      </a:moveTo>
                      <a:lnTo>
                        <a:pt x="24" y="0"/>
                      </a:lnTo>
                      <a:lnTo>
                        <a:pt x="25" y="4"/>
                      </a:lnTo>
                      <a:lnTo>
                        <a:pt x="16" y="2"/>
                      </a:lnTo>
                      <a:lnTo>
                        <a:pt x="27" y="8"/>
                      </a:lnTo>
                      <a:lnTo>
                        <a:pt x="22" y="9"/>
                      </a:lnTo>
                      <a:lnTo>
                        <a:pt x="27" y="11"/>
                      </a:lnTo>
                      <a:lnTo>
                        <a:pt x="31" y="19"/>
                      </a:lnTo>
                      <a:lnTo>
                        <a:pt x="14" y="8"/>
                      </a:lnTo>
                      <a:lnTo>
                        <a:pt x="9" y="9"/>
                      </a:lnTo>
                      <a:lnTo>
                        <a:pt x="14" y="15"/>
                      </a:lnTo>
                      <a:lnTo>
                        <a:pt x="9" y="15"/>
                      </a:lnTo>
                      <a:lnTo>
                        <a:pt x="5" y="9"/>
                      </a:lnTo>
                      <a:lnTo>
                        <a:pt x="9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1" name=""/>
                <p:cNvSpPr/>
                <p:nvPr/>
              </p:nvSpPr>
              <p:spPr>
                <a:xfrm>
                  <a:off x="2462040" y="6257880"/>
                  <a:ext cx="49320" cy="30240"/>
                </a:xfrm>
                <a:custGeom>
                  <a:avLst/>
                  <a:gdLst/>
                  <a:ahLst/>
                  <a:rect l="l" t="t" r="r" b="b"/>
                  <a:pathLst>
                    <a:path w="31" h="19">
                      <a:moveTo>
                        <a:pt x="0" y="6"/>
                      </a:moveTo>
                      <a:lnTo>
                        <a:pt x="24" y="0"/>
                      </a:lnTo>
                      <a:lnTo>
                        <a:pt x="25" y="4"/>
                      </a:lnTo>
                      <a:lnTo>
                        <a:pt x="16" y="2"/>
                      </a:lnTo>
                      <a:lnTo>
                        <a:pt x="27" y="8"/>
                      </a:lnTo>
                      <a:lnTo>
                        <a:pt x="22" y="9"/>
                      </a:lnTo>
                      <a:lnTo>
                        <a:pt x="27" y="11"/>
                      </a:lnTo>
                      <a:lnTo>
                        <a:pt x="31" y="19"/>
                      </a:lnTo>
                      <a:lnTo>
                        <a:pt x="14" y="8"/>
                      </a:lnTo>
                      <a:lnTo>
                        <a:pt x="9" y="9"/>
                      </a:lnTo>
                      <a:lnTo>
                        <a:pt x="14" y="15"/>
                      </a:lnTo>
                      <a:lnTo>
                        <a:pt x="9" y="15"/>
                      </a:lnTo>
                      <a:lnTo>
                        <a:pt x="5" y="9"/>
                      </a:lnTo>
                      <a:lnTo>
                        <a:pt x="9" y="6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2" name=""/>
                <p:cNvSpPr/>
                <p:nvPr/>
              </p:nvSpPr>
              <p:spPr>
                <a:xfrm>
                  <a:off x="2504880" y="6257880"/>
                  <a:ext cx="27000" cy="12600"/>
                </a:xfrm>
                <a:custGeom>
                  <a:avLst/>
                  <a:gdLst/>
                  <a:ahLst/>
                  <a:rect l="l" t="t" r="r" b="b"/>
                  <a:pathLst>
                    <a:path w="17" h="8">
                      <a:moveTo>
                        <a:pt x="0" y="2"/>
                      </a:moveTo>
                      <a:lnTo>
                        <a:pt x="15" y="0"/>
                      </a:lnTo>
                      <a:lnTo>
                        <a:pt x="17" y="6"/>
                      </a:lnTo>
                      <a:lnTo>
                        <a:pt x="7" y="8"/>
                      </a:lnTo>
                      <a:lnTo>
                        <a:pt x="2" y="6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3" name=""/>
                <p:cNvSpPr/>
                <p:nvPr/>
              </p:nvSpPr>
              <p:spPr>
                <a:xfrm>
                  <a:off x="2504880" y="6257880"/>
                  <a:ext cx="27000" cy="12600"/>
                </a:xfrm>
                <a:custGeom>
                  <a:avLst/>
                  <a:gdLst/>
                  <a:ahLst/>
                  <a:rect l="l" t="t" r="r" b="b"/>
                  <a:pathLst>
                    <a:path w="17" h="8">
                      <a:moveTo>
                        <a:pt x="0" y="2"/>
                      </a:moveTo>
                      <a:lnTo>
                        <a:pt x="15" y="0"/>
                      </a:lnTo>
                      <a:lnTo>
                        <a:pt x="17" y="6"/>
                      </a:lnTo>
                      <a:lnTo>
                        <a:pt x="7" y="8"/>
                      </a:lnTo>
                      <a:lnTo>
                        <a:pt x="2" y="6"/>
                      </a:lnTo>
                      <a:lnTo>
                        <a:pt x="0" y="2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4" name=""/>
                <p:cNvSpPr/>
                <p:nvPr/>
              </p:nvSpPr>
              <p:spPr>
                <a:xfrm>
                  <a:off x="2198520" y="4633920"/>
                  <a:ext cx="136440" cy="153720"/>
                </a:xfrm>
                <a:custGeom>
                  <a:avLst/>
                  <a:gdLst/>
                  <a:ahLst/>
                  <a:rect l="l" t="t" r="r" b="b"/>
                  <a:pathLst>
                    <a:path w="86" h="97">
                      <a:moveTo>
                        <a:pt x="84" y="22"/>
                      </a:moveTo>
                      <a:lnTo>
                        <a:pt x="71" y="15"/>
                      </a:lnTo>
                      <a:lnTo>
                        <a:pt x="69" y="17"/>
                      </a:lnTo>
                      <a:lnTo>
                        <a:pt x="55" y="17"/>
                      </a:lnTo>
                      <a:lnTo>
                        <a:pt x="47" y="9"/>
                      </a:lnTo>
                      <a:lnTo>
                        <a:pt x="29" y="0"/>
                      </a:lnTo>
                      <a:lnTo>
                        <a:pt x="11" y="9"/>
                      </a:lnTo>
                      <a:lnTo>
                        <a:pt x="11" y="18"/>
                      </a:lnTo>
                      <a:lnTo>
                        <a:pt x="5" y="31"/>
                      </a:lnTo>
                      <a:lnTo>
                        <a:pt x="0" y="37"/>
                      </a:lnTo>
                      <a:lnTo>
                        <a:pt x="0" y="55"/>
                      </a:lnTo>
                      <a:lnTo>
                        <a:pt x="7" y="60"/>
                      </a:lnTo>
                      <a:lnTo>
                        <a:pt x="13" y="53"/>
                      </a:lnTo>
                      <a:lnTo>
                        <a:pt x="15" y="59"/>
                      </a:lnTo>
                      <a:lnTo>
                        <a:pt x="13" y="66"/>
                      </a:lnTo>
                      <a:lnTo>
                        <a:pt x="5" y="73"/>
                      </a:lnTo>
                      <a:lnTo>
                        <a:pt x="9" y="79"/>
                      </a:lnTo>
                      <a:lnTo>
                        <a:pt x="4" y="82"/>
                      </a:lnTo>
                      <a:lnTo>
                        <a:pt x="4" y="90"/>
                      </a:lnTo>
                      <a:lnTo>
                        <a:pt x="11" y="88"/>
                      </a:lnTo>
                      <a:lnTo>
                        <a:pt x="18" y="90"/>
                      </a:lnTo>
                      <a:lnTo>
                        <a:pt x="20" y="97"/>
                      </a:lnTo>
                      <a:lnTo>
                        <a:pt x="25" y="95"/>
                      </a:lnTo>
                      <a:lnTo>
                        <a:pt x="31" y="91"/>
                      </a:lnTo>
                      <a:lnTo>
                        <a:pt x="33" y="80"/>
                      </a:lnTo>
                      <a:lnTo>
                        <a:pt x="36" y="73"/>
                      </a:lnTo>
                      <a:lnTo>
                        <a:pt x="40" y="73"/>
                      </a:lnTo>
                      <a:lnTo>
                        <a:pt x="42" y="68"/>
                      </a:lnTo>
                      <a:lnTo>
                        <a:pt x="64" y="59"/>
                      </a:lnTo>
                      <a:lnTo>
                        <a:pt x="77" y="46"/>
                      </a:lnTo>
                      <a:lnTo>
                        <a:pt x="84" y="35"/>
                      </a:lnTo>
                      <a:lnTo>
                        <a:pt x="86" y="35"/>
                      </a:lnTo>
                      <a:lnTo>
                        <a:pt x="80" y="24"/>
                      </a:lnTo>
                      <a:lnTo>
                        <a:pt x="84" y="22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5" name=""/>
                <p:cNvSpPr/>
                <p:nvPr/>
              </p:nvSpPr>
              <p:spPr>
                <a:xfrm>
                  <a:off x="2198520" y="4633920"/>
                  <a:ext cx="136440" cy="153720"/>
                </a:xfrm>
                <a:custGeom>
                  <a:avLst/>
                  <a:gdLst/>
                  <a:ahLst/>
                  <a:rect l="l" t="t" r="r" b="b"/>
                  <a:pathLst>
                    <a:path w="86" h="97">
                      <a:moveTo>
                        <a:pt x="84" y="22"/>
                      </a:moveTo>
                      <a:lnTo>
                        <a:pt x="71" y="15"/>
                      </a:lnTo>
                      <a:lnTo>
                        <a:pt x="69" y="17"/>
                      </a:lnTo>
                      <a:lnTo>
                        <a:pt x="55" y="17"/>
                      </a:lnTo>
                      <a:lnTo>
                        <a:pt x="47" y="9"/>
                      </a:lnTo>
                      <a:lnTo>
                        <a:pt x="29" y="0"/>
                      </a:lnTo>
                      <a:lnTo>
                        <a:pt x="11" y="9"/>
                      </a:lnTo>
                      <a:lnTo>
                        <a:pt x="11" y="18"/>
                      </a:lnTo>
                      <a:lnTo>
                        <a:pt x="5" y="31"/>
                      </a:lnTo>
                      <a:lnTo>
                        <a:pt x="0" y="37"/>
                      </a:lnTo>
                      <a:lnTo>
                        <a:pt x="0" y="55"/>
                      </a:lnTo>
                      <a:lnTo>
                        <a:pt x="7" y="60"/>
                      </a:lnTo>
                      <a:lnTo>
                        <a:pt x="13" y="53"/>
                      </a:lnTo>
                      <a:lnTo>
                        <a:pt x="15" y="59"/>
                      </a:lnTo>
                      <a:lnTo>
                        <a:pt x="13" y="66"/>
                      </a:lnTo>
                      <a:lnTo>
                        <a:pt x="5" y="73"/>
                      </a:lnTo>
                      <a:lnTo>
                        <a:pt x="9" y="79"/>
                      </a:lnTo>
                      <a:lnTo>
                        <a:pt x="4" y="82"/>
                      </a:lnTo>
                      <a:lnTo>
                        <a:pt x="4" y="90"/>
                      </a:lnTo>
                      <a:lnTo>
                        <a:pt x="11" y="88"/>
                      </a:lnTo>
                      <a:lnTo>
                        <a:pt x="18" y="90"/>
                      </a:lnTo>
                      <a:lnTo>
                        <a:pt x="20" y="97"/>
                      </a:lnTo>
                      <a:lnTo>
                        <a:pt x="25" y="95"/>
                      </a:lnTo>
                      <a:lnTo>
                        <a:pt x="31" y="91"/>
                      </a:lnTo>
                      <a:lnTo>
                        <a:pt x="33" y="80"/>
                      </a:lnTo>
                      <a:lnTo>
                        <a:pt x="36" y="73"/>
                      </a:lnTo>
                      <a:lnTo>
                        <a:pt x="40" y="73"/>
                      </a:lnTo>
                      <a:lnTo>
                        <a:pt x="42" y="68"/>
                      </a:lnTo>
                      <a:lnTo>
                        <a:pt x="64" y="59"/>
                      </a:lnTo>
                      <a:lnTo>
                        <a:pt x="77" y="46"/>
                      </a:lnTo>
                      <a:lnTo>
                        <a:pt x="84" y="35"/>
                      </a:lnTo>
                      <a:lnTo>
                        <a:pt x="86" y="35"/>
                      </a:lnTo>
                      <a:lnTo>
                        <a:pt x="80" y="24"/>
                      </a:lnTo>
                      <a:lnTo>
                        <a:pt x="84" y="22"/>
                      </a:lnTo>
                      <a:lnTo>
                        <a:pt x="84" y="2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6" name=""/>
                <p:cNvSpPr/>
                <p:nvPr/>
              </p:nvSpPr>
              <p:spPr>
                <a:xfrm>
                  <a:off x="2838240" y="4530600"/>
                  <a:ext cx="69840" cy="85680"/>
                </a:xfrm>
                <a:custGeom>
                  <a:avLst/>
                  <a:gdLst/>
                  <a:ahLst/>
                  <a:rect l="l" t="t" r="r" b="b"/>
                  <a:pathLst>
                    <a:path w="44" h="54">
                      <a:moveTo>
                        <a:pt x="0" y="51"/>
                      </a:moveTo>
                      <a:lnTo>
                        <a:pt x="4" y="45"/>
                      </a:lnTo>
                      <a:lnTo>
                        <a:pt x="7" y="31"/>
                      </a:lnTo>
                      <a:lnTo>
                        <a:pt x="2" y="20"/>
                      </a:lnTo>
                      <a:lnTo>
                        <a:pt x="0" y="9"/>
                      </a:ln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27" y="7"/>
                      </a:lnTo>
                      <a:lnTo>
                        <a:pt x="40" y="18"/>
                      </a:lnTo>
                      <a:lnTo>
                        <a:pt x="44" y="23"/>
                      </a:lnTo>
                      <a:lnTo>
                        <a:pt x="29" y="45"/>
                      </a:lnTo>
                      <a:lnTo>
                        <a:pt x="20" y="52"/>
                      </a:lnTo>
                      <a:lnTo>
                        <a:pt x="7" y="54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8880" bIns="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7" name=""/>
                <p:cNvSpPr/>
                <p:nvPr/>
              </p:nvSpPr>
              <p:spPr>
                <a:xfrm>
                  <a:off x="2838240" y="4530600"/>
                  <a:ext cx="69840" cy="85680"/>
                </a:xfrm>
                <a:custGeom>
                  <a:avLst/>
                  <a:gdLst/>
                  <a:ahLst/>
                  <a:rect l="l" t="t" r="r" b="b"/>
                  <a:pathLst>
                    <a:path w="44" h="54">
                      <a:moveTo>
                        <a:pt x="0" y="51"/>
                      </a:moveTo>
                      <a:lnTo>
                        <a:pt x="4" y="45"/>
                      </a:lnTo>
                      <a:lnTo>
                        <a:pt x="7" y="31"/>
                      </a:lnTo>
                      <a:lnTo>
                        <a:pt x="2" y="20"/>
                      </a:lnTo>
                      <a:lnTo>
                        <a:pt x="0" y="9"/>
                      </a:ln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27" y="7"/>
                      </a:lnTo>
                      <a:lnTo>
                        <a:pt x="40" y="18"/>
                      </a:lnTo>
                      <a:lnTo>
                        <a:pt x="44" y="23"/>
                      </a:lnTo>
                      <a:lnTo>
                        <a:pt x="29" y="45"/>
                      </a:lnTo>
                      <a:lnTo>
                        <a:pt x="20" y="52"/>
                      </a:lnTo>
                      <a:lnTo>
                        <a:pt x="7" y="54"/>
                      </a:lnTo>
                      <a:lnTo>
                        <a:pt x="0" y="51"/>
                      </a:lnTo>
                      <a:lnTo>
                        <a:pt x="0" y="51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8880" bIns="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8" name=""/>
                <p:cNvSpPr/>
                <p:nvPr/>
              </p:nvSpPr>
              <p:spPr>
                <a:xfrm>
                  <a:off x="2673360" y="4465440"/>
                  <a:ext cx="115920" cy="168480"/>
                </a:xfrm>
                <a:custGeom>
                  <a:avLst/>
                  <a:gdLst/>
                  <a:ahLst/>
                  <a:rect l="l" t="t" r="r" b="b"/>
                  <a:pathLst>
                    <a:path w="73" h="106">
                      <a:moveTo>
                        <a:pt x="9" y="48"/>
                      </a:moveTo>
                      <a:lnTo>
                        <a:pt x="0" y="33"/>
                      </a:lnTo>
                      <a:lnTo>
                        <a:pt x="2" y="24"/>
                      </a:lnTo>
                      <a:lnTo>
                        <a:pt x="11" y="19"/>
                      </a:lnTo>
                      <a:lnTo>
                        <a:pt x="7" y="17"/>
                      </a:lnTo>
                      <a:lnTo>
                        <a:pt x="7" y="10"/>
                      </a:lnTo>
                      <a:lnTo>
                        <a:pt x="20" y="2"/>
                      </a:lnTo>
                      <a:lnTo>
                        <a:pt x="22" y="0"/>
                      </a:lnTo>
                      <a:lnTo>
                        <a:pt x="25" y="0"/>
                      </a:lnTo>
                      <a:lnTo>
                        <a:pt x="38" y="10"/>
                      </a:lnTo>
                      <a:lnTo>
                        <a:pt x="42" y="22"/>
                      </a:lnTo>
                      <a:lnTo>
                        <a:pt x="53" y="24"/>
                      </a:lnTo>
                      <a:lnTo>
                        <a:pt x="64" y="37"/>
                      </a:lnTo>
                      <a:lnTo>
                        <a:pt x="58" y="50"/>
                      </a:lnTo>
                      <a:lnTo>
                        <a:pt x="51" y="52"/>
                      </a:lnTo>
                      <a:lnTo>
                        <a:pt x="47" y="64"/>
                      </a:lnTo>
                      <a:lnTo>
                        <a:pt x="55" y="75"/>
                      </a:lnTo>
                      <a:lnTo>
                        <a:pt x="60" y="75"/>
                      </a:lnTo>
                      <a:lnTo>
                        <a:pt x="66" y="90"/>
                      </a:lnTo>
                      <a:lnTo>
                        <a:pt x="73" y="97"/>
                      </a:lnTo>
                      <a:lnTo>
                        <a:pt x="62" y="95"/>
                      </a:lnTo>
                      <a:lnTo>
                        <a:pt x="40" y="106"/>
                      </a:lnTo>
                      <a:lnTo>
                        <a:pt x="29" y="103"/>
                      </a:lnTo>
                      <a:lnTo>
                        <a:pt x="24" y="99"/>
                      </a:lnTo>
                      <a:lnTo>
                        <a:pt x="24" y="92"/>
                      </a:lnTo>
                      <a:lnTo>
                        <a:pt x="20" y="88"/>
                      </a:lnTo>
                      <a:lnTo>
                        <a:pt x="22" y="72"/>
                      </a:lnTo>
                      <a:lnTo>
                        <a:pt x="25" y="66"/>
                      </a:lnTo>
                      <a:lnTo>
                        <a:pt x="24" y="59"/>
                      </a:lnTo>
                      <a:lnTo>
                        <a:pt x="18" y="57"/>
                      </a:lnTo>
                      <a:lnTo>
                        <a:pt x="18" y="48"/>
                      </a:lnTo>
                      <a:lnTo>
                        <a:pt x="9" y="48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9" name=""/>
                <p:cNvSpPr/>
                <p:nvPr/>
              </p:nvSpPr>
              <p:spPr>
                <a:xfrm>
                  <a:off x="2673360" y="4465440"/>
                  <a:ext cx="115920" cy="168480"/>
                </a:xfrm>
                <a:custGeom>
                  <a:avLst/>
                  <a:gdLst/>
                  <a:ahLst/>
                  <a:rect l="l" t="t" r="r" b="b"/>
                  <a:pathLst>
                    <a:path w="73" h="106">
                      <a:moveTo>
                        <a:pt x="9" y="48"/>
                      </a:moveTo>
                      <a:lnTo>
                        <a:pt x="0" y="33"/>
                      </a:lnTo>
                      <a:lnTo>
                        <a:pt x="2" y="24"/>
                      </a:lnTo>
                      <a:lnTo>
                        <a:pt x="11" y="19"/>
                      </a:lnTo>
                      <a:lnTo>
                        <a:pt x="7" y="17"/>
                      </a:lnTo>
                      <a:lnTo>
                        <a:pt x="7" y="10"/>
                      </a:lnTo>
                      <a:lnTo>
                        <a:pt x="20" y="2"/>
                      </a:lnTo>
                      <a:lnTo>
                        <a:pt x="22" y="0"/>
                      </a:lnTo>
                      <a:lnTo>
                        <a:pt x="25" y="0"/>
                      </a:lnTo>
                      <a:lnTo>
                        <a:pt x="38" y="10"/>
                      </a:lnTo>
                      <a:lnTo>
                        <a:pt x="42" y="22"/>
                      </a:lnTo>
                      <a:lnTo>
                        <a:pt x="53" y="24"/>
                      </a:lnTo>
                      <a:lnTo>
                        <a:pt x="64" y="37"/>
                      </a:lnTo>
                      <a:lnTo>
                        <a:pt x="58" y="50"/>
                      </a:lnTo>
                      <a:lnTo>
                        <a:pt x="51" y="52"/>
                      </a:lnTo>
                      <a:lnTo>
                        <a:pt x="47" y="64"/>
                      </a:lnTo>
                      <a:lnTo>
                        <a:pt x="55" y="75"/>
                      </a:lnTo>
                      <a:lnTo>
                        <a:pt x="60" y="75"/>
                      </a:lnTo>
                      <a:lnTo>
                        <a:pt x="66" y="90"/>
                      </a:lnTo>
                      <a:lnTo>
                        <a:pt x="73" y="97"/>
                      </a:lnTo>
                      <a:lnTo>
                        <a:pt x="62" y="95"/>
                      </a:lnTo>
                      <a:lnTo>
                        <a:pt x="40" y="106"/>
                      </a:lnTo>
                      <a:lnTo>
                        <a:pt x="29" y="103"/>
                      </a:lnTo>
                      <a:lnTo>
                        <a:pt x="24" y="99"/>
                      </a:lnTo>
                      <a:lnTo>
                        <a:pt x="24" y="92"/>
                      </a:lnTo>
                      <a:lnTo>
                        <a:pt x="20" y="88"/>
                      </a:lnTo>
                      <a:lnTo>
                        <a:pt x="22" y="72"/>
                      </a:lnTo>
                      <a:lnTo>
                        <a:pt x="25" y="66"/>
                      </a:lnTo>
                      <a:lnTo>
                        <a:pt x="24" y="59"/>
                      </a:lnTo>
                      <a:lnTo>
                        <a:pt x="18" y="57"/>
                      </a:lnTo>
                      <a:lnTo>
                        <a:pt x="18" y="48"/>
                      </a:lnTo>
                      <a:lnTo>
                        <a:pt x="9" y="48"/>
                      </a:lnTo>
                      <a:lnTo>
                        <a:pt x="9" y="48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0" name=""/>
                <p:cNvSpPr/>
                <p:nvPr/>
              </p:nvSpPr>
              <p:spPr>
                <a:xfrm>
                  <a:off x="2635200" y="5138640"/>
                  <a:ext cx="203040" cy="216000"/>
                </a:xfrm>
                <a:custGeom>
                  <a:avLst/>
                  <a:gdLst/>
                  <a:ahLst/>
                  <a:rect l="l" t="t" r="r" b="b"/>
                  <a:pathLst>
                    <a:path w="128" h="136">
                      <a:moveTo>
                        <a:pt x="71" y="14"/>
                      </a:moveTo>
                      <a:lnTo>
                        <a:pt x="62" y="3"/>
                      </a:lnTo>
                      <a:lnTo>
                        <a:pt x="55" y="0"/>
                      </a:lnTo>
                      <a:lnTo>
                        <a:pt x="44" y="0"/>
                      </a:lnTo>
                      <a:lnTo>
                        <a:pt x="13" y="7"/>
                      </a:lnTo>
                      <a:lnTo>
                        <a:pt x="6" y="23"/>
                      </a:lnTo>
                      <a:lnTo>
                        <a:pt x="6" y="34"/>
                      </a:lnTo>
                      <a:lnTo>
                        <a:pt x="0" y="49"/>
                      </a:lnTo>
                      <a:lnTo>
                        <a:pt x="6" y="49"/>
                      </a:lnTo>
                      <a:lnTo>
                        <a:pt x="29" y="76"/>
                      </a:lnTo>
                      <a:lnTo>
                        <a:pt x="48" y="80"/>
                      </a:lnTo>
                      <a:lnTo>
                        <a:pt x="75" y="100"/>
                      </a:lnTo>
                      <a:lnTo>
                        <a:pt x="77" y="105"/>
                      </a:lnTo>
                      <a:lnTo>
                        <a:pt x="66" y="122"/>
                      </a:lnTo>
                      <a:lnTo>
                        <a:pt x="66" y="129"/>
                      </a:lnTo>
                      <a:lnTo>
                        <a:pt x="80" y="131"/>
                      </a:lnTo>
                      <a:lnTo>
                        <a:pt x="91" y="136"/>
                      </a:lnTo>
                      <a:lnTo>
                        <a:pt x="108" y="133"/>
                      </a:lnTo>
                      <a:lnTo>
                        <a:pt x="122" y="118"/>
                      </a:lnTo>
                      <a:lnTo>
                        <a:pt x="126" y="103"/>
                      </a:lnTo>
                      <a:lnTo>
                        <a:pt x="128" y="85"/>
                      </a:lnTo>
                      <a:lnTo>
                        <a:pt x="128" y="74"/>
                      </a:lnTo>
                      <a:lnTo>
                        <a:pt x="111" y="74"/>
                      </a:lnTo>
                      <a:lnTo>
                        <a:pt x="106" y="49"/>
                      </a:lnTo>
                      <a:lnTo>
                        <a:pt x="97" y="45"/>
                      </a:lnTo>
                      <a:lnTo>
                        <a:pt x="86" y="49"/>
                      </a:lnTo>
                      <a:lnTo>
                        <a:pt x="75" y="45"/>
                      </a:lnTo>
                      <a:lnTo>
                        <a:pt x="71" y="14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1" name=""/>
                <p:cNvSpPr/>
                <p:nvPr/>
              </p:nvSpPr>
              <p:spPr>
                <a:xfrm>
                  <a:off x="2635200" y="5138640"/>
                  <a:ext cx="203040" cy="216000"/>
                </a:xfrm>
                <a:custGeom>
                  <a:avLst/>
                  <a:gdLst/>
                  <a:ahLst/>
                  <a:rect l="l" t="t" r="r" b="b"/>
                  <a:pathLst>
                    <a:path w="128" h="136">
                      <a:moveTo>
                        <a:pt x="71" y="14"/>
                      </a:moveTo>
                      <a:lnTo>
                        <a:pt x="62" y="3"/>
                      </a:lnTo>
                      <a:lnTo>
                        <a:pt x="55" y="0"/>
                      </a:lnTo>
                      <a:lnTo>
                        <a:pt x="44" y="0"/>
                      </a:lnTo>
                      <a:lnTo>
                        <a:pt x="13" y="7"/>
                      </a:lnTo>
                      <a:lnTo>
                        <a:pt x="6" y="23"/>
                      </a:lnTo>
                      <a:lnTo>
                        <a:pt x="6" y="34"/>
                      </a:lnTo>
                      <a:lnTo>
                        <a:pt x="0" y="49"/>
                      </a:lnTo>
                      <a:lnTo>
                        <a:pt x="6" y="49"/>
                      </a:lnTo>
                      <a:lnTo>
                        <a:pt x="29" y="76"/>
                      </a:lnTo>
                      <a:lnTo>
                        <a:pt x="48" y="80"/>
                      </a:lnTo>
                      <a:lnTo>
                        <a:pt x="75" y="100"/>
                      </a:lnTo>
                      <a:lnTo>
                        <a:pt x="77" y="105"/>
                      </a:lnTo>
                      <a:lnTo>
                        <a:pt x="66" y="122"/>
                      </a:lnTo>
                      <a:lnTo>
                        <a:pt x="66" y="129"/>
                      </a:lnTo>
                      <a:lnTo>
                        <a:pt x="80" y="131"/>
                      </a:lnTo>
                      <a:lnTo>
                        <a:pt x="91" y="136"/>
                      </a:lnTo>
                      <a:lnTo>
                        <a:pt x="108" y="133"/>
                      </a:lnTo>
                      <a:lnTo>
                        <a:pt x="122" y="118"/>
                      </a:lnTo>
                      <a:lnTo>
                        <a:pt x="126" y="103"/>
                      </a:lnTo>
                      <a:lnTo>
                        <a:pt x="128" y="85"/>
                      </a:lnTo>
                      <a:lnTo>
                        <a:pt x="128" y="74"/>
                      </a:lnTo>
                      <a:lnTo>
                        <a:pt x="111" y="74"/>
                      </a:lnTo>
                      <a:lnTo>
                        <a:pt x="106" y="49"/>
                      </a:lnTo>
                      <a:lnTo>
                        <a:pt x="97" y="45"/>
                      </a:lnTo>
                      <a:lnTo>
                        <a:pt x="86" y="49"/>
                      </a:lnTo>
                      <a:lnTo>
                        <a:pt x="75" y="45"/>
                      </a:lnTo>
                      <a:lnTo>
                        <a:pt x="71" y="14"/>
                      </a:lnTo>
                      <a:lnTo>
                        <a:pt x="71" y="1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2" name=""/>
                <p:cNvSpPr/>
                <p:nvPr/>
              </p:nvSpPr>
              <p:spPr>
                <a:xfrm>
                  <a:off x="2187360" y="4668840"/>
                  <a:ext cx="300240" cy="442800"/>
                </a:xfrm>
                <a:custGeom>
                  <a:avLst/>
                  <a:gdLst/>
                  <a:ahLst/>
                  <a:rect l="l" t="t" r="r" b="b"/>
                  <a:pathLst>
                    <a:path w="189" h="279">
                      <a:moveTo>
                        <a:pt x="178" y="268"/>
                      </a:moveTo>
                      <a:lnTo>
                        <a:pt x="175" y="275"/>
                      </a:lnTo>
                      <a:lnTo>
                        <a:pt x="164" y="279"/>
                      </a:lnTo>
                      <a:lnTo>
                        <a:pt x="136" y="255"/>
                      </a:lnTo>
                      <a:lnTo>
                        <a:pt x="113" y="248"/>
                      </a:lnTo>
                      <a:lnTo>
                        <a:pt x="93" y="234"/>
                      </a:lnTo>
                      <a:lnTo>
                        <a:pt x="74" y="217"/>
                      </a:lnTo>
                      <a:lnTo>
                        <a:pt x="74" y="201"/>
                      </a:lnTo>
                      <a:lnTo>
                        <a:pt x="54" y="172"/>
                      </a:lnTo>
                      <a:lnTo>
                        <a:pt x="36" y="124"/>
                      </a:lnTo>
                      <a:lnTo>
                        <a:pt x="27" y="117"/>
                      </a:lnTo>
                      <a:lnTo>
                        <a:pt x="20" y="100"/>
                      </a:lnTo>
                      <a:lnTo>
                        <a:pt x="1" y="88"/>
                      </a:lnTo>
                      <a:lnTo>
                        <a:pt x="5" y="82"/>
                      </a:lnTo>
                      <a:lnTo>
                        <a:pt x="1" y="79"/>
                      </a:lnTo>
                      <a:lnTo>
                        <a:pt x="0" y="64"/>
                      </a:lnTo>
                      <a:lnTo>
                        <a:pt x="12" y="51"/>
                      </a:lnTo>
                      <a:lnTo>
                        <a:pt x="16" y="57"/>
                      </a:lnTo>
                      <a:lnTo>
                        <a:pt x="11" y="60"/>
                      </a:lnTo>
                      <a:lnTo>
                        <a:pt x="11" y="68"/>
                      </a:lnTo>
                      <a:lnTo>
                        <a:pt x="18" y="66"/>
                      </a:lnTo>
                      <a:lnTo>
                        <a:pt x="25" y="68"/>
                      </a:lnTo>
                      <a:lnTo>
                        <a:pt x="27" y="75"/>
                      </a:lnTo>
                      <a:lnTo>
                        <a:pt x="32" y="73"/>
                      </a:lnTo>
                      <a:lnTo>
                        <a:pt x="38" y="69"/>
                      </a:lnTo>
                      <a:lnTo>
                        <a:pt x="40" y="58"/>
                      </a:lnTo>
                      <a:lnTo>
                        <a:pt x="43" y="51"/>
                      </a:lnTo>
                      <a:lnTo>
                        <a:pt x="47" y="51"/>
                      </a:lnTo>
                      <a:lnTo>
                        <a:pt x="49" y="46"/>
                      </a:lnTo>
                      <a:lnTo>
                        <a:pt x="71" y="37"/>
                      </a:lnTo>
                      <a:lnTo>
                        <a:pt x="84" y="24"/>
                      </a:lnTo>
                      <a:lnTo>
                        <a:pt x="91" y="13"/>
                      </a:lnTo>
                      <a:lnTo>
                        <a:pt x="93" y="13"/>
                      </a:lnTo>
                      <a:lnTo>
                        <a:pt x="87" y="2"/>
                      </a:lnTo>
                      <a:lnTo>
                        <a:pt x="91" y="0"/>
                      </a:lnTo>
                      <a:lnTo>
                        <a:pt x="98" y="2"/>
                      </a:lnTo>
                      <a:lnTo>
                        <a:pt x="109" y="15"/>
                      </a:lnTo>
                      <a:lnTo>
                        <a:pt x="115" y="17"/>
                      </a:lnTo>
                      <a:lnTo>
                        <a:pt x="118" y="24"/>
                      </a:lnTo>
                      <a:lnTo>
                        <a:pt x="124" y="26"/>
                      </a:lnTo>
                      <a:lnTo>
                        <a:pt x="125" y="35"/>
                      </a:lnTo>
                      <a:lnTo>
                        <a:pt x="136" y="37"/>
                      </a:lnTo>
                      <a:lnTo>
                        <a:pt x="144" y="33"/>
                      </a:lnTo>
                      <a:lnTo>
                        <a:pt x="151" y="35"/>
                      </a:lnTo>
                      <a:lnTo>
                        <a:pt x="156" y="33"/>
                      </a:lnTo>
                      <a:lnTo>
                        <a:pt x="167" y="37"/>
                      </a:lnTo>
                      <a:lnTo>
                        <a:pt x="171" y="42"/>
                      </a:lnTo>
                      <a:lnTo>
                        <a:pt x="162" y="55"/>
                      </a:lnTo>
                      <a:lnTo>
                        <a:pt x="171" y="60"/>
                      </a:lnTo>
                      <a:lnTo>
                        <a:pt x="147" y="68"/>
                      </a:lnTo>
                      <a:lnTo>
                        <a:pt x="135" y="75"/>
                      </a:lnTo>
                      <a:lnTo>
                        <a:pt x="125" y="88"/>
                      </a:lnTo>
                      <a:lnTo>
                        <a:pt x="124" y="97"/>
                      </a:lnTo>
                      <a:lnTo>
                        <a:pt x="118" y="100"/>
                      </a:lnTo>
                      <a:lnTo>
                        <a:pt x="113" y="113"/>
                      </a:lnTo>
                      <a:lnTo>
                        <a:pt x="118" y="124"/>
                      </a:lnTo>
                      <a:lnTo>
                        <a:pt x="127" y="133"/>
                      </a:lnTo>
                      <a:lnTo>
                        <a:pt x="127" y="141"/>
                      </a:lnTo>
                      <a:lnTo>
                        <a:pt x="135" y="142"/>
                      </a:lnTo>
                      <a:lnTo>
                        <a:pt x="138" y="148"/>
                      </a:lnTo>
                      <a:lnTo>
                        <a:pt x="147" y="150"/>
                      </a:lnTo>
                      <a:lnTo>
                        <a:pt x="164" y="139"/>
                      </a:lnTo>
                      <a:lnTo>
                        <a:pt x="164" y="164"/>
                      </a:lnTo>
                      <a:lnTo>
                        <a:pt x="166" y="166"/>
                      </a:lnTo>
                      <a:lnTo>
                        <a:pt x="176" y="164"/>
                      </a:lnTo>
                      <a:lnTo>
                        <a:pt x="189" y="188"/>
                      </a:lnTo>
                      <a:lnTo>
                        <a:pt x="186" y="193"/>
                      </a:lnTo>
                      <a:lnTo>
                        <a:pt x="186" y="219"/>
                      </a:lnTo>
                      <a:lnTo>
                        <a:pt x="182" y="223"/>
                      </a:lnTo>
                      <a:lnTo>
                        <a:pt x="184" y="230"/>
                      </a:lnTo>
                      <a:lnTo>
                        <a:pt x="180" y="235"/>
                      </a:lnTo>
                      <a:lnTo>
                        <a:pt x="180" y="243"/>
                      </a:lnTo>
                      <a:lnTo>
                        <a:pt x="186" y="252"/>
                      </a:lnTo>
                      <a:lnTo>
                        <a:pt x="176" y="265"/>
                      </a:lnTo>
                      <a:lnTo>
                        <a:pt x="178" y="268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3" name=""/>
                <p:cNvSpPr/>
                <p:nvPr/>
              </p:nvSpPr>
              <p:spPr>
                <a:xfrm>
                  <a:off x="2187360" y="4668840"/>
                  <a:ext cx="300240" cy="442800"/>
                </a:xfrm>
                <a:custGeom>
                  <a:avLst/>
                  <a:gdLst/>
                  <a:ahLst/>
                  <a:rect l="l" t="t" r="r" b="b"/>
                  <a:pathLst>
                    <a:path w="189" h="279">
                      <a:moveTo>
                        <a:pt x="178" y="268"/>
                      </a:moveTo>
                      <a:lnTo>
                        <a:pt x="175" y="275"/>
                      </a:lnTo>
                      <a:lnTo>
                        <a:pt x="164" y="279"/>
                      </a:lnTo>
                      <a:lnTo>
                        <a:pt x="136" y="255"/>
                      </a:lnTo>
                      <a:lnTo>
                        <a:pt x="113" y="248"/>
                      </a:lnTo>
                      <a:lnTo>
                        <a:pt x="93" y="234"/>
                      </a:lnTo>
                      <a:lnTo>
                        <a:pt x="74" y="217"/>
                      </a:lnTo>
                      <a:lnTo>
                        <a:pt x="74" y="201"/>
                      </a:lnTo>
                      <a:lnTo>
                        <a:pt x="54" y="172"/>
                      </a:lnTo>
                      <a:lnTo>
                        <a:pt x="36" y="124"/>
                      </a:lnTo>
                      <a:lnTo>
                        <a:pt x="27" y="117"/>
                      </a:lnTo>
                      <a:lnTo>
                        <a:pt x="20" y="100"/>
                      </a:lnTo>
                      <a:lnTo>
                        <a:pt x="1" y="88"/>
                      </a:lnTo>
                      <a:lnTo>
                        <a:pt x="5" y="82"/>
                      </a:lnTo>
                      <a:lnTo>
                        <a:pt x="1" y="79"/>
                      </a:lnTo>
                      <a:lnTo>
                        <a:pt x="0" y="64"/>
                      </a:lnTo>
                      <a:lnTo>
                        <a:pt x="12" y="51"/>
                      </a:lnTo>
                      <a:lnTo>
                        <a:pt x="16" y="57"/>
                      </a:lnTo>
                      <a:lnTo>
                        <a:pt x="11" y="60"/>
                      </a:lnTo>
                      <a:lnTo>
                        <a:pt x="11" y="68"/>
                      </a:lnTo>
                      <a:lnTo>
                        <a:pt x="18" y="66"/>
                      </a:lnTo>
                      <a:lnTo>
                        <a:pt x="25" y="68"/>
                      </a:lnTo>
                      <a:lnTo>
                        <a:pt x="27" y="75"/>
                      </a:lnTo>
                      <a:lnTo>
                        <a:pt x="32" y="73"/>
                      </a:lnTo>
                      <a:lnTo>
                        <a:pt x="38" y="69"/>
                      </a:lnTo>
                      <a:lnTo>
                        <a:pt x="40" y="58"/>
                      </a:lnTo>
                      <a:lnTo>
                        <a:pt x="43" y="51"/>
                      </a:lnTo>
                      <a:lnTo>
                        <a:pt x="47" y="51"/>
                      </a:lnTo>
                      <a:lnTo>
                        <a:pt x="49" y="46"/>
                      </a:lnTo>
                      <a:lnTo>
                        <a:pt x="71" y="37"/>
                      </a:lnTo>
                      <a:lnTo>
                        <a:pt x="84" y="24"/>
                      </a:lnTo>
                      <a:lnTo>
                        <a:pt x="91" y="13"/>
                      </a:lnTo>
                      <a:lnTo>
                        <a:pt x="93" y="13"/>
                      </a:lnTo>
                      <a:lnTo>
                        <a:pt x="87" y="2"/>
                      </a:lnTo>
                      <a:lnTo>
                        <a:pt x="91" y="0"/>
                      </a:lnTo>
                      <a:lnTo>
                        <a:pt x="98" y="2"/>
                      </a:lnTo>
                      <a:lnTo>
                        <a:pt x="109" y="15"/>
                      </a:lnTo>
                      <a:lnTo>
                        <a:pt x="115" y="17"/>
                      </a:lnTo>
                      <a:lnTo>
                        <a:pt x="118" y="24"/>
                      </a:lnTo>
                      <a:lnTo>
                        <a:pt x="124" y="26"/>
                      </a:lnTo>
                      <a:lnTo>
                        <a:pt x="125" y="35"/>
                      </a:lnTo>
                      <a:lnTo>
                        <a:pt x="136" y="37"/>
                      </a:lnTo>
                      <a:lnTo>
                        <a:pt x="144" y="33"/>
                      </a:lnTo>
                      <a:lnTo>
                        <a:pt x="151" y="35"/>
                      </a:lnTo>
                      <a:lnTo>
                        <a:pt x="156" y="33"/>
                      </a:lnTo>
                      <a:lnTo>
                        <a:pt x="167" y="37"/>
                      </a:lnTo>
                      <a:lnTo>
                        <a:pt x="171" y="42"/>
                      </a:lnTo>
                      <a:lnTo>
                        <a:pt x="162" y="55"/>
                      </a:lnTo>
                      <a:lnTo>
                        <a:pt x="171" y="60"/>
                      </a:lnTo>
                      <a:lnTo>
                        <a:pt x="147" y="68"/>
                      </a:lnTo>
                      <a:lnTo>
                        <a:pt x="135" y="75"/>
                      </a:lnTo>
                      <a:lnTo>
                        <a:pt x="125" y="88"/>
                      </a:lnTo>
                      <a:lnTo>
                        <a:pt x="124" y="97"/>
                      </a:lnTo>
                      <a:lnTo>
                        <a:pt x="118" y="100"/>
                      </a:lnTo>
                      <a:lnTo>
                        <a:pt x="113" y="113"/>
                      </a:lnTo>
                      <a:lnTo>
                        <a:pt x="118" y="124"/>
                      </a:lnTo>
                      <a:lnTo>
                        <a:pt x="127" y="133"/>
                      </a:lnTo>
                      <a:lnTo>
                        <a:pt x="127" y="141"/>
                      </a:lnTo>
                      <a:lnTo>
                        <a:pt x="135" y="142"/>
                      </a:lnTo>
                      <a:lnTo>
                        <a:pt x="138" y="148"/>
                      </a:lnTo>
                      <a:lnTo>
                        <a:pt x="147" y="150"/>
                      </a:lnTo>
                      <a:lnTo>
                        <a:pt x="164" y="139"/>
                      </a:lnTo>
                      <a:lnTo>
                        <a:pt x="164" y="164"/>
                      </a:lnTo>
                      <a:lnTo>
                        <a:pt x="166" y="166"/>
                      </a:lnTo>
                      <a:lnTo>
                        <a:pt x="176" y="164"/>
                      </a:lnTo>
                      <a:lnTo>
                        <a:pt x="189" y="188"/>
                      </a:lnTo>
                      <a:lnTo>
                        <a:pt x="186" y="193"/>
                      </a:lnTo>
                      <a:lnTo>
                        <a:pt x="186" y="219"/>
                      </a:lnTo>
                      <a:lnTo>
                        <a:pt x="182" y="223"/>
                      </a:lnTo>
                      <a:lnTo>
                        <a:pt x="184" y="230"/>
                      </a:lnTo>
                      <a:lnTo>
                        <a:pt x="180" y="235"/>
                      </a:lnTo>
                      <a:lnTo>
                        <a:pt x="180" y="243"/>
                      </a:lnTo>
                      <a:lnTo>
                        <a:pt x="186" y="252"/>
                      </a:lnTo>
                      <a:lnTo>
                        <a:pt x="176" y="265"/>
                      </a:lnTo>
                      <a:lnTo>
                        <a:pt x="178" y="268"/>
                      </a:lnTo>
                      <a:lnTo>
                        <a:pt x="178" y="268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4" name=""/>
                <p:cNvSpPr/>
                <p:nvPr/>
              </p:nvSpPr>
              <p:spPr>
                <a:xfrm>
                  <a:off x="2747880" y="4521240"/>
                  <a:ext cx="101520" cy="98280"/>
                </a:xfrm>
                <a:custGeom>
                  <a:avLst/>
                  <a:gdLst/>
                  <a:ahLst/>
                  <a:rect l="l" t="t" r="r" b="b"/>
                  <a:pathLst>
                    <a:path w="64" h="62">
                      <a:moveTo>
                        <a:pt x="26" y="62"/>
                      </a:moveTo>
                      <a:lnTo>
                        <a:pt x="19" y="55"/>
                      </a:lnTo>
                      <a:lnTo>
                        <a:pt x="13" y="40"/>
                      </a:lnTo>
                      <a:lnTo>
                        <a:pt x="8" y="40"/>
                      </a:lnTo>
                      <a:lnTo>
                        <a:pt x="0" y="29"/>
                      </a:lnTo>
                      <a:lnTo>
                        <a:pt x="4" y="17"/>
                      </a:lnTo>
                      <a:lnTo>
                        <a:pt x="11" y="15"/>
                      </a:lnTo>
                      <a:lnTo>
                        <a:pt x="17" y="2"/>
                      </a:lnTo>
                      <a:lnTo>
                        <a:pt x="50" y="0"/>
                      </a:lnTo>
                      <a:lnTo>
                        <a:pt x="64" y="4"/>
                      </a:lnTo>
                      <a:lnTo>
                        <a:pt x="64" y="7"/>
                      </a:lnTo>
                      <a:lnTo>
                        <a:pt x="57" y="15"/>
                      </a:lnTo>
                      <a:lnTo>
                        <a:pt x="59" y="26"/>
                      </a:lnTo>
                      <a:lnTo>
                        <a:pt x="64" y="37"/>
                      </a:lnTo>
                      <a:lnTo>
                        <a:pt x="61" y="51"/>
                      </a:lnTo>
                      <a:lnTo>
                        <a:pt x="57" y="57"/>
                      </a:lnTo>
                      <a:lnTo>
                        <a:pt x="50" y="53"/>
                      </a:lnTo>
                      <a:lnTo>
                        <a:pt x="37" y="55"/>
                      </a:lnTo>
                      <a:lnTo>
                        <a:pt x="35" y="62"/>
                      </a:lnTo>
                      <a:lnTo>
                        <a:pt x="26" y="62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5" name=""/>
                <p:cNvSpPr/>
                <p:nvPr/>
              </p:nvSpPr>
              <p:spPr>
                <a:xfrm>
                  <a:off x="2747880" y="4521240"/>
                  <a:ext cx="101520" cy="98280"/>
                </a:xfrm>
                <a:custGeom>
                  <a:avLst/>
                  <a:gdLst/>
                  <a:ahLst/>
                  <a:rect l="l" t="t" r="r" b="b"/>
                  <a:pathLst>
                    <a:path w="64" h="62">
                      <a:moveTo>
                        <a:pt x="26" y="62"/>
                      </a:moveTo>
                      <a:lnTo>
                        <a:pt x="19" y="55"/>
                      </a:lnTo>
                      <a:lnTo>
                        <a:pt x="13" y="40"/>
                      </a:lnTo>
                      <a:lnTo>
                        <a:pt x="8" y="40"/>
                      </a:lnTo>
                      <a:lnTo>
                        <a:pt x="0" y="29"/>
                      </a:lnTo>
                      <a:lnTo>
                        <a:pt x="4" y="17"/>
                      </a:lnTo>
                      <a:lnTo>
                        <a:pt x="11" y="15"/>
                      </a:lnTo>
                      <a:lnTo>
                        <a:pt x="17" y="2"/>
                      </a:lnTo>
                      <a:lnTo>
                        <a:pt x="50" y="0"/>
                      </a:lnTo>
                      <a:lnTo>
                        <a:pt x="64" y="4"/>
                      </a:lnTo>
                      <a:lnTo>
                        <a:pt x="64" y="7"/>
                      </a:lnTo>
                      <a:lnTo>
                        <a:pt x="57" y="15"/>
                      </a:lnTo>
                      <a:lnTo>
                        <a:pt x="59" y="26"/>
                      </a:lnTo>
                      <a:lnTo>
                        <a:pt x="64" y="37"/>
                      </a:lnTo>
                      <a:lnTo>
                        <a:pt x="61" y="51"/>
                      </a:lnTo>
                      <a:lnTo>
                        <a:pt x="57" y="57"/>
                      </a:lnTo>
                      <a:lnTo>
                        <a:pt x="50" y="53"/>
                      </a:lnTo>
                      <a:lnTo>
                        <a:pt x="37" y="55"/>
                      </a:lnTo>
                      <a:lnTo>
                        <a:pt x="35" y="62"/>
                      </a:lnTo>
                      <a:lnTo>
                        <a:pt x="26" y="62"/>
                      </a:lnTo>
                      <a:lnTo>
                        <a:pt x="26" y="6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6" name=""/>
                <p:cNvSpPr/>
                <p:nvPr/>
              </p:nvSpPr>
              <p:spPr>
                <a:xfrm>
                  <a:off x="2655720" y="4405320"/>
                  <a:ext cx="23760" cy="17280"/>
                </a:xfrm>
                <a:custGeom>
                  <a:avLst/>
                  <a:gdLst/>
                  <a:ahLst/>
                  <a:rect l="l" t="t" r="r" b="b"/>
                  <a:pathLst>
                    <a:path w="15" h="11">
                      <a:moveTo>
                        <a:pt x="15" y="0"/>
                      </a:moveTo>
                      <a:lnTo>
                        <a:pt x="11" y="9"/>
                      </a:lnTo>
                      <a:lnTo>
                        <a:pt x="0" y="11"/>
                      </a:lnTo>
                      <a:lnTo>
                        <a:pt x="7" y="6"/>
                      </a:lnTo>
                      <a:lnTo>
                        <a:pt x="4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520" bIns="-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7" name=""/>
                <p:cNvSpPr/>
                <p:nvPr/>
              </p:nvSpPr>
              <p:spPr>
                <a:xfrm>
                  <a:off x="2655720" y="4405320"/>
                  <a:ext cx="23760" cy="17280"/>
                </a:xfrm>
                <a:custGeom>
                  <a:avLst/>
                  <a:gdLst/>
                  <a:ahLst/>
                  <a:rect l="l" t="t" r="r" b="b"/>
                  <a:pathLst>
                    <a:path w="15" h="11">
                      <a:moveTo>
                        <a:pt x="15" y="0"/>
                      </a:moveTo>
                      <a:lnTo>
                        <a:pt x="11" y="9"/>
                      </a:lnTo>
                      <a:lnTo>
                        <a:pt x="0" y="11"/>
                      </a:lnTo>
                      <a:lnTo>
                        <a:pt x="7" y="6"/>
                      </a:lnTo>
                      <a:lnTo>
                        <a:pt x="4" y="0"/>
                      </a:lnTo>
                      <a:lnTo>
                        <a:pt x="15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520" bIns="-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8" name=""/>
                <p:cNvSpPr/>
                <p:nvPr/>
              </p:nvSpPr>
              <p:spPr>
                <a:xfrm>
                  <a:off x="2739960" y="5427720"/>
                  <a:ext cx="129960" cy="136440"/>
                </a:xfrm>
                <a:custGeom>
                  <a:avLst/>
                  <a:gdLst/>
                  <a:ahLst/>
                  <a:rect l="l" t="t" r="r" b="b"/>
                  <a:pathLst>
                    <a:path w="82" h="86">
                      <a:moveTo>
                        <a:pt x="13" y="0"/>
                      </a:moveTo>
                      <a:lnTo>
                        <a:pt x="25" y="0"/>
                      </a:lnTo>
                      <a:lnTo>
                        <a:pt x="35" y="7"/>
                      </a:lnTo>
                      <a:lnTo>
                        <a:pt x="36" y="14"/>
                      </a:lnTo>
                      <a:lnTo>
                        <a:pt x="44" y="11"/>
                      </a:lnTo>
                      <a:lnTo>
                        <a:pt x="51" y="20"/>
                      </a:lnTo>
                      <a:lnTo>
                        <a:pt x="71" y="31"/>
                      </a:lnTo>
                      <a:lnTo>
                        <a:pt x="73" y="40"/>
                      </a:lnTo>
                      <a:lnTo>
                        <a:pt x="82" y="45"/>
                      </a:lnTo>
                      <a:lnTo>
                        <a:pt x="75" y="53"/>
                      </a:lnTo>
                      <a:lnTo>
                        <a:pt x="76" y="64"/>
                      </a:lnTo>
                      <a:lnTo>
                        <a:pt x="66" y="80"/>
                      </a:lnTo>
                      <a:lnTo>
                        <a:pt x="55" y="86"/>
                      </a:lnTo>
                      <a:lnTo>
                        <a:pt x="35" y="84"/>
                      </a:lnTo>
                      <a:lnTo>
                        <a:pt x="18" y="76"/>
                      </a:lnTo>
                      <a:lnTo>
                        <a:pt x="7" y="76"/>
                      </a:lnTo>
                      <a:lnTo>
                        <a:pt x="0" y="69"/>
                      </a:lnTo>
                      <a:lnTo>
                        <a:pt x="5" y="49"/>
                      </a:lnTo>
                      <a:lnTo>
                        <a:pt x="9" y="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9" name=""/>
                <p:cNvSpPr/>
                <p:nvPr/>
              </p:nvSpPr>
              <p:spPr>
                <a:xfrm>
                  <a:off x="2739960" y="5427720"/>
                  <a:ext cx="129960" cy="136440"/>
                </a:xfrm>
                <a:custGeom>
                  <a:avLst/>
                  <a:gdLst/>
                  <a:ahLst/>
                  <a:rect l="l" t="t" r="r" b="b"/>
                  <a:pathLst>
                    <a:path w="82" h="86">
                      <a:moveTo>
                        <a:pt x="13" y="0"/>
                      </a:moveTo>
                      <a:lnTo>
                        <a:pt x="25" y="0"/>
                      </a:lnTo>
                      <a:lnTo>
                        <a:pt x="35" y="7"/>
                      </a:lnTo>
                      <a:lnTo>
                        <a:pt x="36" y="14"/>
                      </a:lnTo>
                      <a:lnTo>
                        <a:pt x="44" y="11"/>
                      </a:lnTo>
                      <a:lnTo>
                        <a:pt x="51" y="20"/>
                      </a:lnTo>
                      <a:lnTo>
                        <a:pt x="71" y="31"/>
                      </a:lnTo>
                      <a:lnTo>
                        <a:pt x="73" y="40"/>
                      </a:lnTo>
                      <a:lnTo>
                        <a:pt x="82" y="45"/>
                      </a:lnTo>
                      <a:lnTo>
                        <a:pt x="75" y="53"/>
                      </a:lnTo>
                      <a:lnTo>
                        <a:pt x="76" y="64"/>
                      </a:lnTo>
                      <a:lnTo>
                        <a:pt x="66" y="80"/>
                      </a:lnTo>
                      <a:lnTo>
                        <a:pt x="55" y="86"/>
                      </a:lnTo>
                      <a:lnTo>
                        <a:pt x="35" y="84"/>
                      </a:lnTo>
                      <a:lnTo>
                        <a:pt x="18" y="76"/>
                      </a:lnTo>
                      <a:lnTo>
                        <a:pt x="7" y="76"/>
                      </a:lnTo>
                      <a:lnTo>
                        <a:pt x="0" y="69"/>
                      </a:lnTo>
                      <a:lnTo>
                        <a:pt x="5" y="49"/>
                      </a:lnTo>
                      <a:lnTo>
                        <a:pt x="9" y="5"/>
                      </a:lnTo>
                      <a:lnTo>
                        <a:pt x="13" y="0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0" name=""/>
                <p:cNvSpPr/>
                <p:nvPr/>
              </p:nvSpPr>
              <p:spPr>
                <a:xfrm>
                  <a:off x="2377800" y="4367160"/>
                  <a:ext cx="330480" cy="279360"/>
                </a:xfrm>
                <a:custGeom>
                  <a:avLst/>
                  <a:gdLst/>
                  <a:ahLst/>
                  <a:rect l="l" t="t" r="r" b="b"/>
                  <a:pathLst>
                    <a:path w="208" h="176">
                      <a:moveTo>
                        <a:pt x="31" y="6"/>
                      </a:moveTo>
                      <a:lnTo>
                        <a:pt x="24" y="10"/>
                      </a:lnTo>
                      <a:lnTo>
                        <a:pt x="13" y="21"/>
                      </a:lnTo>
                      <a:lnTo>
                        <a:pt x="0" y="48"/>
                      </a:lnTo>
                      <a:lnTo>
                        <a:pt x="7" y="48"/>
                      </a:lnTo>
                      <a:lnTo>
                        <a:pt x="15" y="62"/>
                      </a:lnTo>
                      <a:lnTo>
                        <a:pt x="16" y="75"/>
                      </a:lnTo>
                      <a:lnTo>
                        <a:pt x="22" y="79"/>
                      </a:lnTo>
                      <a:lnTo>
                        <a:pt x="31" y="83"/>
                      </a:lnTo>
                      <a:lnTo>
                        <a:pt x="44" y="79"/>
                      </a:lnTo>
                      <a:lnTo>
                        <a:pt x="51" y="83"/>
                      </a:lnTo>
                      <a:lnTo>
                        <a:pt x="62" y="95"/>
                      </a:lnTo>
                      <a:lnTo>
                        <a:pt x="89" y="93"/>
                      </a:lnTo>
                      <a:lnTo>
                        <a:pt x="84" y="117"/>
                      </a:lnTo>
                      <a:lnTo>
                        <a:pt x="86" y="126"/>
                      </a:lnTo>
                      <a:lnTo>
                        <a:pt x="93" y="137"/>
                      </a:lnTo>
                      <a:lnTo>
                        <a:pt x="86" y="146"/>
                      </a:lnTo>
                      <a:lnTo>
                        <a:pt x="93" y="154"/>
                      </a:lnTo>
                      <a:lnTo>
                        <a:pt x="100" y="168"/>
                      </a:lnTo>
                      <a:lnTo>
                        <a:pt x="108" y="176"/>
                      </a:lnTo>
                      <a:lnTo>
                        <a:pt x="118" y="176"/>
                      </a:lnTo>
                      <a:lnTo>
                        <a:pt x="139" y="165"/>
                      </a:lnTo>
                      <a:lnTo>
                        <a:pt x="144" y="159"/>
                      </a:lnTo>
                      <a:lnTo>
                        <a:pt x="153" y="155"/>
                      </a:lnTo>
                      <a:lnTo>
                        <a:pt x="153" y="152"/>
                      </a:lnTo>
                      <a:lnTo>
                        <a:pt x="140" y="152"/>
                      </a:lnTo>
                      <a:lnTo>
                        <a:pt x="139" y="141"/>
                      </a:lnTo>
                      <a:lnTo>
                        <a:pt x="140" y="134"/>
                      </a:lnTo>
                      <a:lnTo>
                        <a:pt x="133" y="128"/>
                      </a:lnTo>
                      <a:lnTo>
                        <a:pt x="131" y="123"/>
                      </a:lnTo>
                      <a:lnTo>
                        <a:pt x="159" y="130"/>
                      </a:lnTo>
                      <a:lnTo>
                        <a:pt x="190" y="117"/>
                      </a:lnTo>
                      <a:lnTo>
                        <a:pt x="195" y="110"/>
                      </a:lnTo>
                      <a:lnTo>
                        <a:pt x="186" y="95"/>
                      </a:lnTo>
                      <a:lnTo>
                        <a:pt x="188" y="86"/>
                      </a:lnTo>
                      <a:lnTo>
                        <a:pt x="197" y="81"/>
                      </a:lnTo>
                      <a:lnTo>
                        <a:pt x="193" y="79"/>
                      </a:lnTo>
                      <a:lnTo>
                        <a:pt x="193" y="72"/>
                      </a:lnTo>
                      <a:lnTo>
                        <a:pt x="206" y="64"/>
                      </a:lnTo>
                      <a:lnTo>
                        <a:pt x="208" y="62"/>
                      </a:lnTo>
                      <a:lnTo>
                        <a:pt x="202" y="57"/>
                      </a:lnTo>
                      <a:lnTo>
                        <a:pt x="197" y="61"/>
                      </a:lnTo>
                      <a:lnTo>
                        <a:pt x="190" y="59"/>
                      </a:lnTo>
                      <a:lnTo>
                        <a:pt x="193" y="55"/>
                      </a:lnTo>
                      <a:lnTo>
                        <a:pt x="190" y="46"/>
                      </a:lnTo>
                      <a:lnTo>
                        <a:pt x="179" y="39"/>
                      </a:lnTo>
                      <a:lnTo>
                        <a:pt x="170" y="39"/>
                      </a:lnTo>
                      <a:lnTo>
                        <a:pt x="166" y="31"/>
                      </a:lnTo>
                      <a:lnTo>
                        <a:pt x="160" y="30"/>
                      </a:lnTo>
                      <a:lnTo>
                        <a:pt x="173" y="26"/>
                      </a:lnTo>
                      <a:lnTo>
                        <a:pt x="142" y="26"/>
                      </a:lnTo>
                      <a:lnTo>
                        <a:pt x="140" y="26"/>
                      </a:lnTo>
                      <a:lnTo>
                        <a:pt x="146" y="28"/>
                      </a:lnTo>
                      <a:lnTo>
                        <a:pt x="126" y="33"/>
                      </a:lnTo>
                      <a:lnTo>
                        <a:pt x="118" y="33"/>
                      </a:lnTo>
                      <a:lnTo>
                        <a:pt x="111" y="26"/>
                      </a:lnTo>
                      <a:lnTo>
                        <a:pt x="82" y="28"/>
                      </a:lnTo>
                      <a:lnTo>
                        <a:pt x="77" y="17"/>
                      </a:lnTo>
                      <a:lnTo>
                        <a:pt x="58" y="13"/>
                      </a:lnTo>
                      <a:lnTo>
                        <a:pt x="53" y="0"/>
                      </a:lnTo>
                      <a:lnTo>
                        <a:pt x="47" y="10"/>
                      </a:lnTo>
                      <a:lnTo>
                        <a:pt x="55" y="10"/>
                      </a:lnTo>
                      <a:lnTo>
                        <a:pt x="55" y="13"/>
                      </a:lnTo>
                      <a:lnTo>
                        <a:pt x="38" y="17"/>
                      </a:lnTo>
                      <a:lnTo>
                        <a:pt x="29" y="24"/>
                      </a:lnTo>
                      <a:lnTo>
                        <a:pt x="29" y="30"/>
                      </a:lnTo>
                      <a:lnTo>
                        <a:pt x="35" y="39"/>
                      </a:lnTo>
                      <a:lnTo>
                        <a:pt x="36" y="46"/>
                      </a:lnTo>
                      <a:lnTo>
                        <a:pt x="27" y="52"/>
                      </a:lnTo>
                      <a:lnTo>
                        <a:pt x="22" y="41"/>
                      </a:lnTo>
                      <a:lnTo>
                        <a:pt x="22" y="35"/>
                      </a:lnTo>
                      <a:lnTo>
                        <a:pt x="27" y="24"/>
                      </a:lnTo>
                      <a:lnTo>
                        <a:pt x="24" y="10"/>
                      </a:lnTo>
                      <a:lnTo>
                        <a:pt x="31" y="6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1" name=""/>
                <p:cNvSpPr/>
                <p:nvPr/>
              </p:nvSpPr>
              <p:spPr>
                <a:xfrm>
                  <a:off x="2377800" y="4367160"/>
                  <a:ext cx="330480" cy="279360"/>
                </a:xfrm>
                <a:custGeom>
                  <a:avLst/>
                  <a:gdLst/>
                  <a:ahLst/>
                  <a:rect l="l" t="t" r="r" b="b"/>
                  <a:pathLst>
                    <a:path w="208" h="176">
                      <a:moveTo>
                        <a:pt x="31" y="6"/>
                      </a:moveTo>
                      <a:lnTo>
                        <a:pt x="24" y="10"/>
                      </a:lnTo>
                      <a:lnTo>
                        <a:pt x="13" y="21"/>
                      </a:lnTo>
                      <a:lnTo>
                        <a:pt x="0" y="48"/>
                      </a:lnTo>
                      <a:lnTo>
                        <a:pt x="7" y="48"/>
                      </a:lnTo>
                      <a:lnTo>
                        <a:pt x="15" y="62"/>
                      </a:lnTo>
                      <a:lnTo>
                        <a:pt x="16" y="75"/>
                      </a:lnTo>
                      <a:lnTo>
                        <a:pt x="22" y="79"/>
                      </a:lnTo>
                      <a:lnTo>
                        <a:pt x="31" y="83"/>
                      </a:lnTo>
                      <a:lnTo>
                        <a:pt x="44" y="79"/>
                      </a:lnTo>
                      <a:lnTo>
                        <a:pt x="51" y="83"/>
                      </a:lnTo>
                      <a:lnTo>
                        <a:pt x="62" y="95"/>
                      </a:lnTo>
                      <a:lnTo>
                        <a:pt x="89" y="93"/>
                      </a:lnTo>
                      <a:lnTo>
                        <a:pt x="84" y="117"/>
                      </a:lnTo>
                      <a:lnTo>
                        <a:pt x="86" y="126"/>
                      </a:lnTo>
                      <a:lnTo>
                        <a:pt x="93" y="137"/>
                      </a:lnTo>
                      <a:lnTo>
                        <a:pt x="86" y="146"/>
                      </a:lnTo>
                      <a:lnTo>
                        <a:pt x="93" y="154"/>
                      </a:lnTo>
                      <a:lnTo>
                        <a:pt x="100" y="168"/>
                      </a:lnTo>
                      <a:lnTo>
                        <a:pt x="108" y="176"/>
                      </a:lnTo>
                      <a:lnTo>
                        <a:pt x="118" y="176"/>
                      </a:lnTo>
                      <a:lnTo>
                        <a:pt x="139" y="165"/>
                      </a:lnTo>
                      <a:lnTo>
                        <a:pt x="144" y="159"/>
                      </a:lnTo>
                      <a:lnTo>
                        <a:pt x="153" y="155"/>
                      </a:lnTo>
                      <a:lnTo>
                        <a:pt x="153" y="152"/>
                      </a:lnTo>
                      <a:lnTo>
                        <a:pt x="140" y="152"/>
                      </a:lnTo>
                      <a:lnTo>
                        <a:pt x="139" y="141"/>
                      </a:lnTo>
                      <a:lnTo>
                        <a:pt x="140" y="134"/>
                      </a:lnTo>
                      <a:lnTo>
                        <a:pt x="133" y="128"/>
                      </a:lnTo>
                      <a:lnTo>
                        <a:pt x="131" y="123"/>
                      </a:lnTo>
                      <a:lnTo>
                        <a:pt x="159" y="130"/>
                      </a:lnTo>
                      <a:lnTo>
                        <a:pt x="190" y="117"/>
                      </a:lnTo>
                      <a:lnTo>
                        <a:pt x="195" y="110"/>
                      </a:lnTo>
                      <a:lnTo>
                        <a:pt x="186" y="95"/>
                      </a:lnTo>
                      <a:lnTo>
                        <a:pt x="188" y="86"/>
                      </a:lnTo>
                      <a:lnTo>
                        <a:pt x="197" y="81"/>
                      </a:lnTo>
                      <a:lnTo>
                        <a:pt x="193" y="79"/>
                      </a:lnTo>
                      <a:lnTo>
                        <a:pt x="193" y="72"/>
                      </a:lnTo>
                      <a:lnTo>
                        <a:pt x="206" y="64"/>
                      </a:lnTo>
                      <a:lnTo>
                        <a:pt x="208" y="62"/>
                      </a:lnTo>
                      <a:lnTo>
                        <a:pt x="202" y="57"/>
                      </a:lnTo>
                      <a:lnTo>
                        <a:pt x="197" y="61"/>
                      </a:lnTo>
                      <a:lnTo>
                        <a:pt x="190" y="59"/>
                      </a:lnTo>
                      <a:lnTo>
                        <a:pt x="193" y="55"/>
                      </a:lnTo>
                      <a:lnTo>
                        <a:pt x="190" y="46"/>
                      </a:lnTo>
                      <a:lnTo>
                        <a:pt x="179" y="39"/>
                      </a:lnTo>
                      <a:lnTo>
                        <a:pt x="170" y="39"/>
                      </a:lnTo>
                      <a:lnTo>
                        <a:pt x="166" y="31"/>
                      </a:lnTo>
                      <a:lnTo>
                        <a:pt x="160" y="30"/>
                      </a:lnTo>
                      <a:lnTo>
                        <a:pt x="173" y="26"/>
                      </a:lnTo>
                      <a:lnTo>
                        <a:pt x="142" y="26"/>
                      </a:lnTo>
                      <a:lnTo>
                        <a:pt x="140" y="26"/>
                      </a:lnTo>
                      <a:lnTo>
                        <a:pt x="146" y="28"/>
                      </a:lnTo>
                      <a:lnTo>
                        <a:pt x="126" y="33"/>
                      </a:lnTo>
                      <a:lnTo>
                        <a:pt x="118" y="33"/>
                      </a:lnTo>
                      <a:lnTo>
                        <a:pt x="111" y="26"/>
                      </a:lnTo>
                      <a:lnTo>
                        <a:pt x="82" y="28"/>
                      </a:lnTo>
                      <a:lnTo>
                        <a:pt x="77" y="17"/>
                      </a:lnTo>
                      <a:lnTo>
                        <a:pt x="58" y="13"/>
                      </a:lnTo>
                      <a:lnTo>
                        <a:pt x="53" y="0"/>
                      </a:lnTo>
                      <a:lnTo>
                        <a:pt x="47" y="10"/>
                      </a:lnTo>
                      <a:lnTo>
                        <a:pt x="55" y="10"/>
                      </a:lnTo>
                      <a:lnTo>
                        <a:pt x="55" y="13"/>
                      </a:lnTo>
                      <a:lnTo>
                        <a:pt x="38" y="17"/>
                      </a:lnTo>
                      <a:lnTo>
                        <a:pt x="29" y="24"/>
                      </a:lnTo>
                      <a:lnTo>
                        <a:pt x="29" y="30"/>
                      </a:lnTo>
                      <a:lnTo>
                        <a:pt x="35" y="39"/>
                      </a:lnTo>
                      <a:lnTo>
                        <a:pt x="36" y="46"/>
                      </a:lnTo>
                      <a:lnTo>
                        <a:pt x="27" y="52"/>
                      </a:lnTo>
                      <a:lnTo>
                        <a:pt x="22" y="41"/>
                      </a:lnTo>
                      <a:lnTo>
                        <a:pt x="22" y="35"/>
                      </a:lnTo>
                      <a:lnTo>
                        <a:pt x="27" y="24"/>
                      </a:lnTo>
                      <a:lnTo>
                        <a:pt x="24" y="10"/>
                      </a:lnTo>
                      <a:lnTo>
                        <a:pt x="31" y="6"/>
                      </a:lnTo>
                      <a:lnTo>
                        <a:pt x="31" y="6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2" name=""/>
                <p:cNvSpPr/>
                <p:nvPr/>
              </p:nvSpPr>
              <p:spPr>
                <a:xfrm>
                  <a:off x="2598480" y="4394160"/>
                  <a:ext cx="11160" cy="7920"/>
                </a:xfrm>
                <a:custGeom>
                  <a:avLst/>
                  <a:gdLst/>
                  <a:ahLst/>
                  <a:rect l="l" t="t" r="r" b="b"/>
                  <a:pathLst>
                    <a:path w="7" h="5">
                      <a:moveTo>
                        <a:pt x="5" y="0"/>
                      </a:moveTo>
                      <a:lnTo>
                        <a:pt x="7" y="4"/>
                      </a:lnTo>
                      <a:lnTo>
                        <a:pt x="5" y="5"/>
                      </a:lnTo>
                      <a:lnTo>
                        <a:pt x="0" y="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3" name=""/>
                <p:cNvSpPr/>
                <p:nvPr/>
              </p:nvSpPr>
              <p:spPr>
                <a:xfrm>
                  <a:off x="2598480" y="4394160"/>
                  <a:ext cx="11160" cy="7920"/>
                </a:xfrm>
                <a:custGeom>
                  <a:avLst/>
                  <a:gdLst/>
                  <a:ahLst/>
                  <a:rect l="l" t="t" r="r" b="b"/>
                  <a:pathLst>
                    <a:path w="7" h="5">
                      <a:moveTo>
                        <a:pt x="5" y="0"/>
                      </a:moveTo>
                      <a:lnTo>
                        <a:pt x="7" y="4"/>
                      </a:lnTo>
                      <a:lnTo>
                        <a:pt x="5" y="5"/>
                      </a:lnTo>
                      <a:lnTo>
                        <a:pt x="0" y="4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4" name=""/>
                <p:cNvSpPr/>
                <p:nvPr/>
              </p:nvSpPr>
              <p:spPr>
                <a:xfrm>
                  <a:off x="2241360" y="4365360"/>
                  <a:ext cx="295200" cy="398520"/>
                </a:xfrm>
                <a:custGeom>
                  <a:avLst/>
                  <a:gdLst/>
                  <a:ahLst/>
                  <a:rect l="l" t="t" r="r" b="b"/>
                  <a:pathLst>
                    <a:path w="186" h="251">
                      <a:moveTo>
                        <a:pt x="17" y="78"/>
                      </a:moveTo>
                      <a:lnTo>
                        <a:pt x="20" y="73"/>
                      </a:lnTo>
                      <a:lnTo>
                        <a:pt x="22" y="73"/>
                      </a:lnTo>
                      <a:lnTo>
                        <a:pt x="28" y="67"/>
                      </a:lnTo>
                      <a:lnTo>
                        <a:pt x="24" y="60"/>
                      </a:lnTo>
                      <a:lnTo>
                        <a:pt x="24" y="58"/>
                      </a:lnTo>
                      <a:lnTo>
                        <a:pt x="33" y="67"/>
                      </a:lnTo>
                      <a:lnTo>
                        <a:pt x="33" y="58"/>
                      </a:lnTo>
                      <a:lnTo>
                        <a:pt x="51" y="43"/>
                      </a:lnTo>
                      <a:lnTo>
                        <a:pt x="51" y="29"/>
                      </a:lnTo>
                      <a:lnTo>
                        <a:pt x="62" y="22"/>
                      </a:lnTo>
                      <a:lnTo>
                        <a:pt x="68" y="22"/>
                      </a:lnTo>
                      <a:lnTo>
                        <a:pt x="70" y="25"/>
                      </a:lnTo>
                      <a:lnTo>
                        <a:pt x="73" y="16"/>
                      </a:lnTo>
                      <a:lnTo>
                        <a:pt x="90" y="16"/>
                      </a:lnTo>
                      <a:lnTo>
                        <a:pt x="102" y="9"/>
                      </a:lnTo>
                      <a:lnTo>
                        <a:pt x="106" y="3"/>
                      </a:lnTo>
                      <a:lnTo>
                        <a:pt x="113" y="0"/>
                      </a:lnTo>
                      <a:lnTo>
                        <a:pt x="119" y="3"/>
                      </a:lnTo>
                      <a:lnTo>
                        <a:pt x="117" y="7"/>
                      </a:lnTo>
                      <a:lnTo>
                        <a:pt x="110" y="11"/>
                      </a:lnTo>
                      <a:lnTo>
                        <a:pt x="99" y="22"/>
                      </a:lnTo>
                      <a:lnTo>
                        <a:pt x="86" y="49"/>
                      </a:lnTo>
                      <a:lnTo>
                        <a:pt x="93" y="49"/>
                      </a:lnTo>
                      <a:lnTo>
                        <a:pt x="101" y="63"/>
                      </a:lnTo>
                      <a:lnTo>
                        <a:pt x="102" y="76"/>
                      </a:lnTo>
                      <a:lnTo>
                        <a:pt x="108" y="80"/>
                      </a:lnTo>
                      <a:lnTo>
                        <a:pt x="117" y="84"/>
                      </a:lnTo>
                      <a:lnTo>
                        <a:pt x="130" y="80"/>
                      </a:lnTo>
                      <a:lnTo>
                        <a:pt x="137" y="84"/>
                      </a:lnTo>
                      <a:lnTo>
                        <a:pt x="148" y="96"/>
                      </a:lnTo>
                      <a:lnTo>
                        <a:pt x="175" y="94"/>
                      </a:lnTo>
                      <a:lnTo>
                        <a:pt x="170" y="118"/>
                      </a:lnTo>
                      <a:lnTo>
                        <a:pt x="172" y="127"/>
                      </a:lnTo>
                      <a:lnTo>
                        <a:pt x="179" y="138"/>
                      </a:lnTo>
                      <a:lnTo>
                        <a:pt x="172" y="147"/>
                      </a:lnTo>
                      <a:lnTo>
                        <a:pt x="179" y="155"/>
                      </a:lnTo>
                      <a:lnTo>
                        <a:pt x="186" y="169"/>
                      </a:lnTo>
                      <a:lnTo>
                        <a:pt x="183" y="171"/>
                      </a:lnTo>
                      <a:lnTo>
                        <a:pt x="175" y="158"/>
                      </a:lnTo>
                      <a:lnTo>
                        <a:pt x="168" y="162"/>
                      </a:lnTo>
                      <a:lnTo>
                        <a:pt x="164" y="158"/>
                      </a:lnTo>
                      <a:lnTo>
                        <a:pt x="163" y="162"/>
                      </a:lnTo>
                      <a:lnTo>
                        <a:pt x="141" y="162"/>
                      </a:lnTo>
                      <a:lnTo>
                        <a:pt x="141" y="173"/>
                      </a:lnTo>
                      <a:lnTo>
                        <a:pt x="148" y="173"/>
                      </a:lnTo>
                      <a:lnTo>
                        <a:pt x="150" y="180"/>
                      </a:lnTo>
                      <a:lnTo>
                        <a:pt x="137" y="180"/>
                      </a:lnTo>
                      <a:lnTo>
                        <a:pt x="137" y="191"/>
                      </a:lnTo>
                      <a:lnTo>
                        <a:pt x="144" y="197"/>
                      </a:lnTo>
                      <a:lnTo>
                        <a:pt x="146" y="208"/>
                      </a:lnTo>
                      <a:lnTo>
                        <a:pt x="137" y="251"/>
                      </a:lnTo>
                      <a:lnTo>
                        <a:pt x="128" y="246"/>
                      </a:lnTo>
                      <a:lnTo>
                        <a:pt x="137" y="233"/>
                      </a:lnTo>
                      <a:lnTo>
                        <a:pt x="133" y="228"/>
                      </a:lnTo>
                      <a:lnTo>
                        <a:pt x="122" y="224"/>
                      </a:lnTo>
                      <a:lnTo>
                        <a:pt x="117" y="226"/>
                      </a:lnTo>
                      <a:lnTo>
                        <a:pt x="110" y="224"/>
                      </a:lnTo>
                      <a:lnTo>
                        <a:pt x="102" y="228"/>
                      </a:lnTo>
                      <a:lnTo>
                        <a:pt x="91" y="226"/>
                      </a:lnTo>
                      <a:lnTo>
                        <a:pt x="90" y="217"/>
                      </a:lnTo>
                      <a:lnTo>
                        <a:pt x="84" y="215"/>
                      </a:lnTo>
                      <a:lnTo>
                        <a:pt x="81" y="208"/>
                      </a:lnTo>
                      <a:lnTo>
                        <a:pt x="75" y="206"/>
                      </a:lnTo>
                      <a:lnTo>
                        <a:pt x="64" y="193"/>
                      </a:lnTo>
                      <a:lnTo>
                        <a:pt x="57" y="191"/>
                      </a:lnTo>
                      <a:lnTo>
                        <a:pt x="44" y="184"/>
                      </a:lnTo>
                      <a:lnTo>
                        <a:pt x="42" y="186"/>
                      </a:lnTo>
                      <a:lnTo>
                        <a:pt x="28" y="186"/>
                      </a:lnTo>
                      <a:lnTo>
                        <a:pt x="20" y="178"/>
                      </a:lnTo>
                      <a:lnTo>
                        <a:pt x="2" y="169"/>
                      </a:lnTo>
                      <a:lnTo>
                        <a:pt x="0" y="164"/>
                      </a:lnTo>
                      <a:lnTo>
                        <a:pt x="6" y="162"/>
                      </a:lnTo>
                      <a:lnTo>
                        <a:pt x="8" y="151"/>
                      </a:lnTo>
                      <a:lnTo>
                        <a:pt x="20" y="147"/>
                      </a:lnTo>
                      <a:lnTo>
                        <a:pt x="22" y="140"/>
                      </a:lnTo>
                      <a:lnTo>
                        <a:pt x="31" y="131"/>
                      </a:lnTo>
                      <a:lnTo>
                        <a:pt x="24" y="129"/>
                      </a:lnTo>
                      <a:lnTo>
                        <a:pt x="24" y="91"/>
                      </a:lnTo>
                      <a:lnTo>
                        <a:pt x="17" y="78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5" name=""/>
                <p:cNvSpPr/>
                <p:nvPr/>
              </p:nvSpPr>
              <p:spPr>
                <a:xfrm>
                  <a:off x="2241360" y="4365360"/>
                  <a:ext cx="295200" cy="398520"/>
                </a:xfrm>
                <a:custGeom>
                  <a:avLst/>
                  <a:gdLst/>
                  <a:ahLst/>
                  <a:rect l="l" t="t" r="r" b="b"/>
                  <a:pathLst>
                    <a:path w="186" h="251">
                      <a:moveTo>
                        <a:pt x="17" y="78"/>
                      </a:moveTo>
                      <a:lnTo>
                        <a:pt x="20" y="73"/>
                      </a:lnTo>
                      <a:lnTo>
                        <a:pt x="22" y="73"/>
                      </a:lnTo>
                      <a:lnTo>
                        <a:pt x="28" y="67"/>
                      </a:lnTo>
                      <a:lnTo>
                        <a:pt x="24" y="60"/>
                      </a:lnTo>
                      <a:lnTo>
                        <a:pt x="24" y="58"/>
                      </a:lnTo>
                      <a:lnTo>
                        <a:pt x="33" y="67"/>
                      </a:lnTo>
                      <a:lnTo>
                        <a:pt x="33" y="58"/>
                      </a:lnTo>
                      <a:lnTo>
                        <a:pt x="51" y="43"/>
                      </a:lnTo>
                      <a:lnTo>
                        <a:pt x="51" y="29"/>
                      </a:lnTo>
                      <a:lnTo>
                        <a:pt x="62" y="22"/>
                      </a:lnTo>
                      <a:lnTo>
                        <a:pt x="68" y="22"/>
                      </a:lnTo>
                      <a:lnTo>
                        <a:pt x="70" y="25"/>
                      </a:lnTo>
                      <a:lnTo>
                        <a:pt x="73" y="16"/>
                      </a:lnTo>
                      <a:lnTo>
                        <a:pt x="90" y="16"/>
                      </a:lnTo>
                      <a:lnTo>
                        <a:pt x="102" y="9"/>
                      </a:lnTo>
                      <a:lnTo>
                        <a:pt x="106" y="3"/>
                      </a:lnTo>
                      <a:lnTo>
                        <a:pt x="113" y="0"/>
                      </a:lnTo>
                      <a:lnTo>
                        <a:pt x="119" y="3"/>
                      </a:lnTo>
                      <a:lnTo>
                        <a:pt x="117" y="7"/>
                      </a:lnTo>
                      <a:lnTo>
                        <a:pt x="110" y="11"/>
                      </a:lnTo>
                      <a:lnTo>
                        <a:pt x="99" y="22"/>
                      </a:lnTo>
                      <a:lnTo>
                        <a:pt x="86" y="49"/>
                      </a:lnTo>
                      <a:lnTo>
                        <a:pt x="93" y="49"/>
                      </a:lnTo>
                      <a:lnTo>
                        <a:pt x="101" y="63"/>
                      </a:lnTo>
                      <a:lnTo>
                        <a:pt x="102" y="76"/>
                      </a:lnTo>
                      <a:lnTo>
                        <a:pt x="108" y="80"/>
                      </a:lnTo>
                      <a:lnTo>
                        <a:pt x="117" y="84"/>
                      </a:lnTo>
                      <a:lnTo>
                        <a:pt x="130" y="80"/>
                      </a:lnTo>
                      <a:lnTo>
                        <a:pt x="137" y="84"/>
                      </a:lnTo>
                      <a:lnTo>
                        <a:pt x="148" y="96"/>
                      </a:lnTo>
                      <a:lnTo>
                        <a:pt x="175" y="94"/>
                      </a:lnTo>
                      <a:lnTo>
                        <a:pt x="170" y="118"/>
                      </a:lnTo>
                      <a:lnTo>
                        <a:pt x="172" y="127"/>
                      </a:lnTo>
                      <a:lnTo>
                        <a:pt x="179" y="138"/>
                      </a:lnTo>
                      <a:lnTo>
                        <a:pt x="172" y="147"/>
                      </a:lnTo>
                      <a:lnTo>
                        <a:pt x="179" y="155"/>
                      </a:lnTo>
                      <a:lnTo>
                        <a:pt x="186" y="169"/>
                      </a:lnTo>
                      <a:lnTo>
                        <a:pt x="183" y="171"/>
                      </a:lnTo>
                      <a:lnTo>
                        <a:pt x="175" y="158"/>
                      </a:lnTo>
                      <a:lnTo>
                        <a:pt x="168" y="162"/>
                      </a:lnTo>
                      <a:lnTo>
                        <a:pt x="164" y="158"/>
                      </a:lnTo>
                      <a:lnTo>
                        <a:pt x="163" y="162"/>
                      </a:lnTo>
                      <a:lnTo>
                        <a:pt x="141" y="162"/>
                      </a:lnTo>
                      <a:lnTo>
                        <a:pt x="141" y="173"/>
                      </a:lnTo>
                      <a:lnTo>
                        <a:pt x="148" y="173"/>
                      </a:lnTo>
                      <a:lnTo>
                        <a:pt x="150" y="180"/>
                      </a:lnTo>
                      <a:lnTo>
                        <a:pt x="137" y="180"/>
                      </a:lnTo>
                      <a:lnTo>
                        <a:pt x="137" y="191"/>
                      </a:lnTo>
                      <a:lnTo>
                        <a:pt x="144" y="197"/>
                      </a:lnTo>
                      <a:lnTo>
                        <a:pt x="146" y="208"/>
                      </a:lnTo>
                      <a:lnTo>
                        <a:pt x="137" y="251"/>
                      </a:lnTo>
                      <a:lnTo>
                        <a:pt x="128" y="246"/>
                      </a:lnTo>
                      <a:lnTo>
                        <a:pt x="137" y="233"/>
                      </a:lnTo>
                      <a:lnTo>
                        <a:pt x="133" y="228"/>
                      </a:lnTo>
                      <a:lnTo>
                        <a:pt x="122" y="224"/>
                      </a:lnTo>
                      <a:lnTo>
                        <a:pt x="117" y="226"/>
                      </a:lnTo>
                      <a:lnTo>
                        <a:pt x="110" y="224"/>
                      </a:lnTo>
                      <a:lnTo>
                        <a:pt x="102" y="228"/>
                      </a:lnTo>
                      <a:lnTo>
                        <a:pt x="91" y="226"/>
                      </a:lnTo>
                      <a:lnTo>
                        <a:pt x="90" y="217"/>
                      </a:lnTo>
                      <a:lnTo>
                        <a:pt x="84" y="215"/>
                      </a:lnTo>
                      <a:lnTo>
                        <a:pt x="81" y="208"/>
                      </a:lnTo>
                      <a:lnTo>
                        <a:pt x="75" y="206"/>
                      </a:lnTo>
                      <a:lnTo>
                        <a:pt x="64" y="193"/>
                      </a:lnTo>
                      <a:lnTo>
                        <a:pt x="57" y="191"/>
                      </a:lnTo>
                      <a:lnTo>
                        <a:pt x="44" y="184"/>
                      </a:lnTo>
                      <a:lnTo>
                        <a:pt x="42" y="186"/>
                      </a:lnTo>
                      <a:lnTo>
                        <a:pt x="28" y="186"/>
                      </a:lnTo>
                      <a:lnTo>
                        <a:pt x="20" y="178"/>
                      </a:lnTo>
                      <a:lnTo>
                        <a:pt x="2" y="169"/>
                      </a:lnTo>
                      <a:lnTo>
                        <a:pt x="0" y="164"/>
                      </a:lnTo>
                      <a:lnTo>
                        <a:pt x="6" y="162"/>
                      </a:lnTo>
                      <a:lnTo>
                        <a:pt x="8" y="151"/>
                      </a:lnTo>
                      <a:lnTo>
                        <a:pt x="20" y="147"/>
                      </a:lnTo>
                      <a:lnTo>
                        <a:pt x="22" y="140"/>
                      </a:lnTo>
                      <a:lnTo>
                        <a:pt x="31" y="131"/>
                      </a:lnTo>
                      <a:lnTo>
                        <a:pt x="24" y="129"/>
                      </a:lnTo>
                      <a:lnTo>
                        <a:pt x="24" y="91"/>
                      </a:lnTo>
                      <a:lnTo>
                        <a:pt x="17" y="78"/>
                      </a:lnTo>
                      <a:lnTo>
                        <a:pt x="17" y="78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6" name=""/>
                <p:cNvSpPr/>
                <p:nvPr/>
              </p:nvSpPr>
              <p:spPr>
                <a:xfrm>
                  <a:off x="1046160" y="3235320"/>
                  <a:ext cx="122040" cy="96840"/>
                </a:xfrm>
                <a:custGeom>
                  <a:avLst/>
                  <a:gdLst/>
                  <a:ahLst/>
                  <a:rect l="l" t="t" r="r" b="b"/>
                  <a:pathLst>
                    <a:path w="77" h="61">
                      <a:moveTo>
                        <a:pt x="13" y="11"/>
                      </a:moveTo>
                      <a:lnTo>
                        <a:pt x="13" y="6"/>
                      </a:ln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42" y="13"/>
                      </a:lnTo>
                      <a:lnTo>
                        <a:pt x="55" y="33"/>
                      </a:lnTo>
                      <a:lnTo>
                        <a:pt x="70" y="42"/>
                      </a:lnTo>
                      <a:lnTo>
                        <a:pt x="77" y="57"/>
                      </a:lnTo>
                      <a:lnTo>
                        <a:pt x="71" y="61"/>
                      </a:lnTo>
                      <a:lnTo>
                        <a:pt x="55" y="53"/>
                      </a:lnTo>
                      <a:lnTo>
                        <a:pt x="55" y="50"/>
                      </a:lnTo>
                      <a:lnTo>
                        <a:pt x="53" y="51"/>
                      </a:lnTo>
                      <a:lnTo>
                        <a:pt x="49" y="50"/>
                      </a:lnTo>
                      <a:lnTo>
                        <a:pt x="51" y="46"/>
                      </a:lnTo>
                      <a:lnTo>
                        <a:pt x="42" y="46"/>
                      </a:lnTo>
                      <a:lnTo>
                        <a:pt x="40" y="42"/>
                      </a:lnTo>
                      <a:lnTo>
                        <a:pt x="44" y="42"/>
                      </a:lnTo>
                      <a:lnTo>
                        <a:pt x="40" y="39"/>
                      </a:lnTo>
                      <a:lnTo>
                        <a:pt x="29" y="35"/>
                      </a:lnTo>
                      <a:lnTo>
                        <a:pt x="28" y="31"/>
                      </a:lnTo>
                      <a:lnTo>
                        <a:pt x="35" y="30"/>
                      </a:lnTo>
                      <a:lnTo>
                        <a:pt x="20" y="24"/>
                      </a:lnTo>
                      <a:lnTo>
                        <a:pt x="17" y="17"/>
                      </a:lnTo>
                      <a:lnTo>
                        <a:pt x="15" y="20"/>
                      </a:lnTo>
                      <a:lnTo>
                        <a:pt x="8" y="19"/>
                      </a:lnTo>
                      <a:lnTo>
                        <a:pt x="8" y="11"/>
                      </a:lnTo>
                      <a:lnTo>
                        <a:pt x="13" y="11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7" name=""/>
                <p:cNvSpPr/>
                <p:nvPr/>
              </p:nvSpPr>
              <p:spPr>
                <a:xfrm>
                  <a:off x="1046160" y="3235320"/>
                  <a:ext cx="122040" cy="96840"/>
                </a:xfrm>
                <a:custGeom>
                  <a:avLst/>
                  <a:gdLst/>
                  <a:ahLst/>
                  <a:rect l="l" t="t" r="r" b="b"/>
                  <a:pathLst>
                    <a:path w="77" h="61">
                      <a:moveTo>
                        <a:pt x="13" y="11"/>
                      </a:moveTo>
                      <a:lnTo>
                        <a:pt x="13" y="6"/>
                      </a:ln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42" y="13"/>
                      </a:lnTo>
                      <a:lnTo>
                        <a:pt x="55" y="33"/>
                      </a:lnTo>
                      <a:lnTo>
                        <a:pt x="70" y="42"/>
                      </a:lnTo>
                      <a:lnTo>
                        <a:pt x="77" y="57"/>
                      </a:lnTo>
                      <a:lnTo>
                        <a:pt x="71" y="61"/>
                      </a:lnTo>
                      <a:lnTo>
                        <a:pt x="55" y="53"/>
                      </a:lnTo>
                      <a:lnTo>
                        <a:pt x="55" y="50"/>
                      </a:lnTo>
                      <a:lnTo>
                        <a:pt x="53" y="51"/>
                      </a:lnTo>
                      <a:lnTo>
                        <a:pt x="49" y="50"/>
                      </a:lnTo>
                      <a:lnTo>
                        <a:pt x="51" y="46"/>
                      </a:lnTo>
                      <a:lnTo>
                        <a:pt x="42" y="46"/>
                      </a:lnTo>
                      <a:lnTo>
                        <a:pt x="40" y="42"/>
                      </a:lnTo>
                      <a:lnTo>
                        <a:pt x="44" y="42"/>
                      </a:lnTo>
                      <a:lnTo>
                        <a:pt x="40" y="39"/>
                      </a:lnTo>
                      <a:lnTo>
                        <a:pt x="29" y="35"/>
                      </a:lnTo>
                      <a:lnTo>
                        <a:pt x="28" y="31"/>
                      </a:lnTo>
                      <a:lnTo>
                        <a:pt x="35" y="30"/>
                      </a:lnTo>
                      <a:lnTo>
                        <a:pt x="20" y="24"/>
                      </a:lnTo>
                      <a:lnTo>
                        <a:pt x="17" y="17"/>
                      </a:lnTo>
                      <a:lnTo>
                        <a:pt x="15" y="20"/>
                      </a:lnTo>
                      <a:lnTo>
                        <a:pt x="8" y="19"/>
                      </a:lnTo>
                      <a:lnTo>
                        <a:pt x="8" y="11"/>
                      </a:lnTo>
                      <a:lnTo>
                        <a:pt x="13" y="11"/>
                      </a:lnTo>
                      <a:lnTo>
                        <a:pt x="13" y="11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8" name=""/>
                <p:cNvSpPr/>
                <p:nvPr/>
              </p:nvSpPr>
              <p:spPr>
                <a:xfrm>
                  <a:off x="1000080" y="3117600"/>
                  <a:ext cx="20520" cy="25560"/>
                </a:xfrm>
                <a:custGeom>
                  <a:avLst/>
                  <a:gdLst/>
                  <a:ahLst/>
                  <a:rect l="l" t="t" r="r" b="b"/>
                  <a:pathLst>
                    <a:path w="13" h="16">
                      <a:moveTo>
                        <a:pt x="7" y="5"/>
                      </a:moveTo>
                      <a:lnTo>
                        <a:pt x="13" y="11"/>
                      </a:lnTo>
                      <a:lnTo>
                        <a:pt x="11" y="16"/>
                      </a:lnTo>
                      <a:lnTo>
                        <a:pt x="0" y="0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240" bIns="-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9" name=""/>
                <p:cNvSpPr/>
                <p:nvPr/>
              </p:nvSpPr>
              <p:spPr>
                <a:xfrm>
                  <a:off x="1000080" y="3117600"/>
                  <a:ext cx="20520" cy="25560"/>
                </a:xfrm>
                <a:custGeom>
                  <a:avLst/>
                  <a:gdLst/>
                  <a:ahLst/>
                  <a:rect l="l" t="t" r="r" b="b"/>
                  <a:pathLst>
                    <a:path w="13" h="16">
                      <a:moveTo>
                        <a:pt x="7" y="5"/>
                      </a:moveTo>
                      <a:lnTo>
                        <a:pt x="13" y="11"/>
                      </a:lnTo>
                      <a:lnTo>
                        <a:pt x="11" y="16"/>
                      </a:lnTo>
                      <a:lnTo>
                        <a:pt x="0" y="0"/>
                      </a:lnTo>
                      <a:lnTo>
                        <a:pt x="7" y="5"/>
                      </a:lnTo>
                      <a:lnTo>
                        <a:pt x="7" y="5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240" bIns="-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0" name=""/>
                <p:cNvSpPr/>
                <p:nvPr/>
              </p:nvSpPr>
              <p:spPr>
                <a:xfrm>
                  <a:off x="993600" y="3125520"/>
                  <a:ext cx="17640" cy="20880"/>
                </a:xfrm>
                <a:custGeom>
                  <a:avLst/>
                  <a:gdLst/>
                  <a:ahLst/>
                  <a:rect l="l" t="t" r="r" b="b"/>
                  <a:pathLst>
                    <a:path w="11" h="13">
                      <a:moveTo>
                        <a:pt x="0" y="0"/>
                      </a:moveTo>
                      <a:lnTo>
                        <a:pt x="8" y="4"/>
                      </a:lnTo>
                      <a:lnTo>
                        <a:pt x="11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1" name=""/>
                <p:cNvSpPr/>
                <p:nvPr/>
              </p:nvSpPr>
              <p:spPr>
                <a:xfrm>
                  <a:off x="993600" y="3125520"/>
                  <a:ext cx="17640" cy="20880"/>
                </a:xfrm>
                <a:custGeom>
                  <a:avLst/>
                  <a:gdLst/>
                  <a:ahLst/>
                  <a:rect l="l" t="t" r="r" b="b"/>
                  <a:pathLst>
                    <a:path w="11" h="13">
                      <a:moveTo>
                        <a:pt x="0" y="0"/>
                      </a:moveTo>
                      <a:lnTo>
                        <a:pt x="8" y="4"/>
                      </a:lnTo>
                      <a:lnTo>
                        <a:pt x="11" y="1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2" name=""/>
                <p:cNvSpPr/>
                <p:nvPr/>
              </p:nvSpPr>
              <p:spPr>
                <a:xfrm>
                  <a:off x="992160" y="3108240"/>
                  <a:ext cx="7920" cy="6480"/>
                </a:xfrm>
                <a:custGeom>
                  <a:avLst/>
                  <a:gdLst/>
                  <a:ahLst/>
                  <a:rect l="l" t="t" r="r" b="b"/>
                  <a:pathLst>
                    <a:path w="5" h="4">
                      <a:moveTo>
                        <a:pt x="0" y="4"/>
                      </a:moveTo>
                      <a:lnTo>
                        <a:pt x="1" y="0"/>
                      </a:lnTo>
                      <a:lnTo>
                        <a:pt x="5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3" name=""/>
                <p:cNvSpPr/>
                <p:nvPr/>
              </p:nvSpPr>
              <p:spPr>
                <a:xfrm>
                  <a:off x="992160" y="3108240"/>
                  <a:ext cx="7920" cy="6480"/>
                </a:xfrm>
                <a:custGeom>
                  <a:avLst/>
                  <a:gdLst/>
                  <a:ahLst/>
                  <a:rect l="l" t="t" r="r" b="b"/>
                  <a:pathLst>
                    <a:path w="5" h="4">
                      <a:moveTo>
                        <a:pt x="0" y="4"/>
                      </a:moveTo>
                      <a:lnTo>
                        <a:pt x="1" y="0"/>
                      </a:lnTo>
                      <a:lnTo>
                        <a:pt x="5" y="4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4" name=""/>
                <p:cNvSpPr/>
                <p:nvPr/>
              </p:nvSpPr>
              <p:spPr>
                <a:xfrm>
                  <a:off x="947520" y="3143160"/>
                  <a:ext cx="27000" cy="42840"/>
                </a:xfrm>
                <a:custGeom>
                  <a:avLst/>
                  <a:gdLst/>
                  <a:ahLst/>
                  <a:rect l="l" t="t" r="r" b="b"/>
                  <a:pathLst>
                    <a:path w="17" h="27">
                      <a:moveTo>
                        <a:pt x="4" y="13"/>
                      </a:moveTo>
                      <a:lnTo>
                        <a:pt x="4" y="5"/>
                      </a:lnTo>
                      <a:lnTo>
                        <a:pt x="4" y="9"/>
                      </a:lnTo>
                      <a:lnTo>
                        <a:pt x="4" y="4"/>
                      </a:lnTo>
                      <a:lnTo>
                        <a:pt x="0" y="4"/>
                      </a:lnTo>
                      <a:lnTo>
                        <a:pt x="9" y="0"/>
                      </a:lnTo>
                      <a:lnTo>
                        <a:pt x="11" y="4"/>
                      </a:lnTo>
                      <a:lnTo>
                        <a:pt x="8" y="4"/>
                      </a:lnTo>
                      <a:lnTo>
                        <a:pt x="11" y="7"/>
                      </a:lnTo>
                      <a:lnTo>
                        <a:pt x="8" y="7"/>
                      </a:lnTo>
                      <a:lnTo>
                        <a:pt x="8" y="13"/>
                      </a:lnTo>
                      <a:lnTo>
                        <a:pt x="17" y="27"/>
                      </a:lnTo>
                      <a:lnTo>
                        <a:pt x="4" y="13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5" name=""/>
                <p:cNvSpPr/>
                <p:nvPr/>
              </p:nvSpPr>
              <p:spPr>
                <a:xfrm>
                  <a:off x="947520" y="3143160"/>
                  <a:ext cx="27000" cy="42840"/>
                </a:xfrm>
                <a:custGeom>
                  <a:avLst/>
                  <a:gdLst/>
                  <a:ahLst/>
                  <a:rect l="l" t="t" r="r" b="b"/>
                  <a:pathLst>
                    <a:path w="17" h="27">
                      <a:moveTo>
                        <a:pt x="4" y="13"/>
                      </a:moveTo>
                      <a:lnTo>
                        <a:pt x="4" y="5"/>
                      </a:lnTo>
                      <a:lnTo>
                        <a:pt x="4" y="9"/>
                      </a:lnTo>
                      <a:lnTo>
                        <a:pt x="4" y="4"/>
                      </a:lnTo>
                      <a:lnTo>
                        <a:pt x="0" y="4"/>
                      </a:lnTo>
                      <a:lnTo>
                        <a:pt x="9" y="0"/>
                      </a:lnTo>
                      <a:lnTo>
                        <a:pt x="11" y="4"/>
                      </a:lnTo>
                      <a:lnTo>
                        <a:pt x="8" y="4"/>
                      </a:lnTo>
                      <a:lnTo>
                        <a:pt x="11" y="7"/>
                      </a:lnTo>
                      <a:lnTo>
                        <a:pt x="8" y="7"/>
                      </a:lnTo>
                      <a:lnTo>
                        <a:pt x="8" y="13"/>
                      </a:lnTo>
                      <a:lnTo>
                        <a:pt x="17" y="27"/>
                      </a:lnTo>
                      <a:lnTo>
                        <a:pt x="4" y="13"/>
                      </a:lnTo>
                      <a:lnTo>
                        <a:pt x="4" y="13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6" name=""/>
                <p:cNvSpPr/>
                <p:nvPr/>
              </p:nvSpPr>
              <p:spPr>
                <a:xfrm>
                  <a:off x="930240" y="3105000"/>
                  <a:ext cx="34920" cy="41400"/>
                </a:xfrm>
                <a:custGeom>
                  <a:avLst/>
                  <a:gdLst/>
                  <a:ahLst/>
                  <a:rect l="l" t="t" r="r" b="b"/>
                  <a:pathLst>
                    <a:path w="22" h="26">
                      <a:moveTo>
                        <a:pt x="17" y="4"/>
                      </a:moveTo>
                      <a:lnTo>
                        <a:pt x="20" y="0"/>
                      </a:lnTo>
                      <a:lnTo>
                        <a:pt x="22" y="4"/>
                      </a:lnTo>
                      <a:lnTo>
                        <a:pt x="19" y="20"/>
                      </a:lnTo>
                      <a:lnTo>
                        <a:pt x="11" y="26"/>
                      </a:lnTo>
                      <a:lnTo>
                        <a:pt x="9" y="20"/>
                      </a:lnTo>
                      <a:lnTo>
                        <a:pt x="11" y="17"/>
                      </a:lnTo>
                      <a:lnTo>
                        <a:pt x="4" y="15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6"/>
                      </a:lnTo>
                      <a:lnTo>
                        <a:pt x="11" y="0"/>
                      </a:lnTo>
                      <a:lnTo>
                        <a:pt x="15" y="9"/>
                      </a:lnTo>
                      <a:lnTo>
                        <a:pt x="8" y="13"/>
                      </a:lnTo>
                      <a:lnTo>
                        <a:pt x="11" y="15"/>
                      </a:lnTo>
                      <a:lnTo>
                        <a:pt x="17" y="4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400" bIns="-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7" name=""/>
                <p:cNvSpPr/>
                <p:nvPr/>
              </p:nvSpPr>
              <p:spPr>
                <a:xfrm>
                  <a:off x="930240" y="3105000"/>
                  <a:ext cx="34920" cy="41400"/>
                </a:xfrm>
                <a:custGeom>
                  <a:avLst/>
                  <a:gdLst/>
                  <a:ahLst/>
                  <a:rect l="l" t="t" r="r" b="b"/>
                  <a:pathLst>
                    <a:path w="22" h="26">
                      <a:moveTo>
                        <a:pt x="17" y="4"/>
                      </a:moveTo>
                      <a:lnTo>
                        <a:pt x="20" y="0"/>
                      </a:lnTo>
                      <a:lnTo>
                        <a:pt x="22" y="4"/>
                      </a:lnTo>
                      <a:lnTo>
                        <a:pt x="19" y="20"/>
                      </a:lnTo>
                      <a:lnTo>
                        <a:pt x="11" y="26"/>
                      </a:lnTo>
                      <a:lnTo>
                        <a:pt x="9" y="20"/>
                      </a:lnTo>
                      <a:lnTo>
                        <a:pt x="11" y="17"/>
                      </a:lnTo>
                      <a:lnTo>
                        <a:pt x="4" y="15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6"/>
                      </a:lnTo>
                      <a:lnTo>
                        <a:pt x="11" y="0"/>
                      </a:lnTo>
                      <a:lnTo>
                        <a:pt x="15" y="9"/>
                      </a:lnTo>
                      <a:lnTo>
                        <a:pt x="8" y="13"/>
                      </a:lnTo>
                      <a:lnTo>
                        <a:pt x="11" y="15"/>
                      </a:lnTo>
                      <a:lnTo>
                        <a:pt x="17" y="4"/>
                      </a:lnTo>
                      <a:lnTo>
                        <a:pt x="17" y="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400" bIns="-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8" name=""/>
                <p:cNvSpPr/>
                <p:nvPr/>
              </p:nvSpPr>
              <p:spPr>
                <a:xfrm>
                  <a:off x="1304640" y="1674720"/>
                  <a:ext cx="297000" cy="237960"/>
                </a:xfrm>
                <a:custGeom>
                  <a:avLst/>
                  <a:gdLst/>
                  <a:ahLst/>
                  <a:rect l="l" t="t" r="r" b="b"/>
                  <a:pathLst>
                    <a:path w="187" h="150">
                      <a:moveTo>
                        <a:pt x="116" y="24"/>
                      </a:moveTo>
                      <a:lnTo>
                        <a:pt x="127" y="4"/>
                      </a:lnTo>
                      <a:lnTo>
                        <a:pt x="136" y="0"/>
                      </a:lnTo>
                      <a:lnTo>
                        <a:pt x="140" y="8"/>
                      </a:lnTo>
                      <a:lnTo>
                        <a:pt x="138" y="13"/>
                      </a:lnTo>
                      <a:lnTo>
                        <a:pt x="138" y="26"/>
                      </a:lnTo>
                      <a:lnTo>
                        <a:pt x="147" y="35"/>
                      </a:lnTo>
                      <a:lnTo>
                        <a:pt x="138" y="50"/>
                      </a:lnTo>
                      <a:lnTo>
                        <a:pt x="155" y="55"/>
                      </a:lnTo>
                      <a:lnTo>
                        <a:pt x="147" y="68"/>
                      </a:lnTo>
                      <a:lnTo>
                        <a:pt x="162" y="61"/>
                      </a:lnTo>
                      <a:lnTo>
                        <a:pt x="165" y="75"/>
                      </a:lnTo>
                      <a:lnTo>
                        <a:pt x="167" y="51"/>
                      </a:lnTo>
                      <a:lnTo>
                        <a:pt x="184" y="59"/>
                      </a:lnTo>
                      <a:lnTo>
                        <a:pt x="187" y="79"/>
                      </a:lnTo>
                      <a:lnTo>
                        <a:pt x="176" y="113"/>
                      </a:lnTo>
                      <a:lnTo>
                        <a:pt x="142" y="119"/>
                      </a:lnTo>
                      <a:lnTo>
                        <a:pt x="136" y="117"/>
                      </a:lnTo>
                      <a:lnTo>
                        <a:pt x="138" y="113"/>
                      </a:lnTo>
                      <a:lnTo>
                        <a:pt x="138" y="108"/>
                      </a:lnTo>
                      <a:lnTo>
                        <a:pt x="76" y="150"/>
                      </a:lnTo>
                      <a:lnTo>
                        <a:pt x="56" y="143"/>
                      </a:lnTo>
                      <a:lnTo>
                        <a:pt x="49" y="135"/>
                      </a:lnTo>
                      <a:lnTo>
                        <a:pt x="51" y="130"/>
                      </a:lnTo>
                      <a:lnTo>
                        <a:pt x="71" y="115"/>
                      </a:lnTo>
                      <a:lnTo>
                        <a:pt x="91" y="117"/>
                      </a:lnTo>
                      <a:lnTo>
                        <a:pt x="102" y="99"/>
                      </a:lnTo>
                      <a:lnTo>
                        <a:pt x="82" y="106"/>
                      </a:lnTo>
                      <a:lnTo>
                        <a:pt x="76" y="101"/>
                      </a:lnTo>
                      <a:lnTo>
                        <a:pt x="72" y="108"/>
                      </a:lnTo>
                      <a:lnTo>
                        <a:pt x="58" y="113"/>
                      </a:lnTo>
                      <a:lnTo>
                        <a:pt x="56" y="110"/>
                      </a:lnTo>
                      <a:lnTo>
                        <a:pt x="60" y="104"/>
                      </a:lnTo>
                      <a:lnTo>
                        <a:pt x="58" y="95"/>
                      </a:lnTo>
                      <a:lnTo>
                        <a:pt x="65" y="90"/>
                      </a:lnTo>
                      <a:lnTo>
                        <a:pt x="56" y="90"/>
                      </a:lnTo>
                      <a:lnTo>
                        <a:pt x="52" y="101"/>
                      </a:lnTo>
                      <a:lnTo>
                        <a:pt x="47" y="97"/>
                      </a:lnTo>
                      <a:lnTo>
                        <a:pt x="49" y="110"/>
                      </a:lnTo>
                      <a:lnTo>
                        <a:pt x="43" y="115"/>
                      </a:lnTo>
                      <a:lnTo>
                        <a:pt x="31" y="108"/>
                      </a:lnTo>
                      <a:lnTo>
                        <a:pt x="31" y="117"/>
                      </a:lnTo>
                      <a:lnTo>
                        <a:pt x="21" y="112"/>
                      </a:lnTo>
                      <a:lnTo>
                        <a:pt x="20" y="104"/>
                      </a:lnTo>
                      <a:lnTo>
                        <a:pt x="0" y="101"/>
                      </a:lnTo>
                      <a:lnTo>
                        <a:pt x="7" y="88"/>
                      </a:lnTo>
                      <a:lnTo>
                        <a:pt x="23" y="86"/>
                      </a:lnTo>
                      <a:lnTo>
                        <a:pt x="38" y="73"/>
                      </a:lnTo>
                      <a:lnTo>
                        <a:pt x="16" y="82"/>
                      </a:lnTo>
                      <a:lnTo>
                        <a:pt x="7" y="75"/>
                      </a:lnTo>
                      <a:lnTo>
                        <a:pt x="45" y="59"/>
                      </a:lnTo>
                      <a:lnTo>
                        <a:pt x="12" y="62"/>
                      </a:lnTo>
                      <a:lnTo>
                        <a:pt x="16" y="44"/>
                      </a:lnTo>
                      <a:lnTo>
                        <a:pt x="45" y="44"/>
                      </a:lnTo>
                      <a:lnTo>
                        <a:pt x="25" y="35"/>
                      </a:lnTo>
                      <a:lnTo>
                        <a:pt x="40" y="22"/>
                      </a:lnTo>
                      <a:lnTo>
                        <a:pt x="52" y="28"/>
                      </a:lnTo>
                      <a:lnTo>
                        <a:pt x="52" y="42"/>
                      </a:lnTo>
                      <a:lnTo>
                        <a:pt x="78" y="42"/>
                      </a:lnTo>
                      <a:lnTo>
                        <a:pt x="89" y="59"/>
                      </a:lnTo>
                      <a:lnTo>
                        <a:pt x="83" y="66"/>
                      </a:lnTo>
                      <a:lnTo>
                        <a:pt x="93" y="64"/>
                      </a:lnTo>
                      <a:lnTo>
                        <a:pt x="96" y="82"/>
                      </a:lnTo>
                      <a:lnTo>
                        <a:pt x="133" y="84"/>
                      </a:lnTo>
                      <a:lnTo>
                        <a:pt x="134" y="73"/>
                      </a:lnTo>
                      <a:lnTo>
                        <a:pt x="116" y="61"/>
                      </a:lnTo>
                      <a:lnTo>
                        <a:pt x="127" y="53"/>
                      </a:lnTo>
                      <a:lnTo>
                        <a:pt x="113" y="33"/>
                      </a:lnTo>
                      <a:lnTo>
                        <a:pt x="109" y="26"/>
                      </a:lnTo>
                      <a:lnTo>
                        <a:pt x="116" y="24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9" name=""/>
                <p:cNvSpPr/>
                <p:nvPr/>
              </p:nvSpPr>
              <p:spPr>
                <a:xfrm>
                  <a:off x="1304640" y="1674720"/>
                  <a:ext cx="297000" cy="237960"/>
                </a:xfrm>
                <a:custGeom>
                  <a:avLst/>
                  <a:gdLst/>
                  <a:ahLst/>
                  <a:rect l="l" t="t" r="r" b="b"/>
                  <a:pathLst>
                    <a:path w="187" h="150">
                      <a:moveTo>
                        <a:pt x="116" y="24"/>
                      </a:moveTo>
                      <a:lnTo>
                        <a:pt x="127" y="4"/>
                      </a:lnTo>
                      <a:lnTo>
                        <a:pt x="136" y="0"/>
                      </a:lnTo>
                      <a:lnTo>
                        <a:pt x="140" y="8"/>
                      </a:lnTo>
                      <a:lnTo>
                        <a:pt x="138" y="13"/>
                      </a:lnTo>
                      <a:lnTo>
                        <a:pt x="138" y="26"/>
                      </a:lnTo>
                      <a:lnTo>
                        <a:pt x="147" y="35"/>
                      </a:lnTo>
                      <a:lnTo>
                        <a:pt x="138" y="50"/>
                      </a:lnTo>
                      <a:lnTo>
                        <a:pt x="155" y="55"/>
                      </a:lnTo>
                      <a:lnTo>
                        <a:pt x="147" y="68"/>
                      </a:lnTo>
                      <a:lnTo>
                        <a:pt x="162" y="61"/>
                      </a:lnTo>
                      <a:lnTo>
                        <a:pt x="165" y="75"/>
                      </a:lnTo>
                      <a:lnTo>
                        <a:pt x="167" y="51"/>
                      </a:lnTo>
                      <a:lnTo>
                        <a:pt x="184" y="59"/>
                      </a:lnTo>
                      <a:lnTo>
                        <a:pt x="187" y="79"/>
                      </a:lnTo>
                      <a:lnTo>
                        <a:pt x="176" y="113"/>
                      </a:lnTo>
                      <a:lnTo>
                        <a:pt x="142" y="119"/>
                      </a:lnTo>
                      <a:lnTo>
                        <a:pt x="136" y="117"/>
                      </a:lnTo>
                      <a:lnTo>
                        <a:pt x="138" y="113"/>
                      </a:lnTo>
                      <a:lnTo>
                        <a:pt x="138" y="108"/>
                      </a:lnTo>
                      <a:lnTo>
                        <a:pt x="76" y="150"/>
                      </a:lnTo>
                      <a:lnTo>
                        <a:pt x="56" y="143"/>
                      </a:lnTo>
                      <a:lnTo>
                        <a:pt x="49" y="135"/>
                      </a:lnTo>
                      <a:lnTo>
                        <a:pt x="51" y="130"/>
                      </a:lnTo>
                      <a:lnTo>
                        <a:pt x="71" y="115"/>
                      </a:lnTo>
                      <a:lnTo>
                        <a:pt x="91" y="117"/>
                      </a:lnTo>
                      <a:lnTo>
                        <a:pt x="102" y="99"/>
                      </a:lnTo>
                      <a:lnTo>
                        <a:pt x="82" y="106"/>
                      </a:lnTo>
                      <a:lnTo>
                        <a:pt x="76" y="101"/>
                      </a:lnTo>
                      <a:lnTo>
                        <a:pt x="72" y="108"/>
                      </a:lnTo>
                      <a:lnTo>
                        <a:pt x="58" y="113"/>
                      </a:lnTo>
                      <a:lnTo>
                        <a:pt x="56" y="110"/>
                      </a:lnTo>
                      <a:lnTo>
                        <a:pt x="60" y="104"/>
                      </a:lnTo>
                      <a:lnTo>
                        <a:pt x="58" y="95"/>
                      </a:lnTo>
                      <a:lnTo>
                        <a:pt x="65" y="90"/>
                      </a:lnTo>
                      <a:lnTo>
                        <a:pt x="56" y="90"/>
                      </a:lnTo>
                      <a:lnTo>
                        <a:pt x="52" y="101"/>
                      </a:lnTo>
                      <a:lnTo>
                        <a:pt x="47" y="97"/>
                      </a:lnTo>
                      <a:lnTo>
                        <a:pt x="49" y="110"/>
                      </a:lnTo>
                      <a:lnTo>
                        <a:pt x="43" y="115"/>
                      </a:lnTo>
                      <a:lnTo>
                        <a:pt x="31" y="108"/>
                      </a:lnTo>
                      <a:lnTo>
                        <a:pt x="31" y="117"/>
                      </a:lnTo>
                      <a:lnTo>
                        <a:pt x="21" y="112"/>
                      </a:lnTo>
                      <a:lnTo>
                        <a:pt x="20" y="104"/>
                      </a:lnTo>
                      <a:lnTo>
                        <a:pt x="0" y="101"/>
                      </a:lnTo>
                      <a:lnTo>
                        <a:pt x="7" y="88"/>
                      </a:lnTo>
                      <a:lnTo>
                        <a:pt x="23" y="86"/>
                      </a:lnTo>
                      <a:lnTo>
                        <a:pt x="38" y="73"/>
                      </a:lnTo>
                      <a:lnTo>
                        <a:pt x="16" y="82"/>
                      </a:lnTo>
                      <a:lnTo>
                        <a:pt x="7" y="75"/>
                      </a:lnTo>
                      <a:lnTo>
                        <a:pt x="45" y="59"/>
                      </a:lnTo>
                      <a:lnTo>
                        <a:pt x="12" y="62"/>
                      </a:lnTo>
                      <a:lnTo>
                        <a:pt x="16" y="44"/>
                      </a:lnTo>
                      <a:lnTo>
                        <a:pt x="45" y="44"/>
                      </a:lnTo>
                      <a:lnTo>
                        <a:pt x="25" y="35"/>
                      </a:lnTo>
                      <a:lnTo>
                        <a:pt x="40" y="22"/>
                      </a:lnTo>
                      <a:lnTo>
                        <a:pt x="52" y="28"/>
                      </a:lnTo>
                      <a:lnTo>
                        <a:pt x="52" y="42"/>
                      </a:lnTo>
                      <a:lnTo>
                        <a:pt x="78" y="42"/>
                      </a:lnTo>
                      <a:lnTo>
                        <a:pt x="89" y="59"/>
                      </a:lnTo>
                      <a:lnTo>
                        <a:pt x="83" y="66"/>
                      </a:lnTo>
                      <a:lnTo>
                        <a:pt x="93" y="64"/>
                      </a:lnTo>
                      <a:lnTo>
                        <a:pt x="96" y="82"/>
                      </a:lnTo>
                      <a:lnTo>
                        <a:pt x="133" y="84"/>
                      </a:lnTo>
                      <a:lnTo>
                        <a:pt x="134" y="73"/>
                      </a:lnTo>
                      <a:lnTo>
                        <a:pt x="116" y="61"/>
                      </a:lnTo>
                      <a:lnTo>
                        <a:pt x="127" y="53"/>
                      </a:lnTo>
                      <a:lnTo>
                        <a:pt x="113" y="33"/>
                      </a:lnTo>
                      <a:lnTo>
                        <a:pt x="109" y="26"/>
                      </a:lnTo>
                      <a:lnTo>
                        <a:pt x="116" y="24"/>
                      </a:lnTo>
                      <a:lnTo>
                        <a:pt x="116" y="2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0" name=""/>
                <p:cNvSpPr/>
                <p:nvPr/>
              </p:nvSpPr>
              <p:spPr>
                <a:xfrm>
                  <a:off x="1807920" y="1655640"/>
                  <a:ext cx="416160" cy="257040"/>
                </a:xfrm>
                <a:custGeom>
                  <a:avLst/>
                  <a:gdLst/>
                  <a:ahLst/>
                  <a:rect l="l" t="t" r="r" b="b"/>
                  <a:pathLst>
                    <a:path w="262" h="162">
                      <a:moveTo>
                        <a:pt x="29" y="0"/>
                      </a:moveTo>
                      <a:lnTo>
                        <a:pt x="7" y="0"/>
                      </a:lnTo>
                      <a:lnTo>
                        <a:pt x="0" y="7"/>
                      </a:lnTo>
                      <a:lnTo>
                        <a:pt x="9" y="18"/>
                      </a:lnTo>
                      <a:lnTo>
                        <a:pt x="0" y="20"/>
                      </a:lnTo>
                      <a:lnTo>
                        <a:pt x="29" y="54"/>
                      </a:lnTo>
                      <a:lnTo>
                        <a:pt x="54" y="47"/>
                      </a:lnTo>
                      <a:lnTo>
                        <a:pt x="73" y="94"/>
                      </a:lnTo>
                      <a:lnTo>
                        <a:pt x="65" y="107"/>
                      </a:lnTo>
                      <a:lnTo>
                        <a:pt x="65" y="118"/>
                      </a:lnTo>
                      <a:lnTo>
                        <a:pt x="76" y="124"/>
                      </a:lnTo>
                      <a:lnTo>
                        <a:pt x="69" y="131"/>
                      </a:lnTo>
                      <a:lnTo>
                        <a:pt x="71" y="140"/>
                      </a:lnTo>
                      <a:lnTo>
                        <a:pt x="78" y="151"/>
                      </a:lnTo>
                      <a:lnTo>
                        <a:pt x="91" y="140"/>
                      </a:lnTo>
                      <a:lnTo>
                        <a:pt x="85" y="146"/>
                      </a:lnTo>
                      <a:lnTo>
                        <a:pt x="91" y="153"/>
                      </a:lnTo>
                      <a:lnTo>
                        <a:pt x="91" y="144"/>
                      </a:lnTo>
                      <a:lnTo>
                        <a:pt x="109" y="158"/>
                      </a:lnTo>
                      <a:lnTo>
                        <a:pt x="115" y="151"/>
                      </a:lnTo>
                      <a:lnTo>
                        <a:pt x="111" y="144"/>
                      </a:lnTo>
                      <a:lnTo>
                        <a:pt x="118" y="149"/>
                      </a:lnTo>
                      <a:lnTo>
                        <a:pt x="122" y="140"/>
                      </a:lnTo>
                      <a:lnTo>
                        <a:pt x="122" y="140"/>
                      </a:lnTo>
                      <a:lnTo>
                        <a:pt x="126" y="144"/>
                      </a:lnTo>
                      <a:lnTo>
                        <a:pt x="124" y="158"/>
                      </a:lnTo>
                      <a:lnTo>
                        <a:pt x="127" y="160"/>
                      </a:lnTo>
                      <a:lnTo>
                        <a:pt x="171" y="156"/>
                      </a:lnTo>
                      <a:lnTo>
                        <a:pt x="171" y="149"/>
                      </a:lnTo>
                      <a:lnTo>
                        <a:pt x="177" y="158"/>
                      </a:lnTo>
                      <a:lnTo>
                        <a:pt x="178" y="147"/>
                      </a:lnTo>
                      <a:lnTo>
                        <a:pt x="182" y="156"/>
                      </a:lnTo>
                      <a:lnTo>
                        <a:pt x="202" y="155"/>
                      </a:lnTo>
                      <a:lnTo>
                        <a:pt x="208" y="144"/>
                      </a:lnTo>
                      <a:lnTo>
                        <a:pt x="200" y="135"/>
                      </a:lnTo>
                      <a:lnTo>
                        <a:pt x="208" y="140"/>
                      </a:lnTo>
                      <a:lnTo>
                        <a:pt x="209" y="153"/>
                      </a:lnTo>
                      <a:lnTo>
                        <a:pt x="215" y="158"/>
                      </a:lnTo>
                      <a:lnTo>
                        <a:pt x="228" y="162"/>
                      </a:lnTo>
                      <a:lnTo>
                        <a:pt x="255" y="153"/>
                      </a:lnTo>
                      <a:lnTo>
                        <a:pt x="248" y="125"/>
                      </a:lnTo>
                      <a:lnTo>
                        <a:pt x="262" y="113"/>
                      </a:lnTo>
                      <a:lnTo>
                        <a:pt x="259" y="96"/>
                      </a:lnTo>
                      <a:lnTo>
                        <a:pt x="220" y="76"/>
                      </a:lnTo>
                      <a:lnTo>
                        <a:pt x="162" y="100"/>
                      </a:lnTo>
                      <a:lnTo>
                        <a:pt x="169" y="107"/>
                      </a:lnTo>
                      <a:lnTo>
                        <a:pt x="153" y="109"/>
                      </a:lnTo>
                      <a:lnTo>
                        <a:pt x="157" y="105"/>
                      </a:lnTo>
                      <a:lnTo>
                        <a:pt x="140" y="94"/>
                      </a:lnTo>
                      <a:lnTo>
                        <a:pt x="138" y="104"/>
                      </a:lnTo>
                      <a:lnTo>
                        <a:pt x="135" y="96"/>
                      </a:lnTo>
                      <a:lnTo>
                        <a:pt x="127" y="102"/>
                      </a:lnTo>
                      <a:lnTo>
                        <a:pt x="122" y="91"/>
                      </a:lnTo>
                      <a:lnTo>
                        <a:pt x="118" y="107"/>
                      </a:lnTo>
                      <a:lnTo>
                        <a:pt x="106" y="96"/>
                      </a:lnTo>
                      <a:lnTo>
                        <a:pt x="113" y="93"/>
                      </a:lnTo>
                      <a:lnTo>
                        <a:pt x="115" y="85"/>
                      </a:lnTo>
                      <a:lnTo>
                        <a:pt x="111" y="82"/>
                      </a:lnTo>
                      <a:lnTo>
                        <a:pt x="91" y="73"/>
                      </a:lnTo>
                      <a:lnTo>
                        <a:pt x="84" y="84"/>
                      </a:lnTo>
                      <a:lnTo>
                        <a:pt x="85" y="74"/>
                      </a:lnTo>
                      <a:lnTo>
                        <a:pt x="85" y="71"/>
                      </a:lnTo>
                      <a:lnTo>
                        <a:pt x="96" y="69"/>
                      </a:lnTo>
                      <a:lnTo>
                        <a:pt x="78" y="62"/>
                      </a:lnTo>
                      <a:lnTo>
                        <a:pt x="109" y="62"/>
                      </a:lnTo>
                      <a:lnTo>
                        <a:pt x="115" y="51"/>
                      </a:lnTo>
                      <a:lnTo>
                        <a:pt x="80" y="40"/>
                      </a:lnTo>
                      <a:lnTo>
                        <a:pt x="96" y="40"/>
                      </a:lnTo>
                      <a:lnTo>
                        <a:pt x="80" y="23"/>
                      </a:lnTo>
                      <a:lnTo>
                        <a:pt x="47" y="42"/>
                      </a:lnTo>
                      <a:lnTo>
                        <a:pt x="53" y="16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1" name=""/>
                <p:cNvSpPr/>
                <p:nvPr/>
              </p:nvSpPr>
              <p:spPr>
                <a:xfrm>
                  <a:off x="1807920" y="1655640"/>
                  <a:ext cx="416160" cy="257040"/>
                </a:xfrm>
                <a:custGeom>
                  <a:avLst/>
                  <a:gdLst/>
                  <a:ahLst/>
                  <a:rect l="l" t="t" r="r" b="b"/>
                  <a:pathLst>
                    <a:path w="262" h="162">
                      <a:moveTo>
                        <a:pt x="29" y="0"/>
                      </a:moveTo>
                      <a:lnTo>
                        <a:pt x="7" y="0"/>
                      </a:lnTo>
                      <a:lnTo>
                        <a:pt x="0" y="7"/>
                      </a:lnTo>
                      <a:lnTo>
                        <a:pt x="9" y="18"/>
                      </a:lnTo>
                      <a:lnTo>
                        <a:pt x="0" y="20"/>
                      </a:lnTo>
                      <a:lnTo>
                        <a:pt x="29" y="54"/>
                      </a:lnTo>
                      <a:lnTo>
                        <a:pt x="54" y="47"/>
                      </a:lnTo>
                      <a:lnTo>
                        <a:pt x="73" y="94"/>
                      </a:lnTo>
                      <a:lnTo>
                        <a:pt x="65" y="107"/>
                      </a:lnTo>
                      <a:lnTo>
                        <a:pt x="65" y="118"/>
                      </a:lnTo>
                      <a:lnTo>
                        <a:pt x="76" y="124"/>
                      </a:lnTo>
                      <a:lnTo>
                        <a:pt x="69" y="131"/>
                      </a:lnTo>
                      <a:lnTo>
                        <a:pt x="71" y="140"/>
                      </a:lnTo>
                      <a:lnTo>
                        <a:pt x="78" y="151"/>
                      </a:lnTo>
                      <a:lnTo>
                        <a:pt x="91" y="140"/>
                      </a:lnTo>
                      <a:lnTo>
                        <a:pt x="85" y="146"/>
                      </a:lnTo>
                      <a:lnTo>
                        <a:pt x="91" y="153"/>
                      </a:lnTo>
                      <a:lnTo>
                        <a:pt x="91" y="144"/>
                      </a:lnTo>
                      <a:lnTo>
                        <a:pt x="109" y="158"/>
                      </a:lnTo>
                      <a:lnTo>
                        <a:pt x="115" y="151"/>
                      </a:lnTo>
                      <a:lnTo>
                        <a:pt x="111" y="144"/>
                      </a:lnTo>
                      <a:lnTo>
                        <a:pt x="118" y="149"/>
                      </a:lnTo>
                      <a:lnTo>
                        <a:pt x="122" y="140"/>
                      </a:lnTo>
                      <a:lnTo>
                        <a:pt x="122" y="140"/>
                      </a:lnTo>
                      <a:lnTo>
                        <a:pt x="126" y="144"/>
                      </a:lnTo>
                      <a:lnTo>
                        <a:pt x="124" y="158"/>
                      </a:lnTo>
                      <a:lnTo>
                        <a:pt x="127" y="160"/>
                      </a:lnTo>
                      <a:lnTo>
                        <a:pt x="171" y="156"/>
                      </a:lnTo>
                      <a:lnTo>
                        <a:pt x="171" y="149"/>
                      </a:lnTo>
                      <a:lnTo>
                        <a:pt x="177" y="158"/>
                      </a:lnTo>
                      <a:lnTo>
                        <a:pt x="178" y="147"/>
                      </a:lnTo>
                      <a:lnTo>
                        <a:pt x="182" y="156"/>
                      </a:lnTo>
                      <a:lnTo>
                        <a:pt x="202" y="155"/>
                      </a:lnTo>
                      <a:lnTo>
                        <a:pt x="208" y="144"/>
                      </a:lnTo>
                      <a:lnTo>
                        <a:pt x="200" y="135"/>
                      </a:lnTo>
                      <a:lnTo>
                        <a:pt x="208" y="140"/>
                      </a:lnTo>
                      <a:lnTo>
                        <a:pt x="209" y="153"/>
                      </a:lnTo>
                      <a:lnTo>
                        <a:pt x="215" y="158"/>
                      </a:lnTo>
                      <a:lnTo>
                        <a:pt x="228" y="162"/>
                      </a:lnTo>
                      <a:lnTo>
                        <a:pt x="255" y="153"/>
                      </a:lnTo>
                      <a:lnTo>
                        <a:pt x="248" y="125"/>
                      </a:lnTo>
                      <a:lnTo>
                        <a:pt x="262" y="113"/>
                      </a:lnTo>
                      <a:lnTo>
                        <a:pt x="259" y="96"/>
                      </a:lnTo>
                      <a:lnTo>
                        <a:pt x="220" y="76"/>
                      </a:lnTo>
                      <a:lnTo>
                        <a:pt x="162" y="100"/>
                      </a:lnTo>
                      <a:lnTo>
                        <a:pt x="169" y="107"/>
                      </a:lnTo>
                      <a:lnTo>
                        <a:pt x="153" y="109"/>
                      </a:lnTo>
                      <a:lnTo>
                        <a:pt x="157" y="105"/>
                      </a:lnTo>
                      <a:lnTo>
                        <a:pt x="140" y="94"/>
                      </a:lnTo>
                      <a:lnTo>
                        <a:pt x="138" y="104"/>
                      </a:lnTo>
                      <a:lnTo>
                        <a:pt x="135" y="96"/>
                      </a:lnTo>
                      <a:lnTo>
                        <a:pt x="127" y="102"/>
                      </a:lnTo>
                      <a:lnTo>
                        <a:pt x="122" y="91"/>
                      </a:lnTo>
                      <a:lnTo>
                        <a:pt x="118" y="107"/>
                      </a:lnTo>
                      <a:lnTo>
                        <a:pt x="106" y="96"/>
                      </a:lnTo>
                      <a:lnTo>
                        <a:pt x="113" y="93"/>
                      </a:lnTo>
                      <a:lnTo>
                        <a:pt x="115" y="85"/>
                      </a:lnTo>
                      <a:lnTo>
                        <a:pt x="111" y="82"/>
                      </a:lnTo>
                      <a:lnTo>
                        <a:pt x="91" y="73"/>
                      </a:lnTo>
                      <a:lnTo>
                        <a:pt x="84" y="84"/>
                      </a:lnTo>
                      <a:lnTo>
                        <a:pt x="85" y="74"/>
                      </a:lnTo>
                      <a:lnTo>
                        <a:pt x="85" y="71"/>
                      </a:lnTo>
                      <a:lnTo>
                        <a:pt x="96" y="69"/>
                      </a:lnTo>
                      <a:lnTo>
                        <a:pt x="78" y="62"/>
                      </a:lnTo>
                      <a:lnTo>
                        <a:pt x="109" y="62"/>
                      </a:lnTo>
                      <a:lnTo>
                        <a:pt x="115" y="51"/>
                      </a:lnTo>
                      <a:lnTo>
                        <a:pt x="80" y="40"/>
                      </a:lnTo>
                      <a:lnTo>
                        <a:pt x="96" y="40"/>
                      </a:lnTo>
                      <a:lnTo>
                        <a:pt x="80" y="23"/>
                      </a:lnTo>
                      <a:lnTo>
                        <a:pt x="47" y="42"/>
                      </a:lnTo>
                      <a:lnTo>
                        <a:pt x="53" y="16"/>
                      </a:lnTo>
                      <a:lnTo>
                        <a:pt x="29" y="0"/>
                      </a:lnTo>
                      <a:lnTo>
                        <a:pt x="29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2" name=""/>
                <p:cNvSpPr/>
                <p:nvPr/>
              </p:nvSpPr>
              <p:spPr>
                <a:xfrm>
                  <a:off x="1176120" y="1600200"/>
                  <a:ext cx="177840" cy="179280"/>
                </a:xfrm>
                <a:custGeom>
                  <a:avLst/>
                  <a:gdLst/>
                  <a:ahLst/>
                  <a:rect l="l" t="t" r="r" b="b"/>
                  <a:pathLst>
                    <a:path w="112" h="113">
                      <a:moveTo>
                        <a:pt x="44" y="36"/>
                      </a:moveTo>
                      <a:lnTo>
                        <a:pt x="62" y="13"/>
                      </a:lnTo>
                      <a:lnTo>
                        <a:pt x="90" y="16"/>
                      </a:lnTo>
                      <a:lnTo>
                        <a:pt x="91" y="11"/>
                      </a:lnTo>
                      <a:lnTo>
                        <a:pt x="86" y="5"/>
                      </a:lnTo>
                      <a:lnTo>
                        <a:pt x="97" y="0"/>
                      </a:lnTo>
                      <a:lnTo>
                        <a:pt x="112" y="18"/>
                      </a:lnTo>
                      <a:lnTo>
                        <a:pt x="99" y="27"/>
                      </a:lnTo>
                      <a:lnTo>
                        <a:pt x="106" y="40"/>
                      </a:lnTo>
                      <a:lnTo>
                        <a:pt x="99" y="44"/>
                      </a:lnTo>
                      <a:lnTo>
                        <a:pt x="106" y="58"/>
                      </a:lnTo>
                      <a:lnTo>
                        <a:pt x="90" y="67"/>
                      </a:lnTo>
                      <a:lnTo>
                        <a:pt x="88" y="84"/>
                      </a:lnTo>
                      <a:lnTo>
                        <a:pt x="75" y="75"/>
                      </a:lnTo>
                      <a:lnTo>
                        <a:pt x="79" y="51"/>
                      </a:lnTo>
                      <a:lnTo>
                        <a:pt x="70" y="51"/>
                      </a:lnTo>
                      <a:lnTo>
                        <a:pt x="66" y="58"/>
                      </a:lnTo>
                      <a:lnTo>
                        <a:pt x="70" y="67"/>
                      </a:lnTo>
                      <a:lnTo>
                        <a:pt x="60" y="71"/>
                      </a:lnTo>
                      <a:lnTo>
                        <a:pt x="66" y="80"/>
                      </a:lnTo>
                      <a:lnTo>
                        <a:pt x="60" y="95"/>
                      </a:lnTo>
                      <a:lnTo>
                        <a:pt x="50" y="80"/>
                      </a:lnTo>
                      <a:lnTo>
                        <a:pt x="51" y="93"/>
                      </a:lnTo>
                      <a:lnTo>
                        <a:pt x="46" y="97"/>
                      </a:lnTo>
                      <a:lnTo>
                        <a:pt x="51" y="104"/>
                      </a:lnTo>
                      <a:lnTo>
                        <a:pt x="39" y="113"/>
                      </a:lnTo>
                      <a:lnTo>
                        <a:pt x="33" y="89"/>
                      </a:lnTo>
                      <a:lnTo>
                        <a:pt x="26" y="106"/>
                      </a:lnTo>
                      <a:lnTo>
                        <a:pt x="17" y="93"/>
                      </a:lnTo>
                      <a:lnTo>
                        <a:pt x="8" y="106"/>
                      </a:lnTo>
                      <a:lnTo>
                        <a:pt x="4" y="104"/>
                      </a:lnTo>
                      <a:lnTo>
                        <a:pt x="8" y="91"/>
                      </a:lnTo>
                      <a:lnTo>
                        <a:pt x="0" y="91"/>
                      </a:lnTo>
                      <a:lnTo>
                        <a:pt x="9" y="75"/>
                      </a:lnTo>
                      <a:lnTo>
                        <a:pt x="20" y="75"/>
                      </a:lnTo>
                      <a:lnTo>
                        <a:pt x="26" y="58"/>
                      </a:lnTo>
                      <a:lnTo>
                        <a:pt x="42" y="47"/>
                      </a:lnTo>
                      <a:lnTo>
                        <a:pt x="39" y="47"/>
                      </a:lnTo>
                      <a:lnTo>
                        <a:pt x="44" y="36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3" name=""/>
                <p:cNvSpPr/>
                <p:nvPr/>
              </p:nvSpPr>
              <p:spPr>
                <a:xfrm>
                  <a:off x="1176120" y="1600200"/>
                  <a:ext cx="177840" cy="179280"/>
                </a:xfrm>
                <a:custGeom>
                  <a:avLst/>
                  <a:gdLst/>
                  <a:ahLst/>
                  <a:rect l="l" t="t" r="r" b="b"/>
                  <a:pathLst>
                    <a:path w="112" h="113">
                      <a:moveTo>
                        <a:pt x="44" y="36"/>
                      </a:moveTo>
                      <a:lnTo>
                        <a:pt x="62" y="13"/>
                      </a:lnTo>
                      <a:lnTo>
                        <a:pt x="90" y="16"/>
                      </a:lnTo>
                      <a:lnTo>
                        <a:pt x="91" y="11"/>
                      </a:lnTo>
                      <a:lnTo>
                        <a:pt x="86" y="5"/>
                      </a:lnTo>
                      <a:lnTo>
                        <a:pt x="97" y="0"/>
                      </a:lnTo>
                      <a:lnTo>
                        <a:pt x="112" y="18"/>
                      </a:lnTo>
                      <a:lnTo>
                        <a:pt x="99" y="27"/>
                      </a:lnTo>
                      <a:lnTo>
                        <a:pt x="106" y="40"/>
                      </a:lnTo>
                      <a:lnTo>
                        <a:pt x="99" y="44"/>
                      </a:lnTo>
                      <a:lnTo>
                        <a:pt x="106" y="58"/>
                      </a:lnTo>
                      <a:lnTo>
                        <a:pt x="90" y="67"/>
                      </a:lnTo>
                      <a:lnTo>
                        <a:pt x="88" y="84"/>
                      </a:lnTo>
                      <a:lnTo>
                        <a:pt x="75" y="75"/>
                      </a:lnTo>
                      <a:lnTo>
                        <a:pt x="79" y="51"/>
                      </a:lnTo>
                      <a:lnTo>
                        <a:pt x="70" y="51"/>
                      </a:lnTo>
                      <a:lnTo>
                        <a:pt x="66" y="58"/>
                      </a:lnTo>
                      <a:lnTo>
                        <a:pt x="70" y="67"/>
                      </a:lnTo>
                      <a:lnTo>
                        <a:pt x="60" y="71"/>
                      </a:lnTo>
                      <a:lnTo>
                        <a:pt x="66" y="80"/>
                      </a:lnTo>
                      <a:lnTo>
                        <a:pt x="60" y="95"/>
                      </a:lnTo>
                      <a:lnTo>
                        <a:pt x="50" y="80"/>
                      </a:lnTo>
                      <a:lnTo>
                        <a:pt x="51" y="93"/>
                      </a:lnTo>
                      <a:lnTo>
                        <a:pt x="46" y="97"/>
                      </a:lnTo>
                      <a:lnTo>
                        <a:pt x="51" y="104"/>
                      </a:lnTo>
                      <a:lnTo>
                        <a:pt x="39" y="113"/>
                      </a:lnTo>
                      <a:lnTo>
                        <a:pt x="33" y="89"/>
                      </a:lnTo>
                      <a:lnTo>
                        <a:pt x="26" y="106"/>
                      </a:lnTo>
                      <a:lnTo>
                        <a:pt x="17" y="93"/>
                      </a:lnTo>
                      <a:lnTo>
                        <a:pt x="8" y="106"/>
                      </a:lnTo>
                      <a:lnTo>
                        <a:pt x="4" y="104"/>
                      </a:lnTo>
                      <a:lnTo>
                        <a:pt x="8" y="91"/>
                      </a:lnTo>
                      <a:lnTo>
                        <a:pt x="0" y="91"/>
                      </a:lnTo>
                      <a:lnTo>
                        <a:pt x="9" y="75"/>
                      </a:lnTo>
                      <a:lnTo>
                        <a:pt x="20" y="75"/>
                      </a:lnTo>
                      <a:lnTo>
                        <a:pt x="26" y="58"/>
                      </a:lnTo>
                      <a:lnTo>
                        <a:pt x="42" y="47"/>
                      </a:lnTo>
                      <a:lnTo>
                        <a:pt x="39" y="47"/>
                      </a:lnTo>
                      <a:lnTo>
                        <a:pt x="44" y="36"/>
                      </a:lnTo>
                      <a:lnTo>
                        <a:pt x="44" y="36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4" name=""/>
                <p:cNvSpPr/>
                <p:nvPr/>
              </p:nvSpPr>
              <p:spPr>
                <a:xfrm>
                  <a:off x="1674720" y="1692000"/>
                  <a:ext cx="119160" cy="162000"/>
                </a:xfrm>
                <a:custGeom>
                  <a:avLst/>
                  <a:gdLst/>
                  <a:ahLst/>
                  <a:rect l="l" t="t" r="r" b="b"/>
                  <a:pathLst>
                    <a:path w="75" h="102">
                      <a:moveTo>
                        <a:pt x="73" y="44"/>
                      </a:moveTo>
                      <a:lnTo>
                        <a:pt x="71" y="13"/>
                      </a:lnTo>
                      <a:lnTo>
                        <a:pt x="60" y="0"/>
                      </a:lnTo>
                      <a:lnTo>
                        <a:pt x="49" y="15"/>
                      </a:lnTo>
                      <a:lnTo>
                        <a:pt x="29" y="2"/>
                      </a:lnTo>
                      <a:lnTo>
                        <a:pt x="22" y="13"/>
                      </a:lnTo>
                      <a:lnTo>
                        <a:pt x="36" y="24"/>
                      </a:lnTo>
                      <a:lnTo>
                        <a:pt x="27" y="28"/>
                      </a:lnTo>
                      <a:lnTo>
                        <a:pt x="36" y="30"/>
                      </a:lnTo>
                      <a:lnTo>
                        <a:pt x="33" y="33"/>
                      </a:lnTo>
                      <a:lnTo>
                        <a:pt x="42" y="44"/>
                      </a:lnTo>
                      <a:lnTo>
                        <a:pt x="7" y="15"/>
                      </a:lnTo>
                      <a:lnTo>
                        <a:pt x="4" y="31"/>
                      </a:lnTo>
                      <a:lnTo>
                        <a:pt x="7" y="31"/>
                      </a:lnTo>
                      <a:lnTo>
                        <a:pt x="7" y="46"/>
                      </a:lnTo>
                      <a:lnTo>
                        <a:pt x="15" y="42"/>
                      </a:lnTo>
                      <a:lnTo>
                        <a:pt x="13" y="48"/>
                      </a:lnTo>
                      <a:lnTo>
                        <a:pt x="16" y="57"/>
                      </a:lnTo>
                      <a:lnTo>
                        <a:pt x="5" y="51"/>
                      </a:lnTo>
                      <a:lnTo>
                        <a:pt x="2" y="59"/>
                      </a:lnTo>
                      <a:lnTo>
                        <a:pt x="5" y="64"/>
                      </a:lnTo>
                      <a:lnTo>
                        <a:pt x="0" y="68"/>
                      </a:lnTo>
                      <a:lnTo>
                        <a:pt x="53" y="59"/>
                      </a:lnTo>
                      <a:lnTo>
                        <a:pt x="25" y="79"/>
                      </a:lnTo>
                      <a:lnTo>
                        <a:pt x="35" y="90"/>
                      </a:lnTo>
                      <a:lnTo>
                        <a:pt x="27" y="92"/>
                      </a:lnTo>
                      <a:lnTo>
                        <a:pt x="27" y="101"/>
                      </a:lnTo>
                      <a:lnTo>
                        <a:pt x="64" y="102"/>
                      </a:lnTo>
                      <a:lnTo>
                        <a:pt x="62" y="93"/>
                      </a:lnTo>
                      <a:lnTo>
                        <a:pt x="69" y="97"/>
                      </a:lnTo>
                      <a:lnTo>
                        <a:pt x="62" y="84"/>
                      </a:lnTo>
                      <a:lnTo>
                        <a:pt x="67" y="73"/>
                      </a:lnTo>
                      <a:lnTo>
                        <a:pt x="67" y="68"/>
                      </a:lnTo>
                      <a:lnTo>
                        <a:pt x="75" y="79"/>
                      </a:lnTo>
                      <a:lnTo>
                        <a:pt x="75" y="59"/>
                      </a:lnTo>
                      <a:lnTo>
                        <a:pt x="67" y="59"/>
                      </a:lnTo>
                      <a:lnTo>
                        <a:pt x="73" y="44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5" name=""/>
                <p:cNvSpPr/>
                <p:nvPr/>
              </p:nvSpPr>
              <p:spPr>
                <a:xfrm>
                  <a:off x="1674720" y="1692000"/>
                  <a:ext cx="119160" cy="162000"/>
                </a:xfrm>
                <a:custGeom>
                  <a:avLst/>
                  <a:gdLst/>
                  <a:ahLst/>
                  <a:rect l="l" t="t" r="r" b="b"/>
                  <a:pathLst>
                    <a:path w="75" h="102">
                      <a:moveTo>
                        <a:pt x="73" y="44"/>
                      </a:moveTo>
                      <a:lnTo>
                        <a:pt x="71" y="13"/>
                      </a:lnTo>
                      <a:lnTo>
                        <a:pt x="60" y="0"/>
                      </a:lnTo>
                      <a:lnTo>
                        <a:pt x="49" y="15"/>
                      </a:lnTo>
                      <a:lnTo>
                        <a:pt x="29" y="2"/>
                      </a:lnTo>
                      <a:lnTo>
                        <a:pt x="22" y="13"/>
                      </a:lnTo>
                      <a:lnTo>
                        <a:pt x="36" y="24"/>
                      </a:lnTo>
                      <a:lnTo>
                        <a:pt x="27" y="28"/>
                      </a:lnTo>
                      <a:lnTo>
                        <a:pt x="36" y="30"/>
                      </a:lnTo>
                      <a:lnTo>
                        <a:pt x="33" y="33"/>
                      </a:lnTo>
                      <a:lnTo>
                        <a:pt x="42" y="44"/>
                      </a:lnTo>
                      <a:lnTo>
                        <a:pt x="7" y="15"/>
                      </a:lnTo>
                      <a:lnTo>
                        <a:pt x="4" y="31"/>
                      </a:lnTo>
                      <a:lnTo>
                        <a:pt x="7" y="31"/>
                      </a:lnTo>
                      <a:lnTo>
                        <a:pt x="7" y="46"/>
                      </a:lnTo>
                      <a:lnTo>
                        <a:pt x="15" y="42"/>
                      </a:lnTo>
                      <a:lnTo>
                        <a:pt x="13" y="48"/>
                      </a:lnTo>
                      <a:lnTo>
                        <a:pt x="16" y="57"/>
                      </a:lnTo>
                      <a:lnTo>
                        <a:pt x="5" y="51"/>
                      </a:lnTo>
                      <a:lnTo>
                        <a:pt x="2" y="59"/>
                      </a:lnTo>
                      <a:lnTo>
                        <a:pt x="5" y="64"/>
                      </a:lnTo>
                      <a:lnTo>
                        <a:pt x="0" y="68"/>
                      </a:lnTo>
                      <a:lnTo>
                        <a:pt x="53" y="59"/>
                      </a:lnTo>
                      <a:lnTo>
                        <a:pt x="25" y="79"/>
                      </a:lnTo>
                      <a:lnTo>
                        <a:pt x="35" y="90"/>
                      </a:lnTo>
                      <a:lnTo>
                        <a:pt x="27" y="92"/>
                      </a:lnTo>
                      <a:lnTo>
                        <a:pt x="27" y="101"/>
                      </a:lnTo>
                      <a:lnTo>
                        <a:pt x="64" y="102"/>
                      </a:lnTo>
                      <a:lnTo>
                        <a:pt x="62" y="93"/>
                      </a:lnTo>
                      <a:lnTo>
                        <a:pt x="69" y="97"/>
                      </a:lnTo>
                      <a:lnTo>
                        <a:pt x="62" y="84"/>
                      </a:lnTo>
                      <a:lnTo>
                        <a:pt x="67" y="73"/>
                      </a:lnTo>
                      <a:lnTo>
                        <a:pt x="67" y="68"/>
                      </a:lnTo>
                      <a:lnTo>
                        <a:pt x="75" y="79"/>
                      </a:lnTo>
                      <a:lnTo>
                        <a:pt x="75" y="59"/>
                      </a:lnTo>
                      <a:lnTo>
                        <a:pt x="67" y="59"/>
                      </a:lnTo>
                      <a:lnTo>
                        <a:pt x="73" y="44"/>
                      </a:lnTo>
                      <a:lnTo>
                        <a:pt x="73" y="4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6" name=""/>
                <p:cNvSpPr/>
                <p:nvPr/>
              </p:nvSpPr>
              <p:spPr>
                <a:xfrm>
                  <a:off x="1674720" y="1962000"/>
                  <a:ext cx="144360" cy="211320"/>
                </a:xfrm>
                <a:custGeom>
                  <a:avLst/>
                  <a:gdLst/>
                  <a:ahLst/>
                  <a:rect l="l" t="t" r="r" b="b"/>
                  <a:pathLst>
                    <a:path w="91" h="133">
                      <a:moveTo>
                        <a:pt x="36" y="102"/>
                      </a:moveTo>
                      <a:lnTo>
                        <a:pt x="33" y="93"/>
                      </a:lnTo>
                      <a:lnTo>
                        <a:pt x="15" y="89"/>
                      </a:lnTo>
                      <a:lnTo>
                        <a:pt x="0" y="62"/>
                      </a:lnTo>
                      <a:lnTo>
                        <a:pt x="2" y="53"/>
                      </a:lnTo>
                      <a:lnTo>
                        <a:pt x="7" y="49"/>
                      </a:lnTo>
                      <a:lnTo>
                        <a:pt x="20" y="67"/>
                      </a:lnTo>
                      <a:lnTo>
                        <a:pt x="35" y="62"/>
                      </a:lnTo>
                      <a:lnTo>
                        <a:pt x="33" y="55"/>
                      </a:lnTo>
                      <a:lnTo>
                        <a:pt x="36" y="53"/>
                      </a:lnTo>
                      <a:lnTo>
                        <a:pt x="31" y="38"/>
                      </a:lnTo>
                      <a:lnTo>
                        <a:pt x="38" y="40"/>
                      </a:lnTo>
                      <a:lnTo>
                        <a:pt x="16" y="24"/>
                      </a:lnTo>
                      <a:lnTo>
                        <a:pt x="27" y="25"/>
                      </a:lnTo>
                      <a:lnTo>
                        <a:pt x="27" y="18"/>
                      </a:lnTo>
                      <a:lnTo>
                        <a:pt x="18" y="11"/>
                      </a:lnTo>
                      <a:lnTo>
                        <a:pt x="35" y="9"/>
                      </a:lnTo>
                      <a:lnTo>
                        <a:pt x="29" y="2"/>
                      </a:lnTo>
                      <a:lnTo>
                        <a:pt x="33" y="0"/>
                      </a:lnTo>
                      <a:lnTo>
                        <a:pt x="53" y="9"/>
                      </a:lnTo>
                      <a:lnTo>
                        <a:pt x="76" y="0"/>
                      </a:lnTo>
                      <a:lnTo>
                        <a:pt x="82" y="7"/>
                      </a:lnTo>
                      <a:lnTo>
                        <a:pt x="73" y="22"/>
                      </a:lnTo>
                      <a:lnTo>
                        <a:pt x="78" y="31"/>
                      </a:lnTo>
                      <a:lnTo>
                        <a:pt x="69" y="36"/>
                      </a:lnTo>
                      <a:lnTo>
                        <a:pt x="60" y="53"/>
                      </a:lnTo>
                      <a:lnTo>
                        <a:pt x="73" y="47"/>
                      </a:lnTo>
                      <a:lnTo>
                        <a:pt x="80" y="62"/>
                      </a:lnTo>
                      <a:lnTo>
                        <a:pt x="80" y="67"/>
                      </a:lnTo>
                      <a:lnTo>
                        <a:pt x="87" y="62"/>
                      </a:lnTo>
                      <a:lnTo>
                        <a:pt x="91" y="75"/>
                      </a:lnTo>
                      <a:lnTo>
                        <a:pt x="87" y="82"/>
                      </a:lnTo>
                      <a:lnTo>
                        <a:pt x="91" y="106"/>
                      </a:lnTo>
                      <a:lnTo>
                        <a:pt x="78" y="119"/>
                      </a:lnTo>
                      <a:lnTo>
                        <a:pt x="67" y="117"/>
                      </a:lnTo>
                      <a:lnTo>
                        <a:pt x="67" y="126"/>
                      </a:lnTo>
                      <a:lnTo>
                        <a:pt x="62" y="133"/>
                      </a:lnTo>
                      <a:lnTo>
                        <a:pt x="53" y="131"/>
                      </a:lnTo>
                      <a:lnTo>
                        <a:pt x="46" y="113"/>
                      </a:lnTo>
                      <a:lnTo>
                        <a:pt x="36" y="102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7" name=""/>
                <p:cNvSpPr/>
                <p:nvPr/>
              </p:nvSpPr>
              <p:spPr>
                <a:xfrm>
                  <a:off x="1674720" y="1962000"/>
                  <a:ext cx="144360" cy="211320"/>
                </a:xfrm>
                <a:custGeom>
                  <a:avLst/>
                  <a:gdLst/>
                  <a:ahLst/>
                  <a:rect l="l" t="t" r="r" b="b"/>
                  <a:pathLst>
                    <a:path w="91" h="133">
                      <a:moveTo>
                        <a:pt x="36" y="102"/>
                      </a:moveTo>
                      <a:lnTo>
                        <a:pt x="33" y="93"/>
                      </a:lnTo>
                      <a:lnTo>
                        <a:pt x="15" y="89"/>
                      </a:lnTo>
                      <a:lnTo>
                        <a:pt x="0" y="62"/>
                      </a:lnTo>
                      <a:lnTo>
                        <a:pt x="2" y="53"/>
                      </a:lnTo>
                      <a:lnTo>
                        <a:pt x="7" y="49"/>
                      </a:lnTo>
                      <a:lnTo>
                        <a:pt x="20" y="67"/>
                      </a:lnTo>
                      <a:lnTo>
                        <a:pt x="35" y="62"/>
                      </a:lnTo>
                      <a:lnTo>
                        <a:pt x="33" y="55"/>
                      </a:lnTo>
                      <a:lnTo>
                        <a:pt x="36" y="53"/>
                      </a:lnTo>
                      <a:lnTo>
                        <a:pt x="31" y="38"/>
                      </a:lnTo>
                      <a:lnTo>
                        <a:pt x="38" y="40"/>
                      </a:lnTo>
                      <a:lnTo>
                        <a:pt x="16" y="24"/>
                      </a:lnTo>
                      <a:lnTo>
                        <a:pt x="27" y="25"/>
                      </a:lnTo>
                      <a:lnTo>
                        <a:pt x="27" y="18"/>
                      </a:lnTo>
                      <a:lnTo>
                        <a:pt x="18" y="11"/>
                      </a:lnTo>
                      <a:lnTo>
                        <a:pt x="35" y="9"/>
                      </a:lnTo>
                      <a:lnTo>
                        <a:pt x="29" y="2"/>
                      </a:lnTo>
                      <a:lnTo>
                        <a:pt x="33" y="0"/>
                      </a:lnTo>
                      <a:lnTo>
                        <a:pt x="53" y="9"/>
                      </a:lnTo>
                      <a:lnTo>
                        <a:pt x="76" y="0"/>
                      </a:lnTo>
                      <a:lnTo>
                        <a:pt x="82" y="7"/>
                      </a:lnTo>
                      <a:lnTo>
                        <a:pt x="73" y="22"/>
                      </a:lnTo>
                      <a:lnTo>
                        <a:pt x="78" y="31"/>
                      </a:lnTo>
                      <a:lnTo>
                        <a:pt x="69" y="36"/>
                      </a:lnTo>
                      <a:lnTo>
                        <a:pt x="60" y="53"/>
                      </a:lnTo>
                      <a:lnTo>
                        <a:pt x="73" y="47"/>
                      </a:lnTo>
                      <a:lnTo>
                        <a:pt x="80" y="62"/>
                      </a:lnTo>
                      <a:lnTo>
                        <a:pt x="80" y="67"/>
                      </a:lnTo>
                      <a:lnTo>
                        <a:pt x="87" y="62"/>
                      </a:lnTo>
                      <a:lnTo>
                        <a:pt x="91" y="75"/>
                      </a:lnTo>
                      <a:lnTo>
                        <a:pt x="87" y="82"/>
                      </a:lnTo>
                      <a:lnTo>
                        <a:pt x="91" y="106"/>
                      </a:lnTo>
                      <a:lnTo>
                        <a:pt x="78" y="119"/>
                      </a:lnTo>
                      <a:lnTo>
                        <a:pt x="67" y="117"/>
                      </a:lnTo>
                      <a:lnTo>
                        <a:pt x="67" y="126"/>
                      </a:lnTo>
                      <a:lnTo>
                        <a:pt x="62" y="133"/>
                      </a:lnTo>
                      <a:lnTo>
                        <a:pt x="53" y="131"/>
                      </a:lnTo>
                      <a:lnTo>
                        <a:pt x="46" y="113"/>
                      </a:lnTo>
                      <a:lnTo>
                        <a:pt x="36" y="102"/>
                      </a:lnTo>
                      <a:lnTo>
                        <a:pt x="36" y="10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8" name=""/>
                <p:cNvSpPr/>
                <p:nvPr/>
              </p:nvSpPr>
              <p:spPr>
                <a:xfrm>
                  <a:off x="2501640" y="2816280"/>
                  <a:ext cx="9720" cy="14040"/>
                </a:xfrm>
                <a:custGeom>
                  <a:avLst/>
                  <a:gdLst/>
                  <a:ahLst/>
                  <a:rect l="l" t="t" r="r" b="b"/>
                  <a:pathLst>
                    <a:path w="6" h="9">
                      <a:moveTo>
                        <a:pt x="0" y="4"/>
                      </a:moveTo>
                      <a:lnTo>
                        <a:pt x="0" y="9"/>
                      </a:lnTo>
                      <a:lnTo>
                        <a:pt x="6" y="4"/>
                      </a:lnTo>
                      <a:lnTo>
                        <a:pt x="6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9" name=""/>
                <p:cNvSpPr/>
                <p:nvPr/>
              </p:nvSpPr>
              <p:spPr>
                <a:xfrm>
                  <a:off x="2501640" y="2816280"/>
                  <a:ext cx="9720" cy="14040"/>
                </a:xfrm>
                <a:custGeom>
                  <a:avLst/>
                  <a:gdLst/>
                  <a:ahLst/>
                  <a:rect l="l" t="t" r="r" b="b"/>
                  <a:pathLst>
                    <a:path w="6" h="9">
                      <a:moveTo>
                        <a:pt x="0" y="4"/>
                      </a:moveTo>
                      <a:lnTo>
                        <a:pt x="0" y="9"/>
                      </a:lnTo>
                      <a:lnTo>
                        <a:pt x="6" y="4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0" name=""/>
                <p:cNvSpPr/>
                <p:nvPr/>
              </p:nvSpPr>
              <p:spPr>
                <a:xfrm>
                  <a:off x="2139840" y="3414600"/>
                  <a:ext cx="33480" cy="15840"/>
                </a:xfrm>
                <a:custGeom>
                  <a:avLst/>
                  <a:gdLst/>
                  <a:ahLst/>
                  <a:rect l="l" t="t" r="r" b="b"/>
                  <a:pathLst>
                    <a:path w="21" h="10">
                      <a:moveTo>
                        <a:pt x="17" y="2"/>
                      </a:moveTo>
                      <a:lnTo>
                        <a:pt x="21" y="0"/>
                      </a:lnTo>
                      <a:lnTo>
                        <a:pt x="21" y="8"/>
                      </a:lnTo>
                      <a:lnTo>
                        <a:pt x="19" y="10"/>
                      </a:lnTo>
                      <a:lnTo>
                        <a:pt x="0" y="2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960" bIns="-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1" name=""/>
                <p:cNvSpPr/>
                <p:nvPr/>
              </p:nvSpPr>
              <p:spPr>
                <a:xfrm>
                  <a:off x="2139840" y="3414600"/>
                  <a:ext cx="33480" cy="15840"/>
                </a:xfrm>
                <a:custGeom>
                  <a:avLst/>
                  <a:gdLst/>
                  <a:ahLst/>
                  <a:rect l="l" t="t" r="r" b="b"/>
                  <a:pathLst>
                    <a:path w="21" h="10">
                      <a:moveTo>
                        <a:pt x="17" y="2"/>
                      </a:moveTo>
                      <a:lnTo>
                        <a:pt x="21" y="0"/>
                      </a:lnTo>
                      <a:lnTo>
                        <a:pt x="21" y="8"/>
                      </a:lnTo>
                      <a:lnTo>
                        <a:pt x="19" y="10"/>
                      </a:lnTo>
                      <a:lnTo>
                        <a:pt x="0" y="2"/>
                      </a:lnTo>
                      <a:lnTo>
                        <a:pt x="17" y="2"/>
                      </a:lnTo>
                      <a:lnTo>
                        <a:pt x="17" y="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960" bIns="-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2" name=""/>
                <p:cNvSpPr/>
                <p:nvPr/>
              </p:nvSpPr>
              <p:spPr>
                <a:xfrm>
                  <a:off x="2166840" y="3149640"/>
                  <a:ext cx="31680" cy="17280"/>
                </a:xfrm>
                <a:custGeom>
                  <a:avLst/>
                  <a:gdLst/>
                  <a:ahLst/>
                  <a:rect l="l" t="t" r="r" b="b"/>
                  <a:pathLst>
                    <a:path w="20" h="11">
                      <a:moveTo>
                        <a:pt x="2" y="0"/>
                      </a:moveTo>
                      <a:lnTo>
                        <a:pt x="14" y="0"/>
                      </a:lnTo>
                      <a:lnTo>
                        <a:pt x="20" y="11"/>
                      </a:lnTo>
                      <a:lnTo>
                        <a:pt x="0" y="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520" bIns="-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3" name=""/>
                <p:cNvSpPr/>
                <p:nvPr/>
              </p:nvSpPr>
              <p:spPr>
                <a:xfrm>
                  <a:off x="2166840" y="3149640"/>
                  <a:ext cx="31680" cy="17280"/>
                </a:xfrm>
                <a:custGeom>
                  <a:avLst/>
                  <a:gdLst/>
                  <a:ahLst/>
                  <a:rect l="l" t="t" r="r" b="b"/>
                  <a:pathLst>
                    <a:path w="20" h="11">
                      <a:moveTo>
                        <a:pt x="2" y="0"/>
                      </a:moveTo>
                      <a:lnTo>
                        <a:pt x="14" y="0"/>
                      </a:lnTo>
                      <a:lnTo>
                        <a:pt x="20" y="11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520" bIns="-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4" name=""/>
                <p:cNvSpPr/>
                <p:nvPr/>
              </p:nvSpPr>
              <p:spPr>
                <a:xfrm>
                  <a:off x="2209680" y="2725560"/>
                  <a:ext cx="23760" cy="41400"/>
                </a:xfrm>
                <a:custGeom>
                  <a:avLst/>
                  <a:gdLst/>
                  <a:ahLst/>
                  <a:rect l="l" t="t" r="r" b="b"/>
                  <a:pathLst>
                    <a:path w="15" h="26">
                      <a:moveTo>
                        <a:pt x="4" y="0"/>
                      </a:moveTo>
                      <a:lnTo>
                        <a:pt x="2" y="4"/>
                      </a:lnTo>
                      <a:lnTo>
                        <a:pt x="0" y="20"/>
                      </a:lnTo>
                      <a:lnTo>
                        <a:pt x="6" y="26"/>
                      </a:lnTo>
                      <a:lnTo>
                        <a:pt x="15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400" bIns="-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5" name=""/>
                <p:cNvSpPr/>
                <p:nvPr/>
              </p:nvSpPr>
              <p:spPr>
                <a:xfrm>
                  <a:off x="2209680" y="2725560"/>
                  <a:ext cx="23760" cy="41400"/>
                </a:xfrm>
                <a:custGeom>
                  <a:avLst/>
                  <a:gdLst/>
                  <a:ahLst/>
                  <a:rect l="l" t="t" r="r" b="b"/>
                  <a:pathLst>
                    <a:path w="15" h="26">
                      <a:moveTo>
                        <a:pt x="4" y="0"/>
                      </a:moveTo>
                      <a:lnTo>
                        <a:pt x="2" y="4"/>
                      </a:lnTo>
                      <a:lnTo>
                        <a:pt x="0" y="20"/>
                      </a:lnTo>
                      <a:lnTo>
                        <a:pt x="6" y="26"/>
                      </a:lnTo>
                      <a:lnTo>
                        <a:pt x="15" y="4"/>
                      </a:lnTo>
                      <a:lnTo>
                        <a:pt x="4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400" bIns="-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6" name=""/>
                <p:cNvSpPr/>
                <p:nvPr/>
              </p:nvSpPr>
              <p:spPr>
                <a:xfrm>
                  <a:off x="2124000" y="2697120"/>
                  <a:ext cx="46080" cy="44280"/>
                </a:xfrm>
                <a:custGeom>
                  <a:avLst/>
                  <a:gdLst/>
                  <a:ahLst/>
                  <a:rect l="l" t="t" r="r" b="b"/>
                  <a:pathLst>
                    <a:path w="29" h="28">
                      <a:moveTo>
                        <a:pt x="20" y="0"/>
                      </a:moveTo>
                      <a:lnTo>
                        <a:pt x="9" y="7"/>
                      </a:lnTo>
                      <a:lnTo>
                        <a:pt x="0" y="28"/>
                      </a:lnTo>
                      <a:lnTo>
                        <a:pt x="9" y="24"/>
                      </a:lnTo>
                      <a:lnTo>
                        <a:pt x="25" y="7"/>
                      </a:lnTo>
                      <a:lnTo>
                        <a:pt x="29" y="2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" bIns="-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7" name=""/>
                <p:cNvSpPr/>
                <p:nvPr/>
              </p:nvSpPr>
              <p:spPr>
                <a:xfrm>
                  <a:off x="2124000" y="2697120"/>
                  <a:ext cx="46080" cy="44280"/>
                </a:xfrm>
                <a:custGeom>
                  <a:avLst/>
                  <a:gdLst/>
                  <a:ahLst/>
                  <a:rect l="l" t="t" r="r" b="b"/>
                  <a:pathLst>
                    <a:path w="29" h="28">
                      <a:moveTo>
                        <a:pt x="20" y="0"/>
                      </a:moveTo>
                      <a:lnTo>
                        <a:pt x="9" y="7"/>
                      </a:lnTo>
                      <a:lnTo>
                        <a:pt x="0" y="28"/>
                      </a:lnTo>
                      <a:lnTo>
                        <a:pt x="9" y="24"/>
                      </a:lnTo>
                      <a:lnTo>
                        <a:pt x="25" y="7"/>
                      </a:lnTo>
                      <a:lnTo>
                        <a:pt x="29" y="2"/>
                      </a:lnTo>
                      <a:lnTo>
                        <a:pt x="20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" bIns="-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8" name=""/>
                <p:cNvSpPr/>
                <p:nvPr/>
              </p:nvSpPr>
              <p:spPr>
                <a:xfrm>
                  <a:off x="2666880" y="3378240"/>
                  <a:ext cx="41400" cy="48960"/>
                </a:xfrm>
                <a:custGeom>
                  <a:avLst/>
                  <a:gdLst/>
                  <a:ahLst/>
                  <a:rect l="l" t="t" r="r" b="b"/>
                  <a:pathLst>
                    <a:path w="26" h="31">
                      <a:moveTo>
                        <a:pt x="15" y="0"/>
                      </a:moveTo>
                      <a:lnTo>
                        <a:pt x="2" y="18"/>
                      </a:lnTo>
                      <a:lnTo>
                        <a:pt x="0" y="27"/>
                      </a:lnTo>
                      <a:lnTo>
                        <a:pt x="4" y="31"/>
                      </a:lnTo>
                      <a:lnTo>
                        <a:pt x="15" y="29"/>
                      </a:lnTo>
                      <a:lnTo>
                        <a:pt x="26" y="22"/>
                      </a:lnTo>
                      <a:lnTo>
                        <a:pt x="22" y="16"/>
                      </a:lnTo>
                      <a:lnTo>
                        <a:pt x="20" y="20"/>
                      </a:lnTo>
                      <a:lnTo>
                        <a:pt x="13" y="20"/>
                      </a:lnTo>
                      <a:lnTo>
                        <a:pt x="19" y="3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" bIns="2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9" name=""/>
                <p:cNvSpPr/>
                <p:nvPr/>
              </p:nvSpPr>
              <p:spPr>
                <a:xfrm>
                  <a:off x="2666880" y="3378240"/>
                  <a:ext cx="41400" cy="48960"/>
                </a:xfrm>
                <a:custGeom>
                  <a:avLst/>
                  <a:gdLst/>
                  <a:ahLst/>
                  <a:rect l="l" t="t" r="r" b="b"/>
                  <a:pathLst>
                    <a:path w="26" h="31">
                      <a:moveTo>
                        <a:pt x="15" y="0"/>
                      </a:moveTo>
                      <a:lnTo>
                        <a:pt x="2" y="18"/>
                      </a:lnTo>
                      <a:lnTo>
                        <a:pt x="0" y="27"/>
                      </a:lnTo>
                      <a:lnTo>
                        <a:pt x="4" y="31"/>
                      </a:lnTo>
                      <a:lnTo>
                        <a:pt x="15" y="29"/>
                      </a:lnTo>
                      <a:lnTo>
                        <a:pt x="26" y="22"/>
                      </a:lnTo>
                      <a:lnTo>
                        <a:pt x="22" y="16"/>
                      </a:lnTo>
                      <a:lnTo>
                        <a:pt x="20" y="20"/>
                      </a:lnTo>
                      <a:lnTo>
                        <a:pt x="13" y="20"/>
                      </a:lnTo>
                      <a:lnTo>
                        <a:pt x="19" y="3"/>
                      </a:lnTo>
                      <a:lnTo>
                        <a:pt x="15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" bIns="2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0" name=""/>
                <p:cNvSpPr/>
                <p:nvPr/>
              </p:nvSpPr>
              <p:spPr>
                <a:xfrm>
                  <a:off x="2568600" y="2760480"/>
                  <a:ext cx="17280" cy="14400"/>
                </a:xfrm>
                <a:custGeom>
                  <a:avLst/>
                  <a:gdLst/>
                  <a:ahLst/>
                  <a:rect l="l" t="t" r="r" b="b"/>
                  <a:pathLst>
                    <a:path w="11" h="9">
                      <a:moveTo>
                        <a:pt x="8" y="0"/>
                      </a:moveTo>
                      <a:lnTo>
                        <a:pt x="11" y="4"/>
                      </a:lnTo>
                      <a:lnTo>
                        <a:pt x="11" y="9"/>
                      </a:lnTo>
                      <a:lnTo>
                        <a:pt x="0" y="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0" bIns="-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1" name=""/>
                <p:cNvSpPr/>
                <p:nvPr/>
              </p:nvSpPr>
              <p:spPr>
                <a:xfrm>
                  <a:off x="2568600" y="2760480"/>
                  <a:ext cx="17280" cy="14400"/>
                </a:xfrm>
                <a:custGeom>
                  <a:avLst/>
                  <a:gdLst/>
                  <a:ahLst/>
                  <a:rect l="l" t="t" r="r" b="b"/>
                  <a:pathLst>
                    <a:path w="11" h="9">
                      <a:moveTo>
                        <a:pt x="8" y="0"/>
                      </a:moveTo>
                      <a:lnTo>
                        <a:pt x="11" y="4"/>
                      </a:lnTo>
                      <a:lnTo>
                        <a:pt x="11" y="9"/>
                      </a:lnTo>
                      <a:lnTo>
                        <a:pt x="0" y="4"/>
                      </a:lnTo>
                      <a:lnTo>
                        <a:pt x="8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0" bIns="-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2" name=""/>
                <p:cNvSpPr/>
                <p:nvPr/>
              </p:nvSpPr>
              <p:spPr>
                <a:xfrm>
                  <a:off x="2595600" y="3270240"/>
                  <a:ext cx="66600" cy="31680"/>
                </a:xfrm>
                <a:custGeom>
                  <a:avLst/>
                  <a:gdLst/>
                  <a:ahLst/>
                  <a:rect l="l" t="t" r="r" b="b"/>
                  <a:pathLst>
                    <a:path w="42" h="20">
                      <a:moveTo>
                        <a:pt x="7" y="0"/>
                      </a:moveTo>
                      <a:lnTo>
                        <a:pt x="29" y="8"/>
                      </a:lnTo>
                      <a:lnTo>
                        <a:pt x="38" y="13"/>
                      </a:lnTo>
                      <a:lnTo>
                        <a:pt x="42" y="19"/>
                      </a:lnTo>
                      <a:lnTo>
                        <a:pt x="33" y="20"/>
                      </a:lnTo>
                      <a:lnTo>
                        <a:pt x="14" y="13"/>
                      </a:lnTo>
                      <a:lnTo>
                        <a:pt x="12" y="9"/>
                      </a:lnTo>
                      <a:lnTo>
                        <a:pt x="0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3" name=""/>
                <p:cNvSpPr/>
                <p:nvPr/>
              </p:nvSpPr>
              <p:spPr>
                <a:xfrm>
                  <a:off x="2595600" y="3270240"/>
                  <a:ext cx="66600" cy="31680"/>
                </a:xfrm>
                <a:custGeom>
                  <a:avLst/>
                  <a:gdLst/>
                  <a:ahLst/>
                  <a:rect l="l" t="t" r="r" b="b"/>
                  <a:pathLst>
                    <a:path w="42" h="20">
                      <a:moveTo>
                        <a:pt x="7" y="0"/>
                      </a:moveTo>
                      <a:lnTo>
                        <a:pt x="29" y="8"/>
                      </a:lnTo>
                      <a:lnTo>
                        <a:pt x="38" y="13"/>
                      </a:lnTo>
                      <a:lnTo>
                        <a:pt x="42" y="19"/>
                      </a:lnTo>
                      <a:lnTo>
                        <a:pt x="33" y="20"/>
                      </a:lnTo>
                      <a:lnTo>
                        <a:pt x="14" y="13"/>
                      </a:lnTo>
                      <a:lnTo>
                        <a:pt x="12" y="9"/>
                      </a:lnTo>
                      <a:lnTo>
                        <a:pt x="0" y="2"/>
                      </a:lnTo>
                      <a:lnTo>
                        <a:pt x="7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4" name=""/>
                <p:cNvSpPr/>
                <p:nvPr/>
              </p:nvSpPr>
              <p:spPr>
                <a:xfrm>
                  <a:off x="2195280" y="1985760"/>
                  <a:ext cx="115920" cy="74880"/>
                </a:xfrm>
                <a:custGeom>
                  <a:avLst/>
                  <a:gdLst/>
                  <a:ahLst/>
                  <a:rect l="l" t="t" r="r" b="b"/>
                  <a:pathLst>
                    <a:path w="73" h="47">
                      <a:moveTo>
                        <a:pt x="31" y="0"/>
                      </a:moveTo>
                      <a:lnTo>
                        <a:pt x="55" y="7"/>
                      </a:lnTo>
                      <a:lnTo>
                        <a:pt x="73" y="38"/>
                      </a:lnTo>
                      <a:lnTo>
                        <a:pt x="22" y="47"/>
                      </a:lnTo>
                      <a:lnTo>
                        <a:pt x="13" y="40"/>
                      </a:lnTo>
                      <a:lnTo>
                        <a:pt x="11" y="23"/>
                      </a:lnTo>
                      <a:lnTo>
                        <a:pt x="0" y="16"/>
                      </a:lnTo>
                      <a:lnTo>
                        <a:pt x="2" y="0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080" bIns="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5" name=""/>
                <p:cNvSpPr/>
                <p:nvPr/>
              </p:nvSpPr>
              <p:spPr>
                <a:xfrm>
                  <a:off x="2195280" y="1985760"/>
                  <a:ext cx="115920" cy="74880"/>
                </a:xfrm>
                <a:custGeom>
                  <a:avLst/>
                  <a:gdLst/>
                  <a:ahLst/>
                  <a:rect l="l" t="t" r="r" b="b"/>
                  <a:pathLst>
                    <a:path w="73" h="47">
                      <a:moveTo>
                        <a:pt x="31" y="0"/>
                      </a:moveTo>
                      <a:lnTo>
                        <a:pt x="55" y="7"/>
                      </a:lnTo>
                      <a:lnTo>
                        <a:pt x="73" y="38"/>
                      </a:lnTo>
                      <a:lnTo>
                        <a:pt x="22" y="47"/>
                      </a:lnTo>
                      <a:lnTo>
                        <a:pt x="13" y="40"/>
                      </a:lnTo>
                      <a:lnTo>
                        <a:pt x="11" y="23"/>
                      </a:lnTo>
                      <a:lnTo>
                        <a:pt x="0" y="16"/>
                      </a:lnTo>
                      <a:lnTo>
                        <a:pt x="2" y="0"/>
                      </a:lnTo>
                      <a:lnTo>
                        <a:pt x="31" y="0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080" bIns="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6" name=""/>
                <p:cNvSpPr/>
                <p:nvPr/>
              </p:nvSpPr>
              <p:spPr>
                <a:xfrm>
                  <a:off x="2065320" y="1519200"/>
                  <a:ext cx="25200" cy="23760"/>
                </a:xfrm>
                <a:custGeom>
                  <a:avLst/>
                  <a:gdLst/>
                  <a:ahLst/>
                  <a:rect l="l" t="t" r="r" b="b"/>
                  <a:pathLst>
                    <a:path w="16" h="15">
                      <a:moveTo>
                        <a:pt x="16" y="0"/>
                      </a:moveTo>
                      <a:lnTo>
                        <a:pt x="11" y="13"/>
                      </a:lnTo>
                      <a:lnTo>
                        <a:pt x="0" y="15"/>
                      </a:lnTo>
                      <a:lnTo>
                        <a:pt x="4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7" name=""/>
                <p:cNvSpPr/>
                <p:nvPr/>
              </p:nvSpPr>
              <p:spPr>
                <a:xfrm>
                  <a:off x="2065320" y="1519200"/>
                  <a:ext cx="25200" cy="23760"/>
                </a:xfrm>
                <a:custGeom>
                  <a:avLst/>
                  <a:gdLst/>
                  <a:ahLst/>
                  <a:rect l="l" t="t" r="r" b="b"/>
                  <a:pathLst>
                    <a:path w="16" h="15">
                      <a:moveTo>
                        <a:pt x="16" y="0"/>
                      </a:moveTo>
                      <a:lnTo>
                        <a:pt x="11" y="13"/>
                      </a:lnTo>
                      <a:lnTo>
                        <a:pt x="0" y="15"/>
                      </a:lnTo>
                      <a:lnTo>
                        <a:pt x="4" y="0"/>
                      </a:lnTo>
                      <a:lnTo>
                        <a:pt x="16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8" name=""/>
                <p:cNvSpPr/>
                <p:nvPr/>
              </p:nvSpPr>
              <p:spPr>
                <a:xfrm>
                  <a:off x="2033280" y="1519200"/>
                  <a:ext cx="32040" cy="17280"/>
                </a:xfrm>
                <a:custGeom>
                  <a:avLst/>
                  <a:gdLst/>
                  <a:ahLst/>
                  <a:rect l="l" t="t" r="r" b="b"/>
                  <a:pathLst>
                    <a:path w="20" h="11">
                      <a:moveTo>
                        <a:pt x="20" y="0"/>
                      </a:moveTo>
                      <a:lnTo>
                        <a:pt x="15" y="9"/>
                      </a:lnTo>
                      <a:lnTo>
                        <a:pt x="0" y="11"/>
                      </a:lnTo>
                      <a:lnTo>
                        <a:pt x="7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520" bIns="-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9" name=""/>
                <p:cNvSpPr/>
                <p:nvPr/>
              </p:nvSpPr>
              <p:spPr>
                <a:xfrm>
                  <a:off x="2033280" y="1519200"/>
                  <a:ext cx="32040" cy="17280"/>
                </a:xfrm>
                <a:custGeom>
                  <a:avLst/>
                  <a:gdLst/>
                  <a:ahLst/>
                  <a:rect l="l" t="t" r="r" b="b"/>
                  <a:pathLst>
                    <a:path w="20" h="11">
                      <a:moveTo>
                        <a:pt x="20" y="0"/>
                      </a:moveTo>
                      <a:lnTo>
                        <a:pt x="15" y="9"/>
                      </a:lnTo>
                      <a:lnTo>
                        <a:pt x="0" y="11"/>
                      </a:lnTo>
                      <a:lnTo>
                        <a:pt x="7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20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520" bIns="-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0" name=""/>
                <p:cNvSpPr/>
                <p:nvPr/>
              </p:nvSpPr>
              <p:spPr>
                <a:xfrm>
                  <a:off x="1981080" y="1519200"/>
                  <a:ext cx="347760" cy="234720"/>
                </a:xfrm>
                <a:custGeom>
                  <a:avLst/>
                  <a:gdLst/>
                  <a:ahLst/>
                  <a:rect l="l" t="t" r="r" b="b"/>
                  <a:pathLst>
                    <a:path w="219" h="148">
                      <a:moveTo>
                        <a:pt x="46" y="131"/>
                      </a:moveTo>
                      <a:lnTo>
                        <a:pt x="46" y="117"/>
                      </a:lnTo>
                      <a:lnTo>
                        <a:pt x="40" y="133"/>
                      </a:lnTo>
                      <a:lnTo>
                        <a:pt x="29" y="120"/>
                      </a:lnTo>
                      <a:lnTo>
                        <a:pt x="29" y="131"/>
                      </a:lnTo>
                      <a:lnTo>
                        <a:pt x="26" y="133"/>
                      </a:lnTo>
                      <a:lnTo>
                        <a:pt x="18" y="129"/>
                      </a:lnTo>
                      <a:lnTo>
                        <a:pt x="17" y="111"/>
                      </a:lnTo>
                      <a:lnTo>
                        <a:pt x="15" y="128"/>
                      </a:lnTo>
                      <a:lnTo>
                        <a:pt x="13" y="118"/>
                      </a:lnTo>
                      <a:lnTo>
                        <a:pt x="7" y="129"/>
                      </a:lnTo>
                      <a:lnTo>
                        <a:pt x="0" y="118"/>
                      </a:lnTo>
                      <a:lnTo>
                        <a:pt x="2" y="106"/>
                      </a:lnTo>
                      <a:lnTo>
                        <a:pt x="18" y="87"/>
                      </a:lnTo>
                      <a:lnTo>
                        <a:pt x="44" y="78"/>
                      </a:lnTo>
                      <a:lnTo>
                        <a:pt x="37" y="78"/>
                      </a:lnTo>
                      <a:lnTo>
                        <a:pt x="42" y="66"/>
                      </a:lnTo>
                      <a:lnTo>
                        <a:pt x="29" y="66"/>
                      </a:lnTo>
                      <a:lnTo>
                        <a:pt x="22" y="47"/>
                      </a:lnTo>
                      <a:lnTo>
                        <a:pt x="20" y="35"/>
                      </a:lnTo>
                      <a:lnTo>
                        <a:pt x="48" y="31"/>
                      </a:lnTo>
                      <a:lnTo>
                        <a:pt x="60" y="60"/>
                      </a:lnTo>
                      <a:lnTo>
                        <a:pt x="80" y="67"/>
                      </a:lnTo>
                      <a:lnTo>
                        <a:pt x="95" y="64"/>
                      </a:lnTo>
                      <a:lnTo>
                        <a:pt x="91" y="56"/>
                      </a:lnTo>
                      <a:lnTo>
                        <a:pt x="93" y="51"/>
                      </a:lnTo>
                      <a:lnTo>
                        <a:pt x="75" y="53"/>
                      </a:lnTo>
                      <a:lnTo>
                        <a:pt x="77" y="36"/>
                      </a:lnTo>
                      <a:lnTo>
                        <a:pt x="73" y="47"/>
                      </a:lnTo>
                      <a:lnTo>
                        <a:pt x="68" y="40"/>
                      </a:lnTo>
                      <a:lnTo>
                        <a:pt x="69" y="33"/>
                      </a:lnTo>
                      <a:lnTo>
                        <a:pt x="64" y="33"/>
                      </a:lnTo>
                      <a:lnTo>
                        <a:pt x="75" y="25"/>
                      </a:lnTo>
                      <a:lnTo>
                        <a:pt x="59" y="25"/>
                      </a:lnTo>
                      <a:lnTo>
                        <a:pt x="86" y="9"/>
                      </a:lnTo>
                      <a:lnTo>
                        <a:pt x="73" y="5"/>
                      </a:lnTo>
                      <a:lnTo>
                        <a:pt x="75" y="0"/>
                      </a:lnTo>
                      <a:lnTo>
                        <a:pt x="219" y="0"/>
                      </a:lnTo>
                      <a:lnTo>
                        <a:pt x="214" y="7"/>
                      </a:lnTo>
                      <a:lnTo>
                        <a:pt x="193" y="7"/>
                      </a:lnTo>
                      <a:lnTo>
                        <a:pt x="215" y="13"/>
                      </a:lnTo>
                      <a:lnTo>
                        <a:pt x="208" y="25"/>
                      </a:lnTo>
                      <a:lnTo>
                        <a:pt x="173" y="24"/>
                      </a:lnTo>
                      <a:lnTo>
                        <a:pt x="177" y="44"/>
                      </a:lnTo>
                      <a:lnTo>
                        <a:pt x="184" y="49"/>
                      </a:lnTo>
                      <a:lnTo>
                        <a:pt x="173" y="67"/>
                      </a:lnTo>
                      <a:lnTo>
                        <a:pt x="141" y="73"/>
                      </a:lnTo>
                      <a:lnTo>
                        <a:pt x="122" y="58"/>
                      </a:lnTo>
                      <a:lnTo>
                        <a:pt x="130" y="71"/>
                      </a:lnTo>
                      <a:lnTo>
                        <a:pt x="117" y="75"/>
                      </a:lnTo>
                      <a:lnTo>
                        <a:pt x="121" y="86"/>
                      </a:lnTo>
                      <a:lnTo>
                        <a:pt x="157" y="77"/>
                      </a:lnTo>
                      <a:lnTo>
                        <a:pt x="162" y="86"/>
                      </a:lnTo>
                      <a:lnTo>
                        <a:pt x="159" y="91"/>
                      </a:lnTo>
                      <a:lnTo>
                        <a:pt x="164" y="102"/>
                      </a:lnTo>
                      <a:lnTo>
                        <a:pt x="175" y="93"/>
                      </a:lnTo>
                      <a:lnTo>
                        <a:pt x="179" y="106"/>
                      </a:lnTo>
                      <a:lnTo>
                        <a:pt x="177" y="117"/>
                      </a:lnTo>
                      <a:lnTo>
                        <a:pt x="131" y="148"/>
                      </a:lnTo>
                      <a:lnTo>
                        <a:pt x="130" y="142"/>
                      </a:lnTo>
                      <a:lnTo>
                        <a:pt x="133" y="133"/>
                      </a:lnTo>
                      <a:lnTo>
                        <a:pt x="130" y="126"/>
                      </a:lnTo>
                      <a:lnTo>
                        <a:pt x="119" y="126"/>
                      </a:lnTo>
                      <a:lnTo>
                        <a:pt x="108" y="111"/>
                      </a:lnTo>
                      <a:lnTo>
                        <a:pt x="115" y="124"/>
                      </a:lnTo>
                      <a:lnTo>
                        <a:pt x="106" y="131"/>
                      </a:lnTo>
                      <a:lnTo>
                        <a:pt x="93" y="106"/>
                      </a:lnTo>
                      <a:lnTo>
                        <a:pt x="99" y="120"/>
                      </a:lnTo>
                      <a:lnTo>
                        <a:pt x="93" y="129"/>
                      </a:lnTo>
                      <a:lnTo>
                        <a:pt x="80" y="115"/>
                      </a:lnTo>
                      <a:lnTo>
                        <a:pt x="77" y="129"/>
                      </a:lnTo>
                      <a:lnTo>
                        <a:pt x="69" y="120"/>
                      </a:lnTo>
                      <a:lnTo>
                        <a:pt x="77" y="137"/>
                      </a:lnTo>
                      <a:lnTo>
                        <a:pt x="46" y="131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1" name=""/>
                <p:cNvSpPr/>
                <p:nvPr/>
              </p:nvSpPr>
              <p:spPr>
                <a:xfrm>
                  <a:off x="1981080" y="1519200"/>
                  <a:ext cx="347760" cy="234720"/>
                </a:xfrm>
                <a:custGeom>
                  <a:avLst/>
                  <a:gdLst/>
                  <a:ahLst/>
                  <a:rect l="l" t="t" r="r" b="b"/>
                  <a:pathLst>
                    <a:path w="219" h="148">
                      <a:moveTo>
                        <a:pt x="46" y="131"/>
                      </a:moveTo>
                      <a:lnTo>
                        <a:pt x="46" y="117"/>
                      </a:lnTo>
                      <a:lnTo>
                        <a:pt x="40" y="133"/>
                      </a:lnTo>
                      <a:lnTo>
                        <a:pt x="29" y="120"/>
                      </a:lnTo>
                      <a:lnTo>
                        <a:pt x="29" y="131"/>
                      </a:lnTo>
                      <a:lnTo>
                        <a:pt x="26" y="133"/>
                      </a:lnTo>
                      <a:lnTo>
                        <a:pt x="18" y="129"/>
                      </a:lnTo>
                      <a:lnTo>
                        <a:pt x="17" y="111"/>
                      </a:lnTo>
                      <a:lnTo>
                        <a:pt x="15" y="128"/>
                      </a:lnTo>
                      <a:lnTo>
                        <a:pt x="13" y="118"/>
                      </a:lnTo>
                      <a:lnTo>
                        <a:pt x="7" y="129"/>
                      </a:lnTo>
                      <a:lnTo>
                        <a:pt x="0" y="118"/>
                      </a:lnTo>
                      <a:lnTo>
                        <a:pt x="2" y="106"/>
                      </a:lnTo>
                      <a:lnTo>
                        <a:pt x="18" y="87"/>
                      </a:lnTo>
                      <a:lnTo>
                        <a:pt x="44" y="78"/>
                      </a:lnTo>
                      <a:lnTo>
                        <a:pt x="37" y="78"/>
                      </a:lnTo>
                      <a:lnTo>
                        <a:pt x="42" y="66"/>
                      </a:lnTo>
                      <a:lnTo>
                        <a:pt x="29" y="66"/>
                      </a:lnTo>
                      <a:lnTo>
                        <a:pt x="22" y="47"/>
                      </a:lnTo>
                      <a:lnTo>
                        <a:pt x="20" y="35"/>
                      </a:lnTo>
                      <a:lnTo>
                        <a:pt x="48" y="31"/>
                      </a:lnTo>
                      <a:lnTo>
                        <a:pt x="60" y="60"/>
                      </a:lnTo>
                      <a:lnTo>
                        <a:pt x="80" y="67"/>
                      </a:lnTo>
                      <a:lnTo>
                        <a:pt x="95" y="64"/>
                      </a:lnTo>
                      <a:lnTo>
                        <a:pt x="91" y="56"/>
                      </a:lnTo>
                      <a:lnTo>
                        <a:pt x="93" y="51"/>
                      </a:lnTo>
                      <a:lnTo>
                        <a:pt x="75" y="53"/>
                      </a:lnTo>
                      <a:lnTo>
                        <a:pt x="77" y="36"/>
                      </a:lnTo>
                      <a:lnTo>
                        <a:pt x="73" y="47"/>
                      </a:lnTo>
                      <a:lnTo>
                        <a:pt x="68" y="40"/>
                      </a:lnTo>
                      <a:lnTo>
                        <a:pt x="69" y="33"/>
                      </a:lnTo>
                      <a:lnTo>
                        <a:pt x="64" y="33"/>
                      </a:lnTo>
                      <a:lnTo>
                        <a:pt x="75" y="25"/>
                      </a:lnTo>
                      <a:lnTo>
                        <a:pt x="59" y="25"/>
                      </a:lnTo>
                      <a:lnTo>
                        <a:pt x="86" y="9"/>
                      </a:lnTo>
                      <a:lnTo>
                        <a:pt x="73" y="5"/>
                      </a:lnTo>
                      <a:lnTo>
                        <a:pt x="75" y="0"/>
                      </a:lnTo>
                      <a:lnTo>
                        <a:pt x="219" y="0"/>
                      </a:lnTo>
                      <a:lnTo>
                        <a:pt x="214" y="7"/>
                      </a:lnTo>
                      <a:lnTo>
                        <a:pt x="193" y="7"/>
                      </a:lnTo>
                      <a:lnTo>
                        <a:pt x="215" y="13"/>
                      </a:lnTo>
                      <a:lnTo>
                        <a:pt x="208" y="25"/>
                      </a:lnTo>
                      <a:lnTo>
                        <a:pt x="173" y="24"/>
                      </a:lnTo>
                      <a:lnTo>
                        <a:pt x="177" y="44"/>
                      </a:lnTo>
                      <a:lnTo>
                        <a:pt x="184" y="49"/>
                      </a:lnTo>
                      <a:lnTo>
                        <a:pt x="173" y="67"/>
                      </a:lnTo>
                      <a:lnTo>
                        <a:pt x="141" y="73"/>
                      </a:lnTo>
                      <a:lnTo>
                        <a:pt x="122" y="58"/>
                      </a:lnTo>
                      <a:lnTo>
                        <a:pt x="130" y="71"/>
                      </a:lnTo>
                      <a:lnTo>
                        <a:pt x="117" y="75"/>
                      </a:lnTo>
                      <a:lnTo>
                        <a:pt x="121" y="86"/>
                      </a:lnTo>
                      <a:lnTo>
                        <a:pt x="157" y="77"/>
                      </a:lnTo>
                      <a:lnTo>
                        <a:pt x="162" y="86"/>
                      </a:lnTo>
                      <a:lnTo>
                        <a:pt x="159" y="91"/>
                      </a:lnTo>
                      <a:lnTo>
                        <a:pt x="164" y="102"/>
                      </a:lnTo>
                      <a:lnTo>
                        <a:pt x="175" y="93"/>
                      </a:lnTo>
                      <a:lnTo>
                        <a:pt x="179" y="106"/>
                      </a:lnTo>
                      <a:lnTo>
                        <a:pt x="177" y="117"/>
                      </a:lnTo>
                      <a:lnTo>
                        <a:pt x="131" y="148"/>
                      </a:lnTo>
                      <a:lnTo>
                        <a:pt x="130" y="142"/>
                      </a:lnTo>
                      <a:lnTo>
                        <a:pt x="133" y="133"/>
                      </a:lnTo>
                      <a:lnTo>
                        <a:pt x="130" y="126"/>
                      </a:lnTo>
                      <a:lnTo>
                        <a:pt x="119" y="126"/>
                      </a:lnTo>
                      <a:lnTo>
                        <a:pt x="108" y="111"/>
                      </a:lnTo>
                      <a:lnTo>
                        <a:pt x="115" y="124"/>
                      </a:lnTo>
                      <a:lnTo>
                        <a:pt x="106" y="131"/>
                      </a:lnTo>
                      <a:lnTo>
                        <a:pt x="93" y="106"/>
                      </a:lnTo>
                      <a:lnTo>
                        <a:pt x="99" y="120"/>
                      </a:lnTo>
                      <a:lnTo>
                        <a:pt x="93" y="129"/>
                      </a:lnTo>
                      <a:lnTo>
                        <a:pt x="80" y="115"/>
                      </a:lnTo>
                      <a:lnTo>
                        <a:pt x="77" y="129"/>
                      </a:lnTo>
                      <a:lnTo>
                        <a:pt x="69" y="120"/>
                      </a:lnTo>
                      <a:lnTo>
                        <a:pt x="77" y="137"/>
                      </a:lnTo>
                      <a:lnTo>
                        <a:pt x="46" y="131"/>
                      </a:lnTo>
                      <a:lnTo>
                        <a:pt x="46" y="131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2" name=""/>
                <p:cNvSpPr/>
                <p:nvPr/>
              </p:nvSpPr>
              <p:spPr>
                <a:xfrm>
                  <a:off x="2342880" y="2394000"/>
                  <a:ext cx="32040" cy="21960"/>
                </a:xfrm>
                <a:custGeom>
                  <a:avLst/>
                  <a:gdLst/>
                  <a:ahLst/>
                  <a:rect l="l" t="t" r="r" b="b"/>
                  <a:pathLst>
                    <a:path w="20" h="14">
                      <a:moveTo>
                        <a:pt x="0" y="3"/>
                      </a:moveTo>
                      <a:lnTo>
                        <a:pt x="7" y="0"/>
                      </a:lnTo>
                      <a:lnTo>
                        <a:pt x="20" y="12"/>
                      </a:lnTo>
                      <a:lnTo>
                        <a:pt x="6" y="14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840" bIns="-24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3" name=""/>
                <p:cNvSpPr/>
                <p:nvPr/>
              </p:nvSpPr>
              <p:spPr>
                <a:xfrm>
                  <a:off x="2342880" y="2394000"/>
                  <a:ext cx="32040" cy="21960"/>
                </a:xfrm>
                <a:custGeom>
                  <a:avLst/>
                  <a:gdLst/>
                  <a:ahLst/>
                  <a:rect l="l" t="t" r="r" b="b"/>
                  <a:pathLst>
                    <a:path w="20" h="14">
                      <a:moveTo>
                        <a:pt x="0" y="3"/>
                      </a:moveTo>
                      <a:lnTo>
                        <a:pt x="7" y="0"/>
                      </a:lnTo>
                      <a:lnTo>
                        <a:pt x="20" y="12"/>
                      </a:lnTo>
                      <a:lnTo>
                        <a:pt x="6" y="14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840" bIns="-24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4" name=""/>
                <p:cNvSpPr/>
                <p:nvPr/>
              </p:nvSpPr>
              <p:spPr>
                <a:xfrm>
                  <a:off x="2282760" y="2381040"/>
                  <a:ext cx="52200" cy="66960"/>
                </a:xfrm>
                <a:custGeom>
                  <a:avLst/>
                  <a:gdLst/>
                  <a:ahLst/>
                  <a:rect l="l" t="t" r="r" b="b"/>
                  <a:pathLst>
                    <a:path w="33" h="42">
                      <a:moveTo>
                        <a:pt x="14" y="0"/>
                      </a:moveTo>
                      <a:lnTo>
                        <a:pt x="31" y="4"/>
                      </a:lnTo>
                      <a:lnTo>
                        <a:pt x="33" y="11"/>
                      </a:lnTo>
                      <a:lnTo>
                        <a:pt x="33" y="31"/>
                      </a:lnTo>
                      <a:lnTo>
                        <a:pt x="24" y="42"/>
                      </a:lnTo>
                      <a:lnTo>
                        <a:pt x="3" y="42"/>
                      </a:lnTo>
                      <a:lnTo>
                        <a:pt x="0" y="30"/>
                      </a:lnTo>
                      <a:lnTo>
                        <a:pt x="2" y="19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0160" bIns="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5" name=""/>
                <p:cNvSpPr/>
                <p:nvPr/>
              </p:nvSpPr>
              <p:spPr>
                <a:xfrm>
                  <a:off x="2282760" y="2381040"/>
                  <a:ext cx="52200" cy="66960"/>
                </a:xfrm>
                <a:custGeom>
                  <a:avLst/>
                  <a:gdLst/>
                  <a:ahLst/>
                  <a:rect l="l" t="t" r="r" b="b"/>
                  <a:pathLst>
                    <a:path w="33" h="42">
                      <a:moveTo>
                        <a:pt x="14" y="0"/>
                      </a:moveTo>
                      <a:lnTo>
                        <a:pt x="31" y="4"/>
                      </a:lnTo>
                      <a:lnTo>
                        <a:pt x="33" y="11"/>
                      </a:lnTo>
                      <a:lnTo>
                        <a:pt x="33" y="31"/>
                      </a:lnTo>
                      <a:lnTo>
                        <a:pt x="24" y="42"/>
                      </a:lnTo>
                      <a:lnTo>
                        <a:pt x="3" y="42"/>
                      </a:lnTo>
                      <a:lnTo>
                        <a:pt x="0" y="30"/>
                      </a:lnTo>
                      <a:lnTo>
                        <a:pt x="2" y="19"/>
                      </a:lnTo>
                      <a:lnTo>
                        <a:pt x="14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0160" bIns="20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6" name=""/>
                <p:cNvSpPr/>
                <p:nvPr/>
              </p:nvSpPr>
              <p:spPr>
                <a:xfrm>
                  <a:off x="2108160" y="2517840"/>
                  <a:ext cx="30240" cy="28440"/>
                </a:xfrm>
                <a:custGeom>
                  <a:avLst/>
                  <a:gdLst/>
                  <a:ahLst/>
                  <a:rect l="l" t="t" r="r" b="b"/>
                  <a:pathLst>
                    <a:path w="19" h="18">
                      <a:moveTo>
                        <a:pt x="10" y="6"/>
                      </a:moveTo>
                      <a:lnTo>
                        <a:pt x="19" y="18"/>
                      </a:lnTo>
                      <a:lnTo>
                        <a:pt x="8" y="11"/>
                      </a:lnTo>
                      <a:lnTo>
                        <a:pt x="0" y="0"/>
                      </a:lnTo>
                      <a:lnTo>
                        <a:pt x="10" y="6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360" bIns="-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7" name=""/>
                <p:cNvSpPr/>
                <p:nvPr/>
              </p:nvSpPr>
              <p:spPr>
                <a:xfrm>
                  <a:off x="2108160" y="2517840"/>
                  <a:ext cx="30240" cy="28440"/>
                </a:xfrm>
                <a:custGeom>
                  <a:avLst/>
                  <a:gdLst/>
                  <a:ahLst/>
                  <a:rect l="l" t="t" r="r" b="b"/>
                  <a:pathLst>
                    <a:path w="19" h="18">
                      <a:moveTo>
                        <a:pt x="10" y="6"/>
                      </a:moveTo>
                      <a:lnTo>
                        <a:pt x="19" y="18"/>
                      </a:lnTo>
                      <a:lnTo>
                        <a:pt x="8" y="11"/>
                      </a:lnTo>
                      <a:lnTo>
                        <a:pt x="0" y="0"/>
                      </a:lnTo>
                      <a:lnTo>
                        <a:pt x="10" y="6"/>
                      </a:lnTo>
                      <a:lnTo>
                        <a:pt x="10" y="6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360" bIns="-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8" name=""/>
                <p:cNvSpPr/>
                <p:nvPr/>
              </p:nvSpPr>
              <p:spPr>
                <a:xfrm>
                  <a:off x="2041560" y="2535120"/>
                  <a:ext cx="171360" cy="150840"/>
                </a:xfrm>
                <a:custGeom>
                  <a:avLst/>
                  <a:gdLst/>
                  <a:ahLst/>
                  <a:rect l="l" t="t" r="r" b="b"/>
                  <a:pathLst>
                    <a:path w="108" h="95">
                      <a:moveTo>
                        <a:pt x="22" y="2"/>
                      </a:moveTo>
                      <a:lnTo>
                        <a:pt x="30" y="0"/>
                      </a:lnTo>
                      <a:lnTo>
                        <a:pt x="33" y="7"/>
                      </a:lnTo>
                      <a:lnTo>
                        <a:pt x="35" y="20"/>
                      </a:lnTo>
                      <a:lnTo>
                        <a:pt x="42" y="13"/>
                      </a:lnTo>
                      <a:lnTo>
                        <a:pt x="48" y="16"/>
                      </a:lnTo>
                      <a:lnTo>
                        <a:pt x="46" y="22"/>
                      </a:lnTo>
                      <a:lnTo>
                        <a:pt x="81" y="42"/>
                      </a:lnTo>
                      <a:lnTo>
                        <a:pt x="84" y="62"/>
                      </a:lnTo>
                      <a:lnTo>
                        <a:pt x="97" y="60"/>
                      </a:lnTo>
                      <a:lnTo>
                        <a:pt x="108" y="73"/>
                      </a:lnTo>
                      <a:lnTo>
                        <a:pt x="93" y="84"/>
                      </a:lnTo>
                      <a:lnTo>
                        <a:pt x="73" y="77"/>
                      </a:lnTo>
                      <a:lnTo>
                        <a:pt x="73" y="68"/>
                      </a:lnTo>
                      <a:lnTo>
                        <a:pt x="62" y="66"/>
                      </a:lnTo>
                      <a:lnTo>
                        <a:pt x="66" y="58"/>
                      </a:lnTo>
                      <a:lnTo>
                        <a:pt x="55" y="62"/>
                      </a:lnTo>
                      <a:lnTo>
                        <a:pt x="55" y="73"/>
                      </a:lnTo>
                      <a:lnTo>
                        <a:pt x="31" y="95"/>
                      </a:lnTo>
                      <a:lnTo>
                        <a:pt x="24" y="89"/>
                      </a:lnTo>
                      <a:lnTo>
                        <a:pt x="24" y="69"/>
                      </a:lnTo>
                      <a:lnTo>
                        <a:pt x="22" y="75"/>
                      </a:lnTo>
                      <a:lnTo>
                        <a:pt x="2" y="80"/>
                      </a:lnTo>
                      <a:lnTo>
                        <a:pt x="0" y="77"/>
                      </a:lnTo>
                      <a:lnTo>
                        <a:pt x="4" y="68"/>
                      </a:lnTo>
                      <a:lnTo>
                        <a:pt x="15" y="58"/>
                      </a:lnTo>
                      <a:lnTo>
                        <a:pt x="13" y="46"/>
                      </a:lnTo>
                      <a:lnTo>
                        <a:pt x="17" y="15"/>
                      </a:lnTo>
                      <a:lnTo>
                        <a:pt x="22" y="2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9" name=""/>
                <p:cNvSpPr/>
                <p:nvPr/>
              </p:nvSpPr>
              <p:spPr>
                <a:xfrm>
                  <a:off x="2041560" y="2535120"/>
                  <a:ext cx="171360" cy="150840"/>
                </a:xfrm>
                <a:custGeom>
                  <a:avLst/>
                  <a:gdLst/>
                  <a:ahLst/>
                  <a:rect l="l" t="t" r="r" b="b"/>
                  <a:pathLst>
                    <a:path w="108" h="95">
                      <a:moveTo>
                        <a:pt x="22" y="2"/>
                      </a:moveTo>
                      <a:lnTo>
                        <a:pt x="30" y="0"/>
                      </a:lnTo>
                      <a:lnTo>
                        <a:pt x="33" y="7"/>
                      </a:lnTo>
                      <a:lnTo>
                        <a:pt x="35" y="20"/>
                      </a:lnTo>
                      <a:lnTo>
                        <a:pt x="42" y="13"/>
                      </a:lnTo>
                      <a:lnTo>
                        <a:pt x="48" y="16"/>
                      </a:lnTo>
                      <a:lnTo>
                        <a:pt x="46" y="22"/>
                      </a:lnTo>
                      <a:lnTo>
                        <a:pt x="81" y="42"/>
                      </a:lnTo>
                      <a:lnTo>
                        <a:pt x="84" y="62"/>
                      </a:lnTo>
                      <a:lnTo>
                        <a:pt x="97" y="60"/>
                      </a:lnTo>
                      <a:lnTo>
                        <a:pt x="108" y="73"/>
                      </a:lnTo>
                      <a:lnTo>
                        <a:pt x="93" y="84"/>
                      </a:lnTo>
                      <a:lnTo>
                        <a:pt x="73" y="77"/>
                      </a:lnTo>
                      <a:lnTo>
                        <a:pt x="73" y="68"/>
                      </a:lnTo>
                      <a:lnTo>
                        <a:pt x="62" y="66"/>
                      </a:lnTo>
                      <a:lnTo>
                        <a:pt x="66" y="58"/>
                      </a:lnTo>
                      <a:lnTo>
                        <a:pt x="55" y="62"/>
                      </a:lnTo>
                      <a:lnTo>
                        <a:pt x="55" y="73"/>
                      </a:lnTo>
                      <a:lnTo>
                        <a:pt x="31" y="95"/>
                      </a:lnTo>
                      <a:lnTo>
                        <a:pt x="24" y="89"/>
                      </a:lnTo>
                      <a:lnTo>
                        <a:pt x="24" y="69"/>
                      </a:lnTo>
                      <a:lnTo>
                        <a:pt x="22" y="75"/>
                      </a:lnTo>
                      <a:lnTo>
                        <a:pt x="2" y="80"/>
                      </a:lnTo>
                      <a:lnTo>
                        <a:pt x="0" y="77"/>
                      </a:lnTo>
                      <a:lnTo>
                        <a:pt x="4" y="68"/>
                      </a:lnTo>
                      <a:lnTo>
                        <a:pt x="15" y="58"/>
                      </a:lnTo>
                      <a:lnTo>
                        <a:pt x="13" y="46"/>
                      </a:lnTo>
                      <a:lnTo>
                        <a:pt x="17" y="15"/>
                      </a:lnTo>
                      <a:lnTo>
                        <a:pt x="22" y="2"/>
                      </a:lnTo>
                      <a:lnTo>
                        <a:pt x="22" y="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0" name=""/>
                <p:cNvSpPr/>
                <p:nvPr/>
              </p:nvSpPr>
              <p:spPr>
                <a:xfrm>
                  <a:off x="2047680" y="2384280"/>
                  <a:ext cx="9720" cy="31680"/>
                </a:xfrm>
                <a:custGeom>
                  <a:avLst/>
                  <a:gdLst/>
                  <a:ahLst/>
                  <a:rect l="l" t="t" r="r" b="b"/>
                  <a:pathLst>
                    <a:path w="6" h="20">
                      <a:moveTo>
                        <a:pt x="6" y="0"/>
                      </a:moveTo>
                      <a:lnTo>
                        <a:pt x="6" y="20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1" name=""/>
                <p:cNvSpPr/>
                <p:nvPr/>
              </p:nvSpPr>
              <p:spPr>
                <a:xfrm>
                  <a:off x="2047680" y="2384280"/>
                  <a:ext cx="9720" cy="31680"/>
                </a:xfrm>
                <a:custGeom>
                  <a:avLst/>
                  <a:gdLst/>
                  <a:ahLst/>
                  <a:rect l="l" t="t" r="r" b="b"/>
                  <a:pathLst>
                    <a:path w="6" h="20">
                      <a:moveTo>
                        <a:pt x="6" y="0"/>
                      </a:moveTo>
                      <a:lnTo>
                        <a:pt x="6" y="20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2" name=""/>
                <p:cNvSpPr/>
                <p:nvPr/>
              </p:nvSpPr>
              <p:spPr>
                <a:xfrm>
                  <a:off x="1839960" y="1936800"/>
                  <a:ext cx="126720" cy="180720"/>
                </a:xfrm>
                <a:custGeom>
                  <a:avLst/>
                  <a:gdLst/>
                  <a:ahLst/>
                  <a:rect l="l" t="t" r="r" b="b"/>
                  <a:pathLst>
                    <a:path w="80" h="114">
                      <a:moveTo>
                        <a:pt x="7" y="5"/>
                      </a:moveTo>
                      <a:lnTo>
                        <a:pt x="33" y="0"/>
                      </a:lnTo>
                      <a:lnTo>
                        <a:pt x="80" y="14"/>
                      </a:lnTo>
                      <a:lnTo>
                        <a:pt x="73" y="32"/>
                      </a:lnTo>
                      <a:lnTo>
                        <a:pt x="69" y="32"/>
                      </a:lnTo>
                      <a:lnTo>
                        <a:pt x="65" y="47"/>
                      </a:lnTo>
                      <a:lnTo>
                        <a:pt x="60" y="51"/>
                      </a:lnTo>
                      <a:lnTo>
                        <a:pt x="64" y="52"/>
                      </a:lnTo>
                      <a:lnTo>
                        <a:pt x="62" y="58"/>
                      </a:lnTo>
                      <a:lnTo>
                        <a:pt x="53" y="78"/>
                      </a:lnTo>
                      <a:lnTo>
                        <a:pt x="18" y="76"/>
                      </a:lnTo>
                      <a:lnTo>
                        <a:pt x="33" y="91"/>
                      </a:lnTo>
                      <a:lnTo>
                        <a:pt x="22" y="109"/>
                      </a:lnTo>
                      <a:lnTo>
                        <a:pt x="9" y="114"/>
                      </a:lnTo>
                      <a:lnTo>
                        <a:pt x="5" y="111"/>
                      </a:lnTo>
                      <a:lnTo>
                        <a:pt x="9" y="105"/>
                      </a:lnTo>
                      <a:lnTo>
                        <a:pt x="5" y="104"/>
                      </a:lnTo>
                      <a:lnTo>
                        <a:pt x="5" y="93"/>
                      </a:lnTo>
                      <a:lnTo>
                        <a:pt x="9" y="85"/>
                      </a:lnTo>
                      <a:lnTo>
                        <a:pt x="0" y="78"/>
                      </a:lnTo>
                      <a:lnTo>
                        <a:pt x="0" y="67"/>
                      </a:lnTo>
                      <a:lnTo>
                        <a:pt x="0" y="23"/>
                      </a:lnTo>
                      <a:lnTo>
                        <a:pt x="14" y="29"/>
                      </a:lnTo>
                      <a:lnTo>
                        <a:pt x="3" y="14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3" name=""/>
                <p:cNvSpPr/>
                <p:nvPr/>
              </p:nvSpPr>
              <p:spPr>
                <a:xfrm>
                  <a:off x="1839960" y="1936800"/>
                  <a:ext cx="126720" cy="180720"/>
                </a:xfrm>
                <a:custGeom>
                  <a:avLst/>
                  <a:gdLst/>
                  <a:ahLst/>
                  <a:rect l="l" t="t" r="r" b="b"/>
                  <a:pathLst>
                    <a:path w="80" h="114">
                      <a:moveTo>
                        <a:pt x="7" y="5"/>
                      </a:moveTo>
                      <a:lnTo>
                        <a:pt x="33" y="0"/>
                      </a:lnTo>
                      <a:lnTo>
                        <a:pt x="80" y="14"/>
                      </a:lnTo>
                      <a:lnTo>
                        <a:pt x="73" y="32"/>
                      </a:lnTo>
                      <a:lnTo>
                        <a:pt x="69" y="32"/>
                      </a:lnTo>
                      <a:lnTo>
                        <a:pt x="65" y="47"/>
                      </a:lnTo>
                      <a:lnTo>
                        <a:pt x="60" y="51"/>
                      </a:lnTo>
                      <a:lnTo>
                        <a:pt x="64" y="52"/>
                      </a:lnTo>
                      <a:lnTo>
                        <a:pt x="62" y="58"/>
                      </a:lnTo>
                      <a:lnTo>
                        <a:pt x="53" y="78"/>
                      </a:lnTo>
                      <a:lnTo>
                        <a:pt x="18" y="76"/>
                      </a:lnTo>
                      <a:lnTo>
                        <a:pt x="33" y="91"/>
                      </a:lnTo>
                      <a:lnTo>
                        <a:pt x="22" y="109"/>
                      </a:lnTo>
                      <a:lnTo>
                        <a:pt x="9" y="114"/>
                      </a:lnTo>
                      <a:lnTo>
                        <a:pt x="5" y="111"/>
                      </a:lnTo>
                      <a:lnTo>
                        <a:pt x="9" y="105"/>
                      </a:lnTo>
                      <a:lnTo>
                        <a:pt x="5" y="104"/>
                      </a:lnTo>
                      <a:lnTo>
                        <a:pt x="5" y="93"/>
                      </a:lnTo>
                      <a:lnTo>
                        <a:pt x="9" y="85"/>
                      </a:lnTo>
                      <a:lnTo>
                        <a:pt x="0" y="78"/>
                      </a:lnTo>
                      <a:lnTo>
                        <a:pt x="0" y="67"/>
                      </a:lnTo>
                      <a:lnTo>
                        <a:pt x="0" y="23"/>
                      </a:lnTo>
                      <a:lnTo>
                        <a:pt x="14" y="29"/>
                      </a:lnTo>
                      <a:lnTo>
                        <a:pt x="3" y="14"/>
                      </a:lnTo>
                      <a:lnTo>
                        <a:pt x="7" y="5"/>
                      </a:lnTo>
                      <a:lnTo>
                        <a:pt x="7" y="5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4" name=""/>
                <p:cNvSpPr/>
                <p:nvPr/>
              </p:nvSpPr>
              <p:spPr>
                <a:xfrm>
                  <a:off x="1815840" y="1797120"/>
                  <a:ext cx="73080" cy="98280"/>
                </a:xfrm>
                <a:custGeom>
                  <a:avLst/>
                  <a:gdLst/>
                  <a:ahLst/>
                  <a:rect l="l" t="t" r="r" b="b"/>
                  <a:pathLst>
                    <a:path w="46" h="62">
                      <a:moveTo>
                        <a:pt x="24" y="0"/>
                      </a:moveTo>
                      <a:lnTo>
                        <a:pt x="46" y="26"/>
                      </a:lnTo>
                      <a:lnTo>
                        <a:pt x="46" y="57"/>
                      </a:lnTo>
                      <a:lnTo>
                        <a:pt x="29" y="62"/>
                      </a:lnTo>
                      <a:lnTo>
                        <a:pt x="2" y="36"/>
                      </a:lnTo>
                      <a:lnTo>
                        <a:pt x="0" y="27"/>
                      </a:lnTo>
                      <a:lnTo>
                        <a:pt x="11" y="15"/>
                      </a:lnTo>
                      <a:lnTo>
                        <a:pt x="8" y="13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5" name=""/>
                <p:cNvSpPr/>
                <p:nvPr/>
              </p:nvSpPr>
              <p:spPr>
                <a:xfrm>
                  <a:off x="1815840" y="1797120"/>
                  <a:ext cx="73080" cy="98280"/>
                </a:xfrm>
                <a:custGeom>
                  <a:avLst/>
                  <a:gdLst/>
                  <a:ahLst/>
                  <a:rect l="l" t="t" r="r" b="b"/>
                  <a:pathLst>
                    <a:path w="46" h="62">
                      <a:moveTo>
                        <a:pt x="24" y="0"/>
                      </a:moveTo>
                      <a:lnTo>
                        <a:pt x="46" y="26"/>
                      </a:lnTo>
                      <a:lnTo>
                        <a:pt x="46" y="57"/>
                      </a:lnTo>
                      <a:lnTo>
                        <a:pt x="29" y="62"/>
                      </a:lnTo>
                      <a:lnTo>
                        <a:pt x="2" y="36"/>
                      </a:lnTo>
                      <a:lnTo>
                        <a:pt x="0" y="27"/>
                      </a:lnTo>
                      <a:lnTo>
                        <a:pt x="11" y="15"/>
                      </a:lnTo>
                      <a:lnTo>
                        <a:pt x="8" y="13"/>
                      </a:lnTo>
                      <a:lnTo>
                        <a:pt x="24" y="0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6" name=""/>
                <p:cNvSpPr/>
                <p:nvPr/>
              </p:nvSpPr>
              <p:spPr>
                <a:xfrm>
                  <a:off x="2205000" y="1857240"/>
                  <a:ext cx="25200" cy="17640"/>
                </a:xfrm>
                <a:custGeom>
                  <a:avLst/>
                  <a:gdLst/>
                  <a:ahLst/>
                  <a:rect l="l" t="t" r="r" b="b"/>
                  <a:pathLst>
                    <a:path w="16" h="11">
                      <a:moveTo>
                        <a:pt x="12" y="11"/>
                      </a:moveTo>
                      <a:lnTo>
                        <a:pt x="16" y="6"/>
                      </a:lnTo>
                      <a:lnTo>
                        <a:pt x="14" y="0"/>
                      </a:lnTo>
                      <a:lnTo>
                        <a:pt x="0" y="6"/>
                      </a:lnTo>
                      <a:lnTo>
                        <a:pt x="12" y="11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7" name=""/>
                <p:cNvSpPr/>
                <p:nvPr/>
              </p:nvSpPr>
              <p:spPr>
                <a:xfrm>
                  <a:off x="2205000" y="1857240"/>
                  <a:ext cx="25200" cy="17640"/>
                </a:xfrm>
                <a:custGeom>
                  <a:avLst/>
                  <a:gdLst/>
                  <a:ahLst/>
                  <a:rect l="l" t="t" r="r" b="b"/>
                  <a:pathLst>
                    <a:path w="16" h="11">
                      <a:moveTo>
                        <a:pt x="12" y="11"/>
                      </a:moveTo>
                      <a:lnTo>
                        <a:pt x="16" y="6"/>
                      </a:lnTo>
                      <a:lnTo>
                        <a:pt x="14" y="0"/>
                      </a:lnTo>
                      <a:lnTo>
                        <a:pt x="0" y="6"/>
                      </a:lnTo>
                      <a:lnTo>
                        <a:pt x="12" y="11"/>
                      </a:lnTo>
                      <a:lnTo>
                        <a:pt x="12" y="11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8" name=""/>
                <p:cNvSpPr/>
                <p:nvPr/>
              </p:nvSpPr>
              <p:spPr>
                <a:xfrm>
                  <a:off x="2219040" y="1753920"/>
                  <a:ext cx="19080" cy="28800"/>
                </a:xfrm>
                <a:custGeom>
                  <a:avLst/>
                  <a:gdLst/>
                  <a:ahLst/>
                  <a:rect l="l" t="t" r="r" b="b"/>
                  <a:pathLst>
                    <a:path w="12" h="18">
                      <a:moveTo>
                        <a:pt x="11" y="3"/>
                      </a:moveTo>
                      <a:lnTo>
                        <a:pt x="9" y="11"/>
                      </a:lnTo>
                      <a:lnTo>
                        <a:pt x="12" y="18"/>
                      </a:lnTo>
                      <a:lnTo>
                        <a:pt x="0" y="18"/>
                      </a:lnTo>
                      <a:lnTo>
                        <a:pt x="7" y="0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000" bIns="-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9" name=""/>
                <p:cNvSpPr/>
                <p:nvPr/>
              </p:nvSpPr>
              <p:spPr>
                <a:xfrm>
                  <a:off x="2219040" y="1753920"/>
                  <a:ext cx="19080" cy="28800"/>
                </a:xfrm>
                <a:custGeom>
                  <a:avLst/>
                  <a:gdLst/>
                  <a:ahLst/>
                  <a:rect l="l" t="t" r="r" b="b"/>
                  <a:pathLst>
                    <a:path w="12" h="18">
                      <a:moveTo>
                        <a:pt x="11" y="3"/>
                      </a:moveTo>
                      <a:lnTo>
                        <a:pt x="9" y="11"/>
                      </a:lnTo>
                      <a:lnTo>
                        <a:pt x="12" y="18"/>
                      </a:lnTo>
                      <a:lnTo>
                        <a:pt x="0" y="18"/>
                      </a:lnTo>
                      <a:lnTo>
                        <a:pt x="7" y="0"/>
                      </a:lnTo>
                      <a:lnTo>
                        <a:pt x="11" y="3"/>
                      </a:lnTo>
                      <a:lnTo>
                        <a:pt x="11" y="3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000" bIns="-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30" name=""/>
                <p:cNvSpPr/>
                <p:nvPr/>
              </p:nvSpPr>
              <p:spPr>
                <a:xfrm>
                  <a:off x="2598480" y="3378240"/>
                  <a:ext cx="54000" cy="34920"/>
                </a:xfrm>
                <a:custGeom>
                  <a:avLst/>
                  <a:gdLst/>
                  <a:ahLst/>
                  <a:rect l="l" t="t" r="r" b="b"/>
                  <a:pathLst>
                    <a:path w="34" h="22">
                      <a:moveTo>
                        <a:pt x="5" y="0"/>
                      </a:moveTo>
                      <a:lnTo>
                        <a:pt x="3" y="5"/>
                      </a:lnTo>
                      <a:lnTo>
                        <a:pt x="9" y="11"/>
                      </a:lnTo>
                      <a:lnTo>
                        <a:pt x="34" y="13"/>
                      </a:lnTo>
                      <a:lnTo>
                        <a:pt x="27" y="22"/>
                      </a:lnTo>
                      <a:lnTo>
                        <a:pt x="20" y="16"/>
                      </a:lnTo>
                      <a:lnTo>
                        <a:pt x="12" y="16"/>
                      </a:lnTo>
                      <a:lnTo>
                        <a:pt x="0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31" name=""/>
                <p:cNvSpPr/>
                <p:nvPr/>
              </p:nvSpPr>
              <p:spPr>
                <a:xfrm>
                  <a:off x="2598480" y="3378240"/>
                  <a:ext cx="54000" cy="34920"/>
                </a:xfrm>
                <a:custGeom>
                  <a:avLst/>
                  <a:gdLst/>
                  <a:ahLst/>
                  <a:rect l="l" t="t" r="r" b="b"/>
                  <a:pathLst>
                    <a:path w="34" h="22">
                      <a:moveTo>
                        <a:pt x="5" y="0"/>
                      </a:moveTo>
                      <a:lnTo>
                        <a:pt x="3" y="5"/>
                      </a:lnTo>
                      <a:lnTo>
                        <a:pt x="9" y="11"/>
                      </a:lnTo>
                      <a:lnTo>
                        <a:pt x="34" y="13"/>
                      </a:lnTo>
                      <a:lnTo>
                        <a:pt x="27" y="22"/>
                      </a:lnTo>
                      <a:lnTo>
                        <a:pt x="20" y="16"/>
                      </a:lnTo>
                      <a:lnTo>
                        <a:pt x="12" y="16"/>
                      </a:lnTo>
                      <a:lnTo>
                        <a:pt x="0" y="7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32" name=""/>
                <p:cNvSpPr/>
                <p:nvPr/>
              </p:nvSpPr>
              <p:spPr>
                <a:xfrm>
                  <a:off x="2253960" y="2671560"/>
                  <a:ext cx="22320" cy="17640"/>
                </a:xfrm>
                <a:custGeom>
                  <a:avLst/>
                  <a:gdLst/>
                  <a:ahLst/>
                  <a:rect l="l" t="t" r="r" b="b"/>
                  <a:pathLst>
                    <a:path w="14" h="11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14" y="7"/>
                      </a:lnTo>
                      <a:lnTo>
                        <a:pt x="9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33" name=""/>
                <p:cNvSpPr/>
                <p:nvPr/>
              </p:nvSpPr>
              <p:spPr>
                <a:xfrm>
                  <a:off x="2253960" y="2671560"/>
                  <a:ext cx="22320" cy="17640"/>
                </a:xfrm>
                <a:custGeom>
                  <a:avLst/>
                  <a:gdLst/>
                  <a:ahLst/>
                  <a:rect l="l" t="t" r="r" b="b"/>
                  <a:pathLst>
                    <a:path w="14" h="11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14" y="7"/>
                      </a:lnTo>
                      <a:lnTo>
                        <a:pt x="9" y="1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34" name=""/>
                <p:cNvSpPr/>
                <p:nvPr/>
              </p:nvSpPr>
              <p:spPr>
                <a:xfrm>
                  <a:off x="2205000" y="2280960"/>
                  <a:ext cx="25200" cy="22320"/>
                </a:xfrm>
                <a:custGeom>
                  <a:avLst/>
                  <a:gdLst/>
                  <a:ahLst/>
                  <a:rect l="l" t="t" r="r" b="b"/>
                  <a:pathLst>
                    <a:path w="16" h="14">
                      <a:moveTo>
                        <a:pt x="5" y="0"/>
                      </a:moveTo>
                      <a:lnTo>
                        <a:pt x="16" y="1"/>
                      </a:lnTo>
                      <a:lnTo>
                        <a:pt x="7" y="7"/>
                      </a:lnTo>
                      <a:lnTo>
                        <a:pt x="7" y="14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480" bIns="-24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35" name=""/>
                <p:cNvSpPr/>
                <p:nvPr/>
              </p:nvSpPr>
              <p:spPr>
                <a:xfrm>
                  <a:off x="2205000" y="2280960"/>
                  <a:ext cx="25200" cy="22320"/>
                </a:xfrm>
                <a:custGeom>
                  <a:avLst/>
                  <a:gdLst/>
                  <a:ahLst/>
                  <a:rect l="l" t="t" r="r" b="b"/>
                  <a:pathLst>
                    <a:path w="16" h="14">
                      <a:moveTo>
                        <a:pt x="5" y="0"/>
                      </a:moveTo>
                      <a:lnTo>
                        <a:pt x="16" y="1"/>
                      </a:lnTo>
                      <a:lnTo>
                        <a:pt x="7" y="7"/>
                      </a:lnTo>
                      <a:lnTo>
                        <a:pt x="7" y="14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480" bIns="-24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36" name=""/>
                <p:cNvSpPr/>
                <p:nvPr/>
              </p:nvSpPr>
              <p:spPr>
                <a:xfrm>
                  <a:off x="1825560" y="1576440"/>
                  <a:ext cx="71280" cy="41040"/>
                </a:xfrm>
                <a:custGeom>
                  <a:avLst/>
                  <a:gdLst/>
                  <a:ahLst/>
                  <a:rect l="l" t="t" r="r" b="b"/>
                  <a:pathLst>
                    <a:path w="45" h="26">
                      <a:moveTo>
                        <a:pt x="16" y="0"/>
                      </a:moveTo>
                      <a:lnTo>
                        <a:pt x="45" y="10"/>
                      </a:lnTo>
                      <a:lnTo>
                        <a:pt x="42" y="13"/>
                      </a:lnTo>
                      <a:lnTo>
                        <a:pt x="42" y="26"/>
                      </a:lnTo>
                      <a:lnTo>
                        <a:pt x="18" y="24"/>
                      </a:lnTo>
                      <a:lnTo>
                        <a:pt x="0" y="1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37" name=""/>
                <p:cNvSpPr/>
                <p:nvPr/>
              </p:nvSpPr>
              <p:spPr>
                <a:xfrm>
                  <a:off x="1825560" y="1576440"/>
                  <a:ext cx="71280" cy="41040"/>
                </a:xfrm>
                <a:custGeom>
                  <a:avLst/>
                  <a:gdLst/>
                  <a:ahLst/>
                  <a:rect l="l" t="t" r="r" b="b"/>
                  <a:pathLst>
                    <a:path w="45" h="26">
                      <a:moveTo>
                        <a:pt x="16" y="0"/>
                      </a:moveTo>
                      <a:lnTo>
                        <a:pt x="45" y="10"/>
                      </a:lnTo>
                      <a:lnTo>
                        <a:pt x="42" y="13"/>
                      </a:lnTo>
                      <a:lnTo>
                        <a:pt x="42" y="26"/>
                      </a:lnTo>
                      <a:lnTo>
                        <a:pt x="18" y="24"/>
                      </a:lnTo>
                      <a:lnTo>
                        <a:pt x="0" y="10"/>
                      </a:lnTo>
                      <a:lnTo>
                        <a:pt x="16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760" bIns="-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38" name=""/>
                <p:cNvSpPr/>
                <p:nvPr/>
              </p:nvSpPr>
              <p:spPr>
                <a:xfrm>
                  <a:off x="1995480" y="1519200"/>
                  <a:ext cx="14040" cy="14400"/>
                </a:xfrm>
                <a:custGeom>
                  <a:avLst/>
                  <a:gdLst/>
                  <a:ahLst/>
                  <a:rect l="l" t="t" r="r" b="b"/>
                  <a:pathLst>
                    <a:path w="9" h="9">
                      <a:moveTo>
                        <a:pt x="9" y="0"/>
                      </a:moveTo>
                      <a:lnTo>
                        <a:pt x="6" y="9"/>
                      </a:lnTo>
                      <a:lnTo>
                        <a:pt x="0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0" bIns="-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39" name=""/>
                <p:cNvSpPr/>
                <p:nvPr/>
              </p:nvSpPr>
              <p:spPr>
                <a:xfrm>
                  <a:off x="1995480" y="1519200"/>
                  <a:ext cx="14040" cy="14400"/>
                </a:xfrm>
                <a:custGeom>
                  <a:avLst/>
                  <a:gdLst/>
                  <a:ahLst/>
                  <a:rect l="l" t="t" r="r" b="b"/>
                  <a:pathLst>
                    <a:path w="9" h="9">
                      <a:moveTo>
                        <a:pt x="9" y="0"/>
                      </a:moveTo>
                      <a:lnTo>
                        <a:pt x="6" y="9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0" bIns="-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40" name=""/>
                <p:cNvSpPr/>
                <p:nvPr/>
              </p:nvSpPr>
              <p:spPr>
                <a:xfrm>
                  <a:off x="1920600" y="1519200"/>
                  <a:ext cx="69840" cy="20520"/>
                </a:xfrm>
                <a:custGeom>
                  <a:avLst/>
                  <a:gdLst/>
                  <a:ahLst/>
                  <a:rect l="l" t="t" r="r" b="b"/>
                  <a:pathLst>
                    <a:path w="44" h="13">
                      <a:moveTo>
                        <a:pt x="38" y="0"/>
                      </a:moveTo>
                      <a:lnTo>
                        <a:pt x="44" y="11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33" y="13"/>
                      </a:lnTo>
                      <a:lnTo>
                        <a:pt x="5" y="7"/>
                      </a:lnTo>
                      <a:lnTo>
                        <a:pt x="0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41" name=""/>
                <p:cNvSpPr/>
                <p:nvPr/>
              </p:nvSpPr>
              <p:spPr>
                <a:xfrm>
                  <a:off x="1920600" y="1519200"/>
                  <a:ext cx="69840" cy="20520"/>
                </a:xfrm>
                <a:custGeom>
                  <a:avLst/>
                  <a:gdLst/>
                  <a:ahLst/>
                  <a:rect l="l" t="t" r="r" b="b"/>
                  <a:pathLst>
                    <a:path w="44" h="13">
                      <a:moveTo>
                        <a:pt x="38" y="0"/>
                      </a:moveTo>
                      <a:lnTo>
                        <a:pt x="44" y="11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33" y="13"/>
                      </a:lnTo>
                      <a:lnTo>
                        <a:pt x="5" y="7"/>
                      </a:lnTo>
                      <a:lnTo>
                        <a:pt x="0" y="0"/>
                      </a:lnTo>
                      <a:lnTo>
                        <a:pt x="38" y="0"/>
                      </a:lnTo>
                      <a:lnTo>
                        <a:pt x="38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42" name=""/>
                <p:cNvSpPr/>
                <p:nvPr/>
              </p:nvSpPr>
              <p:spPr>
                <a:xfrm>
                  <a:off x="1368360" y="1542960"/>
                  <a:ext cx="31680" cy="39600"/>
                </a:xfrm>
                <a:custGeom>
                  <a:avLst/>
                  <a:gdLst/>
                  <a:ahLst/>
                  <a:rect l="l" t="t" r="r" b="b"/>
                  <a:pathLst>
                    <a:path w="20" h="25">
                      <a:moveTo>
                        <a:pt x="0" y="9"/>
                      </a:moveTo>
                      <a:lnTo>
                        <a:pt x="7" y="0"/>
                      </a:lnTo>
                      <a:lnTo>
                        <a:pt x="20" y="18"/>
                      </a:lnTo>
                      <a:lnTo>
                        <a:pt x="11" y="25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43" name=""/>
                <p:cNvSpPr/>
                <p:nvPr/>
              </p:nvSpPr>
              <p:spPr>
                <a:xfrm>
                  <a:off x="1368360" y="1542960"/>
                  <a:ext cx="31680" cy="39600"/>
                </a:xfrm>
                <a:custGeom>
                  <a:avLst/>
                  <a:gdLst/>
                  <a:ahLst/>
                  <a:rect l="l" t="t" r="r" b="b"/>
                  <a:pathLst>
                    <a:path w="20" h="25">
                      <a:moveTo>
                        <a:pt x="0" y="9"/>
                      </a:moveTo>
                      <a:lnTo>
                        <a:pt x="7" y="0"/>
                      </a:lnTo>
                      <a:lnTo>
                        <a:pt x="20" y="18"/>
                      </a:lnTo>
                      <a:lnTo>
                        <a:pt x="11" y="25"/>
                      </a:lnTo>
                      <a:lnTo>
                        <a:pt x="0" y="9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44" name=""/>
                <p:cNvSpPr/>
                <p:nvPr/>
              </p:nvSpPr>
              <p:spPr>
                <a:xfrm>
                  <a:off x="1407960" y="1544400"/>
                  <a:ext cx="87480" cy="76320"/>
                </a:xfrm>
                <a:custGeom>
                  <a:avLst/>
                  <a:gdLst/>
                  <a:ahLst/>
                  <a:rect l="l" t="t" r="r" b="b"/>
                  <a:pathLst>
                    <a:path w="55" h="48">
                      <a:moveTo>
                        <a:pt x="20" y="0"/>
                      </a:moveTo>
                      <a:lnTo>
                        <a:pt x="55" y="0"/>
                      </a:lnTo>
                      <a:lnTo>
                        <a:pt x="28" y="17"/>
                      </a:lnTo>
                      <a:lnTo>
                        <a:pt x="48" y="19"/>
                      </a:lnTo>
                      <a:lnTo>
                        <a:pt x="46" y="39"/>
                      </a:lnTo>
                      <a:lnTo>
                        <a:pt x="17" y="48"/>
                      </a:lnTo>
                      <a:lnTo>
                        <a:pt x="0" y="35"/>
                      </a:lnTo>
                      <a:lnTo>
                        <a:pt x="0" y="17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45" name=""/>
                <p:cNvSpPr/>
                <p:nvPr/>
              </p:nvSpPr>
              <p:spPr>
                <a:xfrm>
                  <a:off x="1407960" y="1544400"/>
                  <a:ext cx="87480" cy="76320"/>
                </a:xfrm>
                <a:custGeom>
                  <a:avLst/>
                  <a:gdLst/>
                  <a:ahLst/>
                  <a:rect l="l" t="t" r="r" b="b"/>
                  <a:pathLst>
                    <a:path w="55" h="48">
                      <a:moveTo>
                        <a:pt x="20" y="0"/>
                      </a:moveTo>
                      <a:lnTo>
                        <a:pt x="55" y="0"/>
                      </a:lnTo>
                      <a:lnTo>
                        <a:pt x="28" y="17"/>
                      </a:lnTo>
                      <a:lnTo>
                        <a:pt x="48" y="19"/>
                      </a:lnTo>
                      <a:lnTo>
                        <a:pt x="46" y="39"/>
                      </a:lnTo>
                      <a:lnTo>
                        <a:pt x="17" y="48"/>
                      </a:lnTo>
                      <a:lnTo>
                        <a:pt x="0" y="35"/>
                      </a:lnTo>
                      <a:lnTo>
                        <a:pt x="0" y="17"/>
                      </a:lnTo>
                      <a:lnTo>
                        <a:pt x="20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46" name=""/>
                <p:cNvSpPr/>
                <p:nvPr/>
              </p:nvSpPr>
              <p:spPr>
                <a:xfrm>
                  <a:off x="1369800" y="1673280"/>
                  <a:ext cx="30240" cy="14040"/>
                </a:xfrm>
                <a:custGeom>
                  <a:avLst/>
                  <a:gdLst/>
                  <a:ahLst/>
                  <a:rect l="l" t="t" r="r" b="b"/>
                  <a:pathLst>
                    <a:path w="19" h="9">
                      <a:moveTo>
                        <a:pt x="13" y="0"/>
                      </a:moveTo>
                      <a:lnTo>
                        <a:pt x="19" y="9"/>
                      </a:lnTo>
                      <a:lnTo>
                        <a:pt x="0" y="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47" name=""/>
                <p:cNvSpPr/>
                <p:nvPr/>
              </p:nvSpPr>
              <p:spPr>
                <a:xfrm>
                  <a:off x="1369800" y="1673280"/>
                  <a:ext cx="30240" cy="14040"/>
                </a:xfrm>
                <a:custGeom>
                  <a:avLst/>
                  <a:gdLst/>
                  <a:ahLst/>
                  <a:rect l="l" t="t" r="r" b="b"/>
                  <a:pathLst>
                    <a:path w="19" h="9">
                      <a:moveTo>
                        <a:pt x="13" y="0"/>
                      </a:moveTo>
                      <a:lnTo>
                        <a:pt x="19" y="9"/>
                      </a:lnTo>
                      <a:lnTo>
                        <a:pt x="0" y="5"/>
                      </a:lnTo>
                      <a:lnTo>
                        <a:pt x="13" y="0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48" name=""/>
                <p:cNvSpPr/>
                <p:nvPr/>
              </p:nvSpPr>
              <p:spPr>
                <a:xfrm>
                  <a:off x="1263600" y="1755720"/>
                  <a:ext cx="42840" cy="52200"/>
                </a:xfrm>
                <a:custGeom>
                  <a:avLst/>
                  <a:gdLst/>
                  <a:ahLst/>
                  <a:rect l="l" t="t" r="r" b="b"/>
                  <a:pathLst>
                    <a:path w="27" h="33">
                      <a:moveTo>
                        <a:pt x="20" y="0"/>
                      </a:moveTo>
                      <a:lnTo>
                        <a:pt x="27" y="2"/>
                      </a:lnTo>
                      <a:lnTo>
                        <a:pt x="15" y="33"/>
                      </a:lnTo>
                      <a:lnTo>
                        <a:pt x="0" y="24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400" bIns="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49" name=""/>
                <p:cNvSpPr/>
                <p:nvPr/>
              </p:nvSpPr>
              <p:spPr>
                <a:xfrm>
                  <a:off x="1263600" y="1755720"/>
                  <a:ext cx="42840" cy="52200"/>
                </a:xfrm>
                <a:custGeom>
                  <a:avLst/>
                  <a:gdLst/>
                  <a:ahLst/>
                  <a:rect l="l" t="t" r="r" b="b"/>
                  <a:pathLst>
                    <a:path w="27" h="33">
                      <a:moveTo>
                        <a:pt x="20" y="0"/>
                      </a:moveTo>
                      <a:lnTo>
                        <a:pt x="27" y="2"/>
                      </a:lnTo>
                      <a:lnTo>
                        <a:pt x="15" y="33"/>
                      </a:lnTo>
                      <a:lnTo>
                        <a:pt x="0" y="24"/>
                      </a:lnTo>
                      <a:lnTo>
                        <a:pt x="20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400" bIns="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0" name=""/>
                <p:cNvSpPr/>
                <p:nvPr/>
              </p:nvSpPr>
              <p:spPr>
                <a:xfrm>
                  <a:off x="1614240" y="1817640"/>
                  <a:ext cx="32040" cy="31680"/>
                </a:xfrm>
                <a:custGeom>
                  <a:avLst/>
                  <a:gdLst/>
                  <a:ahLst/>
                  <a:rect l="l" t="t" r="r" b="b"/>
                  <a:pathLst>
                    <a:path w="20" h="20">
                      <a:moveTo>
                        <a:pt x="12" y="0"/>
                      </a:moveTo>
                      <a:lnTo>
                        <a:pt x="20" y="16"/>
                      </a:lnTo>
                      <a:lnTo>
                        <a:pt x="18" y="20"/>
                      </a:lnTo>
                      <a:lnTo>
                        <a:pt x="0" y="16"/>
                      </a:lnTo>
                      <a:lnTo>
                        <a:pt x="5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1" name=""/>
                <p:cNvSpPr/>
                <p:nvPr/>
              </p:nvSpPr>
              <p:spPr>
                <a:xfrm>
                  <a:off x="1614240" y="1817640"/>
                  <a:ext cx="32040" cy="31680"/>
                </a:xfrm>
                <a:custGeom>
                  <a:avLst/>
                  <a:gdLst/>
                  <a:ahLst/>
                  <a:rect l="l" t="t" r="r" b="b"/>
                  <a:pathLst>
                    <a:path w="20" h="20">
                      <a:moveTo>
                        <a:pt x="12" y="0"/>
                      </a:moveTo>
                      <a:lnTo>
                        <a:pt x="20" y="16"/>
                      </a:lnTo>
                      <a:lnTo>
                        <a:pt x="18" y="20"/>
                      </a:lnTo>
                      <a:lnTo>
                        <a:pt x="0" y="16"/>
                      </a:lnTo>
                      <a:lnTo>
                        <a:pt x="5" y="0"/>
                      </a:lnTo>
                      <a:lnTo>
                        <a:pt x="12" y="0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2" name=""/>
                <p:cNvSpPr/>
                <p:nvPr/>
              </p:nvSpPr>
              <p:spPr>
                <a:xfrm>
                  <a:off x="1650960" y="1768320"/>
                  <a:ext cx="31680" cy="20520"/>
                </a:xfrm>
                <a:custGeom>
                  <a:avLst/>
                  <a:gdLst/>
                  <a:ahLst/>
                  <a:rect l="l" t="t" r="r" b="b"/>
                  <a:pathLst>
                    <a:path w="20" h="13">
                      <a:moveTo>
                        <a:pt x="6" y="2"/>
                      </a:moveTo>
                      <a:lnTo>
                        <a:pt x="20" y="0"/>
                      </a:lnTo>
                      <a:lnTo>
                        <a:pt x="4" y="13"/>
                      </a:lnTo>
                      <a:lnTo>
                        <a:pt x="0" y="11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3" name=""/>
                <p:cNvSpPr/>
                <p:nvPr/>
              </p:nvSpPr>
              <p:spPr>
                <a:xfrm>
                  <a:off x="1650960" y="1768320"/>
                  <a:ext cx="31680" cy="20520"/>
                </a:xfrm>
                <a:custGeom>
                  <a:avLst/>
                  <a:gdLst/>
                  <a:ahLst/>
                  <a:rect l="l" t="t" r="r" b="b"/>
                  <a:pathLst>
                    <a:path w="20" h="13">
                      <a:moveTo>
                        <a:pt x="6" y="2"/>
                      </a:moveTo>
                      <a:lnTo>
                        <a:pt x="20" y="0"/>
                      </a:lnTo>
                      <a:lnTo>
                        <a:pt x="4" y="13"/>
                      </a:lnTo>
                      <a:lnTo>
                        <a:pt x="0" y="11"/>
                      </a:lnTo>
                      <a:lnTo>
                        <a:pt x="6" y="2"/>
                      </a:lnTo>
                      <a:lnTo>
                        <a:pt x="6" y="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4" name=""/>
                <p:cNvSpPr/>
                <p:nvPr/>
              </p:nvSpPr>
              <p:spPr>
                <a:xfrm>
                  <a:off x="1636560" y="1755720"/>
                  <a:ext cx="34920" cy="17280"/>
                </a:xfrm>
                <a:custGeom>
                  <a:avLst/>
                  <a:gdLst/>
                  <a:ahLst/>
                  <a:rect l="l" t="t" r="r" b="b"/>
                  <a:pathLst>
                    <a:path w="22" h="11">
                      <a:moveTo>
                        <a:pt x="15" y="0"/>
                      </a:moveTo>
                      <a:lnTo>
                        <a:pt x="22" y="4"/>
                      </a:lnTo>
                      <a:lnTo>
                        <a:pt x="0" y="11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520" bIns="-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5" name=""/>
                <p:cNvSpPr/>
                <p:nvPr/>
              </p:nvSpPr>
              <p:spPr>
                <a:xfrm>
                  <a:off x="1636560" y="1755720"/>
                  <a:ext cx="34920" cy="17280"/>
                </a:xfrm>
                <a:custGeom>
                  <a:avLst/>
                  <a:gdLst/>
                  <a:ahLst/>
                  <a:rect l="l" t="t" r="r" b="b"/>
                  <a:pathLst>
                    <a:path w="22" h="11">
                      <a:moveTo>
                        <a:pt x="15" y="0"/>
                      </a:moveTo>
                      <a:lnTo>
                        <a:pt x="22" y="4"/>
                      </a:lnTo>
                      <a:lnTo>
                        <a:pt x="0" y="11"/>
                      </a:lnTo>
                      <a:lnTo>
                        <a:pt x="15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520" bIns="-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6" name=""/>
                <p:cNvSpPr/>
                <p:nvPr/>
              </p:nvSpPr>
              <p:spPr>
                <a:xfrm>
                  <a:off x="1622160" y="1730160"/>
                  <a:ext cx="49320" cy="23760"/>
                </a:xfrm>
                <a:custGeom>
                  <a:avLst/>
                  <a:gdLst/>
                  <a:ahLst/>
                  <a:rect l="l" t="t" r="r" b="b"/>
                  <a:pathLst>
                    <a:path w="31" h="15">
                      <a:moveTo>
                        <a:pt x="24" y="0"/>
                      </a:moveTo>
                      <a:lnTo>
                        <a:pt x="31" y="4"/>
                      </a:lnTo>
                      <a:lnTo>
                        <a:pt x="24" y="15"/>
                      </a:lnTo>
                      <a:lnTo>
                        <a:pt x="0" y="9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7" name=""/>
                <p:cNvSpPr/>
                <p:nvPr/>
              </p:nvSpPr>
              <p:spPr>
                <a:xfrm>
                  <a:off x="1622160" y="1730160"/>
                  <a:ext cx="49320" cy="23760"/>
                </a:xfrm>
                <a:custGeom>
                  <a:avLst/>
                  <a:gdLst/>
                  <a:ahLst/>
                  <a:rect l="l" t="t" r="r" b="b"/>
                  <a:pathLst>
                    <a:path w="31" h="15">
                      <a:moveTo>
                        <a:pt x="24" y="0"/>
                      </a:moveTo>
                      <a:lnTo>
                        <a:pt x="31" y="4"/>
                      </a:lnTo>
                      <a:lnTo>
                        <a:pt x="24" y="15"/>
                      </a:lnTo>
                      <a:lnTo>
                        <a:pt x="0" y="9"/>
                      </a:lnTo>
                      <a:lnTo>
                        <a:pt x="24" y="0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8" name=""/>
                <p:cNvSpPr/>
                <p:nvPr/>
              </p:nvSpPr>
              <p:spPr>
                <a:xfrm>
                  <a:off x="1692000" y="1687320"/>
                  <a:ext cx="28800" cy="17640"/>
                </a:xfrm>
                <a:custGeom>
                  <a:avLst/>
                  <a:gdLst/>
                  <a:ahLst/>
                  <a:rect l="l" t="t" r="r" b="b"/>
                  <a:pathLst>
                    <a:path w="18" h="11">
                      <a:moveTo>
                        <a:pt x="11" y="0"/>
                      </a:moveTo>
                      <a:lnTo>
                        <a:pt x="18" y="2"/>
                      </a:lnTo>
                      <a:lnTo>
                        <a:pt x="13" y="7"/>
                      </a:lnTo>
                      <a:lnTo>
                        <a:pt x="0" y="11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9" name=""/>
                <p:cNvSpPr/>
                <p:nvPr/>
              </p:nvSpPr>
              <p:spPr>
                <a:xfrm>
                  <a:off x="1692000" y="1687320"/>
                  <a:ext cx="28800" cy="17640"/>
                </a:xfrm>
                <a:custGeom>
                  <a:avLst/>
                  <a:gdLst/>
                  <a:ahLst/>
                  <a:rect l="l" t="t" r="r" b="b"/>
                  <a:pathLst>
                    <a:path w="18" h="11">
                      <a:moveTo>
                        <a:pt x="11" y="0"/>
                      </a:moveTo>
                      <a:lnTo>
                        <a:pt x="18" y="2"/>
                      </a:lnTo>
                      <a:lnTo>
                        <a:pt x="13" y="7"/>
                      </a:lnTo>
                      <a:lnTo>
                        <a:pt x="0" y="11"/>
                      </a:lnTo>
                      <a:lnTo>
                        <a:pt x="11" y="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60" name=""/>
                <p:cNvSpPr/>
                <p:nvPr/>
              </p:nvSpPr>
              <p:spPr>
                <a:xfrm>
                  <a:off x="1619280" y="1701720"/>
                  <a:ext cx="41040" cy="25200"/>
                </a:xfrm>
                <a:custGeom>
                  <a:avLst/>
                  <a:gdLst/>
                  <a:ahLst/>
                  <a:rect l="l" t="t" r="r" b="b"/>
                  <a:pathLst>
                    <a:path w="26" h="16">
                      <a:moveTo>
                        <a:pt x="11" y="0"/>
                      </a:moveTo>
                      <a:lnTo>
                        <a:pt x="0" y="2"/>
                      </a:lnTo>
                      <a:lnTo>
                        <a:pt x="9" y="16"/>
                      </a:lnTo>
                      <a:lnTo>
                        <a:pt x="26" y="1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0" bIns="-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61" name=""/>
                <p:cNvSpPr/>
                <p:nvPr/>
              </p:nvSpPr>
              <p:spPr>
                <a:xfrm>
                  <a:off x="1619280" y="1701720"/>
                  <a:ext cx="41040" cy="25200"/>
                </a:xfrm>
                <a:custGeom>
                  <a:avLst/>
                  <a:gdLst/>
                  <a:ahLst/>
                  <a:rect l="l" t="t" r="r" b="b"/>
                  <a:pathLst>
                    <a:path w="26" h="16">
                      <a:moveTo>
                        <a:pt x="11" y="0"/>
                      </a:moveTo>
                      <a:lnTo>
                        <a:pt x="0" y="2"/>
                      </a:lnTo>
                      <a:lnTo>
                        <a:pt x="9" y="16"/>
                      </a:lnTo>
                      <a:lnTo>
                        <a:pt x="26" y="13"/>
                      </a:lnTo>
                      <a:lnTo>
                        <a:pt x="11" y="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0" bIns="-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62" name=""/>
                <p:cNvSpPr/>
                <p:nvPr/>
              </p:nvSpPr>
              <p:spPr>
                <a:xfrm>
                  <a:off x="1587240" y="1576440"/>
                  <a:ext cx="41400" cy="64800"/>
                </a:xfrm>
                <a:custGeom>
                  <a:avLst/>
                  <a:gdLst/>
                  <a:ahLst/>
                  <a:rect l="l" t="t" r="r" b="b"/>
                  <a:pathLst>
                    <a:path w="26" h="41">
                      <a:moveTo>
                        <a:pt x="15" y="13"/>
                      </a:moveTo>
                      <a:lnTo>
                        <a:pt x="26" y="39"/>
                      </a:lnTo>
                      <a:lnTo>
                        <a:pt x="15" y="41"/>
                      </a:lnTo>
                      <a:lnTo>
                        <a:pt x="0" y="0"/>
                      </a:lnTo>
                      <a:lnTo>
                        <a:pt x="15" y="13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000" bIns="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63" name=""/>
                <p:cNvSpPr/>
                <p:nvPr/>
              </p:nvSpPr>
              <p:spPr>
                <a:xfrm>
                  <a:off x="1587240" y="1576440"/>
                  <a:ext cx="41400" cy="64800"/>
                </a:xfrm>
                <a:custGeom>
                  <a:avLst/>
                  <a:gdLst/>
                  <a:ahLst/>
                  <a:rect l="l" t="t" r="r" b="b"/>
                  <a:pathLst>
                    <a:path w="26" h="41">
                      <a:moveTo>
                        <a:pt x="15" y="13"/>
                      </a:moveTo>
                      <a:lnTo>
                        <a:pt x="26" y="39"/>
                      </a:lnTo>
                      <a:lnTo>
                        <a:pt x="15" y="41"/>
                      </a:lnTo>
                      <a:lnTo>
                        <a:pt x="0" y="0"/>
                      </a:lnTo>
                      <a:lnTo>
                        <a:pt x="15" y="13"/>
                      </a:lnTo>
                      <a:lnTo>
                        <a:pt x="15" y="13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000" bIns="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64" name=""/>
                <p:cNvSpPr/>
                <p:nvPr/>
              </p:nvSpPr>
              <p:spPr>
                <a:xfrm>
                  <a:off x="1668240" y="1554120"/>
                  <a:ext cx="41400" cy="22320"/>
                </a:xfrm>
                <a:custGeom>
                  <a:avLst/>
                  <a:gdLst/>
                  <a:ahLst/>
                  <a:rect l="l" t="t" r="r" b="b"/>
                  <a:pathLst>
                    <a:path w="26" h="14">
                      <a:moveTo>
                        <a:pt x="11" y="0"/>
                      </a:moveTo>
                      <a:lnTo>
                        <a:pt x="26" y="11"/>
                      </a:lnTo>
                      <a:lnTo>
                        <a:pt x="9" y="14"/>
                      </a:lnTo>
                      <a:lnTo>
                        <a:pt x="0" y="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480" bIns="-24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65" name=""/>
                <p:cNvSpPr/>
                <p:nvPr/>
              </p:nvSpPr>
              <p:spPr>
                <a:xfrm>
                  <a:off x="1668240" y="1554120"/>
                  <a:ext cx="41400" cy="22320"/>
                </a:xfrm>
                <a:custGeom>
                  <a:avLst/>
                  <a:gdLst/>
                  <a:ahLst/>
                  <a:rect l="l" t="t" r="r" b="b"/>
                  <a:pathLst>
                    <a:path w="26" h="14">
                      <a:moveTo>
                        <a:pt x="11" y="0"/>
                      </a:moveTo>
                      <a:lnTo>
                        <a:pt x="26" y="11"/>
                      </a:lnTo>
                      <a:lnTo>
                        <a:pt x="9" y="14"/>
                      </a:lnTo>
                      <a:lnTo>
                        <a:pt x="0" y="3"/>
                      </a:lnTo>
                      <a:lnTo>
                        <a:pt x="11" y="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480" bIns="-24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66" name=""/>
                <p:cNvSpPr/>
                <p:nvPr/>
              </p:nvSpPr>
              <p:spPr>
                <a:xfrm>
                  <a:off x="1698480" y="1519200"/>
                  <a:ext cx="60480" cy="52200"/>
                </a:xfrm>
                <a:custGeom>
                  <a:avLst/>
                  <a:gdLst/>
                  <a:ahLst/>
                  <a:rect l="l" t="t" r="r" b="b"/>
                  <a:pathLst>
                    <a:path w="38" h="33">
                      <a:moveTo>
                        <a:pt x="29" y="0"/>
                      </a:moveTo>
                      <a:lnTo>
                        <a:pt x="38" y="13"/>
                      </a:lnTo>
                      <a:lnTo>
                        <a:pt x="32" y="27"/>
                      </a:lnTo>
                      <a:lnTo>
                        <a:pt x="21" y="33"/>
                      </a:lnTo>
                      <a:lnTo>
                        <a:pt x="12" y="25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400" bIns="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67" name=""/>
                <p:cNvSpPr/>
                <p:nvPr/>
              </p:nvSpPr>
              <p:spPr>
                <a:xfrm>
                  <a:off x="1698480" y="1519200"/>
                  <a:ext cx="60480" cy="52200"/>
                </a:xfrm>
                <a:custGeom>
                  <a:avLst/>
                  <a:gdLst/>
                  <a:ahLst/>
                  <a:rect l="l" t="t" r="r" b="b"/>
                  <a:pathLst>
                    <a:path w="38" h="33">
                      <a:moveTo>
                        <a:pt x="29" y="0"/>
                      </a:moveTo>
                      <a:lnTo>
                        <a:pt x="38" y="13"/>
                      </a:lnTo>
                      <a:lnTo>
                        <a:pt x="32" y="27"/>
                      </a:lnTo>
                      <a:lnTo>
                        <a:pt x="21" y="33"/>
                      </a:lnTo>
                      <a:lnTo>
                        <a:pt x="12" y="25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29" y="0"/>
                      </a:lnTo>
                      <a:lnTo>
                        <a:pt x="29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400" bIns="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68" name=""/>
                <p:cNvSpPr/>
                <p:nvPr/>
              </p:nvSpPr>
              <p:spPr>
                <a:xfrm>
                  <a:off x="1787400" y="1519200"/>
                  <a:ext cx="73080" cy="52200"/>
                </a:xfrm>
                <a:custGeom>
                  <a:avLst/>
                  <a:gdLst/>
                  <a:ahLst/>
                  <a:rect l="l" t="t" r="r" b="b"/>
                  <a:pathLst>
                    <a:path w="46" h="33">
                      <a:moveTo>
                        <a:pt x="44" y="0"/>
                      </a:moveTo>
                      <a:lnTo>
                        <a:pt x="42" y="9"/>
                      </a:lnTo>
                      <a:lnTo>
                        <a:pt x="46" y="16"/>
                      </a:lnTo>
                      <a:lnTo>
                        <a:pt x="40" y="24"/>
                      </a:lnTo>
                      <a:lnTo>
                        <a:pt x="9" y="33"/>
                      </a:lnTo>
                      <a:lnTo>
                        <a:pt x="11" y="25"/>
                      </a:lnTo>
                      <a:lnTo>
                        <a:pt x="0" y="13"/>
                      </a:lnTo>
                      <a:lnTo>
                        <a:pt x="15" y="5"/>
                      </a:lnTo>
                      <a:lnTo>
                        <a:pt x="0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400" bIns="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69" name=""/>
                <p:cNvSpPr/>
                <p:nvPr/>
              </p:nvSpPr>
              <p:spPr>
                <a:xfrm>
                  <a:off x="1787400" y="1519200"/>
                  <a:ext cx="73080" cy="52200"/>
                </a:xfrm>
                <a:custGeom>
                  <a:avLst/>
                  <a:gdLst/>
                  <a:ahLst/>
                  <a:rect l="l" t="t" r="r" b="b"/>
                  <a:pathLst>
                    <a:path w="46" h="33">
                      <a:moveTo>
                        <a:pt x="44" y="0"/>
                      </a:moveTo>
                      <a:lnTo>
                        <a:pt x="42" y="9"/>
                      </a:lnTo>
                      <a:lnTo>
                        <a:pt x="46" y="16"/>
                      </a:lnTo>
                      <a:lnTo>
                        <a:pt x="40" y="24"/>
                      </a:lnTo>
                      <a:lnTo>
                        <a:pt x="9" y="33"/>
                      </a:lnTo>
                      <a:lnTo>
                        <a:pt x="11" y="25"/>
                      </a:lnTo>
                      <a:lnTo>
                        <a:pt x="0" y="13"/>
                      </a:lnTo>
                      <a:lnTo>
                        <a:pt x="15" y="5"/>
                      </a:lnTo>
                      <a:lnTo>
                        <a:pt x="0" y="0"/>
                      </a:lnTo>
                      <a:lnTo>
                        <a:pt x="44" y="0"/>
                      </a:lnTo>
                      <a:lnTo>
                        <a:pt x="44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400" bIns="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70" name=""/>
                <p:cNvSpPr/>
                <p:nvPr/>
              </p:nvSpPr>
              <p:spPr>
                <a:xfrm>
                  <a:off x="1801800" y="1790640"/>
                  <a:ext cx="27000" cy="27000"/>
                </a:xfrm>
                <a:custGeom>
                  <a:avLst/>
                  <a:gdLst/>
                  <a:ahLst/>
                  <a:rect l="l" t="t" r="r" b="b"/>
                  <a:pathLst>
                    <a:path w="17" h="17">
                      <a:moveTo>
                        <a:pt x="11" y="6"/>
                      </a:moveTo>
                      <a:lnTo>
                        <a:pt x="7" y="17"/>
                      </a:lnTo>
                      <a:lnTo>
                        <a:pt x="0" y="11"/>
                      </a:lnTo>
                      <a:lnTo>
                        <a:pt x="11" y="0"/>
                      </a:lnTo>
                      <a:lnTo>
                        <a:pt x="17" y="4"/>
                      </a:lnTo>
                      <a:lnTo>
                        <a:pt x="15" y="13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71" name=""/>
                <p:cNvSpPr/>
                <p:nvPr/>
              </p:nvSpPr>
              <p:spPr>
                <a:xfrm>
                  <a:off x="1801800" y="1790640"/>
                  <a:ext cx="27000" cy="27000"/>
                </a:xfrm>
                <a:custGeom>
                  <a:avLst/>
                  <a:gdLst/>
                  <a:ahLst/>
                  <a:rect l="l" t="t" r="r" b="b"/>
                  <a:pathLst>
                    <a:path w="17" h="17">
                      <a:moveTo>
                        <a:pt x="11" y="6"/>
                      </a:moveTo>
                      <a:lnTo>
                        <a:pt x="7" y="17"/>
                      </a:lnTo>
                      <a:lnTo>
                        <a:pt x="0" y="11"/>
                      </a:lnTo>
                      <a:lnTo>
                        <a:pt x="11" y="0"/>
                      </a:lnTo>
                      <a:lnTo>
                        <a:pt x="17" y="4"/>
                      </a:lnTo>
                      <a:lnTo>
                        <a:pt x="15" y="13"/>
                      </a:lnTo>
                      <a:lnTo>
                        <a:pt x="11" y="6"/>
                      </a:lnTo>
                      <a:lnTo>
                        <a:pt x="11" y="6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72" name=""/>
                <p:cNvSpPr/>
                <p:nvPr/>
              </p:nvSpPr>
              <p:spPr>
                <a:xfrm>
                  <a:off x="2435040" y="2706480"/>
                  <a:ext cx="15840" cy="7920"/>
                </a:xfrm>
                <a:custGeom>
                  <a:avLst/>
                  <a:gdLst/>
                  <a:ahLst/>
                  <a:rect l="l" t="t" r="r" b="b"/>
                  <a:pathLst>
                    <a:path w="10" h="5">
                      <a:moveTo>
                        <a:pt x="0" y="0"/>
                      </a:moveTo>
                      <a:lnTo>
                        <a:pt x="10" y="3"/>
                      </a:lnTo>
                      <a:lnTo>
                        <a:pt x="6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73" name=""/>
                <p:cNvSpPr/>
                <p:nvPr/>
              </p:nvSpPr>
              <p:spPr>
                <a:xfrm>
                  <a:off x="2435040" y="2706480"/>
                  <a:ext cx="15840" cy="7920"/>
                </a:xfrm>
                <a:custGeom>
                  <a:avLst/>
                  <a:gdLst/>
                  <a:ahLst/>
                  <a:rect l="l" t="t" r="r" b="b"/>
                  <a:pathLst>
                    <a:path w="10" h="5">
                      <a:moveTo>
                        <a:pt x="0" y="0"/>
                      </a:moveTo>
                      <a:lnTo>
                        <a:pt x="10" y="3"/>
                      </a:lnTo>
                      <a:lnTo>
                        <a:pt x="6" y="5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74" name=""/>
                <p:cNvSpPr/>
                <p:nvPr/>
              </p:nvSpPr>
              <p:spPr>
                <a:xfrm>
                  <a:off x="1744560" y="2271600"/>
                  <a:ext cx="103320" cy="95400"/>
                </a:xfrm>
                <a:custGeom>
                  <a:avLst/>
                  <a:gdLst/>
                  <a:ahLst/>
                  <a:rect l="l" t="t" r="r" b="b"/>
                  <a:pathLst>
                    <a:path w="65" h="60">
                      <a:moveTo>
                        <a:pt x="40" y="17"/>
                      </a:moveTo>
                      <a:lnTo>
                        <a:pt x="23" y="0"/>
                      </a:lnTo>
                      <a:lnTo>
                        <a:pt x="18" y="15"/>
                      </a:lnTo>
                      <a:lnTo>
                        <a:pt x="20" y="18"/>
                      </a:lnTo>
                      <a:lnTo>
                        <a:pt x="14" y="18"/>
                      </a:lnTo>
                      <a:lnTo>
                        <a:pt x="16" y="26"/>
                      </a:lnTo>
                      <a:lnTo>
                        <a:pt x="2" y="37"/>
                      </a:lnTo>
                      <a:lnTo>
                        <a:pt x="0" y="44"/>
                      </a:lnTo>
                      <a:lnTo>
                        <a:pt x="49" y="60"/>
                      </a:lnTo>
                      <a:lnTo>
                        <a:pt x="65" y="46"/>
                      </a:lnTo>
                      <a:lnTo>
                        <a:pt x="62" y="49"/>
                      </a:lnTo>
                      <a:lnTo>
                        <a:pt x="40" y="17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75" name=""/>
                <p:cNvSpPr/>
                <p:nvPr/>
              </p:nvSpPr>
              <p:spPr>
                <a:xfrm>
                  <a:off x="1744560" y="2271600"/>
                  <a:ext cx="103320" cy="95400"/>
                </a:xfrm>
                <a:custGeom>
                  <a:avLst/>
                  <a:gdLst/>
                  <a:ahLst/>
                  <a:rect l="l" t="t" r="r" b="b"/>
                  <a:pathLst>
                    <a:path w="65" h="60">
                      <a:moveTo>
                        <a:pt x="40" y="17"/>
                      </a:moveTo>
                      <a:lnTo>
                        <a:pt x="23" y="0"/>
                      </a:lnTo>
                      <a:lnTo>
                        <a:pt x="18" y="15"/>
                      </a:lnTo>
                      <a:lnTo>
                        <a:pt x="20" y="18"/>
                      </a:lnTo>
                      <a:lnTo>
                        <a:pt x="14" y="18"/>
                      </a:lnTo>
                      <a:lnTo>
                        <a:pt x="16" y="26"/>
                      </a:lnTo>
                      <a:lnTo>
                        <a:pt x="2" y="37"/>
                      </a:lnTo>
                      <a:lnTo>
                        <a:pt x="0" y="44"/>
                      </a:lnTo>
                      <a:lnTo>
                        <a:pt x="49" y="60"/>
                      </a:lnTo>
                      <a:lnTo>
                        <a:pt x="65" y="46"/>
                      </a:lnTo>
                      <a:lnTo>
                        <a:pt x="62" y="49"/>
                      </a:lnTo>
                      <a:lnTo>
                        <a:pt x="40" y="17"/>
                      </a:lnTo>
                      <a:lnTo>
                        <a:pt x="40" y="17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76" name=""/>
                <p:cNvSpPr/>
                <p:nvPr/>
              </p:nvSpPr>
              <p:spPr>
                <a:xfrm>
                  <a:off x="1747800" y="1944720"/>
                  <a:ext cx="36360" cy="23760"/>
                </a:xfrm>
                <a:custGeom>
                  <a:avLst/>
                  <a:gdLst/>
                  <a:ahLst/>
                  <a:rect l="l" t="t" r="r" b="b"/>
                  <a:pathLst>
                    <a:path w="23" h="15">
                      <a:moveTo>
                        <a:pt x="12" y="15"/>
                      </a:moveTo>
                      <a:lnTo>
                        <a:pt x="23" y="0"/>
                      </a:lnTo>
                      <a:lnTo>
                        <a:pt x="0" y="13"/>
                      </a:lnTo>
                      <a:lnTo>
                        <a:pt x="12" y="15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77" name=""/>
                <p:cNvSpPr/>
                <p:nvPr/>
              </p:nvSpPr>
              <p:spPr>
                <a:xfrm>
                  <a:off x="1747800" y="1944720"/>
                  <a:ext cx="36360" cy="23760"/>
                </a:xfrm>
                <a:custGeom>
                  <a:avLst/>
                  <a:gdLst/>
                  <a:ahLst/>
                  <a:rect l="l" t="t" r="r" b="b"/>
                  <a:pathLst>
                    <a:path w="23" h="15">
                      <a:moveTo>
                        <a:pt x="12" y="15"/>
                      </a:moveTo>
                      <a:lnTo>
                        <a:pt x="23" y="0"/>
                      </a:lnTo>
                      <a:lnTo>
                        <a:pt x="0" y="13"/>
                      </a:lnTo>
                      <a:lnTo>
                        <a:pt x="12" y="15"/>
                      </a:lnTo>
                      <a:lnTo>
                        <a:pt x="12" y="15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78" name=""/>
                <p:cNvSpPr/>
                <p:nvPr/>
              </p:nvSpPr>
              <p:spPr>
                <a:xfrm>
                  <a:off x="1798560" y="2022480"/>
                  <a:ext cx="14400" cy="23760"/>
                </a:xfrm>
                <a:custGeom>
                  <a:avLst/>
                  <a:gdLst/>
                  <a:ahLst/>
                  <a:rect l="l" t="t" r="r" b="b"/>
                  <a:pathLst>
                    <a:path w="9" h="15">
                      <a:moveTo>
                        <a:pt x="9" y="9"/>
                      </a:move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4" y="15"/>
                      </a:lnTo>
                      <a:lnTo>
                        <a:pt x="9" y="9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79" name=""/>
                <p:cNvSpPr/>
                <p:nvPr/>
              </p:nvSpPr>
              <p:spPr>
                <a:xfrm>
                  <a:off x="1798560" y="2022480"/>
                  <a:ext cx="14400" cy="23760"/>
                </a:xfrm>
                <a:custGeom>
                  <a:avLst/>
                  <a:gdLst/>
                  <a:ahLst/>
                  <a:rect l="l" t="t" r="r" b="b"/>
                  <a:pathLst>
                    <a:path w="9" h="15">
                      <a:moveTo>
                        <a:pt x="9" y="9"/>
                      </a:move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4" y="15"/>
                      </a:lnTo>
                      <a:lnTo>
                        <a:pt x="9" y="9"/>
                      </a:lnTo>
                      <a:lnTo>
                        <a:pt x="9" y="9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0" name=""/>
                <p:cNvSpPr/>
                <p:nvPr/>
              </p:nvSpPr>
              <p:spPr>
                <a:xfrm>
                  <a:off x="1562040" y="1973160"/>
                  <a:ext cx="60120" cy="73080"/>
                </a:xfrm>
                <a:custGeom>
                  <a:avLst/>
                  <a:gdLst/>
                  <a:ahLst/>
                  <a:rect l="l" t="t" r="r" b="b"/>
                  <a:pathLst>
                    <a:path w="38" h="46">
                      <a:moveTo>
                        <a:pt x="31" y="35"/>
                      </a:moveTo>
                      <a:lnTo>
                        <a:pt x="38" y="9"/>
                      </a:lnTo>
                      <a:lnTo>
                        <a:pt x="34" y="4"/>
                      </a:lnTo>
                      <a:lnTo>
                        <a:pt x="9" y="0"/>
                      </a:lnTo>
                      <a:lnTo>
                        <a:pt x="0" y="15"/>
                      </a:lnTo>
                      <a:lnTo>
                        <a:pt x="27" y="46"/>
                      </a:lnTo>
                      <a:lnTo>
                        <a:pt x="31" y="35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6280" bIns="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1" name=""/>
                <p:cNvSpPr/>
                <p:nvPr/>
              </p:nvSpPr>
              <p:spPr>
                <a:xfrm>
                  <a:off x="1562040" y="1973160"/>
                  <a:ext cx="60120" cy="73080"/>
                </a:xfrm>
                <a:custGeom>
                  <a:avLst/>
                  <a:gdLst/>
                  <a:ahLst/>
                  <a:rect l="l" t="t" r="r" b="b"/>
                  <a:pathLst>
                    <a:path w="38" h="46">
                      <a:moveTo>
                        <a:pt x="31" y="35"/>
                      </a:moveTo>
                      <a:lnTo>
                        <a:pt x="38" y="9"/>
                      </a:lnTo>
                      <a:lnTo>
                        <a:pt x="34" y="4"/>
                      </a:lnTo>
                      <a:lnTo>
                        <a:pt x="9" y="0"/>
                      </a:lnTo>
                      <a:lnTo>
                        <a:pt x="0" y="15"/>
                      </a:lnTo>
                      <a:lnTo>
                        <a:pt x="27" y="46"/>
                      </a:lnTo>
                      <a:lnTo>
                        <a:pt x="31" y="35"/>
                      </a:lnTo>
                      <a:lnTo>
                        <a:pt x="31" y="35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6280" bIns="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2" name=""/>
                <p:cNvSpPr/>
                <p:nvPr/>
              </p:nvSpPr>
              <p:spPr>
                <a:xfrm>
                  <a:off x="1271520" y="2004840"/>
                  <a:ext cx="441360" cy="362160"/>
                </a:xfrm>
                <a:custGeom>
                  <a:avLst/>
                  <a:gdLst/>
                  <a:ahLst/>
                  <a:rect l="l" t="t" r="r" b="b"/>
                  <a:pathLst>
                    <a:path w="278" h="228">
                      <a:moveTo>
                        <a:pt x="64" y="195"/>
                      </a:moveTo>
                      <a:lnTo>
                        <a:pt x="37" y="188"/>
                      </a:lnTo>
                      <a:lnTo>
                        <a:pt x="26" y="163"/>
                      </a:lnTo>
                      <a:lnTo>
                        <a:pt x="72" y="148"/>
                      </a:lnTo>
                      <a:lnTo>
                        <a:pt x="99" y="152"/>
                      </a:lnTo>
                      <a:lnTo>
                        <a:pt x="106" y="146"/>
                      </a:lnTo>
                      <a:lnTo>
                        <a:pt x="79" y="132"/>
                      </a:lnTo>
                      <a:lnTo>
                        <a:pt x="55" y="141"/>
                      </a:lnTo>
                      <a:lnTo>
                        <a:pt x="22" y="135"/>
                      </a:lnTo>
                      <a:lnTo>
                        <a:pt x="11" y="117"/>
                      </a:lnTo>
                      <a:lnTo>
                        <a:pt x="50" y="101"/>
                      </a:lnTo>
                      <a:lnTo>
                        <a:pt x="46" y="99"/>
                      </a:lnTo>
                      <a:lnTo>
                        <a:pt x="53" y="93"/>
                      </a:lnTo>
                      <a:lnTo>
                        <a:pt x="13" y="101"/>
                      </a:lnTo>
                      <a:lnTo>
                        <a:pt x="11" y="97"/>
                      </a:lnTo>
                      <a:lnTo>
                        <a:pt x="19" y="93"/>
                      </a:lnTo>
                      <a:lnTo>
                        <a:pt x="19" y="86"/>
                      </a:lnTo>
                      <a:lnTo>
                        <a:pt x="2" y="88"/>
                      </a:lnTo>
                      <a:lnTo>
                        <a:pt x="0" y="77"/>
                      </a:lnTo>
                      <a:lnTo>
                        <a:pt x="15" y="59"/>
                      </a:lnTo>
                      <a:lnTo>
                        <a:pt x="10" y="51"/>
                      </a:lnTo>
                      <a:lnTo>
                        <a:pt x="13" y="39"/>
                      </a:lnTo>
                      <a:lnTo>
                        <a:pt x="66" y="0"/>
                      </a:lnTo>
                      <a:lnTo>
                        <a:pt x="73" y="4"/>
                      </a:lnTo>
                      <a:lnTo>
                        <a:pt x="75" y="20"/>
                      </a:lnTo>
                      <a:lnTo>
                        <a:pt x="68" y="42"/>
                      </a:lnTo>
                      <a:lnTo>
                        <a:pt x="83" y="37"/>
                      </a:lnTo>
                      <a:lnTo>
                        <a:pt x="83" y="24"/>
                      </a:lnTo>
                      <a:lnTo>
                        <a:pt x="92" y="19"/>
                      </a:lnTo>
                      <a:lnTo>
                        <a:pt x="117" y="37"/>
                      </a:lnTo>
                      <a:lnTo>
                        <a:pt x="108" y="55"/>
                      </a:lnTo>
                      <a:lnTo>
                        <a:pt x="137" y="42"/>
                      </a:lnTo>
                      <a:lnTo>
                        <a:pt x="135" y="35"/>
                      </a:lnTo>
                      <a:lnTo>
                        <a:pt x="139" y="35"/>
                      </a:lnTo>
                      <a:lnTo>
                        <a:pt x="130" y="20"/>
                      </a:lnTo>
                      <a:lnTo>
                        <a:pt x="145" y="26"/>
                      </a:lnTo>
                      <a:lnTo>
                        <a:pt x="159" y="44"/>
                      </a:lnTo>
                      <a:lnTo>
                        <a:pt x="161" y="68"/>
                      </a:lnTo>
                      <a:lnTo>
                        <a:pt x="165" y="73"/>
                      </a:lnTo>
                      <a:lnTo>
                        <a:pt x="163" y="82"/>
                      </a:lnTo>
                      <a:lnTo>
                        <a:pt x="166" y="86"/>
                      </a:lnTo>
                      <a:lnTo>
                        <a:pt x="177" y="75"/>
                      </a:lnTo>
                      <a:lnTo>
                        <a:pt x="172" y="57"/>
                      </a:lnTo>
                      <a:lnTo>
                        <a:pt x="165" y="11"/>
                      </a:lnTo>
                      <a:lnTo>
                        <a:pt x="168" y="9"/>
                      </a:lnTo>
                      <a:lnTo>
                        <a:pt x="166" y="4"/>
                      </a:lnTo>
                      <a:lnTo>
                        <a:pt x="185" y="11"/>
                      </a:lnTo>
                      <a:lnTo>
                        <a:pt x="185" y="6"/>
                      </a:lnTo>
                      <a:lnTo>
                        <a:pt x="188" y="6"/>
                      </a:lnTo>
                      <a:lnTo>
                        <a:pt x="208" y="29"/>
                      </a:lnTo>
                      <a:lnTo>
                        <a:pt x="207" y="35"/>
                      </a:lnTo>
                      <a:lnTo>
                        <a:pt x="210" y="40"/>
                      </a:lnTo>
                      <a:lnTo>
                        <a:pt x="214" y="70"/>
                      </a:lnTo>
                      <a:lnTo>
                        <a:pt x="223" y="92"/>
                      </a:lnTo>
                      <a:lnTo>
                        <a:pt x="221" y="115"/>
                      </a:lnTo>
                      <a:lnTo>
                        <a:pt x="239" y="135"/>
                      </a:lnTo>
                      <a:lnTo>
                        <a:pt x="248" y="135"/>
                      </a:lnTo>
                      <a:lnTo>
                        <a:pt x="269" y="157"/>
                      </a:lnTo>
                      <a:lnTo>
                        <a:pt x="276" y="157"/>
                      </a:lnTo>
                      <a:lnTo>
                        <a:pt x="278" y="163"/>
                      </a:lnTo>
                      <a:lnTo>
                        <a:pt x="276" y="177"/>
                      </a:lnTo>
                      <a:lnTo>
                        <a:pt x="272" y="177"/>
                      </a:lnTo>
                      <a:lnTo>
                        <a:pt x="269" y="166"/>
                      </a:lnTo>
                      <a:lnTo>
                        <a:pt x="267" y="177"/>
                      </a:lnTo>
                      <a:lnTo>
                        <a:pt x="261" y="177"/>
                      </a:lnTo>
                      <a:lnTo>
                        <a:pt x="259" y="168"/>
                      </a:lnTo>
                      <a:lnTo>
                        <a:pt x="250" y="175"/>
                      </a:lnTo>
                      <a:lnTo>
                        <a:pt x="252" y="183"/>
                      </a:lnTo>
                      <a:lnTo>
                        <a:pt x="243" y="183"/>
                      </a:lnTo>
                      <a:lnTo>
                        <a:pt x="245" y="197"/>
                      </a:lnTo>
                      <a:lnTo>
                        <a:pt x="259" y="186"/>
                      </a:lnTo>
                      <a:lnTo>
                        <a:pt x="261" y="188"/>
                      </a:lnTo>
                      <a:lnTo>
                        <a:pt x="258" y="199"/>
                      </a:lnTo>
                      <a:lnTo>
                        <a:pt x="267" y="201"/>
                      </a:lnTo>
                      <a:lnTo>
                        <a:pt x="245" y="217"/>
                      </a:lnTo>
                      <a:lnTo>
                        <a:pt x="210" y="210"/>
                      </a:lnTo>
                      <a:lnTo>
                        <a:pt x="214" y="203"/>
                      </a:lnTo>
                      <a:lnTo>
                        <a:pt x="194" y="199"/>
                      </a:lnTo>
                      <a:lnTo>
                        <a:pt x="194" y="190"/>
                      </a:lnTo>
                      <a:lnTo>
                        <a:pt x="190" y="186"/>
                      </a:lnTo>
                      <a:lnTo>
                        <a:pt x="179" y="206"/>
                      </a:lnTo>
                      <a:lnTo>
                        <a:pt x="159" y="208"/>
                      </a:lnTo>
                      <a:lnTo>
                        <a:pt x="145" y="223"/>
                      </a:lnTo>
                      <a:lnTo>
                        <a:pt x="88" y="228"/>
                      </a:lnTo>
                      <a:lnTo>
                        <a:pt x="92" y="225"/>
                      </a:lnTo>
                      <a:lnTo>
                        <a:pt x="84" y="219"/>
                      </a:lnTo>
                      <a:lnTo>
                        <a:pt x="83" y="212"/>
                      </a:lnTo>
                      <a:lnTo>
                        <a:pt x="83" y="205"/>
                      </a:lnTo>
                      <a:lnTo>
                        <a:pt x="64" y="195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3" name=""/>
                <p:cNvSpPr/>
                <p:nvPr/>
              </p:nvSpPr>
              <p:spPr>
                <a:xfrm>
                  <a:off x="1271520" y="2004840"/>
                  <a:ext cx="441360" cy="362160"/>
                </a:xfrm>
                <a:custGeom>
                  <a:avLst/>
                  <a:gdLst/>
                  <a:ahLst/>
                  <a:rect l="l" t="t" r="r" b="b"/>
                  <a:pathLst>
                    <a:path w="278" h="228">
                      <a:moveTo>
                        <a:pt x="64" y="195"/>
                      </a:moveTo>
                      <a:lnTo>
                        <a:pt x="37" y="188"/>
                      </a:lnTo>
                      <a:lnTo>
                        <a:pt x="26" y="163"/>
                      </a:lnTo>
                      <a:lnTo>
                        <a:pt x="72" y="148"/>
                      </a:lnTo>
                      <a:lnTo>
                        <a:pt x="99" y="152"/>
                      </a:lnTo>
                      <a:lnTo>
                        <a:pt x="106" y="146"/>
                      </a:lnTo>
                      <a:lnTo>
                        <a:pt x="79" y="132"/>
                      </a:lnTo>
                      <a:lnTo>
                        <a:pt x="55" y="141"/>
                      </a:lnTo>
                      <a:lnTo>
                        <a:pt x="22" y="135"/>
                      </a:lnTo>
                      <a:lnTo>
                        <a:pt x="11" y="117"/>
                      </a:lnTo>
                      <a:lnTo>
                        <a:pt x="50" y="101"/>
                      </a:lnTo>
                      <a:lnTo>
                        <a:pt x="46" y="99"/>
                      </a:lnTo>
                      <a:lnTo>
                        <a:pt x="53" y="93"/>
                      </a:lnTo>
                      <a:lnTo>
                        <a:pt x="13" y="101"/>
                      </a:lnTo>
                      <a:lnTo>
                        <a:pt x="11" y="97"/>
                      </a:lnTo>
                      <a:lnTo>
                        <a:pt x="19" y="93"/>
                      </a:lnTo>
                      <a:lnTo>
                        <a:pt x="19" y="86"/>
                      </a:lnTo>
                      <a:lnTo>
                        <a:pt x="2" y="88"/>
                      </a:lnTo>
                      <a:lnTo>
                        <a:pt x="0" y="77"/>
                      </a:lnTo>
                      <a:lnTo>
                        <a:pt x="15" y="59"/>
                      </a:lnTo>
                      <a:lnTo>
                        <a:pt x="10" y="51"/>
                      </a:lnTo>
                      <a:lnTo>
                        <a:pt x="13" y="39"/>
                      </a:lnTo>
                      <a:lnTo>
                        <a:pt x="66" y="0"/>
                      </a:lnTo>
                      <a:lnTo>
                        <a:pt x="73" y="4"/>
                      </a:lnTo>
                      <a:lnTo>
                        <a:pt x="75" y="20"/>
                      </a:lnTo>
                      <a:lnTo>
                        <a:pt x="68" y="42"/>
                      </a:lnTo>
                      <a:lnTo>
                        <a:pt x="83" y="37"/>
                      </a:lnTo>
                      <a:lnTo>
                        <a:pt x="83" y="24"/>
                      </a:lnTo>
                      <a:lnTo>
                        <a:pt x="92" y="19"/>
                      </a:lnTo>
                      <a:lnTo>
                        <a:pt x="117" y="37"/>
                      </a:lnTo>
                      <a:lnTo>
                        <a:pt x="108" y="55"/>
                      </a:lnTo>
                      <a:lnTo>
                        <a:pt x="137" y="42"/>
                      </a:lnTo>
                      <a:lnTo>
                        <a:pt x="135" y="35"/>
                      </a:lnTo>
                      <a:lnTo>
                        <a:pt x="139" y="35"/>
                      </a:lnTo>
                      <a:lnTo>
                        <a:pt x="130" y="20"/>
                      </a:lnTo>
                      <a:lnTo>
                        <a:pt x="145" y="26"/>
                      </a:lnTo>
                      <a:lnTo>
                        <a:pt x="159" y="44"/>
                      </a:lnTo>
                      <a:lnTo>
                        <a:pt x="161" y="68"/>
                      </a:lnTo>
                      <a:lnTo>
                        <a:pt x="165" y="73"/>
                      </a:lnTo>
                      <a:lnTo>
                        <a:pt x="163" y="82"/>
                      </a:lnTo>
                      <a:lnTo>
                        <a:pt x="166" y="86"/>
                      </a:lnTo>
                      <a:lnTo>
                        <a:pt x="177" y="75"/>
                      </a:lnTo>
                      <a:lnTo>
                        <a:pt x="172" y="57"/>
                      </a:lnTo>
                      <a:lnTo>
                        <a:pt x="165" y="11"/>
                      </a:lnTo>
                      <a:lnTo>
                        <a:pt x="168" y="9"/>
                      </a:lnTo>
                      <a:lnTo>
                        <a:pt x="166" y="4"/>
                      </a:lnTo>
                      <a:lnTo>
                        <a:pt x="185" y="11"/>
                      </a:lnTo>
                      <a:lnTo>
                        <a:pt x="185" y="6"/>
                      </a:lnTo>
                      <a:lnTo>
                        <a:pt x="188" y="6"/>
                      </a:lnTo>
                      <a:lnTo>
                        <a:pt x="208" y="29"/>
                      </a:lnTo>
                      <a:lnTo>
                        <a:pt x="207" y="35"/>
                      </a:lnTo>
                      <a:lnTo>
                        <a:pt x="210" y="40"/>
                      </a:lnTo>
                      <a:lnTo>
                        <a:pt x="214" y="70"/>
                      </a:lnTo>
                      <a:lnTo>
                        <a:pt x="223" y="92"/>
                      </a:lnTo>
                      <a:lnTo>
                        <a:pt x="221" y="115"/>
                      </a:lnTo>
                      <a:lnTo>
                        <a:pt x="239" y="135"/>
                      </a:lnTo>
                      <a:lnTo>
                        <a:pt x="248" y="135"/>
                      </a:lnTo>
                      <a:lnTo>
                        <a:pt x="269" y="157"/>
                      </a:lnTo>
                      <a:lnTo>
                        <a:pt x="276" y="157"/>
                      </a:lnTo>
                      <a:lnTo>
                        <a:pt x="278" y="163"/>
                      </a:lnTo>
                      <a:lnTo>
                        <a:pt x="276" y="177"/>
                      </a:lnTo>
                      <a:lnTo>
                        <a:pt x="272" y="177"/>
                      </a:lnTo>
                      <a:lnTo>
                        <a:pt x="269" y="166"/>
                      </a:lnTo>
                      <a:lnTo>
                        <a:pt x="267" y="177"/>
                      </a:lnTo>
                      <a:lnTo>
                        <a:pt x="261" y="177"/>
                      </a:lnTo>
                      <a:lnTo>
                        <a:pt x="259" y="168"/>
                      </a:lnTo>
                      <a:lnTo>
                        <a:pt x="250" y="175"/>
                      </a:lnTo>
                      <a:lnTo>
                        <a:pt x="252" y="183"/>
                      </a:lnTo>
                      <a:lnTo>
                        <a:pt x="243" y="183"/>
                      </a:lnTo>
                      <a:lnTo>
                        <a:pt x="245" y="197"/>
                      </a:lnTo>
                      <a:lnTo>
                        <a:pt x="259" y="186"/>
                      </a:lnTo>
                      <a:lnTo>
                        <a:pt x="261" y="188"/>
                      </a:lnTo>
                      <a:lnTo>
                        <a:pt x="258" y="199"/>
                      </a:lnTo>
                      <a:lnTo>
                        <a:pt x="267" y="201"/>
                      </a:lnTo>
                      <a:lnTo>
                        <a:pt x="245" y="217"/>
                      </a:lnTo>
                      <a:lnTo>
                        <a:pt x="210" y="210"/>
                      </a:lnTo>
                      <a:lnTo>
                        <a:pt x="214" y="203"/>
                      </a:lnTo>
                      <a:lnTo>
                        <a:pt x="194" y="199"/>
                      </a:lnTo>
                      <a:lnTo>
                        <a:pt x="194" y="190"/>
                      </a:lnTo>
                      <a:lnTo>
                        <a:pt x="190" y="186"/>
                      </a:lnTo>
                      <a:lnTo>
                        <a:pt x="179" y="206"/>
                      </a:lnTo>
                      <a:lnTo>
                        <a:pt x="159" y="208"/>
                      </a:lnTo>
                      <a:lnTo>
                        <a:pt x="145" y="223"/>
                      </a:lnTo>
                      <a:lnTo>
                        <a:pt x="88" y="228"/>
                      </a:lnTo>
                      <a:lnTo>
                        <a:pt x="92" y="225"/>
                      </a:lnTo>
                      <a:lnTo>
                        <a:pt x="84" y="219"/>
                      </a:lnTo>
                      <a:lnTo>
                        <a:pt x="83" y="212"/>
                      </a:lnTo>
                      <a:lnTo>
                        <a:pt x="83" y="205"/>
                      </a:lnTo>
                      <a:lnTo>
                        <a:pt x="64" y="195"/>
                      </a:lnTo>
                      <a:lnTo>
                        <a:pt x="64" y="195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4" name=""/>
                <p:cNvSpPr/>
                <p:nvPr/>
              </p:nvSpPr>
              <p:spPr>
                <a:xfrm>
                  <a:off x="1104840" y="1898640"/>
                  <a:ext cx="253800" cy="285480"/>
                </a:xfrm>
                <a:custGeom>
                  <a:avLst/>
                  <a:gdLst/>
                  <a:ahLst/>
                  <a:rect l="l" t="t" r="r" b="b"/>
                  <a:pathLst>
                    <a:path w="160" h="180">
                      <a:moveTo>
                        <a:pt x="25" y="33"/>
                      </a:moveTo>
                      <a:lnTo>
                        <a:pt x="31" y="40"/>
                      </a:lnTo>
                      <a:lnTo>
                        <a:pt x="14" y="80"/>
                      </a:lnTo>
                      <a:lnTo>
                        <a:pt x="18" y="87"/>
                      </a:lnTo>
                      <a:lnTo>
                        <a:pt x="11" y="91"/>
                      </a:lnTo>
                      <a:lnTo>
                        <a:pt x="12" y="107"/>
                      </a:lnTo>
                      <a:lnTo>
                        <a:pt x="0" y="138"/>
                      </a:lnTo>
                      <a:lnTo>
                        <a:pt x="27" y="149"/>
                      </a:lnTo>
                      <a:lnTo>
                        <a:pt x="42" y="180"/>
                      </a:lnTo>
                      <a:lnTo>
                        <a:pt x="64" y="160"/>
                      </a:lnTo>
                      <a:lnTo>
                        <a:pt x="69" y="166"/>
                      </a:lnTo>
                      <a:lnTo>
                        <a:pt x="80" y="160"/>
                      </a:lnTo>
                      <a:lnTo>
                        <a:pt x="84" y="149"/>
                      </a:lnTo>
                      <a:lnTo>
                        <a:pt x="82" y="138"/>
                      </a:lnTo>
                      <a:lnTo>
                        <a:pt x="87" y="124"/>
                      </a:lnTo>
                      <a:lnTo>
                        <a:pt x="100" y="120"/>
                      </a:lnTo>
                      <a:lnTo>
                        <a:pt x="105" y="102"/>
                      </a:lnTo>
                      <a:lnTo>
                        <a:pt x="160" y="62"/>
                      </a:lnTo>
                      <a:lnTo>
                        <a:pt x="127" y="18"/>
                      </a:lnTo>
                      <a:lnTo>
                        <a:pt x="107" y="20"/>
                      </a:lnTo>
                      <a:lnTo>
                        <a:pt x="102" y="33"/>
                      </a:lnTo>
                      <a:lnTo>
                        <a:pt x="104" y="20"/>
                      </a:lnTo>
                      <a:lnTo>
                        <a:pt x="95" y="31"/>
                      </a:lnTo>
                      <a:lnTo>
                        <a:pt x="95" y="20"/>
                      </a:lnTo>
                      <a:lnTo>
                        <a:pt x="67" y="0"/>
                      </a:lnTo>
                      <a:lnTo>
                        <a:pt x="43" y="3"/>
                      </a:lnTo>
                      <a:lnTo>
                        <a:pt x="43" y="11"/>
                      </a:lnTo>
                      <a:lnTo>
                        <a:pt x="40" y="3"/>
                      </a:lnTo>
                      <a:lnTo>
                        <a:pt x="18" y="11"/>
                      </a:lnTo>
                      <a:lnTo>
                        <a:pt x="25" y="20"/>
                      </a:lnTo>
                      <a:lnTo>
                        <a:pt x="23" y="25"/>
                      </a:lnTo>
                      <a:lnTo>
                        <a:pt x="25" y="33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5" name=""/>
                <p:cNvSpPr/>
                <p:nvPr/>
              </p:nvSpPr>
              <p:spPr>
                <a:xfrm>
                  <a:off x="1104840" y="1898640"/>
                  <a:ext cx="253800" cy="285480"/>
                </a:xfrm>
                <a:custGeom>
                  <a:avLst/>
                  <a:gdLst/>
                  <a:ahLst/>
                  <a:rect l="l" t="t" r="r" b="b"/>
                  <a:pathLst>
                    <a:path w="160" h="180">
                      <a:moveTo>
                        <a:pt x="25" y="33"/>
                      </a:moveTo>
                      <a:lnTo>
                        <a:pt x="31" y="40"/>
                      </a:lnTo>
                      <a:lnTo>
                        <a:pt x="14" y="80"/>
                      </a:lnTo>
                      <a:lnTo>
                        <a:pt x="18" y="87"/>
                      </a:lnTo>
                      <a:lnTo>
                        <a:pt x="11" y="91"/>
                      </a:lnTo>
                      <a:lnTo>
                        <a:pt x="12" y="107"/>
                      </a:lnTo>
                      <a:lnTo>
                        <a:pt x="0" y="138"/>
                      </a:lnTo>
                      <a:lnTo>
                        <a:pt x="27" y="149"/>
                      </a:lnTo>
                      <a:lnTo>
                        <a:pt x="42" y="180"/>
                      </a:lnTo>
                      <a:lnTo>
                        <a:pt x="64" y="160"/>
                      </a:lnTo>
                      <a:lnTo>
                        <a:pt x="69" y="166"/>
                      </a:lnTo>
                      <a:lnTo>
                        <a:pt x="80" y="160"/>
                      </a:lnTo>
                      <a:lnTo>
                        <a:pt x="84" y="149"/>
                      </a:lnTo>
                      <a:lnTo>
                        <a:pt x="82" y="138"/>
                      </a:lnTo>
                      <a:lnTo>
                        <a:pt x="87" y="124"/>
                      </a:lnTo>
                      <a:lnTo>
                        <a:pt x="100" y="120"/>
                      </a:lnTo>
                      <a:lnTo>
                        <a:pt x="105" y="102"/>
                      </a:lnTo>
                      <a:lnTo>
                        <a:pt x="160" y="62"/>
                      </a:lnTo>
                      <a:lnTo>
                        <a:pt x="127" y="18"/>
                      </a:lnTo>
                      <a:lnTo>
                        <a:pt x="107" y="20"/>
                      </a:lnTo>
                      <a:lnTo>
                        <a:pt x="102" y="33"/>
                      </a:lnTo>
                      <a:lnTo>
                        <a:pt x="104" y="20"/>
                      </a:lnTo>
                      <a:lnTo>
                        <a:pt x="95" y="31"/>
                      </a:lnTo>
                      <a:lnTo>
                        <a:pt x="95" y="20"/>
                      </a:lnTo>
                      <a:lnTo>
                        <a:pt x="67" y="0"/>
                      </a:lnTo>
                      <a:lnTo>
                        <a:pt x="43" y="3"/>
                      </a:lnTo>
                      <a:lnTo>
                        <a:pt x="43" y="11"/>
                      </a:lnTo>
                      <a:lnTo>
                        <a:pt x="40" y="3"/>
                      </a:lnTo>
                      <a:lnTo>
                        <a:pt x="18" y="11"/>
                      </a:lnTo>
                      <a:lnTo>
                        <a:pt x="25" y="20"/>
                      </a:lnTo>
                      <a:lnTo>
                        <a:pt x="23" y="25"/>
                      </a:lnTo>
                      <a:lnTo>
                        <a:pt x="25" y="33"/>
                      </a:lnTo>
                      <a:lnTo>
                        <a:pt x="25" y="33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6" name=""/>
                <p:cNvSpPr/>
                <p:nvPr/>
              </p:nvSpPr>
              <p:spPr>
                <a:xfrm>
                  <a:off x="861840" y="2317680"/>
                  <a:ext cx="22320" cy="17280"/>
                </a:xfrm>
                <a:custGeom>
                  <a:avLst/>
                  <a:gdLst/>
                  <a:ahLst/>
                  <a:rect l="l" t="t" r="r" b="b"/>
                  <a:pathLst>
                    <a:path w="14" h="11">
                      <a:moveTo>
                        <a:pt x="0" y="0"/>
                      </a:moveTo>
                      <a:lnTo>
                        <a:pt x="3" y="9"/>
                      </a:lnTo>
                      <a:lnTo>
                        <a:pt x="14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520" bIns="-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7" name=""/>
                <p:cNvSpPr/>
                <p:nvPr/>
              </p:nvSpPr>
              <p:spPr>
                <a:xfrm>
                  <a:off x="861840" y="2317680"/>
                  <a:ext cx="22320" cy="17280"/>
                </a:xfrm>
                <a:custGeom>
                  <a:avLst/>
                  <a:gdLst/>
                  <a:ahLst/>
                  <a:rect l="l" t="t" r="r" b="b"/>
                  <a:pathLst>
                    <a:path w="14" h="11">
                      <a:moveTo>
                        <a:pt x="0" y="0"/>
                      </a:moveTo>
                      <a:lnTo>
                        <a:pt x="3" y="9"/>
                      </a:lnTo>
                      <a:lnTo>
                        <a:pt x="14" y="1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520" bIns="-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8" name=""/>
                <p:cNvSpPr/>
                <p:nvPr/>
              </p:nvSpPr>
              <p:spPr>
                <a:xfrm>
                  <a:off x="876240" y="2280960"/>
                  <a:ext cx="34920" cy="49320"/>
                </a:xfrm>
                <a:custGeom>
                  <a:avLst/>
                  <a:gdLst/>
                  <a:ahLst/>
                  <a:rect l="l" t="t" r="r" b="b"/>
                  <a:pathLst>
                    <a:path w="22" h="31">
                      <a:moveTo>
                        <a:pt x="5" y="16"/>
                      </a:moveTo>
                      <a:lnTo>
                        <a:pt x="12" y="12"/>
                      </a:lnTo>
                      <a:lnTo>
                        <a:pt x="11" y="9"/>
                      </a:lnTo>
                      <a:lnTo>
                        <a:pt x="14" y="0"/>
                      </a:lnTo>
                      <a:lnTo>
                        <a:pt x="16" y="9"/>
                      </a:lnTo>
                      <a:lnTo>
                        <a:pt x="22" y="9"/>
                      </a:lnTo>
                      <a:lnTo>
                        <a:pt x="9" y="31"/>
                      </a:lnTo>
                      <a:lnTo>
                        <a:pt x="5" y="29"/>
                      </a:lnTo>
                      <a:lnTo>
                        <a:pt x="11" y="23"/>
                      </a:lnTo>
                      <a:lnTo>
                        <a:pt x="3" y="25"/>
                      </a:lnTo>
                      <a:lnTo>
                        <a:pt x="0" y="14"/>
                      </a:lnTo>
                      <a:lnTo>
                        <a:pt x="5" y="16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9" name=""/>
                <p:cNvSpPr/>
                <p:nvPr/>
              </p:nvSpPr>
              <p:spPr>
                <a:xfrm>
                  <a:off x="876240" y="2280960"/>
                  <a:ext cx="34920" cy="49320"/>
                </a:xfrm>
                <a:custGeom>
                  <a:avLst/>
                  <a:gdLst/>
                  <a:ahLst/>
                  <a:rect l="l" t="t" r="r" b="b"/>
                  <a:pathLst>
                    <a:path w="22" h="31">
                      <a:moveTo>
                        <a:pt x="5" y="16"/>
                      </a:moveTo>
                      <a:lnTo>
                        <a:pt x="12" y="12"/>
                      </a:lnTo>
                      <a:lnTo>
                        <a:pt x="11" y="9"/>
                      </a:lnTo>
                      <a:lnTo>
                        <a:pt x="14" y="0"/>
                      </a:lnTo>
                      <a:lnTo>
                        <a:pt x="16" y="9"/>
                      </a:lnTo>
                      <a:lnTo>
                        <a:pt x="22" y="9"/>
                      </a:lnTo>
                      <a:lnTo>
                        <a:pt x="9" y="31"/>
                      </a:lnTo>
                      <a:lnTo>
                        <a:pt x="5" y="29"/>
                      </a:lnTo>
                      <a:lnTo>
                        <a:pt x="11" y="23"/>
                      </a:lnTo>
                      <a:lnTo>
                        <a:pt x="3" y="25"/>
                      </a:ln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5" y="16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90" name=""/>
                <p:cNvSpPr/>
                <p:nvPr/>
              </p:nvSpPr>
              <p:spPr>
                <a:xfrm>
                  <a:off x="2251080" y="2309760"/>
                  <a:ext cx="4680" cy="11160"/>
                </a:xfrm>
                <a:prstGeom prst="rect">
                  <a:avLst/>
                </a:pr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91" name=""/>
                <p:cNvSpPr/>
                <p:nvPr/>
              </p:nvSpPr>
              <p:spPr>
                <a:xfrm>
                  <a:off x="2251080" y="2309760"/>
                  <a:ext cx="4680" cy="11160"/>
                </a:xfrm>
                <a:custGeom>
                  <a:avLst/>
                  <a:gdLst/>
                  <a:ahLst/>
                  <a:rect l="l" t="t" r="r" b="b"/>
                  <a:pathLst>
                    <a:path w="3" h="7">
                      <a:moveTo>
                        <a:pt x="3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7"/>
                      </a:lnTo>
                      <a:lnTo>
                        <a:pt x="3" y="7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92" name=""/>
                <p:cNvSpPr/>
                <p:nvPr/>
              </p:nvSpPr>
              <p:spPr>
                <a:xfrm>
                  <a:off x="2230200" y="2317680"/>
                  <a:ext cx="23760" cy="27000"/>
                </a:xfrm>
                <a:custGeom>
                  <a:avLst/>
                  <a:gdLst/>
                  <a:ahLst/>
                  <a:rect l="l" t="t" r="r" b="b"/>
                  <a:pathLst>
                    <a:path w="15" h="17">
                      <a:moveTo>
                        <a:pt x="15" y="4"/>
                      </a:moveTo>
                      <a:lnTo>
                        <a:pt x="11" y="0"/>
                      </a:lnTo>
                      <a:lnTo>
                        <a:pt x="0" y="17"/>
                      </a:lnTo>
                      <a:lnTo>
                        <a:pt x="9" y="11"/>
                      </a:lnTo>
                      <a:lnTo>
                        <a:pt x="15" y="4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93" name=""/>
                <p:cNvSpPr/>
                <p:nvPr/>
              </p:nvSpPr>
              <p:spPr>
                <a:xfrm>
                  <a:off x="2230200" y="2317680"/>
                  <a:ext cx="23760" cy="27000"/>
                </a:xfrm>
                <a:custGeom>
                  <a:avLst/>
                  <a:gdLst/>
                  <a:ahLst/>
                  <a:rect l="l" t="t" r="r" b="b"/>
                  <a:pathLst>
                    <a:path w="15" h="17">
                      <a:moveTo>
                        <a:pt x="15" y="4"/>
                      </a:moveTo>
                      <a:lnTo>
                        <a:pt x="11" y="0"/>
                      </a:lnTo>
                      <a:lnTo>
                        <a:pt x="0" y="17"/>
                      </a:lnTo>
                      <a:lnTo>
                        <a:pt x="9" y="11"/>
                      </a:lnTo>
                      <a:lnTo>
                        <a:pt x="15" y="4"/>
                      </a:lnTo>
                      <a:lnTo>
                        <a:pt x="15" y="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94" name=""/>
                <p:cNvSpPr/>
                <p:nvPr/>
              </p:nvSpPr>
              <p:spPr>
                <a:xfrm>
                  <a:off x="3090600" y="2847960"/>
                  <a:ext cx="7920" cy="6120"/>
                </a:xfrm>
                <a:custGeom>
                  <a:avLst/>
                  <a:gdLst/>
                  <a:ahLst/>
                  <a:rect l="l" t="t" r="r" b="b"/>
                  <a:pathLst>
                    <a:path w="5" h="4">
                      <a:moveTo>
                        <a:pt x="5" y="2"/>
                      </a:move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95" name=""/>
                <p:cNvSpPr/>
                <p:nvPr/>
              </p:nvSpPr>
              <p:spPr>
                <a:xfrm>
                  <a:off x="3090600" y="2847960"/>
                  <a:ext cx="7920" cy="6120"/>
                </a:xfrm>
                <a:custGeom>
                  <a:avLst/>
                  <a:gdLst/>
                  <a:ahLst/>
                  <a:rect l="l" t="t" r="r" b="b"/>
                  <a:pathLst>
                    <a:path w="5" h="4">
                      <a:moveTo>
                        <a:pt x="5" y="2"/>
                      </a:move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5" y="2"/>
                      </a:lnTo>
                      <a:lnTo>
                        <a:pt x="5" y="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96" name=""/>
                <p:cNvSpPr/>
                <p:nvPr/>
              </p:nvSpPr>
              <p:spPr>
                <a:xfrm>
                  <a:off x="2388960" y="1519200"/>
                  <a:ext cx="1324080" cy="1322280"/>
                </a:xfrm>
                <a:custGeom>
                  <a:avLst/>
                  <a:gdLst/>
                  <a:ahLst/>
                  <a:rect l="l" t="t" r="r" b="b"/>
                  <a:pathLst>
                    <a:path w="834" h="833">
                      <a:moveTo>
                        <a:pt x="476" y="739"/>
                      </a:moveTo>
                      <a:lnTo>
                        <a:pt x="480" y="742"/>
                      </a:lnTo>
                      <a:lnTo>
                        <a:pt x="476" y="744"/>
                      </a:lnTo>
                      <a:lnTo>
                        <a:pt x="460" y="751"/>
                      </a:lnTo>
                      <a:lnTo>
                        <a:pt x="467" y="759"/>
                      </a:lnTo>
                      <a:lnTo>
                        <a:pt x="471" y="779"/>
                      </a:lnTo>
                      <a:lnTo>
                        <a:pt x="462" y="795"/>
                      </a:lnTo>
                      <a:lnTo>
                        <a:pt x="458" y="817"/>
                      </a:lnTo>
                      <a:lnTo>
                        <a:pt x="447" y="819"/>
                      </a:lnTo>
                      <a:lnTo>
                        <a:pt x="454" y="822"/>
                      </a:lnTo>
                      <a:lnTo>
                        <a:pt x="456" y="830"/>
                      </a:lnTo>
                      <a:lnTo>
                        <a:pt x="442" y="830"/>
                      </a:lnTo>
                      <a:lnTo>
                        <a:pt x="440" y="826"/>
                      </a:lnTo>
                      <a:lnTo>
                        <a:pt x="431" y="833"/>
                      </a:lnTo>
                      <a:lnTo>
                        <a:pt x="423" y="830"/>
                      </a:lnTo>
                      <a:lnTo>
                        <a:pt x="427" y="817"/>
                      </a:lnTo>
                      <a:lnTo>
                        <a:pt x="423" y="821"/>
                      </a:lnTo>
                      <a:lnTo>
                        <a:pt x="421" y="815"/>
                      </a:lnTo>
                      <a:lnTo>
                        <a:pt x="418" y="821"/>
                      </a:lnTo>
                      <a:lnTo>
                        <a:pt x="414" y="813"/>
                      </a:lnTo>
                      <a:lnTo>
                        <a:pt x="420" y="806"/>
                      </a:lnTo>
                      <a:lnTo>
                        <a:pt x="414" y="810"/>
                      </a:lnTo>
                      <a:lnTo>
                        <a:pt x="418" y="804"/>
                      </a:lnTo>
                      <a:lnTo>
                        <a:pt x="411" y="806"/>
                      </a:lnTo>
                      <a:lnTo>
                        <a:pt x="412" y="802"/>
                      </a:lnTo>
                      <a:lnTo>
                        <a:pt x="380" y="810"/>
                      </a:lnTo>
                      <a:lnTo>
                        <a:pt x="387" y="802"/>
                      </a:lnTo>
                      <a:lnTo>
                        <a:pt x="365" y="791"/>
                      </a:lnTo>
                      <a:lnTo>
                        <a:pt x="378" y="788"/>
                      </a:lnTo>
                      <a:lnTo>
                        <a:pt x="361" y="788"/>
                      </a:lnTo>
                      <a:lnTo>
                        <a:pt x="365" y="782"/>
                      </a:lnTo>
                      <a:lnTo>
                        <a:pt x="359" y="775"/>
                      </a:lnTo>
                      <a:lnTo>
                        <a:pt x="365" y="770"/>
                      </a:lnTo>
                      <a:lnTo>
                        <a:pt x="356" y="771"/>
                      </a:lnTo>
                      <a:lnTo>
                        <a:pt x="354" y="770"/>
                      </a:lnTo>
                      <a:lnTo>
                        <a:pt x="359" y="768"/>
                      </a:lnTo>
                      <a:lnTo>
                        <a:pt x="349" y="755"/>
                      </a:lnTo>
                      <a:lnTo>
                        <a:pt x="349" y="746"/>
                      </a:lnTo>
                      <a:lnTo>
                        <a:pt x="345" y="749"/>
                      </a:lnTo>
                      <a:lnTo>
                        <a:pt x="343" y="740"/>
                      </a:lnTo>
                      <a:lnTo>
                        <a:pt x="339" y="739"/>
                      </a:lnTo>
                      <a:lnTo>
                        <a:pt x="328" y="718"/>
                      </a:lnTo>
                      <a:lnTo>
                        <a:pt x="330" y="713"/>
                      </a:lnTo>
                      <a:lnTo>
                        <a:pt x="327" y="715"/>
                      </a:lnTo>
                      <a:lnTo>
                        <a:pt x="327" y="702"/>
                      </a:lnTo>
                      <a:lnTo>
                        <a:pt x="349" y="689"/>
                      </a:lnTo>
                      <a:lnTo>
                        <a:pt x="338" y="686"/>
                      </a:lnTo>
                      <a:lnTo>
                        <a:pt x="341" y="682"/>
                      </a:lnTo>
                      <a:lnTo>
                        <a:pt x="349" y="682"/>
                      </a:lnTo>
                      <a:lnTo>
                        <a:pt x="339" y="677"/>
                      </a:lnTo>
                      <a:lnTo>
                        <a:pt x="330" y="682"/>
                      </a:lnTo>
                      <a:lnTo>
                        <a:pt x="325" y="697"/>
                      </a:lnTo>
                      <a:lnTo>
                        <a:pt x="318" y="697"/>
                      </a:lnTo>
                      <a:lnTo>
                        <a:pt x="318" y="682"/>
                      </a:lnTo>
                      <a:lnTo>
                        <a:pt x="323" y="677"/>
                      </a:lnTo>
                      <a:lnTo>
                        <a:pt x="314" y="667"/>
                      </a:lnTo>
                      <a:lnTo>
                        <a:pt x="316" y="658"/>
                      </a:lnTo>
                      <a:lnTo>
                        <a:pt x="312" y="658"/>
                      </a:lnTo>
                      <a:lnTo>
                        <a:pt x="318" y="655"/>
                      </a:lnTo>
                      <a:lnTo>
                        <a:pt x="308" y="653"/>
                      </a:lnTo>
                      <a:lnTo>
                        <a:pt x="308" y="644"/>
                      </a:lnTo>
                      <a:lnTo>
                        <a:pt x="303" y="647"/>
                      </a:lnTo>
                      <a:lnTo>
                        <a:pt x="307" y="636"/>
                      </a:lnTo>
                      <a:lnTo>
                        <a:pt x="303" y="640"/>
                      </a:lnTo>
                      <a:lnTo>
                        <a:pt x="297" y="633"/>
                      </a:lnTo>
                      <a:lnTo>
                        <a:pt x="305" y="627"/>
                      </a:lnTo>
                      <a:lnTo>
                        <a:pt x="296" y="627"/>
                      </a:lnTo>
                      <a:lnTo>
                        <a:pt x="299" y="624"/>
                      </a:lnTo>
                      <a:lnTo>
                        <a:pt x="296" y="620"/>
                      </a:lnTo>
                      <a:lnTo>
                        <a:pt x="296" y="613"/>
                      </a:lnTo>
                      <a:lnTo>
                        <a:pt x="303" y="615"/>
                      </a:lnTo>
                      <a:lnTo>
                        <a:pt x="297" y="609"/>
                      </a:lnTo>
                      <a:lnTo>
                        <a:pt x="303" y="598"/>
                      </a:lnTo>
                      <a:lnTo>
                        <a:pt x="296" y="598"/>
                      </a:lnTo>
                      <a:lnTo>
                        <a:pt x="290" y="593"/>
                      </a:lnTo>
                      <a:lnTo>
                        <a:pt x="294" y="578"/>
                      </a:lnTo>
                      <a:lnTo>
                        <a:pt x="299" y="574"/>
                      </a:lnTo>
                      <a:lnTo>
                        <a:pt x="294" y="573"/>
                      </a:lnTo>
                      <a:lnTo>
                        <a:pt x="297" y="569"/>
                      </a:lnTo>
                      <a:lnTo>
                        <a:pt x="296" y="560"/>
                      </a:lnTo>
                      <a:lnTo>
                        <a:pt x="307" y="554"/>
                      </a:lnTo>
                      <a:lnTo>
                        <a:pt x="297" y="551"/>
                      </a:lnTo>
                      <a:lnTo>
                        <a:pt x="336" y="551"/>
                      </a:lnTo>
                      <a:lnTo>
                        <a:pt x="327" y="543"/>
                      </a:lnTo>
                      <a:lnTo>
                        <a:pt x="332" y="536"/>
                      </a:lnTo>
                      <a:lnTo>
                        <a:pt x="314" y="547"/>
                      </a:lnTo>
                      <a:lnTo>
                        <a:pt x="307" y="545"/>
                      </a:lnTo>
                      <a:lnTo>
                        <a:pt x="307" y="540"/>
                      </a:lnTo>
                      <a:lnTo>
                        <a:pt x="310" y="532"/>
                      </a:lnTo>
                      <a:lnTo>
                        <a:pt x="332" y="531"/>
                      </a:lnTo>
                      <a:lnTo>
                        <a:pt x="334" y="523"/>
                      </a:lnTo>
                      <a:lnTo>
                        <a:pt x="330" y="523"/>
                      </a:lnTo>
                      <a:lnTo>
                        <a:pt x="334" y="520"/>
                      </a:lnTo>
                      <a:lnTo>
                        <a:pt x="332" y="509"/>
                      </a:lnTo>
                      <a:lnTo>
                        <a:pt x="343" y="511"/>
                      </a:lnTo>
                      <a:lnTo>
                        <a:pt x="341" y="509"/>
                      </a:lnTo>
                      <a:lnTo>
                        <a:pt x="345" y="505"/>
                      </a:lnTo>
                      <a:lnTo>
                        <a:pt x="343" y="500"/>
                      </a:lnTo>
                      <a:lnTo>
                        <a:pt x="334" y="501"/>
                      </a:lnTo>
                      <a:lnTo>
                        <a:pt x="334" y="494"/>
                      </a:lnTo>
                      <a:lnTo>
                        <a:pt x="338" y="492"/>
                      </a:lnTo>
                      <a:lnTo>
                        <a:pt x="338" y="487"/>
                      </a:lnTo>
                      <a:lnTo>
                        <a:pt x="341" y="485"/>
                      </a:lnTo>
                      <a:lnTo>
                        <a:pt x="339" y="480"/>
                      </a:lnTo>
                      <a:lnTo>
                        <a:pt x="345" y="478"/>
                      </a:lnTo>
                      <a:lnTo>
                        <a:pt x="343" y="469"/>
                      </a:lnTo>
                      <a:lnTo>
                        <a:pt x="314" y="467"/>
                      </a:lnTo>
                      <a:lnTo>
                        <a:pt x="290" y="454"/>
                      </a:lnTo>
                      <a:lnTo>
                        <a:pt x="281" y="439"/>
                      </a:lnTo>
                      <a:lnTo>
                        <a:pt x="307" y="436"/>
                      </a:lnTo>
                      <a:lnTo>
                        <a:pt x="339" y="454"/>
                      </a:lnTo>
                      <a:lnTo>
                        <a:pt x="339" y="449"/>
                      </a:lnTo>
                      <a:lnTo>
                        <a:pt x="334" y="449"/>
                      </a:lnTo>
                      <a:lnTo>
                        <a:pt x="330" y="443"/>
                      </a:lnTo>
                      <a:lnTo>
                        <a:pt x="334" y="445"/>
                      </a:lnTo>
                      <a:lnTo>
                        <a:pt x="338" y="439"/>
                      </a:lnTo>
                      <a:lnTo>
                        <a:pt x="332" y="436"/>
                      </a:lnTo>
                      <a:lnTo>
                        <a:pt x="338" y="434"/>
                      </a:lnTo>
                      <a:lnTo>
                        <a:pt x="321" y="423"/>
                      </a:lnTo>
                      <a:lnTo>
                        <a:pt x="328" y="427"/>
                      </a:lnTo>
                      <a:lnTo>
                        <a:pt x="328" y="418"/>
                      </a:lnTo>
                      <a:lnTo>
                        <a:pt x="318" y="419"/>
                      </a:lnTo>
                      <a:lnTo>
                        <a:pt x="325" y="408"/>
                      </a:lnTo>
                      <a:lnTo>
                        <a:pt x="310" y="418"/>
                      </a:lnTo>
                      <a:lnTo>
                        <a:pt x="321" y="403"/>
                      </a:lnTo>
                      <a:lnTo>
                        <a:pt x="303" y="405"/>
                      </a:lnTo>
                      <a:lnTo>
                        <a:pt x="321" y="392"/>
                      </a:lnTo>
                      <a:lnTo>
                        <a:pt x="303" y="392"/>
                      </a:lnTo>
                      <a:lnTo>
                        <a:pt x="305" y="381"/>
                      </a:lnTo>
                      <a:lnTo>
                        <a:pt x="299" y="387"/>
                      </a:lnTo>
                      <a:lnTo>
                        <a:pt x="296" y="377"/>
                      </a:lnTo>
                      <a:lnTo>
                        <a:pt x="296" y="385"/>
                      </a:lnTo>
                      <a:lnTo>
                        <a:pt x="287" y="396"/>
                      </a:lnTo>
                      <a:lnTo>
                        <a:pt x="288" y="403"/>
                      </a:lnTo>
                      <a:lnTo>
                        <a:pt x="268" y="405"/>
                      </a:lnTo>
                      <a:lnTo>
                        <a:pt x="263" y="398"/>
                      </a:lnTo>
                      <a:lnTo>
                        <a:pt x="263" y="392"/>
                      </a:lnTo>
                      <a:lnTo>
                        <a:pt x="265" y="388"/>
                      </a:lnTo>
                      <a:lnTo>
                        <a:pt x="276" y="377"/>
                      </a:lnTo>
                      <a:lnTo>
                        <a:pt x="265" y="374"/>
                      </a:lnTo>
                      <a:lnTo>
                        <a:pt x="277" y="357"/>
                      </a:lnTo>
                      <a:lnTo>
                        <a:pt x="279" y="334"/>
                      </a:lnTo>
                      <a:lnTo>
                        <a:pt x="265" y="323"/>
                      </a:lnTo>
                      <a:lnTo>
                        <a:pt x="270" y="315"/>
                      </a:lnTo>
                      <a:lnTo>
                        <a:pt x="266" y="312"/>
                      </a:lnTo>
                      <a:lnTo>
                        <a:pt x="272" y="304"/>
                      </a:lnTo>
                      <a:lnTo>
                        <a:pt x="265" y="308"/>
                      </a:lnTo>
                      <a:lnTo>
                        <a:pt x="265" y="299"/>
                      </a:lnTo>
                      <a:lnTo>
                        <a:pt x="259" y="292"/>
                      </a:lnTo>
                      <a:lnTo>
                        <a:pt x="261" y="281"/>
                      </a:lnTo>
                      <a:lnTo>
                        <a:pt x="254" y="270"/>
                      </a:lnTo>
                      <a:lnTo>
                        <a:pt x="256" y="257"/>
                      </a:lnTo>
                      <a:lnTo>
                        <a:pt x="248" y="253"/>
                      </a:lnTo>
                      <a:lnTo>
                        <a:pt x="254" y="250"/>
                      </a:lnTo>
                      <a:lnTo>
                        <a:pt x="246" y="248"/>
                      </a:lnTo>
                      <a:lnTo>
                        <a:pt x="256" y="244"/>
                      </a:lnTo>
                      <a:lnTo>
                        <a:pt x="243" y="233"/>
                      </a:lnTo>
                      <a:lnTo>
                        <a:pt x="245" y="222"/>
                      </a:lnTo>
                      <a:lnTo>
                        <a:pt x="226" y="208"/>
                      </a:lnTo>
                      <a:lnTo>
                        <a:pt x="223" y="191"/>
                      </a:lnTo>
                      <a:lnTo>
                        <a:pt x="221" y="195"/>
                      </a:lnTo>
                      <a:lnTo>
                        <a:pt x="225" y="182"/>
                      </a:lnTo>
                      <a:lnTo>
                        <a:pt x="219" y="171"/>
                      </a:lnTo>
                      <a:lnTo>
                        <a:pt x="150" y="133"/>
                      </a:lnTo>
                      <a:lnTo>
                        <a:pt x="117" y="155"/>
                      </a:lnTo>
                      <a:lnTo>
                        <a:pt x="111" y="151"/>
                      </a:lnTo>
                      <a:lnTo>
                        <a:pt x="113" y="140"/>
                      </a:lnTo>
                      <a:lnTo>
                        <a:pt x="106" y="137"/>
                      </a:lnTo>
                      <a:lnTo>
                        <a:pt x="102" y="148"/>
                      </a:lnTo>
                      <a:lnTo>
                        <a:pt x="91" y="140"/>
                      </a:lnTo>
                      <a:lnTo>
                        <a:pt x="88" y="148"/>
                      </a:lnTo>
                      <a:lnTo>
                        <a:pt x="101" y="162"/>
                      </a:lnTo>
                      <a:lnTo>
                        <a:pt x="73" y="153"/>
                      </a:lnTo>
                      <a:lnTo>
                        <a:pt x="51" y="129"/>
                      </a:lnTo>
                      <a:lnTo>
                        <a:pt x="73" y="111"/>
                      </a:lnTo>
                      <a:lnTo>
                        <a:pt x="48" y="106"/>
                      </a:lnTo>
                      <a:lnTo>
                        <a:pt x="44" y="100"/>
                      </a:lnTo>
                      <a:lnTo>
                        <a:pt x="48" y="87"/>
                      </a:lnTo>
                      <a:lnTo>
                        <a:pt x="37" y="104"/>
                      </a:lnTo>
                      <a:lnTo>
                        <a:pt x="24" y="87"/>
                      </a:lnTo>
                      <a:lnTo>
                        <a:pt x="40" y="73"/>
                      </a:lnTo>
                      <a:lnTo>
                        <a:pt x="110" y="75"/>
                      </a:lnTo>
                      <a:lnTo>
                        <a:pt x="99" y="60"/>
                      </a:lnTo>
                      <a:lnTo>
                        <a:pt x="108" y="55"/>
                      </a:lnTo>
                      <a:lnTo>
                        <a:pt x="104" y="40"/>
                      </a:lnTo>
                      <a:lnTo>
                        <a:pt x="44" y="51"/>
                      </a:lnTo>
                      <a:lnTo>
                        <a:pt x="51" y="38"/>
                      </a:lnTo>
                      <a:lnTo>
                        <a:pt x="37" y="40"/>
                      </a:lnTo>
                      <a:lnTo>
                        <a:pt x="42" y="29"/>
                      </a:lnTo>
                      <a:lnTo>
                        <a:pt x="26" y="35"/>
                      </a:lnTo>
                      <a:lnTo>
                        <a:pt x="11" y="22"/>
                      </a:lnTo>
                      <a:lnTo>
                        <a:pt x="0" y="5"/>
                      </a:lnTo>
                      <a:lnTo>
                        <a:pt x="6" y="0"/>
                      </a:lnTo>
                      <a:lnTo>
                        <a:pt x="786" y="0"/>
                      </a:lnTo>
                      <a:lnTo>
                        <a:pt x="782" y="9"/>
                      </a:lnTo>
                      <a:lnTo>
                        <a:pt x="788" y="11"/>
                      </a:lnTo>
                      <a:lnTo>
                        <a:pt x="779" y="36"/>
                      </a:lnTo>
                      <a:lnTo>
                        <a:pt x="784" y="42"/>
                      </a:lnTo>
                      <a:lnTo>
                        <a:pt x="795" y="20"/>
                      </a:lnTo>
                      <a:lnTo>
                        <a:pt x="819" y="36"/>
                      </a:lnTo>
                      <a:lnTo>
                        <a:pt x="823" y="47"/>
                      </a:lnTo>
                      <a:lnTo>
                        <a:pt x="819" y="49"/>
                      </a:lnTo>
                      <a:lnTo>
                        <a:pt x="797" y="38"/>
                      </a:lnTo>
                      <a:lnTo>
                        <a:pt x="795" y="44"/>
                      </a:lnTo>
                      <a:lnTo>
                        <a:pt x="803" y="51"/>
                      </a:lnTo>
                      <a:lnTo>
                        <a:pt x="797" y="55"/>
                      </a:lnTo>
                      <a:lnTo>
                        <a:pt x="803" y="60"/>
                      </a:lnTo>
                      <a:lnTo>
                        <a:pt x="797" y="62"/>
                      </a:lnTo>
                      <a:lnTo>
                        <a:pt x="834" y="67"/>
                      </a:lnTo>
                      <a:lnTo>
                        <a:pt x="834" y="89"/>
                      </a:lnTo>
                      <a:lnTo>
                        <a:pt x="832" y="104"/>
                      </a:lnTo>
                      <a:lnTo>
                        <a:pt x="795" y="95"/>
                      </a:lnTo>
                      <a:lnTo>
                        <a:pt x="782" y="98"/>
                      </a:lnTo>
                      <a:lnTo>
                        <a:pt x="793" y="102"/>
                      </a:lnTo>
                      <a:lnTo>
                        <a:pt x="766" y="109"/>
                      </a:lnTo>
                      <a:lnTo>
                        <a:pt x="779" y="128"/>
                      </a:lnTo>
                      <a:lnTo>
                        <a:pt x="772" y="129"/>
                      </a:lnTo>
                      <a:lnTo>
                        <a:pt x="782" y="128"/>
                      </a:lnTo>
                      <a:lnTo>
                        <a:pt x="782" y="140"/>
                      </a:lnTo>
                      <a:lnTo>
                        <a:pt x="810" y="148"/>
                      </a:lnTo>
                      <a:lnTo>
                        <a:pt x="792" y="157"/>
                      </a:lnTo>
                      <a:lnTo>
                        <a:pt x="813" y="173"/>
                      </a:lnTo>
                      <a:lnTo>
                        <a:pt x="815" y="199"/>
                      </a:lnTo>
                      <a:lnTo>
                        <a:pt x="813" y="208"/>
                      </a:lnTo>
                      <a:lnTo>
                        <a:pt x="779" y="182"/>
                      </a:lnTo>
                      <a:lnTo>
                        <a:pt x="782" y="188"/>
                      </a:lnTo>
                      <a:lnTo>
                        <a:pt x="775" y="188"/>
                      </a:lnTo>
                      <a:lnTo>
                        <a:pt x="797" y="204"/>
                      </a:lnTo>
                      <a:lnTo>
                        <a:pt x="782" y="217"/>
                      </a:lnTo>
                      <a:lnTo>
                        <a:pt x="795" y="215"/>
                      </a:lnTo>
                      <a:lnTo>
                        <a:pt x="793" y="233"/>
                      </a:lnTo>
                      <a:lnTo>
                        <a:pt x="792" y="235"/>
                      </a:lnTo>
                      <a:lnTo>
                        <a:pt x="813" y="235"/>
                      </a:lnTo>
                      <a:lnTo>
                        <a:pt x="821" y="250"/>
                      </a:lnTo>
                      <a:lnTo>
                        <a:pt x="813" y="259"/>
                      </a:lnTo>
                      <a:lnTo>
                        <a:pt x="775" y="242"/>
                      </a:lnTo>
                      <a:lnTo>
                        <a:pt x="777" y="253"/>
                      </a:lnTo>
                      <a:lnTo>
                        <a:pt x="768" y="257"/>
                      </a:lnTo>
                      <a:lnTo>
                        <a:pt x="773" y="257"/>
                      </a:lnTo>
                      <a:lnTo>
                        <a:pt x="770" y="270"/>
                      </a:lnTo>
                      <a:lnTo>
                        <a:pt x="801" y="281"/>
                      </a:lnTo>
                      <a:lnTo>
                        <a:pt x="799" y="299"/>
                      </a:lnTo>
                      <a:lnTo>
                        <a:pt x="770" y="312"/>
                      </a:lnTo>
                      <a:lnTo>
                        <a:pt x="742" y="284"/>
                      </a:lnTo>
                      <a:lnTo>
                        <a:pt x="739" y="295"/>
                      </a:lnTo>
                      <a:lnTo>
                        <a:pt x="731" y="292"/>
                      </a:lnTo>
                      <a:lnTo>
                        <a:pt x="733" y="301"/>
                      </a:lnTo>
                      <a:lnTo>
                        <a:pt x="717" y="314"/>
                      </a:lnTo>
                      <a:lnTo>
                        <a:pt x="700" y="310"/>
                      </a:lnTo>
                      <a:lnTo>
                        <a:pt x="708" y="314"/>
                      </a:lnTo>
                      <a:lnTo>
                        <a:pt x="702" y="321"/>
                      </a:lnTo>
                      <a:lnTo>
                        <a:pt x="731" y="325"/>
                      </a:lnTo>
                      <a:lnTo>
                        <a:pt x="702" y="341"/>
                      </a:lnTo>
                      <a:lnTo>
                        <a:pt x="724" y="335"/>
                      </a:lnTo>
                      <a:lnTo>
                        <a:pt x="733" y="343"/>
                      </a:lnTo>
                      <a:lnTo>
                        <a:pt x="733" y="352"/>
                      </a:lnTo>
                      <a:lnTo>
                        <a:pt x="722" y="356"/>
                      </a:lnTo>
                      <a:lnTo>
                        <a:pt x="724" y="357"/>
                      </a:lnTo>
                      <a:lnTo>
                        <a:pt x="724" y="370"/>
                      </a:lnTo>
                      <a:lnTo>
                        <a:pt x="728" y="357"/>
                      </a:lnTo>
                      <a:lnTo>
                        <a:pt x="735" y="356"/>
                      </a:lnTo>
                      <a:lnTo>
                        <a:pt x="768" y="381"/>
                      </a:lnTo>
                      <a:lnTo>
                        <a:pt x="759" y="398"/>
                      </a:lnTo>
                      <a:lnTo>
                        <a:pt x="775" y="390"/>
                      </a:lnTo>
                      <a:lnTo>
                        <a:pt x="768" y="403"/>
                      </a:lnTo>
                      <a:lnTo>
                        <a:pt x="768" y="412"/>
                      </a:lnTo>
                      <a:lnTo>
                        <a:pt x="779" y="403"/>
                      </a:lnTo>
                      <a:lnTo>
                        <a:pt x="779" y="419"/>
                      </a:lnTo>
                      <a:lnTo>
                        <a:pt x="775" y="423"/>
                      </a:lnTo>
                      <a:lnTo>
                        <a:pt x="779" y="425"/>
                      </a:lnTo>
                      <a:lnTo>
                        <a:pt x="779" y="434"/>
                      </a:lnTo>
                      <a:lnTo>
                        <a:pt x="782" y="449"/>
                      </a:lnTo>
                      <a:lnTo>
                        <a:pt x="772" y="449"/>
                      </a:lnTo>
                      <a:lnTo>
                        <a:pt x="768" y="434"/>
                      </a:lnTo>
                      <a:lnTo>
                        <a:pt x="768" y="450"/>
                      </a:lnTo>
                      <a:lnTo>
                        <a:pt x="755" y="449"/>
                      </a:lnTo>
                      <a:lnTo>
                        <a:pt x="744" y="436"/>
                      </a:lnTo>
                      <a:lnTo>
                        <a:pt x="742" y="421"/>
                      </a:lnTo>
                      <a:lnTo>
                        <a:pt x="733" y="410"/>
                      </a:lnTo>
                      <a:lnTo>
                        <a:pt x="691" y="385"/>
                      </a:lnTo>
                      <a:lnTo>
                        <a:pt x="691" y="394"/>
                      </a:lnTo>
                      <a:lnTo>
                        <a:pt x="688" y="396"/>
                      </a:lnTo>
                      <a:lnTo>
                        <a:pt x="695" y="403"/>
                      </a:lnTo>
                      <a:lnTo>
                        <a:pt x="717" y="403"/>
                      </a:lnTo>
                      <a:lnTo>
                        <a:pt x="720" y="414"/>
                      </a:lnTo>
                      <a:lnTo>
                        <a:pt x="717" y="412"/>
                      </a:lnTo>
                      <a:lnTo>
                        <a:pt x="720" y="416"/>
                      </a:lnTo>
                      <a:lnTo>
                        <a:pt x="706" y="427"/>
                      </a:lnTo>
                      <a:lnTo>
                        <a:pt x="680" y="427"/>
                      </a:lnTo>
                      <a:lnTo>
                        <a:pt x="684" y="434"/>
                      </a:lnTo>
                      <a:lnTo>
                        <a:pt x="682" y="441"/>
                      </a:lnTo>
                      <a:lnTo>
                        <a:pt x="669" y="449"/>
                      </a:lnTo>
                      <a:lnTo>
                        <a:pt x="706" y="450"/>
                      </a:lnTo>
                      <a:lnTo>
                        <a:pt x="675" y="469"/>
                      </a:lnTo>
                      <a:lnTo>
                        <a:pt x="686" y="469"/>
                      </a:lnTo>
                      <a:lnTo>
                        <a:pt x="724" y="454"/>
                      </a:lnTo>
                      <a:lnTo>
                        <a:pt x="750" y="465"/>
                      </a:lnTo>
                      <a:lnTo>
                        <a:pt x="775" y="463"/>
                      </a:lnTo>
                      <a:lnTo>
                        <a:pt x="772" y="474"/>
                      </a:lnTo>
                      <a:lnTo>
                        <a:pt x="759" y="474"/>
                      </a:lnTo>
                      <a:lnTo>
                        <a:pt x="757" y="476"/>
                      </a:lnTo>
                      <a:lnTo>
                        <a:pt x="762" y="480"/>
                      </a:lnTo>
                      <a:lnTo>
                        <a:pt x="748" y="481"/>
                      </a:lnTo>
                      <a:lnTo>
                        <a:pt x="751" y="485"/>
                      </a:lnTo>
                      <a:lnTo>
                        <a:pt x="750" y="491"/>
                      </a:lnTo>
                      <a:lnTo>
                        <a:pt x="741" y="489"/>
                      </a:lnTo>
                      <a:lnTo>
                        <a:pt x="744" y="496"/>
                      </a:lnTo>
                      <a:lnTo>
                        <a:pt x="726" y="505"/>
                      </a:lnTo>
                      <a:lnTo>
                        <a:pt x="731" y="511"/>
                      </a:lnTo>
                      <a:lnTo>
                        <a:pt x="720" y="511"/>
                      </a:lnTo>
                      <a:lnTo>
                        <a:pt x="724" y="514"/>
                      </a:lnTo>
                      <a:lnTo>
                        <a:pt x="711" y="527"/>
                      </a:lnTo>
                      <a:lnTo>
                        <a:pt x="662" y="545"/>
                      </a:lnTo>
                      <a:lnTo>
                        <a:pt x="655" y="540"/>
                      </a:lnTo>
                      <a:lnTo>
                        <a:pt x="651" y="551"/>
                      </a:lnTo>
                      <a:lnTo>
                        <a:pt x="644" y="543"/>
                      </a:lnTo>
                      <a:lnTo>
                        <a:pt x="648" y="553"/>
                      </a:lnTo>
                      <a:lnTo>
                        <a:pt x="638" y="547"/>
                      </a:lnTo>
                      <a:lnTo>
                        <a:pt x="637" y="551"/>
                      </a:lnTo>
                      <a:lnTo>
                        <a:pt x="640" y="554"/>
                      </a:lnTo>
                      <a:lnTo>
                        <a:pt x="629" y="554"/>
                      </a:lnTo>
                      <a:lnTo>
                        <a:pt x="626" y="547"/>
                      </a:lnTo>
                      <a:lnTo>
                        <a:pt x="629" y="545"/>
                      </a:lnTo>
                      <a:lnTo>
                        <a:pt x="618" y="540"/>
                      </a:lnTo>
                      <a:lnTo>
                        <a:pt x="615" y="529"/>
                      </a:lnTo>
                      <a:lnTo>
                        <a:pt x="613" y="534"/>
                      </a:lnTo>
                      <a:lnTo>
                        <a:pt x="617" y="547"/>
                      </a:lnTo>
                      <a:lnTo>
                        <a:pt x="624" y="553"/>
                      </a:lnTo>
                      <a:lnTo>
                        <a:pt x="620" y="560"/>
                      </a:lnTo>
                      <a:lnTo>
                        <a:pt x="604" y="567"/>
                      </a:lnTo>
                      <a:lnTo>
                        <a:pt x="606" y="573"/>
                      </a:lnTo>
                      <a:lnTo>
                        <a:pt x="600" y="580"/>
                      </a:lnTo>
                      <a:lnTo>
                        <a:pt x="600" y="593"/>
                      </a:lnTo>
                      <a:lnTo>
                        <a:pt x="593" y="598"/>
                      </a:lnTo>
                      <a:lnTo>
                        <a:pt x="595" y="604"/>
                      </a:lnTo>
                      <a:lnTo>
                        <a:pt x="589" y="609"/>
                      </a:lnTo>
                      <a:lnTo>
                        <a:pt x="587" y="605"/>
                      </a:lnTo>
                      <a:lnTo>
                        <a:pt x="582" y="620"/>
                      </a:lnTo>
                      <a:lnTo>
                        <a:pt x="578" y="616"/>
                      </a:lnTo>
                      <a:lnTo>
                        <a:pt x="575" y="624"/>
                      </a:lnTo>
                      <a:lnTo>
                        <a:pt x="565" y="616"/>
                      </a:lnTo>
                      <a:lnTo>
                        <a:pt x="567" y="625"/>
                      </a:lnTo>
                      <a:lnTo>
                        <a:pt x="564" y="636"/>
                      </a:lnTo>
                      <a:lnTo>
                        <a:pt x="556" y="631"/>
                      </a:lnTo>
                      <a:lnTo>
                        <a:pt x="553" y="640"/>
                      </a:lnTo>
                      <a:lnTo>
                        <a:pt x="545" y="629"/>
                      </a:lnTo>
                      <a:lnTo>
                        <a:pt x="545" y="636"/>
                      </a:lnTo>
                      <a:lnTo>
                        <a:pt x="542" y="635"/>
                      </a:lnTo>
                      <a:lnTo>
                        <a:pt x="544" y="640"/>
                      </a:lnTo>
                      <a:lnTo>
                        <a:pt x="536" y="633"/>
                      </a:lnTo>
                      <a:lnTo>
                        <a:pt x="545" y="622"/>
                      </a:lnTo>
                      <a:lnTo>
                        <a:pt x="534" y="616"/>
                      </a:lnTo>
                      <a:lnTo>
                        <a:pt x="531" y="620"/>
                      </a:lnTo>
                      <a:lnTo>
                        <a:pt x="536" y="624"/>
                      </a:lnTo>
                      <a:lnTo>
                        <a:pt x="531" y="629"/>
                      </a:lnTo>
                      <a:lnTo>
                        <a:pt x="533" y="635"/>
                      </a:lnTo>
                      <a:lnTo>
                        <a:pt x="527" y="633"/>
                      </a:lnTo>
                      <a:lnTo>
                        <a:pt x="525" y="636"/>
                      </a:lnTo>
                      <a:lnTo>
                        <a:pt x="531" y="640"/>
                      </a:lnTo>
                      <a:lnTo>
                        <a:pt x="527" y="647"/>
                      </a:lnTo>
                      <a:lnTo>
                        <a:pt x="507" y="646"/>
                      </a:lnTo>
                      <a:lnTo>
                        <a:pt x="500" y="651"/>
                      </a:lnTo>
                      <a:lnTo>
                        <a:pt x="505" y="660"/>
                      </a:lnTo>
                      <a:lnTo>
                        <a:pt x="500" y="667"/>
                      </a:lnTo>
                      <a:lnTo>
                        <a:pt x="485" y="667"/>
                      </a:lnTo>
                      <a:lnTo>
                        <a:pt x="483" y="673"/>
                      </a:lnTo>
                      <a:lnTo>
                        <a:pt x="485" y="673"/>
                      </a:lnTo>
                      <a:lnTo>
                        <a:pt x="496" y="691"/>
                      </a:lnTo>
                      <a:lnTo>
                        <a:pt x="480" y="695"/>
                      </a:lnTo>
                      <a:lnTo>
                        <a:pt x="491" y="698"/>
                      </a:lnTo>
                      <a:lnTo>
                        <a:pt x="493" y="713"/>
                      </a:lnTo>
                      <a:lnTo>
                        <a:pt x="482" y="713"/>
                      </a:lnTo>
                      <a:lnTo>
                        <a:pt x="491" y="720"/>
                      </a:lnTo>
                      <a:lnTo>
                        <a:pt x="485" y="724"/>
                      </a:lnTo>
                      <a:lnTo>
                        <a:pt x="483" y="731"/>
                      </a:lnTo>
                      <a:lnTo>
                        <a:pt x="478" y="729"/>
                      </a:lnTo>
                      <a:lnTo>
                        <a:pt x="478" y="735"/>
                      </a:lnTo>
                      <a:lnTo>
                        <a:pt x="482" y="737"/>
                      </a:lnTo>
                      <a:lnTo>
                        <a:pt x="471" y="735"/>
                      </a:lnTo>
                      <a:lnTo>
                        <a:pt x="476" y="739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97" name=""/>
                <p:cNvSpPr/>
                <p:nvPr/>
              </p:nvSpPr>
              <p:spPr>
                <a:xfrm>
                  <a:off x="2388960" y="1519200"/>
                  <a:ext cx="1324080" cy="1322280"/>
                </a:xfrm>
                <a:custGeom>
                  <a:avLst/>
                  <a:gdLst/>
                  <a:ahLst/>
                  <a:rect l="l" t="t" r="r" b="b"/>
                  <a:pathLst>
                    <a:path w="834" h="833">
                      <a:moveTo>
                        <a:pt x="476" y="739"/>
                      </a:moveTo>
                      <a:lnTo>
                        <a:pt x="480" y="742"/>
                      </a:lnTo>
                      <a:lnTo>
                        <a:pt x="476" y="744"/>
                      </a:lnTo>
                      <a:lnTo>
                        <a:pt x="460" y="751"/>
                      </a:lnTo>
                      <a:lnTo>
                        <a:pt x="467" y="759"/>
                      </a:lnTo>
                      <a:lnTo>
                        <a:pt x="471" y="779"/>
                      </a:lnTo>
                      <a:lnTo>
                        <a:pt x="462" y="795"/>
                      </a:lnTo>
                      <a:lnTo>
                        <a:pt x="458" y="817"/>
                      </a:lnTo>
                      <a:lnTo>
                        <a:pt x="447" y="819"/>
                      </a:lnTo>
                      <a:lnTo>
                        <a:pt x="454" y="822"/>
                      </a:lnTo>
                      <a:lnTo>
                        <a:pt x="456" y="830"/>
                      </a:lnTo>
                      <a:lnTo>
                        <a:pt x="442" y="830"/>
                      </a:lnTo>
                      <a:lnTo>
                        <a:pt x="440" y="826"/>
                      </a:lnTo>
                      <a:lnTo>
                        <a:pt x="431" y="833"/>
                      </a:lnTo>
                      <a:lnTo>
                        <a:pt x="423" y="830"/>
                      </a:lnTo>
                      <a:lnTo>
                        <a:pt x="427" y="817"/>
                      </a:lnTo>
                      <a:lnTo>
                        <a:pt x="423" y="821"/>
                      </a:lnTo>
                      <a:lnTo>
                        <a:pt x="421" y="815"/>
                      </a:lnTo>
                      <a:lnTo>
                        <a:pt x="418" y="821"/>
                      </a:lnTo>
                      <a:lnTo>
                        <a:pt x="414" y="813"/>
                      </a:lnTo>
                      <a:lnTo>
                        <a:pt x="420" y="806"/>
                      </a:lnTo>
                      <a:lnTo>
                        <a:pt x="414" y="810"/>
                      </a:lnTo>
                      <a:lnTo>
                        <a:pt x="418" y="804"/>
                      </a:lnTo>
                      <a:lnTo>
                        <a:pt x="411" y="806"/>
                      </a:lnTo>
                      <a:lnTo>
                        <a:pt x="412" y="802"/>
                      </a:lnTo>
                      <a:lnTo>
                        <a:pt x="380" y="810"/>
                      </a:lnTo>
                      <a:lnTo>
                        <a:pt x="387" y="802"/>
                      </a:lnTo>
                      <a:lnTo>
                        <a:pt x="365" y="791"/>
                      </a:lnTo>
                      <a:lnTo>
                        <a:pt x="378" y="788"/>
                      </a:lnTo>
                      <a:lnTo>
                        <a:pt x="361" y="788"/>
                      </a:lnTo>
                      <a:lnTo>
                        <a:pt x="365" y="782"/>
                      </a:lnTo>
                      <a:lnTo>
                        <a:pt x="359" y="775"/>
                      </a:lnTo>
                      <a:lnTo>
                        <a:pt x="365" y="770"/>
                      </a:lnTo>
                      <a:lnTo>
                        <a:pt x="356" y="771"/>
                      </a:lnTo>
                      <a:lnTo>
                        <a:pt x="354" y="770"/>
                      </a:lnTo>
                      <a:lnTo>
                        <a:pt x="359" y="768"/>
                      </a:lnTo>
                      <a:lnTo>
                        <a:pt x="349" y="755"/>
                      </a:lnTo>
                      <a:lnTo>
                        <a:pt x="349" y="746"/>
                      </a:lnTo>
                      <a:lnTo>
                        <a:pt x="345" y="749"/>
                      </a:lnTo>
                      <a:lnTo>
                        <a:pt x="343" y="740"/>
                      </a:lnTo>
                      <a:lnTo>
                        <a:pt x="339" y="739"/>
                      </a:lnTo>
                      <a:lnTo>
                        <a:pt x="328" y="718"/>
                      </a:lnTo>
                      <a:lnTo>
                        <a:pt x="330" y="713"/>
                      </a:lnTo>
                      <a:lnTo>
                        <a:pt x="327" y="715"/>
                      </a:lnTo>
                      <a:lnTo>
                        <a:pt x="327" y="702"/>
                      </a:lnTo>
                      <a:lnTo>
                        <a:pt x="349" y="689"/>
                      </a:lnTo>
                      <a:lnTo>
                        <a:pt x="338" y="686"/>
                      </a:lnTo>
                      <a:lnTo>
                        <a:pt x="341" y="682"/>
                      </a:lnTo>
                      <a:lnTo>
                        <a:pt x="349" y="682"/>
                      </a:lnTo>
                      <a:lnTo>
                        <a:pt x="339" y="677"/>
                      </a:lnTo>
                      <a:lnTo>
                        <a:pt x="330" y="682"/>
                      </a:lnTo>
                      <a:lnTo>
                        <a:pt x="325" y="697"/>
                      </a:lnTo>
                      <a:lnTo>
                        <a:pt x="318" y="697"/>
                      </a:lnTo>
                      <a:lnTo>
                        <a:pt x="318" y="682"/>
                      </a:lnTo>
                      <a:lnTo>
                        <a:pt x="323" y="677"/>
                      </a:lnTo>
                      <a:lnTo>
                        <a:pt x="314" y="667"/>
                      </a:lnTo>
                      <a:lnTo>
                        <a:pt x="316" y="658"/>
                      </a:lnTo>
                      <a:lnTo>
                        <a:pt x="312" y="658"/>
                      </a:lnTo>
                      <a:lnTo>
                        <a:pt x="318" y="655"/>
                      </a:lnTo>
                      <a:lnTo>
                        <a:pt x="308" y="653"/>
                      </a:lnTo>
                      <a:lnTo>
                        <a:pt x="308" y="644"/>
                      </a:lnTo>
                      <a:lnTo>
                        <a:pt x="303" y="647"/>
                      </a:lnTo>
                      <a:lnTo>
                        <a:pt x="307" y="636"/>
                      </a:lnTo>
                      <a:lnTo>
                        <a:pt x="303" y="640"/>
                      </a:lnTo>
                      <a:lnTo>
                        <a:pt x="297" y="633"/>
                      </a:lnTo>
                      <a:lnTo>
                        <a:pt x="305" y="627"/>
                      </a:lnTo>
                      <a:lnTo>
                        <a:pt x="296" y="627"/>
                      </a:lnTo>
                      <a:lnTo>
                        <a:pt x="299" y="624"/>
                      </a:lnTo>
                      <a:lnTo>
                        <a:pt x="296" y="620"/>
                      </a:lnTo>
                      <a:lnTo>
                        <a:pt x="296" y="613"/>
                      </a:lnTo>
                      <a:lnTo>
                        <a:pt x="303" y="615"/>
                      </a:lnTo>
                      <a:lnTo>
                        <a:pt x="297" y="609"/>
                      </a:lnTo>
                      <a:lnTo>
                        <a:pt x="303" y="598"/>
                      </a:lnTo>
                      <a:lnTo>
                        <a:pt x="296" y="598"/>
                      </a:lnTo>
                      <a:lnTo>
                        <a:pt x="290" y="593"/>
                      </a:lnTo>
                      <a:lnTo>
                        <a:pt x="294" y="578"/>
                      </a:lnTo>
                      <a:lnTo>
                        <a:pt x="299" y="574"/>
                      </a:lnTo>
                      <a:lnTo>
                        <a:pt x="294" y="573"/>
                      </a:lnTo>
                      <a:lnTo>
                        <a:pt x="297" y="569"/>
                      </a:lnTo>
                      <a:lnTo>
                        <a:pt x="296" y="560"/>
                      </a:lnTo>
                      <a:lnTo>
                        <a:pt x="307" y="554"/>
                      </a:lnTo>
                      <a:lnTo>
                        <a:pt x="297" y="551"/>
                      </a:lnTo>
                      <a:lnTo>
                        <a:pt x="336" y="551"/>
                      </a:lnTo>
                      <a:lnTo>
                        <a:pt x="327" y="543"/>
                      </a:lnTo>
                      <a:lnTo>
                        <a:pt x="332" y="536"/>
                      </a:lnTo>
                      <a:lnTo>
                        <a:pt x="314" y="547"/>
                      </a:lnTo>
                      <a:lnTo>
                        <a:pt x="307" y="545"/>
                      </a:lnTo>
                      <a:lnTo>
                        <a:pt x="307" y="540"/>
                      </a:lnTo>
                      <a:lnTo>
                        <a:pt x="310" y="532"/>
                      </a:lnTo>
                      <a:lnTo>
                        <a:pt x="332" y="531"/>
                      </a:lnTo>
                      <a:lnTo>
                        <a:pt x="334" y="523"/>
                      </a:lnTo>
                      <a:lnTo>
                        <a:pt x="330" y="523"/>
                      </a:lnTo>
                      <a:lnTo>
                        <a:pt x="334" y="520"/>
                      </a:lnTo>
                      <a:lnTo>
                        <a:pt x="332" y="509"/>
                      </a:lnTo>
                      <a:lnTo>
                        <a:pt x="343" y="511"/>
                      </a:lnTo>
                      <a:lnTo>
                        <a:pt x="341" y="509"/>
                      </a:lnTo>
                      <a:lnTo>
                        <a:pt x="345" y="505"/>
                      </a:lnTo>
                      <a:lnTo>
                        <a:pt x="343" y="500"/>
                      </a:lnTo>
                      <a:lnTo>
                        <a:pt x="334" y="501"/>
                      </a:lnTo>
                      <a:lnTo>
                        <a:pt x="334" y="494"/>
                      </a:lnTo>
                      <a:lnTo>
                        <a:pt x="338" y="492"/>
                      </a:lnTo>
                      <a:lnTo>
                        <a:pt x="338" y="487"/>
                      </a:lnTo>
                      <a:lnTo>
                        <a:pt x="341" y="485"/>
                      </a:lnTo>
                      <a:lnTo>
                        <a:pt x="339" y="480"/>
                      </a:lnTo>
                      <a:lnTo>
                        <a:pt x="345" y="478"/>
                      </a:lnTo>
                      <a:lnTo>
                        <a:pt x="343" y="469"/>
                      </a:lnTo>
                      <a:lnTo>
                        <a:pt x="314" y="467"/>
                      </a:lnTo>
                      <a:lnTo>
                        <a:pt x="290" y="454"/>
                      </a:lnTo>
                      <a:lnTo>
                        <a:pt x="281" y="439"/>
                      </a:lnTo>
                      <a:lnTo>
                        <a:pt x="307" y="436"/>
                      </a:lnTo>
                      <a:lnTo>
                        <a:pt x="339" y="454"/>
                      </a:lnTo>
                      <a:lnTo>
                        <a:pt x="339" y="449"/>
                      </a:lnTo>
                      <a:lnTo>
                        <a:pt x="334" y="449"/>
                      </a:lnTo>
                      <a:lnTo>
                        <a:pt x="330" y="443"/>
                      </a:lnTo>
                      <a:lnTo>
                        <a:pt x="334" y="445"/>
                      </a:lnTo>
                      <a:lnTo>
                        <a:pt x="338" y="439"/>
                      </a:lnTo>
                      <a:lnTo>
                        <a:pt x="332" y="436"/>
                      </a:lnTo>
                      <a:lnTo>
                        <a:pt x="338" y="434"/>
                      </a:lnTo>
                      <a:lnTo>
                        <a:pt x="321" y="423"/>
                      </a:lnTo>
                      <a:lnTo>
                        <a:pt x="328" y="427"/>
                      </a:lnTo>
                      <a:lnTo>
                        <a:pt x="328" y="418"/>
                      </a:lnTo>
                      <a:lnTo>
                        <a:pt x="318" y="419"/>
                      </a:lnTo>
                      <a:lnTo>
                        <a:pt x="325" y="408"/>
                      </a:lnTo>
                      <a:lnTo>
                        <a:pt x="310" y="418"/>
                      </a:lnTo>
                      <a:lnTo>
                        <a:pt x="321" y="403"/>
                      </a:lnTo>
                      <a:lnTo>
                        <a:pt x="303" y="405"/>
                      </a:lnTo>
                      <a:lnTo>
                        <a:pt x="321" y="392"/>
                      </a:lnTo>
                      <a:lnTo>
                        <a:pt x="303" y="392"/>
                      </a:lnTo>
                      <a:lnTo>
                        <a:pt x="305" y="381"/>
                      </a:lnTo>
                      <a:lnTo>
                        <a:pt x="299" y="387"/>
                      </a:lnTo>
                      <a:lnTo>
                        <a:pt x="296" y="377"/>
                      </a:lnTo>
                      <a:lnTo>
                        <a:pt x="296" y="385"/>
                      </a:lnTo>
                      <a:lnTo>
                        <a:pt x="287" y="396"/>
                      </a:lnTo>
                      <a:lnTo>
                        <a:pt x="288" y="403"/>
                      </a:lnTo>
                      <a:lnTo>
                        <a:pt x="268" y="405"/>
                      </a:lnTo>
                      <a:lnTo>
                        <a:pt x="263" y="398"/>
                      </a:lnTo>
                      <a:lnTo>
                        <a:pt x="263" y="392"/>
                      </a:lnTo>
                      <a:lnTo>
                        <a:pt x="265" y="388"/>
                      </a:lnTo>
                      <a:lnTo>
                        <a:pt x="276" y="377"/>
                      </a:lnTo>
                      <a:lnTo>
                        <a:pt x="265" y="374"/>
                      </a:lnTo>
                      <a:lnTo>
                        <a:pt x="277" y="357"/>
                      </a:lnTo>
                      <a:lnTo>
                        <a:pt x="279" y="334"/>
                      </a:lnTo>
                      <a:lnTo>
                        <a:pt x="265" y="323"/>
                      </a:lnTo>
                      <a:lnTo>
                        <a:pt x="270" y="315"/>
                      </a:lnTo>
                      <a:lnTo>
                        <a:pt x="266" y="312"/>
                      </a:lnTo>
                      <a:lnTo>
                        <a:pt x="272" y="304"/>
                      </a:lnTo>
                      <a:lnTo>
                        <a:pt x="265" y="308"/>
                      </a:lnTo>
                      <a:lnTo>
                        <a:pt x="265" y="299"/>
                      </a:lnTo>
                      <a:lnTo>
                        <a:pt x="259" y="292"/>
                      </a:lnTo>
                      <a:lnTo>
                        <a:pt x="261" y="281"/>
                      </a:lnTo>
                      <a:lnTo>
                        <a:pt x="254" y="270"/>
                      </a:lnTo>
                      <a:lnTo>
                        <a:pt x="256" y="257"/>
                      </a:lnTo>
                      <a:lnTo>
                        <a:pt x="248" y="253"/>
                      </a:lnTo>
                      <a:lnTo>
                        <a:pt x="254" y="250"/>
                      </a:lnTo>
                      <a:lnTo>
                        <a:pt x="246" y="248"/>
                      </a:lnTo>
                      <a:lnTo>
                        <a:pt x="256" y="244"/>
                      </a:lnTo>
                      <a:lnTo>
                        <a:pt x="243" y="233"/>
                      </a:lnTo>
                      <a:lnTo>
                        <a:pt x="245" y="222"/>
                      </a:lnTo>
                      <a:lnTo>
                        <a:pt x="226" y="208"/>
                      </a:lnTo>
                      <a:lnTo>
                        <a:pt x="223" y="191"/>
                      </a:lnTo>
                      <a:lnTo>
                        <a:pt x="221" y="195"/>
                      </a:lnTo>
                      <a:lnTo>
                        <a:pt x="225" y="182"/>
                      </a:lnTo>
                      <a:lnTo>
                        <a:pt x="219" y="171"/>
                      </a:lnTo>
                      <a:lnTo>
                        <a:pt x="150" y="133"/>
                      </a:lnTo>
                      <a:lnTo>
                        <a:pt x="117" y="155"/>
                      </a:lnTo>
                      <a:lnTo>
                        <a:pt x="111" y="151"/>
                      </a:lnTo>
                      <a:lnTo>
                        <a:pt x="113" y="140"/>
                      </a:lnTo>
                      <a:lnTo>
                        <a:pt x="106" y="137"/>
                      </a:lnTo>
                      <a:lnTo>
                        <a:pt x="102" y="148"/>
                      </a:lnTo>
                      <a:lnTo>
                        <a:pt x="91" y="140"/>
                      </a:lnTo>
                      <a:lnTo>
                        <a:pt x="88" y="148"/>
                      </a:lnTo>
                      <a:lnTo>
                        <a:pt x="101" y="162"/>
                      </a:lnTo>
                      <a:lnTo>
                        <a:pt x="73" y="153"/>
                      </a:lnTo>
                      <a:lnTo>
                        <a:pt x="51" y="129"/>
                      </a:lnTo>
                      <a:lnTo>
                        <a:pt x="73" y="111"/>
                      </a:lnTo>
                      <a:lnTo>
                        <a:pt x="48" y="106"/>
                      </a:lnTo>
                      <a:lnTo>
                        <a:pt x="44" y="100"/>
                      </a:lnTo>
                      <a:lnTo>
                        <a:pt x="48" y="87"/>
                      </a:lnTo>
                      <a:lnTo>
                        <a:pt x="37" y="104"/>
                      </a:lnTo>
                      <a:lnTo>
                        <a:pt x="24" y="87"/>
                      </a:lnTo>
                      <a:lnTo>
                        <a:pt x="40" y="73"/>
                      </a:lnTo>
                      <a:lnTo>
                        <a:pt x="110" y="75"/>
                      </a:lnTo>
                      <a:lnTo>
                        <a:pt x="99" y="60"/>
                      </a:lnTo>
                      <a:lnTo>
                        <a:pt x="108" y="55"/>
                      </a:lnTo>
                      <a:lnTo>
                        <a:pt x="104" y="40"/>
                      </a:lnTo>
                      <a:lnTo>
                        <a:pt x="44" y="51"/>
                      </a:lnTo>
                      <a:lnTo>
                        <a:pt x="51" y="38"/>
                      </a:lnTo>
                      <a:lnTo>
                        <a:pt x="37" y="40"/>
                      </a:lnTo>
                      <a:lnTo>
                        <a:pt x="42" y="29"/>
                      </a:lnTo>
                      <a:lnTo>
                        <a:pt x="26" y="35"/>
                      </a:lnTo>
                      <a:lnTo>
                        <a:pt x="11" y="22"/>
                      </a:lnTo>
                      <a:lnTo>
                        <a:pt x="0" y="5"/>
                      </a:lnTo>
                      <a:lnTo>
                        <a:pt x="6" y="0"/>
                      </a:lnTo>
                      <a:lnTo>
                        <a:pt x="786" y="0"/>
                      </a:lnTo>
                      <a:lnTo>
                        <a:pt x="782" y="9"/>
                      </a:lnTo>
                      <a:lnTo>
                        <a:pt x="788" y="11"/>
                      </a:lnTo>
                      <a:lnTo>
                        <a:pt x="779" y="36"/>
                      </a:lnTo>
                      <a:lnTo>
                        <a:pt x="784" y="42"/>
                      </a:lnTo>
                      <a:lnTo>
                        <a:pt x="795" y="20"/>
                      </a:lnTo>
                      <a:lnTo>
                        <a:pt x="819" y="36"/>
                      </a:lnTo>
                      <a:lnTo>
                        <a:pt x="823" y="47"/>
                      </a:lnTo>
                      <a:lnTo>
                        <a:pt x="819" y="49"/>
                      </a:lnTo>
                      <a:lnTo>
                        <a:pt x="797" y="38"/>
                      </a:lnTo>
                      <a:lnTo>
                        <a:pt x="795" y="44"/>
                      </a:lnTo>
                      <a:lnTo>
                        <a:pt x="803" y="51"/>
                      </a:lnTo>
                      <a:lnTo>
                        <a:pt x="797" y="55"/>
                      </a:lnTo>
                      <a:lnTo>
                        <a:pt x="803" y="60"/>
                      </a:lnTo>
                      <a:lnTo>
                        <a:pt x="797" y="62"/>
                      </a:lnTo>
                      <a:lnTo>
                        <a:pt x="834" y="67"/>
                      </a:lnTo>
                      <a:lnTo>
                        <a:pt x="834" y="89"/>
                      </a:lnTo>
                      <a:lnTo>
                        <a:pt x="832" y="104"/>
                      </a:lnTo>
                      <a:lnTo>
                        <a:pt x="795" y="95"/>
                      </a:lnTo>
                      <a:lnTo>
                        <a:pt x="782" y="98"/>
                      </a:lnTo>
                      <a:lnTo>
                        <a:pt x="793" y="102"/>
                      </a:lnTo>
                      <a:lnTo>
                        <a:pt x="766" y="109"/>
                      </a:lnTo>
                      <a:lnTo>
                        <a:pt x="779" y="128"/>
                      </a:lnTo>
                      <a:lnTo>
                        <a:pt x="772" y="129"/>
                      </a:lnTo>
                      <a:lnTo>
                        <a:pt x="782" y="128"/>
                      </a:lnTo>
                      <a:lnTo>
                        <a:pt x="782" y="140"/>
                      </a:lnTo>
                      <a:lnTo>
                        <a:pt x="810" y="148"/>
                      </a:lnTo>
                      <a:lnTo>
                        <a:pt x="792" y="157"/>
                      </a:lnTo>
                      <a:lnTo>
                        <a:pt x="813" y="173"/>
                      </a:lnTo>
                      <a:lnTo>
                        <a:pt x="815" y="199"/>
                      </a:lnTo>
                      <a:lnTo>
                        <a:pt x="813" y="208"/>
                      </a:lnTo>
                      <a:lnTo>
                        <a:pt x="779" y="182"/>
                      </a:lnTo>
                      <a:lnTo>
                        <a:pt x="782" y="188"/>
                      </a:lnTo>
                      <a:lnTo>
                        <a:pt x="775" y="188"/>
                      </a:lnTo>
                      <a:lnTo>
                        <a:pt x="797" y="204"/>
                      </a:lnTo>
                      <a:lnTo>
                        <a:pt x="782" y="217"/>
                      </a:lnTo>
                      <a:lnTo>
                        <a:pt x="795" y="215"/>
                      </a:lnTo>
                      <a:lnTo>
                        <a:pt x="793" y="233"/>
                      </a:lnTo>
                      <a:lnTo>
                        <a:pt x="792" y="235"/>
                      </a:lnTo>
                      <a:lnTo>
                        <a:pt x="813" y="235"/>
                      </a:lnTo>
                      <a:lnTo>
                        <a:pt x="821" y="250"/>
                      </a:lnTo>
                      <a:lnTo>
                        <a:pt x="813" y="259"/>
                      </a:lnTo>
                      <a:lnTo>
                        <a:pt x="775" y="242"/>
                      </a:lnTo>
                      <a:lnTo>
                        <a:pt x="777" y="253"/>
                      </a:lnTo>
                      <a:lnTo>
                        <a:pt x="768" y="257"/>
                      </a:lnTo>
                      <a:lnTo>
                        <a:pt x="773" y="257"/>
                      </a:lnTo>
                      <a:lnTo>
                        <a:pt x="770" y="270"/>
                      </a:lnTo>
                      <a:lnTo>
                        <a:pt x="801" y="281"/>
                      </a:lnTo>
                      <a:lnTo>
                        <a:pt x="799" y="299"/>
                      </a:lnTo>
                      <a:lnTo>
                        <a:pt x="770" y="312"/>
                      </a:lnTo>
                      <a:lnTo>
                        <a:pt x="742" y="284"/>
                      </a:lnTo>
                      <a:lnTo>
                        <a:pt x="739" y="295"/>
                      </a:lnTo>
                      <a:lnTo>
                        <a:pt x="731" y="292"/>
                      </a:lnTo>
                      <a:lnTo>
                        <a:pt x="733" y="301"/>
                      </a:lnTo>
                      <a:lnTo>
                        <a:pt x="717" y="314"/>
                      </a:lnTo>
                      <a:lnTo>
                        <a:pt x="700" y="310"/>
                      </a:lnTo>
                      <a:lnTo>
                        <a:pt x="708" y="314"/>
                      </a:lnTo>
                      <a:lnTo>
                        <a:pt x="702" y="321"/>
                      </a:lnTo>
                      <a:lnTo>
                        <a:pt x="731" y="325"/>
                      </a:lnTo>
                      <a:lnTo>
                        <a:pt x="702" y="341"/>
                      </a:lnTo>
                      <a:lnTo>
                        <a:pt x="724" y="335"/>
                      </a:lnTo>
                      <a:lnTo>
                        <a:pt x="733" y="343"/>
                      </a:lnTo>
                      <a:lnTo>
                        <a:pt x="733" y="352"/>
                      </a:lnTo>
                      <a:lnTo>
                        <a:pt x="722" y="356"/>
                      </a:lnTo>
                      <a:lnTo>
                        <a:pt x="724" y="357"/>
                      </a:lnTo>
                      <a:lnTo>
                        <a:pt x="724" y="370"/>
                      </a:lnTo>
                      <a:lnTo>
                        <a:pt x="728" y="357"/>
                      </a:lnTo>
                      <a:lnTo>
                        <a:pt x="735" y="356"/>
                      </a:lnTo>
                      <a:lnTo>
                        <a:pt x="768" y="381"/>
                      </a:lnTo>
                      <a:lnTo>
                        <a:pt x="759" y="398"/>
                      </a:lnTo>
                      <a:lnTo>
                        <a:pt x="775" y="390"/>
                      </a:lnTo>
                      <a:lnTo>
                        <a:pt x="768" y="403"/>
                      </a:lnTo>
                      <a:lnTo>
                        <a:pt x="768" y="412"/>
                      </a:lnTo>
                      <a:lnTo>
                        <a:pt x="779" y="403"/>
                      </a:lnTo>
                      <a:lnTo>
                        <a:pt x="779" y="419"/>
                      </a:lnTo>
                      <a:lnTo>
                        <a:pt x="775" y="423"/>
                      </a:lnTo>
                      <a:lnTo>
                        <a:pt x="779" y="425"/>
                      </a:lnTo>
                      <a:lnTo>
                        <a:pt x="779" y="434"/>
                      </a:lnTo>
                      <a:lnTo>
                        <a:pt x="782" y="449"/>
                      </a:lnTo>
                      <a:lnTo>
                        <a:pt x="772" y="449"/>
                      </a:lnTo>
                      <a:lnTo>
                        <a:pt x="768" y="434"/>
                      </a:lnTo>
                      <a:lnTo>
                        <a:pt x="768" y="450"/>
                      </a:lnTo>
                      <a:lnTo>
                        <a:pt x="755" y="449"/>
                      </a:lnTo>
                      <a:lnTo>
                        <a:pt x="744" y="436"/>
                      </a:lnTo>
                      <a:lnTo>
                        <a:pt x="742" y="421"/>
                      </a:lnTo>
                      <a:lnTo>
                        <a:pt x="733" y="410"/>
                      </a:lnTo>
                      <a:lnTo>
                        <a:pt x="691" y="385"/>
                      </a:lnTo>
                      <a:lnTo>
                        <a:pt x="691" y="394"/>
                      </a:lnTo>
                      <a:lnTo>
                        <a:pt x="688" y="396"/>
                      </a:lnTo>
                      <a:lnTo>
                        <a:pt x="695" y="403"/>
                      </a:lnTo>
                      <a:lnTo>
                        <a:pt x="717" y="403"/>
                      </a:lnTo>
                      <a:lnTo>
                        <a:pt x="720" y="414"/>
                      </a:lnTo>
                      <a:lnTo>
                        <a:pt x="717" y="412"/>
                      </a:lnTo>
                      <a:lnTo>
                        <a:pt x="720" y="416"/>
                      </a:lnTo>
                      <a:lnTo>
                        <a:pt x="706" y="427"/>
                      </a:lnTo>
                      <a:lnTo>
                        <a:pt x="680" y="427"/>
                      </a:lnTo>
                      <a:lnTo>
                        <a:pt x="684" y="434"/>
                      </a:lnTo>
                      <a:lnTo>
                        <a:pt x="682" y="441"/>
                      </a:lnTo>
                      <a:lnTo>
                        <a:pt x="669" y="449"/>
                      </a:lnTo>
                      <a:lnTo>
                        <a:pt x="706" y="450"/>
                      </a:lnTo>
                      <a:lnTo>
                        <a:pt x="675" y="469"/>
                      </a:lnTo>
                      <a:lnTo>
                        <a:pt x="686" y="469"/>
                      </a:lnTo>
                      <a:lnTo>
                        <a:pt x="724" y="454"/>
                      </a:lnTo>
                      <a:lnTo>
                        <a:pt x="750" y="465"/>
                      </a:lnTo>
                      <a:lnTo>
                        <a:pt x="775" y="463"/>
                      </a:lnTo>
                      <a:lnTo>
                        <a:pt x="772" y="474"/>
                      </a:lnTo>
                      <a:lnTo>
                        <a:pt x="759" y="474"/>
                      </a:lnTo>
                      <a:lnTo>
                        <a:pt x="757" y="476"/>
                      </a:lnTo>
                      <a:lnTo>
                        <a:pt x="762" y="480"/>
                      </a:lnTo>
                      <a:lnTo>
                        <a:pt x="748" y="481"/>
                      </a:lnTo>
                      <a:lnTo>
                        <a:pt x="751" y="485"/>
                      </a:lnTo>
                      <a:lnTo>
                        <a:pt x="750" y="491"/>
                      </a:lnTo>
                      <a:lnTo>
                        <a:pt x="741" y="489"/>
                      </a:lnTo>
                      <a:lnTo>
                        <a:pt x="744" y="496"/>
                      </a:lnTo>
                      <a:lnTo>
                        <a:pt x="726" y="505"/>
                      </a:lnTo>
                      <a:lnTo>
                        <a:pt x="731" y="511"/>
                      </a:lnTo>
                      <a:lnTo>
                        <a:pt x="720" y="511"/>
                      </a:lnTo>
                      <a:lnTo>
                        <a:pt x="724" y="514"/>
                      </a:lnTo>
                      <a:lnTo>
                        <a:pt x="711" y="527"/>
                      </a:lnTo>
                      <a:lnTo>
                        <a:pt x="662" y="545"/>
                      </a:lnTo>
                      <a:lnTo>
                        <a:pt x="655" y="540"/>
                      </a:lnTo>
                      <a:lnTo>
                        <a:pt x="651" y="551"/>
                      </a:lnTo>
                      <a:lnTo>
                        <a:pt x="644" y="543"/>
                      </a:lnTo>
                      <a:lnTo>
                        <a:pt x="648" y="553"/>
                      </a:lnTo>
                      <a:lnTo>
                        <a:pt x="638" y="547"/>
                      </a:lnTo>
                      <a:lnTo>
                        <a:pt x="637" y="551"/>
                      </a:lnTo>
                      <a:lnTo>
                        <a:pt x="640" y="554"/>
                      </a:lnTo>
                      <a:lnTo>
                        <a:pt x="629" y="554"/>
                      </a:lnTo>
                      <a:lnTo>
                        <a:pt x="626" y="547"/>
                      </a:lnTo>
                      <a:lnTo>
                        <a:pt x="629" y="545"/>
                      </a:lnTo>
                      <a:lnTo>
                        <a:pt x="618" y="540"/>
                      </a:lnTo>
                      <a:lnTo>
                        <a:pt x="615" y="529"/>
                      </a:lnTo>
                      <a:lnTo>
                        <a:pt x="613" y="534"/>
                      </a:lnTo>
                      <a:lnTo>
                        <a:pt x="617" y="547"/>
                      </a:lnTo>
                      <a:lnTo>
                        <a:pt x="624" y="553"/>
                      </a:lnTo>
                      <a:lnTo>
                        <a:pt x="620" y="560"/>
                      </a:lnTo>
                      <a:lnTo>
                        <a:pt x="604" y="567"/>
                      </a:lnTo>
                      <a:lnTo>
                        <a:pt x="606" y="573"/>
                      </a:lnTo>
                      <a:lnTo>
                        <a:pt x="600" y="580"/>
                      </a:lnTo>
                      <a:lnTo>
                        <a:pt x="600" y="593"/>
                      </a:lnTo>
                      <a:lnTo>
                        <a:pt x="593" y="598"/>
                      </a:lnTo>
                      <a:lnTo>
                        <a:pt x="595" y="604"/>
                      </a:lnTo>
                      <a:lnTo>
                        <a:pt x="589" y="609"/>
                      </a:lnTo>
                      <a:lnTo>
                        <a:pt x="587" y="605"/>
                      </a:lnTo>
                      <a:lnTo>
                        <a:pt x="582" y="620"/>
                      </a:lnTo>
                      <a:lnTo>
                        <a:pt x="578" y="616"/>
                      </a:lnTo>
                      <a:lnTo>
                        <a:pt x="575" y="624"/>
                      </a:lnTo>
                      <a:lnTo>
                        <a:pt x="565" y="616"/>
                      </a:lnTo>
                      <a:lnTo>
                        <a:pt x="567" y="625"/>
                      </a:lnTo>
                      <a:lnTo>
                        <a:pt x="564" y="636"/>
                      </a:lnTo>
                      <a:lnTo>
                        <a:pt x="556" y="631"/>
                      </a:lnTo>
                      <a:lnTo>
                        <a:pt x="553" y="640"/>
                      </a:lnTo>
                      <a:lnTo>
                        <a:pt x="545" y="629"/>
                      </a:lnTo>
                      <a:lnTo>
                        <a:pt x="545" y="636"/>
                      </a:lnTo>
                      <a:lnTo>
                        <a:pt x="542" y="635"/>
                      </a:lnTo>
                      <a:lnTo>
                        <a:pt x="544" y="640"/>
                      </a:lnTo>
                      <a:lnTo>
                        <a:pt x="536" y="633"/>
                      </a:lnTo>
                      <a:lnTo>
                        <a:pt x="545" y="622"/>
                      </a:lnTo>
                      <a:lnTo>
                        <a:pt x="534" y="616"/>
                      </a:lnTo>
                      <a:lnTo>
                        <a:pt x="531" y="620"/>
                      </a:lnTo>
                      <a:lnTo>
                        <a:pt x="536" y="624"/>
                      </a:lnTo>
                      <a:lnTo>
                        <a:pt x="531" y="629"/>
                      </a:lnTo>
                      <a:lnTo>
                        <a:pt x="533" y="635"/>
                      </a:lnTo>
                      <a:lnTo>
                        <a:pt x="527" y="633"/>
                      </a:lnTo>
                      <a:lnTo>
                        <a:pt x="525" y="636"/>
                      </a:lnTo>
                      <a:lnTo>
                        <a:pt x="531" y="640"/>
                      </a:lnTo>
                      <a:lnTo>
                        <a:pt x="527" y="647"/>
                      </a:lnTo>
                      <a:lnTo>
                        <a:pt x="507" y="646"/>
                      </a:lnTo>
                      <a:lnTo>
                        <a:pt x="500" y="651"/>
                      </a:lnTo>
                      <a:lnTo>
                        <a:pt x="505" y="660"/>
                      </a:lnTo>
                      <a:lnTo>
                        <a:pt x="500" y="667"/>
                      </a:lnTo>
                      <a:lnTo>
                        <a:pt x="485" y="667"/>
                      </a:lnTo>
                      <a:lnTo>
                        <a:pt x="483" y="673"/>
                      </a:lnTo>
                      <a:lnTo>
                        <a:pt x="485" y="673"/>
                      </a:lnTo>
                      <a:lnTo>
                        <a:pt x="496" y="691"/>
                      </a:lnTo>
                      <a:lnTo>
                        <a:pt x="480" y="695"/>
                      </a:lnTo>
                      <a:lnTo>
                        <a:pt x="491" y="698"/>
                      </a:lnTo>
                      <a:lnTo>
                        <a:pt x="493" y="713"/>
                      </a:lnTo>
                      <a:lnTo>
                        <a:pt x="482" y="713"/>
                      </a:lnTo>
                      <a:lnTo>
                        <a:pt x="491" y="720"/>
                      </a:lnTo>
                      <a:lnTo>
                        <a:pt x="485" y="724"/>
                      </a:lnTo>
                      <a:lnTo>
                        <a:pt x="483" y="731"/>
                      </a:lnTo>
                      <a:lnTo>
                        <a:pt x="478" y="729"/>
                      </a:lnTo>
                      <a:lnTo>
                        <a:pt x="478" y="735"/>
                      </a:lnTo>
                      <a:lnTo>
                        <a:pt x="482" y="737"/>
                      </a:lnTo>
                      <a:lnTo>
                        <a:pt x="471" y="735"/>
                      </a:lnTo>
                      <a:lnTo>
                        <a:pt x="476" y="739"/>
                      </a:lnTo>
                      <a:lnTo>
                        <a:pt x="476" y="739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98" name=""/>
                <p:cNvSpPr/>
                <p:nvPr/>
              </p:nvSpPr>
              <p:spPr>
                <a:xfrm>
                  <a:off x="3485880" y="2184120"/>
                  <a:ext cx="63720" cy="44640"/>
                </a:xfrm>
                <a:custGeom>
                  <a:avLst/>
                  <a:gdLst/>
                  <a:ahLst/>
                  <a:rect l="l" t="t" r="r" b="b"/>
                  <a:pathLst>
                    <a:path w="40" h="28">
                      <a:moveTo>
                        <a:pt x="40" y="10"/>
                      </a:moveTo>
                      <a:lnTo>
                        <a:pt x="40" y="19"/>
                      </a:lnTo>
                      <a:lnTo>
                        <a:pt x="39" y="22"/>
                      </a:lnTo>
                      <a:lnTo>
                        <a:pt x="0" y="28"/>
                      </a:lnTo>
                      <a:lnTo>
                        <a:pt x="2" y="20"/>
                      </a:lnTo>
                      <a:lnTo>
                        <a:pt x="15" y="10"/>
                      </a:lnTo>
                      <a:lnTo>
                        <a:pt x="33" y="0"/>
                      </a:lnTo>
                      <a:lnTo>
                        <a:pt x="40" y="1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" bIns="-2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99" name=""/>
                <p:cNvSpPr/>
                <p:nvPr/>
              </p:nvSpPr>
              <p:spPr>
                <a:xfrm>
                  <a:off x="3485880" y="2184120"/>
                  <a:ext cx="63720" cy="44640"/>
                </a:xfrm>
                <a:custGeom>
                  <a:avLst/>
                  <a:gdLst/>
                  <a:ahLst/>
                  <a:rect l="l" t="t" r="r" b="b"/>
                  <a:pathLst>
                    <a:path w="40" h="28">
                      <a:moveTo>
                        <a:pt x="40" y="10"/>
                      </a:moveTo>
                      <a:lnTo>
                        <a:pt x="40" y="19"/>
                      </a:lnTo>
                      <a:lnTo>
                        <a:pt x="39" y="22"/>
                      </a:lnTo>
                      <a:lnTo>
                        <a:pt x="0" y="28"/>
                      </a:lnTo>
                      <a:lnTo>
                        <a:pt x="2" y="20"/>
                      </a:lnTo>
                      <a:lnTo>
                        <a:pt x="15" y="10"/>
                      </a:lnTo>
                      <a:lnTo>
                        <a:pt x="33" y="0"/>
                      </a:lnTo>
                      <a:lnTo>
                        <a:pt x="40" y="10"/>
                      </a:lnTo>
                      <a:lnTo>
                        <a:pt x="40" y="1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" bIns="-2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500" name=""/>
              <p:cNvGrpSpPr/>
              <p:nvPr/>
            </p:nvGrpSpPr>
            <p:grpSpPr>
              <a:xfrm>
                <a:off x="2482560" y="1558800"/>
                <a:ext cx="2916360" cy="3998880"/>
                <a:chOff x="2482560" y="1558800"/>
                <a:chExt cx="2916360" cy="3998880"/>
              </a:xfrm>
            </p:grpSpPr>
            <p:sp>
              <p:nvSpPr>
                <p:cNvPr id="501" name=""/>
                <p:cNvSpPr/>
                <p:nvPr/>
              </p:nvSpPr>
              <p:spPr>
                <a:xfrm>
                  <a:off x="3692520" y="1704960"/>
                  <a:ext cx="7920" cy="54000"/>
                </a:xfrm>
                <a:custGeom>
                  <a:avLst/>
                  <a:gdLst/>
                  <a:ahLst/>
                  <a:rect l="l" t="t" r="r" b="b"/>
                  <a:pathLst>
                    <a:path w="5" h="34">
                      <a:moveTo>
                        <a:pt x="5" y="5"/>
                      </a:moveTo>
                      <a:lnTo>
                        <a:pt x="5" y="3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02" name=""/>
                <p:cNvSpPr/>
                <p:nvPr/>
              </p:nvSpPr>
              <p:spPr>
                <a:xfrm>
                  <a:off x="3692520" y="1704960"/>
                  <a:ext cx="7920" cy="54000"/>
                </a:xfrm>
                <a:custGeom>
                  <a:avLst/>
                  <a:gdLst/>
                  <a:ahLst/>
                  <a:rect l="l" t="t" r="r" b="b"/>
                  <a:pathLst>
                    <a:path w="5" h="34">
                      <a:moveTo>
                        <a:pt x="5" y="5"/>
                      </a:moveTo>
                      <a:lnTo>
                        <a:pt x="5" y="3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5" y="5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03" name=""/>
                <p:cNvSpPr/>
                <p:nvPr/>
              </p:nvSpPr>
              <p:spPr>
                <a:xfrm>
                  <a:off x="2827080" y="2239920"/>
                  <a:ext cx="71640" cy="73080"/>
                </a:xfrm>
                <a:custGeom>
                  <a:avLst/>
                  <a:gdLst/>
                  <a:ahLst/>
                  <a:rect l="l" t="t" r="r" b="b"/>
                  <a:pathLst>
                    <a:path w="45" h="46">
                      <a:moveTo>
                        <a:pt x="7" y="0"/>
                      </a:moveTo>
                      <a:lnTo>
                        <a:pt x="25" y="7"/>
                      </a:lnTo>
                      <a:lnTo>
                        <a:pt x="45" y="35"/>
                      </a:lnTo>
                      <a:lnTo>
                        <a:pt x="23" y="46"/>
                      </a:lnTo>
                      <a:lnTo>
                        <a:pt x="11" y="44"/>
                      </a:lnTo>
                      <a:lnTo>
                        <a:pt x="21" y="38"/>
                      </a:lnTo>
                      <a:lnTo>
                        <a:pt x="0" y="35"/>
                      </a:lnTo>
                      <a:lnTo>
                        <a:pt x="7" y="31"/>
                      </a:lnTo>
                      <a:lnTo>
                        <a:pt x="0" y="24"/>
                      </a:lnTo>
                      <a:lnTo>
                        <a:pt x="9" y="20"/>
                      </a:lnTo>
                      <a:lnTo>
                        <a:pt x="1" y="11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6280" bIns="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04" name=""/>
                <p:cNvSpPr/>
                <p:nvPr/>
              </p:nvSpPr>
              <p:spPr>
                <a:xfrm>
                  <a:off x="2827080" y="2239920"/>
                  <a:ext cx="71640" cy="73080"/>
                </a:xfrm>
                <a:custGeom>
                  <a:avLst/>
                  <a:gdLst/>
                  <a:ahLst/>
                  <a:rect l="l" t="t" r="r" b="b"/>
                  <a:pathLst>
                    <a:path w="45" h="46">
                      <a:moveTo>
                        <a:pt x="7" y="0"/>
                      </a:moveTo>
                      <a:lnTo>
                        <a:pt x="25" y="7"/>
                      </a:lnTo>
                      <a:lnTo>
                        <a:pt x="45" y="35"/>
                      </a:lnTo>
                      <a:lnTo>
                        <a:pt x="23" y="46"/>
                      </a:lnTo>
                      <a:lnTo>
                        <a:pt x="11" y="44"/>
                      </a:lnTo>
                      <a:lnTo>
                        <a:pt x="21" y="38"/>
                      </a:lnTo>
                      <a:lnTo>
                        <a:pt x="0" y="35"/>
                      </a:lnTo>
                      <a:lnTo>
                        <a:pt x="7" y="31"/>
                      </a:lnTo>
                      <a:lnTo>
                        <a:pt x="0" y="24"/>
                      </a:lnTo>
                      <a:lnTo>
                        <a:pt x="9" y="20"/>
                      </a:lnTo>
                      <a:lnTo>
                        <a:pt x="1" y="11"/>
                      </a:lnTo>
                      <a:lnTo>
                        <a:pt x="7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6280" bIns="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05" name=""/>
                <p:cNvSpPr/>
                <p:nvPr/>
              </p:nvSpPr>
              <p:spPr>
                <a:xfrm>
                  <a:off x="3562200" y="2049480"/>
                  <a:ext cx="60480" cy="60120"/>
                </a:xfrm>
                <a:custGeom>
                  <a:avLst/>
                  <a:gdLst/>
                  <a:ahLst/>
                  <a:rect l="l" t="t" r="r" b="b"/>
                  <a:pathLst>
                    <a:path w="38" h="38">
                      <a:moveTo>
                        <a:pt x="23" y="7"/>
                      </a:moveTo>
                      <a:lnTo>
                        <a:pt x="36" y="18"/>
                      </a:lnTo>
                      <a:lnTo>
                        <a:pt x="38" y="23"/>
                      </a:lnTo>
                      <a:lnTo>
                        <a:pt x="25" y="23"/>
                      </a:lnTo>
                      <a:lnTo>
                        <a:pt x="34" y="31"/>
                      </a:lnTo>
                      <a:lnTo>
                        <a:pt x="33" y="38"/>
                      </a:lnTo>
                      <a:lnTo>
                        <a:pt x="7" y="20"/>
                      </a:lnTo>
                      <a:lnTo>
                        <a:pt x="0" y="0"/>
                      </a:lnTo>
                      <a:lnTo>
                        <a:pt x="23" y="7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320" bIns="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06" name=""/>
                <p:cNvSpPr/>
                <p:nvPr/>
              </p:nvSpPr>
              <p:spPr>
                <a:xfrm>
                  <a:off x="3562200" y="2049480"/>
                  <a:ext cx="60480" cy="60120"/>
                </a:xfrm>
                <a:custGeom>
                  <a:avLst/>
                  <a:gdLst/>
                  <a:ahLst/>
                  <a:rect l="l" t="t" r="r" b="b"/>
                  <a:pathLst>
                    <a:path w="38" h="38">
                      <a:moveTo>
                        <a:pt x="23" y="7"/>
                      </a:moveTo>
                      <a:lnTo>
                        <a:pt x="36" y="18"/>
                      </a:lnTo>
                      <a:lnTo>
                        <a:pt x="38" y="23"/>
                      </a:lnTo>
                      <a:lnTo>
                        <a:pt x="25" y="23"/>
                      </a:lnTo>
                      <a:lnTo>
                        <a:pt x="34" y="31"/>
                      </a:lnTo>
                      <a:lnTo>
                        <a:pt x="33" y="38"/>
                      </a:lnTo>
                      <a:lnTo>
                        <a:pt x="7" y="20"/>
                      </a:lnTo>
                      <a:lnTo>
                        <a:pt x="0" y="0"/>
                      </a:lnTo>
                      <a:lnTo>
                        <a:pt x="23" y="7"/>
                      </a:lnTo>
                      <a:lnTo>
                        <a:pt x="23" y="7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320" bIns="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07" name=""/>
                <p:cNvSpPr/>
                <p:nvPr/>
              </p:nvSpPr>
              <p:spPr>
                <a:xfrm>
                  <a:off x="3622680" y="1919160"/>
                  <a:ext cx="42840" cy="25560"/>
                </a:xfrm>
                <a:custGeom>
                  <a:avLst/>
                  <a:gdLst/>
                  <a:ahLst/>
                  <a:rect l="l" t="t" r="r" b="b"/>
                  <a:pathLst>
                    <a:path w="27" h="16">
                      <a:moveTo>
                        <a:pt x="4" y="0"/>
                      </a:moveTo>
                      <a:lnTo>
                        <a:pt x="0" y="9"/>
                      </a:lnTo>
                      <a:lnTo>
                        <a:pt x="13" y="16"/>
                      </a:lnTo>
                      <a:lnTo>
                        <a:pt x="27" y="9"/>
                      </a:lnTo>
                      <a:lnTo>
                        <a:pt x="18" y="3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240" bIns="-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08" name=""/>
                <p:cNvSpPr/>
                <p:nvPr/>
              </p:nvSpPr>
              <p:spPr>
                <a:xfrm>
                  <a:off x="3622680" y="1919160"/>
                  <a:ext cx="42840" cy="25560"/>
                </a:xfrm>
                <a:custGeom>
                  <a:avLst/>
                  <a:gdLst/>
                  <a:ahLst/>
                  <a:rect l="l" t="t" r="r" b="b"/>
                  <a:pathLst>
                    <a:path w="27" h="16">
                      <a:moveTo>
                        <a:pt x="4" y="0"/>
                      </a:moveTo>
                      <a:lnTo>
                        <a:pt x="0" y="9"/>
                      </a:lnTo>
                      <a:lnTo>
                        <a:pt x="13" y="16"/>
                      </a:lnTo>
                      <a:lnTo>
                        <a:pt x="27" y="9"/>
                      </a:lnTo>
                      <a:lnTo>
                        <a:pt x="18" y="3"/>
                      </a:lnTo>
                      <a:lnTo>
                        <a:pt x="4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240" bIns="-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09" name=""/>
                <p:cNvSpPr/>
                <p:nvPr/>
              </p:nvSpPr>
              <p:spPr>
                <a:xfrm>
                  <a:off x="3697200" y="1828800"/>
                  <a:ext cx="31680" cy="38160"/>
                </a:xfrm>
                <a:custGeom>
                  <a:avLst/>
                  <a:gdLst/>
                  <a:ahLst/>
                  <a:rect l="l" t="t" r="r" b="b"/>
                  <a:pathLst>
                    <a:path w="20" h="24">
                      <a:moveTo>
                        <a:pt x="15" y="2"/>
                      </a:moveTo>
                      <a:lnTo>
                        <a:pt x="10" y="9"/>
                      </a:lnTo>
                      <a:lnTo>
                        <a:pt x="15" y="15"/>
                      </a:lnTo>
                      <a:lnTo>
                        <a:pt x="20" y="13"/>
                      </a:lnTo>
                      <a:lnTo>
                        <a:pt x="20" y="24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15" y="2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10" name=""/>
                <p:cNvSpPr/>
                <p:nvPr/>
              </p:nvSpPr>
              <p:spPr>
                <a:xfrm>
                  <a:off x="3697200" y="1828800"/>
                  <a:ext cx="31680" cy="38160"/>
                </a:xfrm>
                <a:custGeom>
                  <a:avLst/>
                  <a:gdLst/>
                  <a:ahLst/>
                  <a:rect l="l" t="t" r="r" b="b"/>
                  <a:pathLst>
                    <a:path w="20" h="24">
                      <a:moveTo>
                        <a:pt x="15" y="2"/>
                      </a:moveTo>
                      <a:lnTo>
                        <a:pt x="10" y="9"/>
                      </a:lnTo>
                      <a:lnTo>
                        <a:pt x="15" y="15"/>
                      </a:lnTo>
                      <a:lnTo>
                        <a:pt x="20" y="13"/>
                      </a:lnTo>
                      <a:lnTo>
                        <a:pt x="20" y="24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15" y="2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11" name=""/>
                <p:cNvSpPr/>
                <p:nvPr/>
              </p:nvSpPr>
              <p:spPr>
                <a:xfrm>
                  <a:off x="3717720" y="1558800"/>
                  <a:ext cx="11160" cy="30240"/>
                </a:xfrm>
                <a:custGeom>
                  <a:avLst/>
                  <a:gdLst/>
                  <a:ahLst/>
                  <a:rect l="l" t="t" r="r" b="b"/>
                  <a:pathLst>
                    <a:path w="7" h="19">
                      <a:moveTo>
                        <a:pt x="6" y="0"/>
                      </a:moveTo>
                      <a:lnTo>
                        <a:pt x="7" y="4"/>
                      </a:lnTo>
                      <a:lnTo>
                        <a:pt x="7" y="15"/>
                      </a:lnTo>
                      <a:lnTo>
                        <a:pt x="0" y="19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12" name=""/>
                <p:cNvSpPr/>
                <p:nvPr/>
              </p:nvSpPr>
              <p:spPr>
                <a:xfrm>
                  <a:off x="3717720" y="1558800"/>
                  <a:ext cx="11160" cy="30240"/>
                </a:xfrm>
                <a:custGeom>
                  <a:avLst/>
                  <a:gdLst/>
                  <a:ahLst/>
                  <a:rect l="l" t="t" r="r" b="b"/>
                  <a:pathLst>
                    <a:path w="7" h="19">
                      <a:moveTo>
                        <a:pt x="6" y="0"/>
                      </a:moveTo>
                      <a:lnTo>
                        <a:pt x="7" y="4"/>
                      </a:lnTo>
                      <a:lnTo>
                        <a:pt x="7" y="15"/>
                      </a:lnTo>
                      <a:lnTo>
                        <a:pt x="0" y="19"/>
                      </a:ln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13" name=""/>
                <p:cNvSpPr/>
                <p:nvPr/>
              </p:nvSpPr>
              <p:spPr>
                <a:xfrm>
                  <a:off x="3538440" y="2000160"/>
                  <a:ext cx="60120" cy="34920"/>
                </a:xfrm>
                <a:custGeom>
                  <a:avLst/>
                  <a:gdLst/>
                  <a:ahLst/>
                  <a:rect l="l" t="t" r="r" b="b"/>
                  <a:pathLst>
                    <a:path w="38" h="22">
                      <a:moveTo>
                        <a:pt x="0" y="11"/>
                      </a:moveTo>
                      <a:lnTo>
                        <a:pt x="18" y="22"/>
                      </a:lnTo>
                      <a:lnTo>
                        <a:pt x="38" y="14"/>
                      </a:lnTo>
                      <a:lnTo>
                        <a:pt x="7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14" name=""/>
                <p:cNvSpPr/>
                <p:nvPr/>
              </p:nvSpPr>
              <p:spPr>
                <a:xfrm>
                  <a:off x="3538440" y="2000160"/>
                  <a:ext cx="60120" cy="34920"/>
                </a:xfrm>
                <a:custGeom>
                  <a:avLst/>
                  <a:gdLst/>
                  <a:ahLst/>
                  <a:rect l="l" t="t" r="r" b="b"/>
                  <a:pathLst>
                    <a:path w="38" h="22">
                      <a:moveTo>
                        <a:pt x="0" y="11"/>
                      </a:moveTo>
                      <a:lnTo>
                        <a:pt x="18" y="22"/>
                      </a:lnTo>
                      <a:lnTo>
                        <a:pt x="38" y="14"/>
                      </a:lnTo>
                      <a:lnTo>
                        <a:pt x="7" y="0"/>
                      </a:lnTo>
                      <a:lnTo>
                        <a:pt x="0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15" name=""/>
                <p:cNvSpPr/>
                <p:nvPr/>
              </p:nvSpPr>
              <p:spPr>
                <a:xfrm>
                  <a:off x="3558960" y="2031840"/>
                  <a:ext cx="63720" cy="28800"/>
                </a:xfrm>
                <a:custGeom>
                  <a:avLst/>
                  <a:gdLst/>
                  <a:ahLst/>
                  <a:rect l="l" t="t" r="r" b="b"/>
                  <a:pathLst>
                    <a:path w="40" h="18">
                      <a:moveTo>
                        <a:pt x="40" y="9"/>
                      </a:moveTo>
                      <a:lnTo>
                        <a:pt x="35" y="12"/>
                      </a:lnTo>
                      <a:lnTo>
                        <a:pt x="40" y="18"/>
                      </a:lnTo>
                      <a:lnTo>
                        <a:pt x="35" y="18"/>
                      </a:lnTo>
                      <a:lnTo>
                        <a:pt x="0" y="3"/>
                      </a:lnTo>
                      <a:lnTo>
                        <a:pt x="20" y="0"/>
                      </a:lnTo>
                      <a:lnTo>
                        <a:pt x="40" y="9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000" bIns="-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16" name=""/>
                <p:cNvSpPr/>
                <p:nvPr/>
              </p:nvSpPr>
              <p:spPr>
                <a:xfrm>
                  <a:off x="3558960" y="2031840"/>
                  <a:ext cx="63720" cy="28800"/>
                </a:xfrm>
                <a:custGeom>
                  <a:avLst/>
                  <a:gdLst/>
                  <a:ahLst/>
                  <a:rect l="l" t="t" r="r" b="b"/>
                  <a:pathLst>
                    <a:path w="40" h="18">
                      <a:moveTo>
                        <a:pt x="40" y="9"/>
                      </a:moveTo>
                      <a:lnTo>
                        <a:pt x="35" y="12"/>
                      </a:lnTo>
                      <a:lnTo>
                        <a:pt x="40" y="18"/>
                      </a:lnTo>
                      <a:lnTo>
                        <a:pt x="35" y="18"/>
                      </a:lnTo>
                      <a:lnTo>
                        <a:pt x="0" y="3"/>
                      </a:lnTo>
                      <a:lnTo>
                        <a:pt x="20" y="0"/>
                      </a:lnTo>
                      <a:lnTo>
                        <a:pt x="40" y="9"/>
                      </a:lnTo>
                      <a:lnTo>
                        <a:pt x="40" y="9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000" bIns="-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17" name=""/>
                <p:cNvSpPr/>
                <p:nvPr/>
              </p:nvSpPr>
              <p:spPr>
                <a:xfrm>
                  <a:off x="2482560" y="1611360"/>
                  <a:ext cx="74880" cy="20520"/>
                </a:xfrm>
                <a:custGeom>
                  <a:avLst/>
                  <a:gdLst/>
                  <a:ahLst/>
                  <a:rect l="l" t="t" r="r" b="b"/>
                  <a:pathLst>
                    <a:path w="47" h="13">
                      <a:moveTo>
                        <a:pt x="0" y="9"/>
                      </a:moveTo>
                      <a:lnTo>
                        <a:pt x="27" y="0"/>
                      </a:lnTo>
                      <a:lnTo>
                        <a:pt x="47" y="13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18" name=""/>
                <p:cNvSpPr/>
                <p:nvPr/>
              </p:nvSpPr>
              <p:spPr>
                <a:xfrm>
                  <a:off x="2482560" y="1611360"/>
                  <a:ext cx="74880" cy="20520"/>
                </a:xfrm>
                <a:custGeom>
                  <a:avLst/>
                  <a:gdLst/>
                  <a:ahLst/>
                  <a:rect l="l" t="t" r="r" b="b"/>
                  <a:pathLst>
                    <a:path w="47" h="13">
                      <a:moveTo>
                        <a:pt x="0" y="9"/>
                      </a:moveTo>
                      <a:lnTo>
                        <a:pt x="27" y="0"/>
                      </a:lnTo>
                      <a:lnTo>
                        <a:pt x="47" y="13"/>
                      </a:lnTo>
                      <a:lnTo>
                        <a:pt x="0" y="9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19" name=""/>
                <p:cNvSpPr/>
                <p:nvPr/>
              </p:nvSpPr>
              <p:spPr>
                <a:xfrm>
                  <a:off x="3949560" y="3701880"/>
                  <a:ext cx="492120" cy="495360"/>
                </a:xfrm>
                <a:custGeom>
                  <a:avLst/>
                  <a:gdLst/>
                  <a:ahLst/>
                  <a:rect l="l" t="t" r="r" b="b"/>
                  <a:pathLst>
                    <a:path w="310" h="312">
                      <a:moveTo>
                        <a:pt x="100" y="36"/>
                      </a:moveTo>
                      <a:lnTo>
                        <a:pt x="111" y="33"/>
                      </a:lnTo>
                      <a:lnTo>
                        <a:pt x="119" y="26"/>
                      </a:lnTo>
                      <a:lnTo>
                        <a:pt x="131" y="22"/>
                      </a:lnTo>
                      <a:lnTo>
                        <a:pt x="137" y="18"/>
                      </a:lnTo>
                      <a:lnTo>
                        <a:pt x="151" y="11"/>
                      </a:lnTo>
                      <a:lnTo>
                        <a:pt x="191" y="4"/>
                      </a:lnTo>
                      <a:lnTo>
                        <a:pt x="206" y="4"/>
                      </a:lnTo>
                      <a:lnTo>
                        <a:pt x="212" y="7"/>
                      </a:lnTo>
                      <a:lnTo>
                        <a:pt x="228" y="0"/>
                      </a:lnTo>
                      <a:lnTo>
                        <a:pt x="237" y="4"/>
                      </a:lnTo>
                      <a:lnTo>
                        <a:pt x="241" y="0"/>
                      </a:lnTo>
                      <a:lnTo>
                        <a:pt x="250" y="4"/>
                      </a:lnTo>
                      <a:lnTo>
                        <a:pt x="263" y="2"/>
                      </a:lnTo>
                      <a:lnTo>
                        <a:pt x="255" y="11"/>
                      </a:lnTo>
                      <a:lnTo>
                        <a:pt x="259" y="11"/>
                      </a:lnTo>
                      <a:lnTo>
                        <a:pt x="257" y="24"/>
                      </a:lnTo>
                      <a:lnTo>
                        <a:pt x="259" y="36"/>
                      </a:lnTo>
                      <a:lnTo>
                        <a:pt x="255" y="47"/>
                      </a:lnTo>
                      <a:lnTo>
                        <a:pt x="243" y="58"/>
                      </a:lnTo>
                      <a:lnTo>
                        <a:pt x="246" y="71"/>
                      </a:lnTo>
                      <a:lnTo>
                        <a:pt x="253" y="75"/>
                      </a:lnTo>
                      <a:lnTo>
                        <a:pt x="255" y="86"/>
                      </a:lnTo>
                      <a:lnTo>
                        <a:pt x="268" y="93"/>
                      </a:lnTo>
                      <a:lnTo>
                        <a:pt x="274" y="124"/>
                      </a:lnTo>
                      <a:lnTo>
                        <a:pt x="270" y="131"/>
                      </a:lnTo>
                      <a:lnTo>
                        <a:pt x="275" y="140"/>
                      </a:lnTo>
                      <a:lnTo>
                        <a:pt x="279" y="168"/>
                      </a:lnTo>
                      <a:lnTo>
                        <a:pt x="277" y="190"/>
                      </a:lnTo>
                      <a:lnTo>
                        <a:pt x="272" y="195"/>
                      </a:lnTo>
                      <a:lnTo>
                        <a:pt x="279" y="210"/>
                      </a:lnTo>
                      <a:lnTo>
                        <a:pt x="283" y="219"/>
                      </a:lnTo>
                      <a:lnTo>
                        <a:pt x="286" y="221"/>
                      </a:lnTo>
                      <a:lnTo>
                        <a:pt x="303" y="226"/>
                      </a:lnTo>
                      <a:lnTo>
                        <a:pt x="310" y="241"/>
                      </a:lnTo>
                      <a:lnTo>
                        <a:pt x="250" y="279"/>
                      </a:lnTo>
                      <a:lnTo>
                        <a:pt x="217" y="305"/>
                      </a:lnTo>
                      <a:lnTo>
                        <a:pt x="193" y="310"/>
                      </a:lnTo>
                      <a:lnTo>
                        <a:pt x="181" y="312"/>
                      </a:lnTo>
                      <a:lnTo>
                        <a:pt x="177" y="312"/>
                      </a:lnTo>
                      <a:lnTo>
                        <a:pt x="179" y="299"/>
                      </a:lnTo>
                      <a:lnTo>
                        <a:pt x="159" y="292"/>
                      </a:lnTo>
                      <a:lnTo>
                        <a:pt x="155" y="286"/>
                      </a:lnTo>
                      <a:lnTo>
                        <a:pt x="148" y="283"/>
                      </a:lnTo>
                      <a:lnTo>
                        <a:pt x="148" y="277"/>
                      </a:lnTo>
                      <a:lnTo>
                        <a:pt x="55" y="215"/>
                      </a:lnTo>
                      <a:lnTo>
                        <a:pt x="0" y="177"/>
                      </a:lnTo>
                      <a:lnTo>
                        <a:pt x="0" y="170"/>
                      </a:lnTo>
                      <a:lnTo>
                        <a:pt x="0" y="150"/>
                      </a:lnTo>
                      <a:lnTo>
                        <a:pt x="5" y="144"/>
                      </a:lnTo>
                      <a:lnTo>
                        <a:pt x="24" y="135"/>
                      </a:lnTo>
                      <a:lnTo>
                        <a:pt x="29" y="135"/>
                      </a:lnTo>
                      <a:lnTo>
                        <a:pt x="31" y="131"/>
                      </a:lnTo>
                      <a:lnTo>
                        <a:pt x="44" y="129"/>
                      </a:lnTo>
                      <a:lnTo>
                        <a:pt x="57" y="119"/>
                      </a:lnTo>
                      <a:lnTo>
                        <a:pt x="75" y="111"/>
                      </a:lnTo>
                      <a:lnTo>
                        <a:pt x="73" y="108"/>
                      </a:lnTo>
                      <a:lnTo>
                        <a:pt x="73" y="98"/>
                      </a:lnTo>
                      <a:lnTo>
                        <a:pt x="86" y="97"/>
                      </a:lnTo>
                      <a:lnTo>
                        <a:pt x="86" y="91"/>
                      </a:lnTo>
                      <a:lnTo>
                        <a:pt x="113" y="89"/>
                      </a:lnTo>
                      <a:lnTo>
                        <a:pt x="111" y="88"/>
                      </a:lnTo>
                      <a:lnTo>
                        <a:pt x="115" y="84"/>
                      </a:lnTo>
                      <a:lnTo>
                        <a:pt x="106" y="75"/>
                      </a:lnTo>
                      <a:lnTo>
                        <a:pt x="104" y="42"/>
                      </a:lnTo>
                      <a:lnTo>
                        <a:pt x="97" y="36"/>
                      </a:lnTo>
                      <a:lnTo>
                        <a:pt x="100" y="36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20" name=""/>
                <p:cNvSpPr/>
                <p:nvPr/>
              </p:nvSpPr>
              <p:spPr>
                <a:xfrm>
                  <a:off x="3949560" y="3701880"/>
                  <a:ext cx="492120" cy="495360"/>
                </a:xfrm>
                <a:custGeom>
                  <a:avLst/>
                  <a:gdLst/>
                  <a:ahLst/>
                  <a:rect l="l" t="t" r="r" b="b"/>
                  <a:pathLst>
                    <a:path w="310" h="312">
                      <a:moveTo>
                        <a:pt x="100" y="36"/>
                      </a:moveTo>
                      <a:lnTo>
                        <a:pt x="111" y="33"/>
                      </a:lnTo>
                      <a:lnTo>
                        <a:pt x="119" y="26"/>
                      </a:lnTo>
                      <a:lnTo>
                        <a:pt x="131" y="22"/>
                      </a:lnTo>
                      <a:lnTo>
                        <a:pt x="137" y="18"/>
                      </a:lnTo>
                      <a:lnTo>
                        <a:pt x="151" y="11"/>
                      </a:lnTo>
                      <a:lnTo>
                        <a:pt x="191" y="4"/>
                      </a:lnTo>
                      <a:lnTo>
                        <a:pt x="206" y="4"/>
                      </a:lnTo>
                      <a:lnTo>
                        <a:pt x="212" y="7"/>
                      </a:lnTo>
                      <a:lnTo>
                        <a:pt x="228" y="0"/>
                      </a:lnTo>
                      <a:lnTo>
                        <a:pt x="237" y="4"/>
                      </a:lnTo>
                      <a:lnTo>
                        <a:pt x="241" y="0"/>
                      </a:lnTo>
                      <a:lnTo>
                        <a:pt x="250" y="4"/>
                      </a:lnTo>
                      <a:lnTo>
                        <a:pt x="263" y="2"/>
                      </a:lnTo>
                      <a:lnTo>
                        <a:pt x="255" y="11"/>
                      </a:lnTo>
                      <a:lnTo>
                        <a:pt x="259" y="11"/>
                      </a:lnTo>
                      <a:lnTo>
                        <a:pt x="257" y="24"/>
                      </a:lnTo>
                      <a:lnTo>
                        <a:pt x="259" y="36"/>
                      </a:lnTo>
                      <a:lnTo>
                        <a:pt x="255" y="47"/>
                      </a:lnTo>
                      <a:lnTo>
                        <a:pt x="243" y="58"/>
                      </a:lnTo>
                      <a:lnTo>
                        <a:pt x="246" y="71"/>
                      </a:lnTo>
                      <a:lnTo>
                        <a:pt x="253" y="75"/>
                      </a:lnTo>
                      <a:lnTo>
                        <a:pt x="255" y="86"/>
                      </a:lnTo>
                      <a:lnTo>
                        <a:pt x="268" y="93"/>
                      </a:lnTo>
                      <a:lnTo>
                        <a:pt x="274" y="124"/>
                      </a:lnTo>
                      <a:lnTo>
                        <a:pt x="270" y="131"/>
                      </a:lnTo>
                      <a:lnTo>
                        <a:pt x="275" y="140"/>
                      </a:lnTo>
                      <a:lnTo>
                        <a:pt x="279" y="168"/>
                      </a:lnTo>
                      <a:lnTo>
                        <a:pt x="277" y="190"/>
                      </a:lnTo>
                      <a:lnTo>
                        <a:pt x="272" y="195"/>
                      </a:lnTo>
                      <a:lnTo>
                        <a:pt x="279" y="210"/>
                      </a:lnTo>
                      <a:lnTo>
                        <a:pt x="283" y="219"/>
                      </a:lnTo>
                      <a:lnTo>
                        <a:pt x="286" y="221"/>
                      </a:lnTo>
                      <a:lnTo>
                        <a:pt x="303" y="226"/>
                      </a:lnTo>
                      <a:lnTo>
                        <a:pt x="310" y="241"/>
                      </a:lnTo>
                      <a:lnTo>
                        <a:pt x="250" y="279"/>
                      </a:lnTo>
                      <a:lnTo>
                        <a:pt x="217" y="305"/>
                      </a:lnTo>
                      <a:lnTo>
                        <a:pt x="193" y="310"/>
                      </a:lnTo>
                      <a:lnTo>
                        <a:pt x="181" y="312"/>
                      </a:lnTo>
                      <a:lnTo>
                        <a:pt x="177" y="312"/>
                      </a:lnTo>
                      <a:lnTo>
                        <a:pt x="179" y="299"/>
                      </a:lnTo>
                      <a:lnTo>
                        <a:pt x="159" y="292"/>
                      </a:lnTo>
                      <a:lnTo>
                        <a:pt x="155" y="286"/>
                      </a:lnTo>
                      <a:lnTo>
                        <a:pt x="148" y="283"/>
                      </a:lnTo>
                      <a:lnTo>
                        <a:pt x="148" y="277"/>
                      </a:lnTo>
                      <a:lnTo>
                        <a:pt x="55" y="215"/>
                      </a:lnTo>
                      <a:lnTo>
                        <a:pt x="0" y="177"/>
                      </a:lnTo>
                      <a:lnTo>
                        <a:pt x="0" y="170"/>
                      </a:lnTo>
                      <a:lnTo>
                        <a:pt x="0" y="150"/>
                      </a:lnTo>
                      <a:lnTo>
                        <a:pt x="5" y="144"/>
                      </a:lnTo>
                      <a:lnTo>
                        <a:pt x="24" y="135"/>
                      </a:lnTo>
                      <a:lnTo>
                        <a:pt x="29" y="135"/>
                      </a:lnTo>
                      <a:lnTo>
                        <a:pt x="31" y="131"/>
                      </a:lnTo>
                      <a:lnTo>
                        <a:pt x="44" y="129"/>
                      </a:lnTo>
                      <a:lnTo>
                        <a:pt x="57" y="119"/>
                      </a:lnTo>
                      <a:lnTo>
                        <a:pt x="75" y="111"/>
                      </a:lnTo>
                      <a:lnTo>
                        <a:pt x="73" y="108"/>
                      </a:lnTo>
                      <a:lnTo>
                        <a:pt x="73" y="98"/>
                      </a:lnTo>
                      <a:lnTo>
                        <a:pt x="86" y="97"/>
                      </a:lnTo>
                      <a:lnTo>
                        <a:pt x="86" y="91"/>
                      </a:lnTo>
                      <a:lnTo>
                        <a:pt x="113" y="89"/>
                      </a:lnTo>
                      <a:lnTo>
                        <a:pt x="111" y="88"/>
                      </a:lnTo>
                      <a:lnTo>
                        <a:pt x="115" y="84"/>
                      </a:lnTo>
                      <a:lnTo>
                        <a:pt x="106" y="75"/>
                      </a:lnTo>
                      <a:lnTo>
                        <a:pt x="104" y="42"/>
                      </a:lnTo>
                      <a:lnTo>
                        <a:pt x="97" y="36"/>
                      </a:lnTo>
                      <a:lnTo>
                        <a:pt x="100" y="36"/>
                      </a:lnTo>
                      <a:lnTo>
                        <a:pt x="100" y="36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21" name=""/>
                <p:cNvSpPr/>
                <p:nvPr/>
              </p:nvSpPr>
              <p:spPr>
                <a:xfrm>
                  <a:off x="4435200" y="4805280"/>
                  <a:ext cx="308160" cy="299880"/>
                </a:xfrm>
                <a:custGeom>
                  <a:avLst/>
                  <a:gdLst/>
                  <a:ahLst/>
                  <a:rect l="l" t="t" r="r" b="b"/>
                  <a:pathLst>
                    <a:path w="194" h="189">
                      <a:moveTo>
                        <a:pt x="0" y="179"/>
                      </a:moveTo>
                      <a:lnTo>
                        <a:pt x="2" y="157"/>
                      </a:lnTo>
                      <a:lnTo>
                        <a:pt x="13" y="122"/>
                      </a:lnTo>
                      <a:lnTo>
                        <a:pt x="20" y="107"/>
                      </a:lnTo>
                      <a:lnTo>
                        <a:pt x="31" y="98"/>
                      </a:lnTo>
                      <a:lnTo>
                        <a:pt x="33" y="80"/>
                      </a:lnTo>
                      <a:lnTo>
                        <a:pt x="33" y="73"/>
                      </a:lnTo>
                      <a:lnTo>
                        <a:pt x="26" y="65"/>
                      </a:lnTo>
                      <a:lnTo>
                        <a:pt x="24" y="51"/>
                      </a:lnTo>
                      <a:lnTo>
                        <a:pt x="26" y="45"/>
                      </a:lnTo>
                      <a:lnTo>
                        <a:pt x="24" y="38"/>
                      </a:lnTo>
                      <a:lnTo>
                        <a:pt x="11" y="7"/>
                      </a:lnTo>
                      <a:lnTo>
                        <a:pt x="26" y="0"/>
                      </a:lnTo>
                      <a:lnTo>
                        <a:pt x="71" y="0"/>
                      </a:lnTo>
                      <a:lnTo>
                        <a:pt x="77" y="5"/>
                      </a:lnTo>
                      <a:lnTo>
                        <a:pt x="82" y="24"/>
                      </a:lnTo>
                      <a:lnTo>
                        <a:pt x="95" y="34"/>
                      </a:lnTo>
                      <a:lnTo>
                        <a:pt x="117" y="33"/>
                      </a:lnTo>
                      <a:lnTo>
                        <a:pt x="122" y="18"/>
                      </a:lnTo>
                      <a:lnTo>
                        <a:pt x="141" y="16"/>
                      </a:lnTo>
                      <a:lnTo>
                        <a:pt x="141" y="22"/>
                      </a:lnTo>
                      <a:lnTo>
                        <a:pt x="153" y="22"/>
                      </a:lnTo>
                      <a:lnTo>
                        <a:pt x="155" y="25"/>
                      </a:lnTo>
                      <a:lnTo>
                        <a:pt x="157" y="56"/>
                      </a:lnTo>
                      <a:lnTo>
                        <a:pt x="163" y="73"/>
                      </a:lnTo>
                      <a:lnTo>
                        <a:pt x="159" y="82"/>
                      </a:lnTo>
                      <a:lnTo>
                        <a:pt x="163" y="84"/>
                      </a:lnTo>
                      <a:lnTo>
                        <a:pt x="168" y="78"/>
                      </a:lnTo>
                      <a:lnTo>
                        <a:pt x="190" y="76"/>
                      </a:lnTo>
                      <a:lnTo>
                        <a:pt x="188" y="107"/>
                      </a:lnTo>
                      <a:lnTo>
                        <a:pt x="194" y="109"/>
                      </a:lnTo>
                      <a:lnTo>
                        <a:pt x="159" y="109"/>
                      </a:lnTo>
                      <a:lnTo>
                        <a:pt x="159" y="166"/>
                      </a:lnTo>
                      <a:lnTo>
                        <a:pt x="177" y="182"/>
                      </a:lnTo>
                      <a:lnTo>
                        <a:pt x="152" y="189"/>
                      </a:lnTo>
                      <a:lnTo>
                        <a:pt x="130" y="186"/>
                      </a:lnTo>
                      <a:lnTo>
                        <a:pt x="115" y="186"/>
                      </a:lnTo>
                      <a:lnTo>
                        <a:pt x="102" y="179"/>
                      </a:lnTo>
                      <a:lnTo>
                        <a:pt x="35" y="179"/>
                      </a:lnTo>
                      <a:lnTo>
                        <a:pt x="24" y="171"/>
                      </a:lnTo>
                      <a:lnTo>
                        <a:pt x="17" y="171"/>
                      </a:lnTo>
                      <a:lnTo>
                        <a:pt x="9" y="175"/>
                      </a:lnTo>
                      <a:lnTo>
                        <a:pt x="8" y="173"/>
                      </a:lnTo>
                      <a:lnTo>
                        <a:pt x="0" y="179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22" name=""/>
                <p:cNvSpPr/>
                <p:nvPr/>
              </p:nvSpPr>
              <p:spPr>
                <a:xfrm>
                  <a:off x="4435200" y="4805280"/>
                  <a:ext cx="308160" cy="299880"/>
                </a:xfrm>
                <a:custGeom>
                  <a:avLst/>
                  <a:gdLst/>
                  <a:ahLst/>
                  <a:rect l="l" t="t" r="r" b="b"/>
                  <a:pathLst>
                    <a:path w="194" h="189">
                      <a:moveTo>
                        <a:pt x="0" y="179"/>
                      </a:moveTo>
                      <a:lnTo>
                        <a:pt x="2" y="157"/>
                      </a:lnTo>
                      <a:lnTo>
                        <a:pt x="13" y="122"/>
                      </a:lnTo>
                      <a:lnTo>
                        <a:pt x="20" y="107"/>
                      </a:lnTo>
                      <a:lnTo>
                        <a:pt x="31" y="98"/>
                      </a:lnTo>
                      <a:lnTo>
                        <a:pt x="33" y="80"/>
                      </a:lnTo>
                      <a:lnTo>
                        <a:pt x="33" y="73"/>
                      </a:lnTo>
                      <a:lnTo>
                        <a:pt x="26" y="65"/>
                      </a:lnTo>
                      <a:lnTo>
                        <a:pt x="24" y="51"/>
                      </a:lnTo>
                      <a:lnTo>
                        <a:pt x="26" y="45"/>
                      </a:lnTo>
                      <a:lnTo>
                        <a:pt x="24" y="38"/>
                      </a:lnTo>
                      <a:lnTo>
                        <a:pt x="11" y="7"/>
                      </a:lnTo>
                      <a:lnTo>
                        <a:pt x="26" y="0"/>
                      </a:lnTo>
                      <a:lnTo>
                        <a:pt x="71" y="0"/>
                      </a:lnTo>
                      <a:lnTo>
                        <a:pt x="77" y="5"/>
                      </a:lnTo>
                      <a:lnTo>
                        <a:pt x="82" y="24"/>
                      </a:lnTo>
                      <a:lnTo>
                        <a:pt x="95" y="34"/>
                      </a:lnTo>
                      <a:lnTo>
                        <a:pt x="117" y="33"/>
                      </a:lnTo>
                      <a:lnTo>
                        <a:pt x="122" y="18"/>
                      </a:lnTo>
                      <a:lnTo>
                        <a:pt x="141" y="16"/>
                      </a:lnTo>
                      <a:lnTo>
                        <a:pt x="141" y="22"/>
                      </a:lnTo>
                      <a:lnTo>
                        <a:pt x="153" y="22"/>
                      </a:lnTo>
                      <a:lnTo>
                        <a:pt x="155" y="25"/>
                      </a:lnTo>
                      <a:lnTo>
                        <a:pt x="157" y="56"/>
                      </a:lnTo>
                      <a:lnTo>
                        <a:pt x="163" y="73"/>
                      </a:lnTo>
                      <a:lnTo>
                        <a:pt x="159" y="82"/>
                      </a:lnTo>
                      <a:lnTo>
                        <a:pt x="163" y="84"/>
                      </a:lnTo>
                      <a:lnTo>
                        <a:pt x="168" y="78"/>
                      </a:lnTo>
                      <a:lnTo>
                        <a:pt x="190" y="76"/>
                      </a:lnTo>
                      <a:lnTo>
                        <a:pt x="188" y="107"/>
                      </a:lnTo>
                      <a:lnTo>
                        <a:pt x="194" y="109"/>
                      </a:lnTo>
                      <a:lnTo>
                        <a:pt x="159" y="109"/>
                      </a:lnTo>
                      <a:lnTo>
                        <a:pt x="159" y="166"/>
                      </a:lnTo>
                      <a:lnTo>
                        <a:pt x="177" y="182"/>
                      </a:lnTo>
                      <a:lnTo>
                        <a:pt x="152" y="189"/>
                      </a:lnTo>
                      <a:lnTo>
                        <a:pt x="130" y="186"/>
                      </a:lnTo>
                      <a:lnTo>
                        <a:pt x="115" y="186"/>
                      </a:lnTo>
                      <a:lnTo>
                        <a:pt x="102" y="179"/>
                      </a:lnTo>
                      <a:lnTo>
                        <a:pt x="35" y="179"/>
                      </a:lnTo>
                      <a:lnTo>
                        <a:pt x="24" y="171"/>
                      </a:lnTo>
                      <a:lnTo>
                        <a:pt x="17" y="171"/>
                      </a:lnTo>
                      <a:lnTo>
                        <a:pt x="9" y="175"/>
                      </a:lnTo>
                      <a:lnTo>
                        <a:pt x="8" y="173"/>
                      </a:lnTo>
                      <a:lnTo>
                        <a:pt x="0" y="179"/>
                      </a:lnTo>
                      <a:lnTo>
                        <a:pt x="0" y="179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23" name=""/>
                <p:cNvSpPr/>
                <p:nvPr/>
              </p:nvSpPr>
              <p:spPr>
                <a:xfrm>
                  <a:off x="4448160" y="4770360"/>
                  <a:ext cx="21960" cy="34920"/>
                </a:xfrm>
                <a:custGeom>
                  <a:avLst/>
                  <a:gdLst/>
                  <a:ahLst/>
                  <a:rect l="l" t="t" r="r" b="b"/>
                  <a:pathLst>
                    <a:path w="14" h="22">
                      <a:moveTo>
                        <a:pt x="3" y="22"/>
                      </a:moveTo>
                      <a:lnTo>
                        <a:pt x="0" y="11"/>
                      </a:lnTo>
                      <a:lnTo>
                        <a:pt x="9" y="0"/>
                      </a:lnTo>
                      <a:lnTo>
                        <a:pt x="14" y="4"/>
                      </a:lnTo>
                      <a:lnTo>
                        <a:pt x="7" y="9"/>
                      </a:lnTo>
                      <a:lnTo>
                        <a:pt x="7" y="22"/>
                      </a:lnTo>
                      <a:lnTo>
                        <a:pt x="3" y="22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24" name=""/>
                <p:cNvSpPr/>
                <p:nvPr/>
              </p:nvSpPr>
              <p:spPr>
                <a:xfrm>
                  <a:off x="4448160" y="4770360"/>
                  <a:ext cx="21960" cy="34920"/>
                </a:xfrm>
                <a:custGeom>
                  <a:avLst/>
                  <a:gdLst/>
                  <a:ahLst/>
                  <a:rect l="l" t="t" r="r" b="b"/>
                  <a:pathLst>
                    <a:path w="14" h="22">
                      <a:moveTo>
                        <a:pt x="3" y="22"/>
                      </a:moveTo>
                      <a:lnTo>
                        <a:pt x="0" y="11"/>
                      </a:lnTo>
                      <a:lnTo>
                        <a:pt x="9" y="0"/>
                      </a:lnTo>
                      <a:lnTo>
                        <a:pt x="14" y="4"/>
                      </a:lnTo>
                      <a:lnTo>
                        <a:pt x="7" y="9"/>
                      </a:lnTo>
                      <a:lnTo>
                        <a:pt x="7" y="22"/>
                      </a:lnTo>
                      <a:lnTo>
                        <a:pt x="3" y="22"/>
                      </a:lnTo>
                      <a:lnTo>
                        <a:pt x="3" y="2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25" name=""/>
                <p:cNvSpPr/>
                <p:nvPr/>
              </p:nvSpPr>
              <p:spPr>
                <a:xfrm>
                  <a:off x="4635360" y="5100480"/>
                  <a:ext cx="228600" cy="235080"/>
                </a:xfrm>
                <a:custGeom>
                  <a:avLst/>
                  <a:gdLst/>
                  <a:ahLst/>
                  <a:rect l="l" t="t" r="r" b="b"/>
                  <a:pathLst>
                    <a:path w="144" h="148">
                      <a:moveTo>
                        <a:pt x="144" y="69"/>
                      </a:moveTo>
                      <a:lnTo>
                        <a:pt x="117" y="87"/>
                      </a:lnTo>
                      <a:lnTo>
                        <a:pt x="91" y="115"/>
                      </a:lnTo>
                      <a:lnTo>
                        <a:pt x="88" y="126"/>
                      </a:lnTo>
                      <a:lnTo>
                        <a:pt x="75" y="129"/>
                      </a:lnTo>
                      <a:lnTo>
                        <a:pt x="60" y="124"/>
                      </a:lnTo>
                      <a:lnTo>
                        <a:pt x="53" y="124"/>
                      </a:lnTo>
                      <a:lnTo>
                        <a:pt x="37" y="144"/>
                      </a:lnTo>
                      <a:lnTo>
                        <a:pt x="26" y="148"/>
                      </a:lnTo>
                      <a:lnTo>
                        <a:pt x="13" y="146"/>
                      </a:lnTo>
                      <a:lnTo>
                        <a:pt x="15" y="127"/>
                      </a:lnTo>
                      <a:lnTo>
                        <a:pt x="0" y="113"/>
                      </a:lnTo>
                      <a:lnTo>
                        <a:pt x="0" y="67"/>
                      </a:lnTo>
                      <a:lnTo>
                        <a:pt x="17" y="67"/>
                      </a:lnTo>
                      <a:lnTo>
                        <a:pt x="17" y="11"/>
                      </a:lnTo>
                      <a:lnTo>
                        <a:pt x="46" y="3"/>
                      </a:lnTo>
                      <a:lnTo>
                        <a:pt x="53" y="5"/>
                      </a:lnTo>
                      <a:lnTo>
                        <a:pt x="57" y="13"/>
                      </a:lnTo>
                      <a:lnTo>
                        <a:pt x="66" y="3"/>
                      </a:lnTo>
                      <a:lnTo>
                        <a:pt x="77" y="0"/>
                      </a:lnTo>
                      <a:lnTo>
                        <a:pt x="82" y="0"/>
                      </a:lnTo>
                      <a:lnTo>
                        <a:pt x="95" y="24"/>
                      </a:lnTo>
                      <a:lnTo>
                        <a:pt x="120" y="45"/>
                      </a:lnTo>
                      <a:lnTo>
                        <a:pt x="124" y="58"/>
                      </a:lnTo>
                      <a:lnTo>
                        <a:pt x="144" y="69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26" name=""/>
                <p:cNvSpPr/>
                <p:nvPr/>
              </p:nvSpPr>
              <p:spPr>
                <a:xfrm>
                  <a:off x="4635360" y="5100480"/>
                  <a:ext cx="228600" cy="235080"/>
                </a:xfrm>
                <a:custGeom>
                  <a:avLst/>
                  <a:gdLst/>
                  <a:ahLst/>
                  <a:rect l="l" t="t" r="r" b="b"/>
                  <a:pathLst>
                    <a:path w="144" h="148">
                      <a:moveTo>
                        <a:pt x="144" y="69"/>
                      </a:moveTo>
                      <a:lnTo>
                        <a:pt x="117" y="87"/>
                      </a:lnTo>
                      <a:lnTo>
                        <a:pt x="91" y="115"/>
                      </a:lnTo>
                      <a:lnTo>
                        <a:pt x="88" y="126"/>
                      </a:lnTo>
                      <a:lnTo>
                        <a:pt x="75" y="129"/>
                      </a:lnTo>
                      <a:lnTo>
                        <a:pt x="60" y="124"/>
                      </a:lnTo>
                      <a:lnTo>
                        <a:pt x="53" y="124"/>
                      </a:lnTo>
                      <a:lnTo>
                        <a:pt x="37" y="144"/>
                      </a:lnTo>
                      <a:lnTo>
                        <a:pt x="26" y="148"/>
                      </a:lnTo>
                      <a:lnTo>
                        <a:pt x="13" y="146"/>
                      </a:lnTo>
                      <a:lnTo>
                        <a:pt x="15" y="127"/>
                      </a:lnTo>
                      <a:lnTo>
                        <a:pt x="0" y="113"/>
                      </a:lnTo>
                      <a:lnTo>
                        <a:pt x="0" y="67"/>
                      </a:lnTo>
                      <a:lnTo>
                        <a:pt x="17" y="67"/>
                      </a:lnTo>
                      <a:lnTo>
                        <a:pt x="17" y="11"/>
                      </a:lnTo>
                      <a:lnTo>
                        <a:pt x="46" y="3"/>
                      </a:lnTo>
                      <a:lnTo>
                        <a:pt x="53" y="5"/>
                      </a:lnTo>
                      <a:lnTo>
                        <a:pt x="57" y="13"/>
                      </a:lnTo>
                      <a:lnTo>
                        <a:pt x="66" y="3"/>
                      </a:lnTo>
                      <a:lnTo>
                        <a:pt x="77" y="0"/>
                      </a:lnTo>
                      <a:lnTo>
                        <a:pt x="82" y="0"/>
                      </a:lnTo>
                      <a:lnTo>
                        <a:pt x="95" y="24"/>
                      </a:lnTo>
                      <a:lnTo>
                        <a:pt x="120" y="45"/>
                      </a:lnTo>
                      <a:lnTo>
                        <a:pt x="124" y="58"/>
                      </a:lnTo>
                      <a:lnTo>
                        <a:pt x="144" y="69"/>
                      </a:lnTo>
                      <a:lnTo>
                        <a:pt x="144" y="69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27" name=""/>
                <p:cNvSpPr/>
                <p:nvPr/>
              </p:nvSpPr>
              <p:spPr>
                <a:xfrm>
                  <a:off x="4360680" y="4352760"/>
                  <a:ext cx="185760" cy="273240"/>
                </a:xfrm>
                <a:custGeom>
                  <a:avLst/>
                  <a:gdLst/>
                  <a:ahLst/>
                  <a:rect l="l" t="t" r="r" b="b"/>
                  <a:pathLst>
                    <a:path w="117" h="172">
                      <a:moveTo>
                        <a:pt x="86" y="6"/>
                      </a:moveTo>
                      <a:lnTo>
                        <a:pt x="91" y="9"/>
                      </a:lnTo>
                      <a:lnTo>
                        <a:pt x="91" y="19"/>
                      </a:lnTo>
                      <a:lnTo>
                        <a:pt x="76" y="30"/>
                      </a:lnTo>
                      <a:lnTo>
                        <a:pt x="66" y="61"/>
                      </a:lnTo>
                      <a:lnTo>
                        <a:pt x="58" y="68"/>
                      </a:lnTo>
                      <a:lnTo>
                        <a:pt x="46" y="97"/>
                      </a:lnTo>
                      <a:lnTo>
                        <a:pt x="40" y="99"/>
                      </a:lnTo>
                      <a:lnTo>
                        <a:pt x="31" y="92"/>
                      </a:lnTo>
                      <a:lnTo>
                        <a:pt x="16" y="92"/>
                      </a:lnTo>
                      <a:lnTo>
                        <a:pt x="5" y="108"/>
                      </a:lnTo>
                      <a:lnTo>
                        <a:pt x="0" y="126"/>
                      </a:lnTo>
                      <a:lnTo>
                        <a:pt x="0" y="128"/>
                      </a:lnTo>
                      <a:lnTo>
                        <a:pt x="5" y="128"/>
                      </a:lnTo>
                      <a:lnTo>
                        <a:pt x="7" y="135"/>
                      </a:lnTo>
                      <a:lnTo>
                        <a:pt x="18" y="135"/>
                      </a:lnTo>
                      <a:lnTo>
                        <a:pt x="16" y="141"/>
                      </a:lnTo>
                      <a:lnTo>
                        <a:pt x="22" y="146"/>
                      </a:lnTo>
                      <a:lnTo>
                        <a:pt x="18" y="164"/>
                      </a:lnTo>
                      <a:lnTo>
                        <a:pt x="42" y="163"/>
                      </a:lnTo>
                      <a:lnTo>
                        <a:pt x="73" y="164"/>
                      </a:lnTo>
                      <a:lnTo>
                        <a:pt x="93" y="164"/>
                      </a:lnTo>
                      <a:lnTo>
                        <a:pt x="107" y="166"/>
                      </a:lnTo>
                      <a:lnTo>
                        <a:pt x="113" y="172"/>
                      </a:lnTo>
                      <a:lnTo>
                        <a:pt x="117" y="154"/>
                      </a:lnTo>
                      <a:lnTo>
                        <a:pt x="106" y="144"/>
                      </a:lnTo>
                      <a:lnTo>
                        <a:pt x="93" y="123"/>
                      </a:lnTo>
                      <a:lnTo>
                        <a:pt x="93" y="106"/>
                      </a:lnTo>
                      <a:lnTo>
                        <a:pt x="106" y="84"/>
                      </a:lnTo>
                      <a:lnTo>
                        <a:pt x="100" y="64"/>
                      </a:lnTo>
                      <a:lnTo>
                        <a:pt x="89" y="59"/>
                      </a:lnTo>
                      <a:lnTo>
                        <a:pt x="86" y="50"/>
                      </a:lnTo>
                      <a:lnTo>
                        <a:pt x="87" y="44"/>
                      </a:lnTo>
                      <a:lnTo>
                        <a:pt x="104" y="44"/>
                      </a:lnTo>
                      <a:lnTo>
                        <a:pt x="97" y="30"/>
                      </a:lnTo>
                      <a:lnTo>
                        <a:pt x="98" y="15"/>
                      </a:lnTo>
                      <a:lnTo>
                        <a:pt x="93" y="0"/>
                      </a:lnTo>
                      <a:lnTo>
                        <a:pt x="86" y="6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28" name=""/>
                <p:cNvSpPr/>
                <p:nvPr/>
              </p:nvSpPr>
              <p:spPr>
                <a:xfrm>
                  <a:off x="4360680" y="4352760"/>
                  <a:ext cx="185760" cy="273240"/>
                </a:xfrm>
                <a:custGeom>
                  <a:avLst/>
                  <a:gdLst/>
                  <a:ahLst/>
                  <a:rect l="l" t="t" r="r" b="b"/>
                  <a:pathLst>
                    <a:path w="117" h="172">
                      <a:moveTo>
                        <a:pt x="86" y="6"/>
                      </a:moveTo>
                      <a:lnTo>
                        <a:pt x="91" y="9"/>
                      </a:lnTo>
                      <a:lnTo>
                        <a:pt x="91" y="19"/>
                      </a:lnTo>
                      <a:lnTo>
                        <a:pt x="76" y="30"/>
                      </a:lnTo>
                      <a:lnTo>
                        <a:pt x="66" y="61"/>
                      </a:lnTo>
                      <a:lnTo>
                        <a:pt x="58" y="68"/>
                      </a:lnTo>
                      <a:lnTo>
                        <a:pt x="46" y="97"/>
                      </a:lnTo>
                      <a:lnTo>
                        <a:pt x="40" y="99"/>
                      </a:lnTo>
                      <a:lnTo>
                        <a:pt x="31" y="92"/>
                      </a:lnTo>
                      <a:lnTo>
                        <a:pt x="16" y="92"/>
                      </a:lnTo>
                      <a:lnTo>
                        <a:pt x="5" y="108"/>
                      </a:lnTo>
                      <a:lnTo>
                        <a:pt x="0" y="126"/>
                      </a:lnTo>
                      <a:lnTo>
                        <a:pt x="0" y="128"/>
                      </a:lnTo>
                      <a:lnTo>
                        <a:pt x="5" y="128"/>
                      </a:lnTo>
                      <a:lnTo>
                        <a:pt x="7" y="135"/>
                      </a:lnTo>
                      <a:lnTo>
                        <a:pt x="18" y="135"/>
                      </a:lnTo>
                      <a:lnTo>
                        <a:pt x="16" y="141"/>
                      </a:lnTo>
                      <a:lnTo>
                        <a:pt x="22" y="146"/>
                      </a:lnTo>
                      <a:lnTo>
                        <a:pt x="18" y="164"/>
                      </a:lnTo>
                      <a:lnTo>
                        <a:pt x="42" y="163"/>
                      </a:lnTo>
                      <a:lnTo>
                        <a:pt x="73" y="164"/>
                      </a:lnTo>
                      <a:lnTo>
                        <a:pt x="93" y="164"/>
                      </a:lnTo>
                      <a:lnTo>
                        <a:pt x="107" y="166"/>
                      </a:lnTo>
                      <a:lnTo>
                        <a:pt x="113" y="172"/>
                      </a:lnTo>
                      <a:lnTo>
                        <a:pt x="117" y="154"/>
                      </a:lnTo>
                      <a:lnTo>
                        <a:pt x="106" y="144"/>
                      </a:lnTo>
                      <a:lnTo>
                        <a:pt x="93" y="123"/>
                      </a:lnTo>
                      <a:lnTo>
                        <a:pt x="93" y="106"/>
                      </a:lnTo>
                      <a:lnTo>
                        <a:pt x="106" y="84"/>
                      </a:lnTo>
                      <a:lnTo>
                        <a:pt x="100" y="64"/>
                      </a:lnTo>
                      <a:lnTo>
                        <a:pt x="89" y="59"/>
                      </a:lnTo>
                      <a:lnTo>
                        <a:pt x="86" y="50"/>
                      </a:lnTo>
                      <a:lnTo>
                        <a:pt x="87" y="44"/>
                      </a:lnTo>
                      <a:lnTo>
                        <a:pt x="104" y="44"/>
                      </a:lnTo>
                      <a:lnTo>
                        <a:pt x="97" y="30"/>
                      </a:lnTo>
                      <a:lnTo>
                        <a:pt x="98" y="15"/>
                      </a:lnTo>
                      <a:lnTo>
                        <a:pt x="93" y="0"/>
                      </a:lnTo>
                      <a:lnTo>
                        <a:pt x="86" y="6"/>
                      </a:lnTo>
                      <a:lnTo>
                        <a:pt x="86" y="6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29" name=""/>
                <p:cNvSpPr/>
                <p:nvPr/>
              </p:nvSpPr>
              <p:spPr>
                <a:xfrm>
                  <a:off x="4508280" y="4400280"/>
                  <a:ext cx="316080" cy="196920"/>
                </a:xfrm>
                <a:custGeom>
                  <a:avLst/>
                  <a:gdLst/>
                  <a:ahLst/>
                  <a:rect l="l" t="t" r="r" b="b"/>
                  <a:pathLst>
                    <a:path w="199" h="124">
                      <a:moveTo>
                        <a:pt x="124" y="0"/>
                      </a:moveTo>
                      <a:lnTo>
                        <a:pt x="113" y="0"/>
                      </a:lnTo>
                      <a:lnTo>
                        <a:pt x="109" y="10"/>
                      </a:lnTo>
                      <a:lnTo>
                        <a:pt x="91" y="27"/>
                      </a:lnTo>
                      <a:lnTo>
                        <a:pt x="69" y="31"/>
                      </a:lnTo>
                      <a:lnTo>
                        <a:pt x="69" y="36"/>
                      </a:lnTo>
                      <a:lnTo>
                        <a:pt x="62" y="43"/>
                      </a:lnTo>
                      <a:lnTo>
                        <a:pt x="49" y="45"/>
                      </a:lnTo>
                      <a:lnTo>
                        <a:pt x="35" y="51"/>
                      </a:lnTo>
                      <a:lnTo>
                        <a:pt x="31" y="47"/>
                      </a:lnTo>
                      <a:lnTo>
                        <a:pt x="22" y="52"/>
                      </a:lnTo>
                      <a:lnTo>
                        <a:pt x="13" y="54"/>
                      </a:lnTo>
                      <a:lnTo>
                        <a:pt x="0" y="76"/>
                      </a:lnTo>
                      <a:lnTo>
                        <a:pt x="0" y="93"/>
                      </a:lnTo>
                      <a:lnTo>
                        <a:pt x="13" y="114"/>
                      </a:lnTo>
                      <a:lnTo>
                        <a:pt x="24" y="124"/>
                      </a:lnTo>
                      <a:lnTo>
                        <a:pt x="38" y="113"/>
                      </a:lnTo>
                      <a:lnTo>
                        <a:pt x="42" y="111"/>
                      </a:lnTo>
                      <a:lnTo>
                        <a:pt x="51" y="114"/>
                      </a:lnTo>
                      <a:lnTo>
                        <a:pt x="62" y="111"/>
                      </a:lnTo>
                      <a:lnTo>
                        <a:pt x="66" y="109"/>
                      </a:lnTo>
                      <a:lnTo>
                        <a:pt x="66" y="98"/>
                      </a:lnTo>
                      <a:lnTo>
                        <a:pt x="75" y="87"/>
                      </a:lnTo>
                      <a:lnTo>
                        <a:pt x="84" y="89"/>
                      </a:lnTo>
                      <a:lnTo>
                        <a:pt x="93" y="98"/>
                      </a:lnTo>
                      <a:lnTo>
                        <a:pt x="97" y="96"/>
                      </a:lnTo>
                      <a:lnTo>
                        <a:pt x="107" y="102"/>
                      </a:lnTo>
                      <a:lnTo>
                        <a:pt x="120" y="102"/>
                      </a:lnTo>
                      <a:lnTo>
                        <a:pt x="128" y="93"/>
                      </a:lnTo>
                      <a:lnTo>
                        <a:pt x="135" y="96"/>
                      </a:lnTo>
                      <a:lnTo>
                        <a:pt x="153" y="89"/>
                      </a:lnTo>
                      <a:lnTo>
                        <a:pt x="157" y="93"/>
                      </a:lnTo>
                      <a:lnTo>
                        <a:pt x="162" y="91"/>
                      </a:lnTo>
                      <a:lnTo>
                        <a:pt x="162" y="87"/>
                      </a:lnTo>
                      <a:lnTo>
                        <a:pt x="179" y="87"/>
                      </a:lnTo>
                      <a:lnTo>
                        <a:pt x="182" y="91"/>
                      </a:lnTo>
                      <a:lnTo>
                        <a:pt x="186" y="89"/>
                      </a:lnTo>
                      <a:lnTo>
                        <a:pt x="188" y="91"/>
                      </a:lnTo>
                      <a:lnTo>
                        <a:pt x="191" y="87"/>
                      </a:lnTo>
                      <a:lnTo>
                        <a:pt x="199" y="89"/>
                      </a:lnTo>
                      <a:lnTo>
                        <a:pt x="195" y="82"/>
                      </a:lnTo>
                      <a:lnTo>
                        <a:pt x="184" y="74"/>
                      </a:lnTo>
                      <a:lnTo>
                        <a:pt x="179" y="62"/>
                      </a:lnTo>
                      <a:lnTo>
                        <a:pt x="164" y="51"/>
                      </a:lnTo>
                      <a:lnTo>
                        <a:pt x="162" y="43"/>
                      </a:lnTo>
                      <a:lnTo>
                        <a:pt x="148" y="40"/>
                      </a:lnTo>
                      <a:lnTo>
                        <a:pt x="146" y="36"/>
                      </a:lnTo>
                      <a:lnTo>
                        <a:pt x="137" y="31"/>
                      </a:lnTo>
                      <a:lnTo>
                        <a:pt x="137" y="12"/>
                      </a:lnTo>
                      <a:lnTo>
                        <a:pt x="124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30" name=""/>
                <p:cNvSpPr/>
                <p:nvPr/>
              </p:nvSpPr>
              <p:spPr>
                <a:xfrm>
                  <a:off x="4508280" y="4400280"/>
                  <a:ext cx="316080" cy="196920"/>
                </a:xfrm>
                <a:custGeom>
                  <a:avLst/>
                  <a:gdLst/>
                  <a:ahLst/>
                  <a:rect l="l" t="t" r="r" b="b"/>
                  <a:pathLst>
                    <a:path w="199" h="124">
                      <a:moveTo>
                        <a:pt x="124" y="0"/>
                      </a:moveTo>
                      <a:lnTo>
                        <a:pt x="113" y="0"/>
                      </a:lnTo>
                      <a:lnTo>
                        <a:pt x="109" y="10"/>
                      </a:lnTo>
                      <a:lnTo>
                        <a:pt x="91" y="27"/>
                      </a:lnTo>
                      <a:lnTo>
                        <a:pt x="69" y="31"/>
                      </a:lnTo>
                      <a:lnTo>
                        <a:pt x="69" y="36"/>
                      </a:lnTo>
                      <a:lnTo>
                        <a:pt x="62" y="43"/>
                      </a:lnTo>
                      <a:lnTo>
                        <a:pt x="49" y="45"/>
                      </a:lnTo>
                      <a:lnTo>
                        <a:pt x="35" y="51"/>
                      </a:lnTo>
                      <a:lnTo>
                        <a:pt x="31" y="47"/>
                      </a:lnTo>
                      <a:lnTo>
                        <a:pt x="22" y="52"/>
                      </a:lnTo>
                      <a:lnTo>
                        <a:pt x="13" y="54"/>
                      </a:lnTo>
                      <a:lnTo>
                        <a:pt x="0" y="76"/>
                      </a:lnTo>
                      <a:lnTo>
                        <a:pt x="0" y="93"/>
                      </a:lnTo>
                      <a:lnTo>
                        <a:pt x="13" y="114"/>
                      </a:lnTo>
                      <a:lnTo>
                        <a:pt x="24" y="124"/>
                      </a:lnTo>
                      <a:lnTo>
                        <a:pt x="38" y="113"/>
                      </a:lnTo>
                      <a:lnTo>
                        <a:pt x="42" y="111"/>
                      </a:lnTo>
                      <a:lnTo>
                        <a:pt x="51" y="114"/>
                      </a:lnTo>
                      <a:lnTo>
                        <a:pt x="62" y="111"/>
                      </a:lnTo>
                      <a:lnTo>
                        <a:pt x="66" y="109"/>
                      </a:lnTo>
                      <a:lnTo>
                        <a:pt x="66" y="98"/>
                      </a:lnTo>
                      <a:lnTo>
                        <a:pt x="75" y="87"/>
                      </a:lnTo>
                      <a:lnTo>
                        <a:pt x="84" y="89"/>
                      </a:lnTo>
                      <a:lnTo>
                        <a:pt x="93" y="98"/>
                      </a:lnTo>
                      <a:lnTo>
                        <a:pt x="97" y="96"/>
                      </a:lnTo>
                      <a:lnTo>
                        <a:pt x="107" y="102"/>
                      </a:lnTo>
                      <a:lnTo>
                        <a:pt x="120" y="102"/>
                      </a:lnTo>
                      <a:lnTo>
                        <a:pt x="128" y="93"/>
                      </a:lnTo>
                      <a:lnTo>
                        <a:pt x="135" y="96"/>
                      </a:lnTo>
                      <a:lnTo>
                        <a:pt x="153" y="89"/>
                      </a:lnTo>
                      <a:lnTo>
                        <a:pt x="157" y="93"/>
                      </a:lnTo>
                      <a:lnTo>
                        <a:pt x="162" y="91"/>
                      </a:lnTo>
                      <a:lnTo>
                        <a:pt x="162" y="87"/>
                      </a:lnTo>
                      <a:lnTo>
                        <a:pt x="179" y="87"/>
                      </a:lnTo>
                      <a:lnTo>
                        <a:pt x="182" y="91"/>
                      </a:lnTo>
                      <a:lnTo>
                        <a:pt x="186" y="89"/>
                      </a:lnTo>
                      <a:lnTo>
                        <a:pt x="188" y="91"/>
                      </a:lnTo>
                      <a:lnTo>
                        <a:pt x="191" y="87"/>
                      </a:lnTo>
                      <a:lnTo>
                        <a:pt x="199" y="89"/>
                      </a:lnTo>
                      <a:lnTo>
                        <a:pt x="195" y="82"/>
                      </a:lnTo>
                      <a:lnTo>
                        <a:pt x="184" y="74"/>
                      </a:lnTo>
                      <a:lnTo>
                        <a:pt x="179" y="62"/>
                      </a:lnTo>
                      <a:lnTo>
                        <a:pt x="164" y="51"/>
                      </a:lnTo>
                      <a:lnTo>
                        <a:pt x="162" y="43"/>
                      </a:lnTo>
                      <a:lnTo>
                        <a:pt x="148" y="40"/>
                      </a:lnTo>
                      <a:lnTo>
                        <a:pt x="146" y="36"/>
                      </a:lnTo>
                      <a:lnTo>
                        <a:pt x="137" y="31"/>
                      </a:lnTo>
                      <a:lnTo>
                        <a:pt x="137" y="12"/>
                      </a:lnTo>
                      <a:lnTo>
                        <a:pt x="124" y="0"/>
                      </a:lnTo>
                      <a:lnTo>
                        <a:pt x="124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31" name=""/>
                <p:cNvSpPr/>
                <p:nvPr/>
              </p:nvSpPr>
              <p:spPr>
                <a:xfrm>
                  <a:off x="4479840" y="4087800"/>
                  <a:ext cx="257040" cy="398520"/>
                </a:xfrm>
                <a:custGeom>
                  <a:avLst/>
                  <a:gdLst/>
                  <a:ahLst/>
                  <a:rect l="l" t="t" r="r" b="b"/>
                  <a:pathLst>
                    <a:path w="162" h="251">
                      <a:moveTo>
                        <a:pt x="25" y="3"/>
                      </a:moveTo>
                      <a:lnTo>
                        <a:pt x="42" y="0"/>
                      </a:lnTo>
                      <a:lnTo>
                        <a:pt x="162" y="62"/>
                      </a:lnTo>
                      <a:lnTo>
                        <a:pt x="162" y="120"/>
                      </a:lnTo>
                      <a:lnTo>
                        <a:pt x="146" y="124"/>
                      </a:lnTo>
                      <a:lnTo>
                        <a:pt x="144" y="131"/>
                      </a:lnTo>
                      <a:lnTo>
                        <a:pt x="136" y="142"/>
                      </a:lnTo>
                      <a:lnTo>
                        <a:pt x="136" y="147"/>
                      </a:lnTo>
                      <a:lnTo>
                        <a:pt x="135" y="151"/>
                      </a:lnTo>
                      <a:lnTo>
                        <a:pt x="129" y="165"/>
                      </a:lnTo>
                      <a:lnTo>
                        <a:pt x="129" y="169"/>
                      </a:lnTo>
                      <a:lnTo>
                        <a:pt x="136" y="169"/>
                      </a:lnTo>
                      <a:lnTo>
                        <a:pt x="138" y="176"/>
                      </a:lnTo>
                      <a:lnTo>
                        <a:pt x="146" y="191"/>
                      </a:lnTo>
                      <a:lnTo>
                        <a:pt x="142" y="197"/>
                      </a:lnTo>
                      <a:lnTo>
                        <a:pt x="131" y="197"/>
                      </a:lnTo>
                      <a:lnTo>
                        <a:pt x="127" y="207"/>
                      </a:lnTo>
                      <a:lnTo>
                        <a:pt x="109" y="224"/>
                      </a:lnTo>
                      <a:lnTo>
                        <a:pt x="87" y="228"/>
                      </a:lnTo>
                      <a:lnTo>
                        <a:pt x="87" y="233"/>
                      </a:lnTo>
                      <a:lnTo>
                        <a:pt x="80" y="240"/>
                      </a:lnTo>
                      <a:lnTo>
                        <a:pt x="67" y="242"/>
                      </a:lnTo>
                      <a:lnTo>
                        <a:pt x="53" y="248"/>
                      </a:lnTo>
                      <a:lnTo>
                        <a:pt x="49" y="244"/>
                      </a:lnTo>
                      <a:lnTo>
                        <a:pt x="40" y="249"/>
                      </a:lnTo>
                      <a:lnTo>
                        <a:pt x="31" y="251"/>
                      </a:lnTo>
                      <a:lnTo>
                        <a:pt x="25" y="231"/>
                      </a:lnTo>
                      <a:lnTo>
                        <a:pt x="14" y="226"/>
                      </a:lnTo>
                      <a:lnTo>
                        <a:pt x="11" y="217"/>
                      </a:lnTo>
                      <a:lnTo>
                        <a:pt x="12" y="211"/>
                      </a:lnTo>
                      <a:lnTo>
                        <a:pt x="29" y="211"/>
                      </a:lnTo>
                      <a:lnTo>
                        <a:pt x="22" y="197"/>
                      </a:lnTo>
                      <a:lnTo>
                        <a:pt x="23" y="182"/>
                      </a:lnTo>
                      <a:lnTo>
                        <a:pt x="18" y="167"/>
                      </a:lnTo>
                      <a:lnTo>
                        <a:pt x="25" y="165"/>
                      </a:lnTo>
                      <a:lnTo>
                        <a:pt x="25" y="156"/>
                      </a:lnTo>
                      <a:lnTo>
                        <a:pt x="11" y="156"/>
                      </a:lnTo>
                      <a:lnTo>
                        <a:pt x="7" y="147"/>
                      </a:lnTo>
                      <a:lnTo>
                        <a:pt x="0" y="144"/>
                      </a:lnTo>
                      <a:lnTo>
                        <a:pt x="3" y="131"/>
                      </a:lnTo>
                      <a:lnTo>
                        <a:pt x="31" y="102"/>
                      </a:lnTo>
                      <a:lnTo>
                        <a:pt x="32" y="76"/>
                      </a:lnTo>
                      <a:lnTo>
                        <a:pt x="36" y="54"/>
                      </a:lnTo>
                      <a:lnTo>
                        <a:pt x="40" y="47"/>
                      </a:lnTo>
                      <a:lnTo>
                        <a:pt x="31" y="40"/>
                      </a:lnTo>
                      <a:lnTo>
                        <a:pt x="25" y="31"/>
                      </a:lnTo>
                      <a:lnTo>
                        <a:pt x="25" y="3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32" name=""/>
                <p:cNvSpPr/>
                <p:nvPr/>
              </p:nvSpPr>
              <p:spPr>
                <a:xfrm>
                  <a:off x="4479840" y="4087800"/>
                  <a:ext cx="257040" cy="398520"/>
                </a:xfrm>
                <a:custGeom>
                  <a:avLst/>
                  <a:gdLst/>
                  <a:ahLst/>
                  <a:rect l="l" t="t" r="r" b="b"/>
                  <a:pathLst>
                    <a:path w="162" h="251">
                      <a:moveTo>
                        <a:pt x="25" y="3"/>
                      </a:moveTo>
                      <a:lnTo>
                        <a:pt x="42" y="0"/>
                      </a:lnTo>
                      <a:lnTo>
                        <a:pt x="162" y="62"/>
                      </a:lnTo>
                      <a:lnTo>
                        <a:pt x="162" y="120"/>
                      </a:lnTo>
                      <a:lnTo>
                        <a:pt x="146" y="124"/>
                      </a:lnTo>
                      <a:lnTo>
                        <a:pt x="144" y="131"/>
                      </a:lnTo>
                      <a:lnTo>
                        <a:pt x="136" y="142"/>
                      </a:lnTo>
                      <a:lnTo>
                        <a:pt x="136" y="147"/>
                      </a:lnTo>
                      <a:lnTo>
                        <a:pt x="135" y="151"/>
                      </a:lnTo>
                      <a:lnTo>
                        <a:pt x="129" y="165"/>
                      </a:lnTo>
                      <a:lnTo>
                        <a:pt x="129" y="169"/>
                      </a:lnTo>
                      <a:lnTo>
                        <a:pt x="136" y="169"/>
                      </a:lnTo>
                      <a:lnTo>
                        <a:pt x="138" y="176"/>
                      </a:lnTo>
                      <a:lnTo>
                        <a:pt x="146" y="191"/>
                      </a:lnTo>
                      <a:lnTo>
                        <a:pt x="142" y="197"/>
                      </a:lnTo>
                      <a:lnTo>
                        <a:pt x="131" y="197"/>
                      </a:lnTo>
                      <a:lnTo>
                        <a:pt x="127" y="207"/>
                      </a:lnTo>
                      <a:lnTo>
                        <a:pt x="109" y="224"/>
                      </a:lnTo>
                      <a:lnTo>
                        <a:pt x="87" y="228"/>
                      </a:lnTo>
                      <a:lnTo>
                        <a:pt x="87" y="233"/>
                      </a:lnTo>
                      <a:lnTo>
                        <a:pt x="80" y="240"/>
                      </a:lnTo>
                      <a:lnTo>
                        <a:pt x="67" y="242"/>
                      </a:lnTo>
                      <a:lnTo>
                        <a:pt x="53" y="248"/>
                      </a:lnTo>
                      <a:lnTo>
                        <a:pt x="49" y="244"/>
                      </a:lnTo>
                      <a:lnTo>
                        <a:pt x="40" y="249"/>
                      </a:lnTo>
                      <a:lnTo>
                        <a:pt x="31" y="251"/>
                      </a:lnTo>
                      <a:lnTo>
                        <a:pt x="25" y="231"/>
                      </a:lnTo>
                      <a:lnTo>
                        <a:pt x="14" y="226"/>
                      </a:lnTo>
                      <a:lnTo>
                        <a:pt x="11" y="217"/>
                      </a:lnTo>
                      <a:lnTo>
                        <a:pt x="12" y="211"/>
                      </a:lnTo>
                      <a:lnTo>
                        <a:pt x="29" y="211"/>
                      </a:lnTo>
                      <a:lnTo>
                        <a:pt x="22" y="197"/>
                      </a:lnTo>
                      <a:lnTo>
                        <a:pt x="23" y="182"/>
                      </a:lnTo>
                      <a:lnTo>
                        <a:pt x="18" y="167"/>
                      </a:lnTo>
                      <a:lnTo>
                        <a:pt x="25" y="165"/>
                      </a:lnTo>
                      <a:lnTo>
                        <a:pt x="25" y="156"/>
                      </a:lnTo>
                      <a:lnTo>
                        <a:pt x="11" y="156"/>
                      </a:lnTo>
                      <a:lnTo>
                        <a:pt x="7" y="147"/>
                      </a:lnTo>
                      <a:lnTo>
                        <a:pt x="0" y="144"/>
                      </a:lnTo>
                      <a:lnTo>
                        <a:pt x="3" y="131"/>
                      </a:lnTo>
                      <a:lnTo>
                        <a:pt x="31" y="102"/>
                      </a:lnTo>
                      <a:lnTo>
                        <a:pt x="32" y="76"/>
                      </a:lnTo>
                      <a:lnTo>
                        <a:pt x="36" y="54"/>
                      </a:lnTo>
                      <a:lnTo>
                        <a:pt x="40" y="47"/>
                      </a:lnTo>
                      <a:lnTo>
                        <a:pt x="31" y="40"/>
                      </a:lnTo>
                      <a:lnTo>
                        <a:pt x="25" y="31"/>
                      </a:lnTo>
                      <a:lnTo>
                        <a:pt x="25" y="3"/>
                      </a:lnTo>
                      <a:lnTo>
                        <a:pt x="25" y="3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33" name=""/>
                <p:cNvSpPr/>
                <p:nvPr/>
              </p:nvSpPr>
              <p:spPr>
                <a:xfrm>
                  <a:off x="4424400" y="4576680"/>
                  <a:ext cx="182520" cy="210960"/>
                </a:xfrm>
                <a:custGeom>
                  <a:avLst/>
                  <a:gdLst/>
                  <a:ahLst/>
                  <a:rect l="l" t="t" r="r" b="b"/>
                  <a:pathLst>
                    <a:path w="115" h="133">
                      <a:moveTo>
                        <a:pt x="115" y="0"/>
                      </a:moveTo>
                      <a:lnTo>
                        <a:pt x="104" y="3"/>
                      </a:lnTo>
                      <a:lnTo>
                        <a:pt x="95" y="0"/>
                      </a:lnTo>
                      <a:lnTo>
                        <a:pt x="91" y="2"/>
                      </a:lnTo>
                      <a:lnTo>
                        <a:pt x="77" y="13"/>
                      </a:lnTo>
                      <a:lnTo>
                        <a:pt x="73" y="31"/>
                      </a:lnTo>
                      <a:lnTo>
                        <a:pt x="67" y="25"/>
                      </a:lnTo>
                      <a:lnTo>
                        <a:pt x="53" y="23"/>
                      </a:lnTo>
                      <a:lnTo>
                        <a:pt x="33" y="23"/>
                      </a:lnTo>
                      <a:lnTo>
                        <a:pt x="31" y="36"/>
                      </a:lnTo>
                      <a:lnTo>
                        <a:pt x="33" y="38"/>
                      </a:lnTo>
                      <a:lnTo>
                        <a:pt x="38" y="31"/>
                      </a:lnTo>
                      <a:lnTo>
                        <a:pt x="46" y="33"/>
                      </a:lnTo>
                      <a:lnTo>
                        <a:pt x="49" y="36"/>
                      </a:lnTo>
                      <a:lnTo>
                        <a:pt x="49" y="44"/>
                      </a:lnTo>
                      <a:lnTo>
                        <a:pt x="44" y="51"/>
                      </a:lnTo>
                      <a:lnTo>
                        <a:pt x="47" y="67"/>
                      </a:lnTo>
                      <a:lnTo>
                        <a:pt x="46" y="91"/>
                      </a:lnTo>
                      <a:lnTo>
                        <a:pt x="40" y="93"/>
                      </a:lnTo>
                      <a:lnTo>
                        <a:pt x="24" y="84"/>
                      </a:lnTo>
                      <a:lnTo>
                        <a:pt x="9" y="95"/>
                      </a:lnTo>
                      <a:lnTo>
                        <a:pt x="9" y="107"/>
                      </a:lnTo>
                      <a:lnTo>
                        <a:pt x="2" y="109"/>
                      </a:lnTo>
                      <a:lnTo>
                        <a:pt x="0" y="116"/>
                      </a:lnTo>
                      <a:lnTo>
                        <a:pt x="9" y="124"/>
                      </a:lnTo>
                      <a:lnTo>
                        <a:pt x="15" y="133"/>
                      </a:lnTo>
                      <a:lnTo>
                        <a:pt x="24" y="122"/>
                      </a:lnTo>
                      <a:lnTo>
                        <a:pt x="29" y="126"/>
                      </a:lnTo>
                      <a:lnTo>
                        <a:pt x="36" y="127"/>
                      </a:lnTo>
                      <a:lnTo>
                        <a:pt x="42" y="124"/>
                      </a:lnTo>
                      <a:lnTo>
                        <a:pt x="49" y="122"/>
                      </a:lnTo>
                      <a:lnTo>
                        <a:pt x="49" y="127"/>
                      </a:lnTo>
                      <a:lnTo>
                        <a:pt x="53" y="129"/>
                      </a:lnTo>
                      <a:lnTo>
                        <a:pt x="73" y="115"/>
                      </a:lnTo>
                      <a:lnTo>
                        <a:pt x="78" y="106"/>
                      </a:lnTo>
                      <a:lnTo>
                        <a:pt x="80" y="87"/>
                      </a:lnTo>
                      <a:lnTo>
                        <a:pt x="86" y="76"/>
                      </a:lnTo>
                      <a:lnTo>
                        <a:pt x="100" y="67"/>
                      </a:lnTo>
                      <a:lnTo>
                        <a:pt x="106" y="25"/>
                      </a:lnTo>
                      <a:lnTo>
                        <a:pt x="115" y="9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34" name=""/>
                <p:cNvSpPr/>
                <p:nvPr/>
              </p:nvSpPr>
              <p:spPr>
                <a:xfrm>
                  <a:off x="4424400" y="4576680"/>
                  <a:ext cx="182520" cy="210960"/>
                </a:xfrm>
                <a:custGeom>
                  <a:avLst/>
                  <a:gdLst/>
                  <a:ahLst/>
                  <a:rect l="l" t="t" r="r" b="b"/>
                  <a:pathLst>
                    <a:path w="115" h="133">
                      <a:moveTo>
                        <a:pt x="115" y="0"/>
                      </a:moveTo>
                      <a:lnTo>
                        <a:pt x="104" y="3"/>
                      </a:lnTo>
                      <a:lnTo>
                        <a:pt x="95" y="0"/>
                      </a:lnTo>
                      <a:lnTo>
                        <a:pt x="91" y="2"/>
                      </a:lnTo>
                      <a:lnTo>
                        <a:pt x="77" y="13"/>
                      </a:lnTo>
                      <a:lnTo>
                        <a:pt x="73" y="31"/>
                      </a:lnTo>
                      <a:lnTo>
                        <a:pt x="67" y="25"/>
                      </a:lnTo>
                      <a:lnTo>
                        <a:pt x="53" y="23"/>
                      </a:lnTo>
                      <a:lnTo>
                        <a:pt x="33" y="23"/>
                      </a:lnTo>
                      <a:lnTo>
                        <a:pt x="31" y="36"/>
                      </a:lnTo>
                      <a:lnTo>
                        <a:pt x="33" y="38"/>
                      </a:lnTo>
                      <a:lnTo>
                        <a:pt x="38" y="31"/>
                      </a:lnTo>
                      <a:lnTo>
                        <a:pt x="46" y="33"/>
                      </a:lnTo>
                      <a:lnTo>
                        <a:pt x="49" y="36"/>
                      </a:lnTo>
                      <a:lnTo>
                        <a:pt x="49" y="44"/>
                      </a:lnTo>
                      <a:lnTo>
                        <a:pt x="44" y="51"/>
                      </a:lnTo>
                      <a:lnTo>
                        <a:pt x="47" y="67"/>
                      </a:lnTo>
                      <a:lnTo>
                        <a:pt x="46" y="91"/>
                      </a:lnTo>
                      <a:lnTo>
                        <a:pt x="40" y="93"/>
                      </a:lnTo>
                      <a:lnTo>
                        <a:pt x="24" y="84"/>
                      </a:lnTo>
                      <a:lnTo>
                        <a:pt x="9" y="95"/>
                      </a:lnTo>
                      <a:lnTo>
                        <a:pt x="9" y="107"/>
                      </a:lnTo>
                      <a:lnTo>
                        <a:pt x="2" y="109"/>
                      </a:lnTo>
                      <a:lnTo>
                        <a:pt x="0" y="116"/>
                      </a:lnTo>
                      <a:lnTo>
                        <a:pt x="9" y="124"/>
                      </a:lnTo>
                      <a:lnTo>
                        <a:pt x="15" y="133"/>
                      </a:lnTo>
                      <a:lnTo>
                        <a:pt x="24" y="122"/>
                      </a:lnTo>
                      <a:lnTo>
                        <a:pt x="29" y="126"/>
                      </a:lnTo>
                      <a:lnTo>
                        <a:pt x="36" y="127"/>
                      </a:lnTo>
                      <a:lnTo>
                        <a:pt x="42" y="124"/>
                      </a:lnTo>
                      <a:lnTo>
                        <a:pt x="49" y="122"/>
                      </a:lnTo>
                      <a:lnTo>
                        <a:pt x="49" y="127"/>
                      </a:lnTo>
                      <a:lnTo>
                        <a:pt x="53" y="129"/>
                      </a:lnTo>
                      <a:lnTo>
                        <a:pt x="73" y="115"/>
                      </a:lnTo>
                      <a:lnTo>
                        <a:pt x="78" y="106"/>
                      </a:lnTo>
                      <a:lnTo>
                        <a:pt x="80" y="87"/>
                      </a:lnTo>
                      <a:lnTo>
                        <a:pt x="86" y="76"/>
                      </a:lnTo>
                      <a:lnTo>
                        <a:pt x="100" y="67"/>
                      </a:lnTo>
                      <a:lnTo>
                        <a:pt x="106" y="25"/>
                      </a:lnTo>
                      <a:lnTo>
                        <a:pt x="115" y="9"/>
                      </a:lnTo>
                      <a:lnTo>
                        <a:pt x="115" y="0"/>
                      </a:lnTo>
                      <a:lnTo>
                        <a:pt x="115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35" name=""/>
                <p:cNvSpPr/>
                <p:nvPr/>
              </p:nvSpPr>
              <p:spPr>
                <a:xfrm>
                  <a:off x="4174920" y="4365360"/>
                  <a:ext cx="73080" cy="149400"/>
                </a:xfrm>
                <a:custGeom>
                  <a:avLst/>
                  <a:gdLst/>
                  <a:ahLst/>
                  <a:rect l="l" t="t" r="r" b="b"/>
                  <a:pathLst>
                    <a:path w="46" h="94">
                      <a:moveTo>
                        <a:pt x="31" y="93"/>
                      </a:moveTo>
                      <a:lnTo>
                        <a:pt x="18" y="94"/>
                      </a:lnTo>
                      <a:lnTo>
                        <a:pt x="15" y="87"/>
                      </a:lnTo>
                      <a:lnTo>
                        <a:pt x="15" y="56"/>
                      </a:lnTo>
                      <a:lnTo>
                        <a:pt x="9" y="38"/>
                      </a:lnTo>
                      <a:lnTo>
                        <a:pt x="0" y="31"/>
                      </a:lnTo>
                      <a:lnTo>
                        <a:pt x="2" y="22"/>
                      </a:lnTo>
                      <a:lnTo>
                        <a:pt x="9" y="12"/>
                      </a:lnTo>
                      <a:lnTo>
                        <a:pt x="18" y="14"/>
                      </a:lnTo>
                      <a:lnTo>
                        <a:pt x="24" y="7"/>
                      </a:lnTo>
                      <a:lnTo>
                        <a:pt x="26" y="5"/>
                      </a:lnTo>
                      <a:lnTo>
                        <a:pt x="24" y="1"/>
                      </a:lnTo>
                      <a:lnTo>
                        <a:pt x="31" y="0"/>
                      </a:lnTo>
                      <a:lnTo>
                        <a:pt x="42" y="11"/>
                      </a:lnTo>
                      <a:lnTo>
                        <a:pt x="40" y="14"/>
                      </a:lnTo>
                      <a:lnTo>
                        <a:pt x="44" y="20"/>
                      </a:lnTo>
                      <a:lnTo>
                        <a:pt x="46" y="29"/>
                      </a:lnTo>
                      <a:lnTo>
                        <a:pt x="42" y="31"/>
                      </a:lnTo>
                      <a:lnTo>
                        <a:pt x="42" y="36"/>
                      </a:lnTo>
                      <a:lnTo>
                        <a:pt x="37" y="42"/>
                      </a:lnTo>
                      <a:lnTo>
                        <a:pt x="31" y="60"/>
                      </a:lnTo>
                      <a:lnTo>
                        <a:pt x="31" y="93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36" name=""/>
                <p:cNvSpPr/>
                <p:nvPr/>
              </p:nvSpPr>
              <p:spPr>
                <a:xfrm>
                  <a:off x="4174920" y="4365360"/>
                  <a:ext cx="73080" cy="149400"/>
                </a:xfrm>
                <a:custGeom>
                  <a:avLst/>
                  <a:gdLst/>
                  <a:ahLst/>
                  <a:rect l="l" t="t" r="r" b="b"/>
                  <a:pathLst>
                    <a:path w="46" h="94">
                      <a:moveTo>
                        <a:pt x="31" y="93"/>
                      </a:moveTo>
                      <a:lnTo>
                        <a:pt x="18" y="94"/>
                      </a:lnTo>
                      <a:lnTo>
                        <a:pt x="15" y="87"/>
                      </a:lnTo>
                      <a:lnTo>
                        <a:pt x="15" y="56"/>
                      </a:lnTo>
                      <a:lnTo>
                        <a:pt x="9" y="38"/>
                      </a:lnTo>
                      <a:lnTo>
                        <a:pt x="0" y="31"/>
                      </a:lnTo>
                      <a:lnTo>
                        <a:pt x="2" y="22"/>
                      </a:lnTo>
                      <a:lnTo>
                        <a:pt x="9" y="12"/>
                      </a:lnTo>
                      <a:lnTo>
                        <a:pt x="18" y="14"/>
                      </a:lnTo>
                      <a:lnTo>
                        <a:pt x="24" y="7"/>
                      </a:lnTo>
                      <a:lnTo>
                        <a:pt x="26" y="5"/>
                      </a:lnTo>
                      <a:lnTo>
                        <a:pt x="24" y="1"/>
                      </a:lnTo>
                      <a:lnTo>
                        <a:pt x="31" y="0"/>
                      </a:lnTo>
                      <a:lnTo>
                        <a:pt x="42" y="11"/>
                      </a:lnTo>
                      <a:lnTo>
                        <a:pt x="40" y="14"/>
                      </a:lnTo>
                      <a:lnTo>
                        <a:pt x="44" y="20"/>
                      </a:lnTo>
                      <a:lnTo>
                        <a:pt x="46" y="29"/>
                      </a:lnTo>
                      <a:lnTo>
                        <a:pt x="42" y="31"/>
                      </a:lnTo>
                      <a:lnTo>
                        <a:pt x="42" y="36"/>
                      </a:lnTo>
                      <a:lnTo>
                        <a:pt x="37" y="42"/>
                      </a:lnTo>
                      <a:lnTo>
                        <a:pt x="31" y="60"/>
                      </a:lnTo>
                      <a:lnTo>
                        <a:pt x="31" y="93"/>
                      </a:lnTo>
                      <a:lnTo>
                        <a:pt x="31" y="93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37" name=""/>
                <p:cNvSpPr/>
                <p:nvPr/>
              </p:nvSpPr>
              <p:spPr>
                <a:xfrm>
                  <a:off x="4381200" y="4611600"/>
                  <a:ext cx="46080" cy="31680"/>
                </a:xfrm>
                <a:custGeom>
                  <a:avLst/>
                  <a:gdLst/>
                  <a:ahLst/>
                  <a:rect l="l" t="t" r="r" b="b"/>
                  <a:pathLst>
                    <a:path w="29" h="20">
                      <a:moveTo>
                        <a:pt x="29" y="0"/>
                      </a:moveTo>
                      <a:lnTo>
                        <a:pt x="5" y="1"/>
                      </a:lnTo>
                      <a:lnTo>
                        <a:pt x="0" y="14"/>
                      </a:lnTo>
                      <a:lnTo>
                        <a:pt x="3" y="20"/>
                      </a:lnTo>
                      <a:lnTo>
                        <a:pt x="29" y="18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38" name=""/>
                <p:cNvSpPr/>
                <p:nvPr/>
              </p:nvSpPr>
              <p:spPr>
                <a:xfrm>
                  <a:off x="4381200" y="4611600"/>
                  <a:ext cx="46080" cy="31680"/>
                </a:xfrm>
                <a:custGeom>
                  <a:avLst/>
                  <a:gdLst/>
                  <a:ahLst/>
                  <a:rect l="l" t="t" r="r" b="b"/>
                  <a:pathLst>
                    <a:path w="29" h="20">
                      <a:moveTo>
                        <a:pt x="29" y="0"/>
                      </a:moveTo>
                      <a:lnTo>
                        <a:pt x="5" y="1"/>
                      </a:lnTo>
                      <a:lnTo>
                        <a:pt x="0" y="14"/>
                      </a:lnTo>
                      <a:lnTo>
                        <a:pt x="3" y="20"/>
                      </a:lnTo>
                      <a:lnTo>
                        <a:pt x="29" y="18"/>
                      </a:lnTo>
                      <a:lnTo>
                        <a:pt x="29" y="0"/>
                      </a:lnTo>
                      <a:lnTo>
                        <a:pt x="29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39" name=""/>
                <p:cNvSpPr/>
                <p:nvPr/>
              </p:nvSpPr>
              <p:spPr>
                <a:xfrm>
                  <a:off x="4360680" y="4573440"/>
                  <a:ext cx="11160" cy="11160"/>
                </a:xfrm>
                <a:custGeom>
                  <a:avLst/>
                  <a:gdLst/>
                  <a:ahLst/>
                  <a:rect l="l" t="t" r="r" b="b"/>
                  <a:pathLst>
                    <a:path w="7" h="7">
                      <a:moveTo>
                        <a:pt x="7" y="2"/>
                      </a:moveTo>
                      <a:lnTo>
                        <a:pt x="5" y="7"/>
                      </a:lnTo>
                      <a:lnTo>
                        <a:pt x="0" y="7"/>
                      </a:lnTo>
                      <a:lnTo>
                        <a:pt x="2" y="0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40" name=""/>
                <p:cNvSpPr/>
                <p:nvPr/>
              </p:nvSpPr>
              <p:spPr>
                <a:xfrm>
                  <a:off x="4360680" y="4573440"/>
                  <a:ext cx="11160" cy="11160"/>
                </a:xfrm>
                <a:custGeom>
                  <a:avLst/>
                  <a:gdLst/>
                  <a:ahLst/>
                  <a:rect l="l" t="t" r="r" b="b"/>
                  <a:pathLst>
                    <a:path w="7" h="7">
                      <a:moveTo>
                        <a:pt x="7" y="2"/>
                      </a:moveTo>
                      <a:lnTo>
                        <a:pt x="5" y="7"/>
                      </a:lnTo>
                      <a:lnTo>
                        <a:pt x="0" y="7"/>
                      </a:lnTo>
                      <a:lnTo>
                        <a:pt x="2" y="0"/>
                      </a:lnTo>
                      <a:lnTo>
                        <a:pt x="7" y="2"/>
                      </a:lnTo>
                      <a:lnTo>
                        <a:pt x="7" y="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41" name=""/>
                <p:cNvSpPr/>
                <p:nvPr/>
              </p:nvSpPr>
              <p:spPr>
                <a:xfrm>
                  <a:off x="4957560" y="4222800"/>
                  <a:ext cx="360360" cy="357120"/>
                </a:xfrm>
                <a:custGeom>
                  <a:avLst/>
                  <a:gdLst/>
                  <a:ahLst/>
                  <a:rect l="l" t="t" r="r" b="b"/>
                  <a:pathLst>
                    <a:path w="227" h="225">
                      <a:moveTo>
                        <a:pt x="82" y="0"/>
                      </a:moveTo>
                      <a:lnTo>
                        <a:pt x="80" y="8"/>
                      </a:lnTo>
                      <a:lnTo>
                        <a:pt x="60" y="15"/>
                      </a:lnTo>
                      <a:lnTo>
                        <a:pt x="51" y="49"/>
                      </a:lnTo>
                      <a:lnTo>
                        <a:pt x="52" y="64"/>
                      </a:lnTo>
                      <a:lnTo>
                        <a:pt x="47" y="80"/>
                      </a:lnTo>
                      <a:lnTo>
                        <a:pt x="31" y="101"/>
                      </a:lnTo>
                      <a:lnTo>
                        <a:pt x="29" y="112"/>
                      </a:lnTo>
                      <a:lnTo>
                        <a:pt x="18" y="119"/>
                      </a:lnTo>
                      <a:lnTo>
                        <a:pt x="16" y="148"/>
                      </a:lnTo>
                      <a:lnTo>
                        <a:pt x="10" y="152"/>
                      </a:lnTo>
                      <a:lnTo>
                        <a:pt x="3" y="152"/>
                      </a:lnTo>
                      <a:lnTo>
                        <a:pt x="0" y="159"/>
                      </a:lnTo>
                      <a:lnTo>
                        <a:pt x="12" y="163"/>
                      </a:lnTo>
                      <a:lnTo>
                        <a:pt x="16" y="172"/>
                      </a:lnTo>
                      <a:lnTo>
                        <a:pt x="25" y="177"/>
                      </a:lnTo>
                      <a:lnTo>
                        <a:pt x="32" y="194"/>
                      </a:lnTo>
                      <a:lnTo>
                        <a:pt x="43" y="197"/>
                      </a:lnTo>
                      <a:lnTo>
                        <a:pt x="43" y="208"/>
                      </a:lnTo>
                      <a:lnTo>
                        <a:pt x="54" y="210"/>
                      </a:lnTo>
                      <a:lnTo>
                        <a:pt x="72" y="221"/>
                      </a:lnTo>
                      <a:lnTo>
                        <a:pt x="89" y="225"/>
                      </a:lnTo>
                      <a:lnTo>
                        <a:pt x="96" y="225"/>
                      </a:lnTo>
                      <a:lnTo>
                        <a:pt x="107" y="217"/>
                      </a:lnTo>
                      <a:lnTo>
                        <a:pt x="118" y="215"/>
                      </a:lnTo>
                      <a:lnTo>
                        <a:pt x="127" y="219"/>
                      </a:lnTo>
                      <a:lnTo>
                        <a:pt x="134" y="219"/>
                      </a:lnTo>
                      <a:lnTo>
                        <a:pt x="165" y="203"/>
                      </a:lnTo>
                      <a:lnTo>
                        <a:pt x="182" y="203"/>
                      </a:lnTo>
                      <a:lnTo>
                        <a:pt x="226" y="161"/>
                      </a:lnTo>
                      <a:lnTo>
                        <a:pt x="227" y="155"/>
                      </a:lnTo>
                      <a:lnTo>
                        <a:pt x="213" y="157"/>
                      </a:lnTo>
                      <a:lnTo>
                        <a:pt x="167" y="141"/>
                      </a:lnTo>
                      <a:lnTo>
                        <a:pt x="151" y="122"/>
                      </a:lnTo>
                      <a:lnTo>
                        <a:pt x="151" y="112"/>
                      </a:lnTo>
                      <a:lnTo>
                        <a:pt x="145" y="110"/>
                      </a:lnTo>
                      <a:lnTo>
                        <a:pt x="134" y="112"/>
                      </a:lnTo>
                      <a:lnTo>
                        <a:pt x="134" y="108"/>
                      </a:lnTo>
                      <a:lnTo>
                        <a:pt x="140" y="91"/>
                      </a:lnTo>
                      <a:lnTo>
                        <a:pt x="151" y="84"/>
                      </a:lnTo>
                      <a:lnTo>
                        <a:pt x="142" y="77"/>
                      </a:lnTo>
                      <a:lnTo>
                        <a:pt x="125" y="55"/>
                      </a:lnTo>
                      <a:lnTo>
                        <a:pt x="113" y="49"/>
                      </a:lnTo>
                      <a:lnTo>
                        <a:pt x="109" y="49"/>
                      </a:lnTo>
                      <a:lnTo>
                        <a:pt x="103" y="42"/>
                      </a:lnTo>
                      <a:lnTo>
                        <a:pt x="103" y="46"/>
                      </a:lnTo>
                      <a:lnTo>
                        <a:pt x="100" y="46"/>
                      </a:lnTo>
                      <a:lnTo>
                        <a:pt x="93" y="33"/>
                      </a:lnTo>
                      <a:lnTo>
                        <a:pt x="87" y="9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42" name=""/>
                <p:cNvSpPr/>
                <p:nvPr/>
              </p:nvSpPr>
              <p:spPr>
                <a:xfrm>
                  <a:off x="4957560" y="4222800"/>
                  <a:ext cx="360360" cy="357120"/>
                </a:xfrm>
                <a:custGeom>
                  <a:avLst/>
                  <a:gdLst/>
                  <a:ahLst/>
                  <a:rect l="l" t="t" r="r" b="b"/>
                  <a:pathLst>
                    <a:path w="227" h="225">
                      <a:moveTo>
                        <a:pt x="82" y="0"/>
                      </a:moveTo>
                      <a:lnTo>
                        <a:pt x="80" y="8"/>
                      </a:lnTo>
                      <a:lnTo>
                        <a:pt x="60" y="15"/>
                      </a:lnTo>
                      <a:lnTo>
                        <a:pt x="51" y="49"/>
                      </a:lnTo>
                      <a:lnTo>
                        <a:pt x="52" y="64"/>
                      </a:lnTo>
                      <a:lnTo>
                        <a:pt x="47" y="80"/>
                      </a:lnTo>
                      <a:lnTo>
                        <a:pt x="31" y="101"/>
                      </a:lnTo>
                      <a:lnTo>
                        <a:pt x="29" y="112"/>
                      </a:lnTo>
                      <a:lnTo>
                        <a:pt x="18" y="119"/>
                      </a:lnTo>
                      <a:lnTo>
                        <a:pt x="16" y="148"/>
                      </a:lnTo>
                      <a:lnTo>
                        <a:pt x="10" y="152"/>
                      </a:lnTo>
                      <a:lnTo>
                        <a:pt x="3" y="152"/>
                      </a:lnTo>
                      <a:lnTo>
                        <a:pt x="0" y="159"/>
                      </a:lnTo>
                      <a:lnTo>
                        <a:pt x="12" y="163"/>
                      </a:lnTo>
                      <a:lnTo>
                        <a:pt x="16" y="172"/>
                      </a:lnTo>
                      <a:lnTo>
                        <a:pt x="25" y="177"/>
                      </a:lnTo>
                      <a:lnTo>
                        <a:pt x="32" y="194"/>
                      </a:lnTo>
                      <a:lnTo>
                        <a:pt x="43" y="197"/>
                      </a:lnTo>
                      <a:lnTo>
                        <a:pt x="43" y="208"/>
                      </a:lnTo>
                      <a:lnTo>
                        <a:pt x="54" y="210"/>
                      </a:lnTo>
                      <a:lnTo>
                        <a:pt x="72" y="221"/>
                      </a:lnTo>
                      <a:lnTo>
                        <a:pt x="89" y="225"/>
                      </a:lnTo>
                      <a:lnTo>
                        <a:pt x="96" y="225"/>
                      </a:lnTo>
                      <a:lnTo>
                        <a:pt x="107" y="217"/>
                      </a:lnTo>
                      <a:lnTo>
                        <a:pt x="118" y="215"/>
                      </a:lnTo>
                      <a:lnTo>
                        <a:pt x="127" y="219"/>
                      </a:lnTo>
                      <a:lnTo>
                        <a:pt x="134" y="219"/>
                      </a:lnTo>
                      <a:lnTo>
                        <a:pt x="165" y="203"/>
                      </a:lnTo>
                      <a:lnTo>
                        <a:pt x="182" y="203"/>
                      </a:lnTo>
                      <a:lnTo>
                        <a:pt x="226" y="161"/>
                      </a:lnTo>
                      <a:lnTo>
                        <a:pt x="227" y="155"/>
                      </a:lnTo>
                      <a:lnTo>
                        <a:pt x="213" y="157"/>
                      </a:lnTo>
                      <a:lnTo>
                        <a:pt x="167" y="141"/>
                      </a:lnTo>
                      <a:lnTo>
                        <a:pt x="151" y="122"/>
                      </a:lnTo>
                      <a:lnTo>
                        <a:pt x="151" y="112"/>
                      </a:lnTo>
                      <a:lnTo>
                        <a:pt x="145" y="110"/>
                      </a:lnTo>
                      <a:lnTo>
                        <a:pt x="134" y="112"/>
                      </a:lnTo>
                      <a:lnTo>
                        <a:pt x="134" y="108"/>
                      </a:lnTo>
                      <a:lnTo>
                        <a:pt x="140" y="91"/>
                      </a:lnTo>
                      <a:lnTo>
                        <a:pt x="151" y="84"/>
                      </a:lnTo>
                      <a:lnTo>
                        <a:pt x="142" y="77"/>
                      </a:lnTo>
                      <a:lnTo>
                        <a:pt x="125" y="55"/>
                      </a:lnTo>
                      <a:lnTo>
                        <a:pt x="113" y="49"/>
                      </a:lnTo>
                      <a:lnTo>
                        <a:pt x="109" y="49"/>
                      </a:lnTo>
                      <a:lnTo>
                        <a:pt x="103" y="42"/>
                      </a:lnTo>
                      <a:lnTo>
                        <a:pt x="103" y="46"/>
                      </a:lnTo>
                      <a:lnTo>
                        <a:pt x="100" y="46"/>
                      </a:lnTo>
                      <a:lnTo>
                        <a:pt x="93" y="33"/>
                      </a:lnTo>
                      <a:lnTo>
                        <a:pt x="87" y="9"/>
                      </a:lnTo>
                      <a:lnTo>
                        <a:pt x="82" y="0"/>
                      </a:lnTo>
                      <a:lnTo>
                        <a:pt x="82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43" name=""/>
                <p:cNvSpPr/>
                <p:nvPr/>
              </p:nvSpPr>
              <p:spPr>
                <a:xfrm>
                  <a:off x="5121000" y="4278240"/>
                  <a:ext cx="12960" cy="7920"/>
                </a:xfrm>
                <a:custGeom>
                  <a:avLst/>
                  <a:gdLst/>
                  <a:ahLst/>
                  <a:rect l="l" t="t" r="r" b="b"/>
                  <a:pathLst>
                    <a:path w="8" h="5">
                      <a:moveTo>
                        <a:pt x="6" y="4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8" y="5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44" name=""/>
                <p:cNvSpPr/>
                <p:nvPr/>
              </p:nvSpPr>
              <p:spPr>
                <a:xfrm>
                  <a:off x="5121000" y="4278240"/>
                  <a:ext cx="12960" cy="7920"/>
                </a:xfrm>
                <a:custGeom>
                  <a:avLst/>
                  <a:gdLst/>
                  <a:ahLst/>
                  <a:rect l="l" t="t" r="r" b="b"/>
                  <a:pathLst>
                    <a:path w="8" h="5">
                      <a:moveTo>
                        <a:pt x="6" y="4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8" y="5"/>
                      </a:lnTo>
                      <a:lnTo>
                        <a:pt x="6" y="4"/>
                      </a:lnTo>
                      <a:lnTo>
                        <a:pt x="6" y="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45" name=""/>
                <p:cNvSpPr/>
                <p:nvPr/>
              </p:nvSpPr>
              <p:spPr>
                <a:xfrm>
                  <a:off x="5170320" y="4356000"/>
                  <a:ext cx="34920" cy="44280"/>
                </a:xfrm>
                <a:custGeom>
                  <a:avLst/>
                  <a:gdLst/>
                  <a:ahLst/>
                  <a:rect l="l" t="t" r="r" b="b"/>
                  <a:pathLst>
                    <a:path w="22" h="28">
                      <a:moveTo>
                        <a:pt x="20" y="20"/>
                      </a:moveTo>
                      <a:lnTo>
                        <a:pt x="17" y="28"/>
                      </a:lnTo>
                      <a:lnTo>
                        <a:pt x="11" y="26"/>
                      </a:lnTo>
                      <a:lnTo>
                        <a:pt x="0" y="28"/>
                      </a:lnTo>
                      <a:lnTo>
                        <a:pt x="0" y="24"/>
                      </a:lnTo>
                      <a:lnTo>
                        <a:pt x="6" y="7"/>
                      </a:lnTo>
                      <a:lnTo>
                        <a:pt x="17" y="0"/>
                      </a:lnTo>
                      <a:lnTo>
                        <a:pt x="22" y="6"/>
                      </a:lnTo>
                      <a:lnTo>
                        <a:pt x="22" y="13"/>
                      </a:lnTo>
                      <a:lnTo>
                        <a:pt x="10" y="18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" bIns="-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46" name=""/>
                <p:cNvSpPr/>
                <p:nvPr/>
              </p:nvSpPr>
              <p:spPr>
                <a:xfrm>
                  <a:off x="5170320" y="4356000"/>
                  <a:ext cx="34920" cy="44280"/>
                </a:xfrm>
                <a:custGeom>
                  <a:avLst/>
                  <a:gdLst/>
                  <a:ahLst/>
                  <a:rect l="l" t="t" r="r" b="b"/>
                  <a:pathLst>
                    <a:path w="22" h="28">
                      <a:moveTo>
                        <a:pt x="20" y="20"/>
                      </a:moveTo>
                      <a:lnTo>
                        <a:pt x="17" y="28"/>
                      </a:lnTo>
                      <a:lnTo>
                        <a:pt x="11" y="26"/>
                      </a:lnTo>
                      <a:lnTo>
                        <a:pt x="0" y="28"/>
                      </a:lnTo>
                      <a:lnTo>
                        <a:pt x="0" y="24"/>
                      </a:lnTo>
                      <a:lnTo>
                        <a:pt x="6" y="7"/>
                      </a:lnTo>
                      <a:lnTo>
                        <a:pt x="17" y="0"/>
                      </a:lnTo>
                      <a:lnTo>
                        <a:pt x="22" y="6"/>
                      </a:lnTo>
                      <a:lnTo>
                        <a:pt x="22" y="13"/>
                      </a:lnTo>
                      <a:lnTo>
                        <a:pt x="10" y="18"/>
                      </a:lnTo>
                      <a:lnTo>
                        <a:pt x="20" y="20"/>
                      </a:lnTo>
                      <a:lnTo>
                        <a:pt x="20" y="2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" bIns="-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47" name=""/>
                <p:cNvSpPr/>
                <p:nvPr/>
              </p:nvSpPr>
              <p:spPr>
                <a:xfrm>
                  <a:off x="4368600" y="4611600"/>
                  <a:ext cx="133560" cy="149040"/>
                </a:xfrm>
                <a:custGeom>
                  <a:avLst/>
                  <a:gdLst/>
                  <a:ahLst/>
                  <a:rect l="l" t="t" r="r" b="b"/>
                  <a:pathLst>
                    <a:path w="84" h="94">
                      <a:moveTo>
                        <a:pt x="68" y="1"/>
                      </a:moveTo>
                      <a:lnTo>
                        <a:pt x="37" y="0"/>
                      </a:lnTo>
                      <a:lnTo>
                        <a:pt x="37" y="18"/>
                      </a:lnTo>
                      <a:lnTo>
                        <a:pt x="11" y="20"/>
                      </a:lnTo>
                      <a:lnTo>
                        <a:pt x="11" y="23"/>
                      </a:lnTo>
                      <a:lnTo>
                        <a:pt x="8" y="25"/>
                      </a:lnTo>
                      <a:lnTo>
                        <a:pt x="15" y="32"/>
                      </a:lnTo>
                      <a:lnTo>
                        <a:pt x="8" y="29"/>
                      </a:lnTo>
                      <a:lnTo>
                        <a:pt x="6" y="40"/>
                      </a:lnTo>
                      <a:lnTo>
                        <a:pt x="0" y="45"/>
                      </a:lnTo>
                      <a:lnTo>
                        <a:pt x="8" y="63"/>
                      </a:lnTo>
                      <a:lnTo>
                        <a:pt x="35" y="94"/>
                      </a:lnTo>
                      <a:lnTo>
                        <a:pt x="37" y="87"/>
                      </a:lnTo>
                      <a:lnTo>
                        <a:pt x="44" y="85"/>
                      </a:lnTo>
                      <a:lnTo>
                        <a:pt x="44" y="73"/>
                      </a:lnTo>
                      <a:lnTo>
                        <a:pt x="59" y="62"/>
                      </a:lnTo>
                      <a:lnTo>
                        <a:pt x="75" y="71"/>
                      </a:lnTo>
                      <a:lnTo>
                        <a:pt x="81" y="69"/>
                      </a:lnTo>
                      <a:lnTo>
                        <a:pt x="82" y="45"/>
                      </a:lnTo>
                      <a:lnTo>
                        <a:pt x="79" y="29"/>
                      </a:lnTo>
                      <a:lnTo>
                        <a:pt x="84" y="22"/>
                      </a:lnTo>
                      <a:lnTo>
                        <a:pt x="84" y="14"/>
                      </a:lnTo>
                      <a:lnTo>
                        <a:pt x="81" y="11"/>
                      </a:lnTo>
                      <a:lnTo>
                        <a:pt x="73" y="9"/>
                      </a:lnTo>
                      <a:lnTo>
                        <a:pt x="68" y="16"/>
                      </a:lnTo>
                      <a:lnTo>
                        <a:pt x="66" y="14"/>
                      </a:ln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48" name=""/>
                <p:cNvSpPr/>
                <p:nvPr/>
              </p:nvSpPr>
              <p:spPr>
                <a:xfrm>
                  <a:off x="4368600" y="4611600"/>
                  <a:ext cx="133560" cy="149040"/>
                </a:xfrm>
                <a:custGeom>
                  <a:avLst/>
                  <a:gdLst/>
                  <a:ahLst/>
                  <a:rect l="l" t="t" r="r" b="b"/>
                  <a:pathLst>
                    <a:path w="84" h="94">
                      <a:moveTo>
                        <a:pt x="68" y="1"/>
                      </a:moveTo>
                      <a:lnTo>
                        <a:pt x="37" y="0"/>
                      </a:lnTo>
                      <a:lnTo>
                        <a:pt x="37" y="18"/>
                      </a:lnTo>
                      <a:lnTo>
                        <a:pt x="11" y="20"/>
                      </a:lnTo>
                      <a:lnTo>
                        <a:pt x="11" y="23"/>
                      </a:lnTo>
                      <a:lnTo>
                        <a:pt x="8" y="25"/>
                      </a:lnTo>
                      <a:lnTo>
                        <a:pt x="15" y="32"/>
                      </a:lnTo>
                      <a:lnTo>
                        <a:pt x="8" y="29"/>
                      </a:lnTo>
                      <a:lnTo>
                        <a:pt x="6" y="40"/>
                      </a:lnTo>
                      <a:lnTo>
                        <a:pt x="0" y="45"/>
                      </a:lnTo>
                      <a:lnTo>
                        <a:pt x="8" y="63"/>
                      </a:lnTo>
                      <a:lnTo>
                        <a:pt x="35" y="94"/>
                      </a:lnTo>
                      <a:lnTo>
                        <a:pt x="37" y="87"/>
                      </a:lnTo>
                      <a:lnTo>
                        <a:pt x="44" y="85"/>
                      </a:lnTo>
                      <a:lnTo>
                        <a:pt x="44" y="73"/>
                      </a:lnTo>
                      <a:lnTo>
                        <a:pt x="59" y="62"/>
                      </a:lnTo>
                      <a:lnTo>
                        <a:pt x="75" y="71"/>
                      </a:lnTo>
                      <a:lnTo>
                        <a:pt x="81" y="69"/>
                      </a:lnTo>
                      <a:lnTo>
                        <a:pt x="82" y="45"/>
                      </a:lnTo>
                      <a:lnTo>
                        <a:pt x="79" y="29"/>
                      </a:lnTo>
                      <a:lnTo>
                        <a:pt x="84" y="22"/>
                      </a:lnTo>
                      <a:lnTo>
                        <a:pt x="84" y="14"/>
                      </a:lnTo>
                      <a:lnTo>
                        <a:pt x="81" y="11"/>
                      </a:lnTo>
                      <a:lnTo>
                        <a:pt x="73" y="9"/>
                      </a:lnTo>
                      <a:lnTo>
                        <a:pt x="68" y="16"/>
                      </a:lnTo>
                      <a:lnTo>
                        <a:pt x="66" y="14"/>
                      </a:lnTo>
                      <a:lnTo>
                        <a:pt x="68" y="1"/>
                      </a:lnTo>
                      <a:lnTo>
                        <a:pt x="68" y="1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49" name=""/>
                <p:cNvSpPr/>
                <p:nvPr/>
              </p:nvSpPr>
              <p:spPr>
                <a:xfrm>
                  <a:off x="3749400" y="4327560"/>
                  <a:ext cx="73080" cy="20520"/>
                </a:xfrm>
                <a:custGeom>
                  <a:avLst/>
                  <a:gdLst/>
                  <a:ahLst/>
                  <a:rect l="l" t="t" r="r" b="b"/>
                  <a:pathLst>
                    <a:path w="46" h="13">
                      <a:moveTo>
                        <a:pt x="4" y="4"/>
                      </a:moveTo>
                      <a:lnTo>
                        <a:pt x="0" y="7"/>
                      </a:lnTo>
                      <a:lnTo>
                        <a:pt x="0" y="13"/>
                      </a:lnTo>
                      <a:lnTo>
                        <a:pt x="15" y="9"/>
                      </a:lnTo>
                      <a:lnTo>
                        <a:pt x="26" y="5"/>
                      </a:lnTo>
                      <a:lnTo>
                        <a:pt x="40" y="9"/>
                      </a:lnTo>
                      <a:lnTo>
                        <a:pt x="46" y="7"/>
                      </a:lnTo>
                      <a:lnTo>
                        <a:pt x="46" y="5"/>
                      </a:lnTo>
                      <a:lnTo>
                        <a:pt x="38" y="5"/>
                      </a:lnTo>
                      <a:lnTo>
                        <a:pt x="28" y="0"/>
                      </a:lnTo>
                      <a:lnTo>
                        <a:pt x="18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0" name=""/>
                <p:cNvSpPr/>
                <p:nvPr/>
              </p:nvSpPr>
              <p:spPr>
                <a:xfrm>
                  <a:off x="3749400" y="4327560"/>
                  <a:ext cx="73080" cy="20520"/>
                </a:xfrm>
                <a:custGeom>
                  <a:avLst/>
                  <a:gdLst/>
                  <a:ahLst/>
                  <a:rect l="l" t="t" r="r" b="b"/>
                  <a:pathLst>
                    <a:path w="46" h="13">
                      <a:moveTo>
                        <a:pt x="4" y="4"/>
                      </a:moveTo>
                      <a:lnTo>
                        <a:pt x="0" y="7"/>
                      </a:lnTo>
                      <a:lnTo>
                        <a:pt x="0" y="13"/>
                      </a:lnTo>
                      <a:lnTo>
                        <a:pt x="15" y="9"/>
                      </a:lnTo>
                      <a:lnTo>
                        <a:pt x="26" y="5"/>
                      </a:lnTo>
                      <a:lnTo>
                        <a:pt x="40" y="9"/>
                      </a:lnTo>
                      <a:lnTo>
                        <a:pt x="46" y="7"/>
                      </a:lnTo>
                      <a:lnTo>
                        <a:pt x="46" y="5"/>
                      </a:lnTo>
                      <a:lnTo>
                        <a:pt x="38" y="5"/>
                      </a:lnTo>
                      <a:lnTo>
                        <a:pt x="28" y="0"/>
                      </a:lnTo>
                      <a:lnTo>
                        <a:pt x="18" y="4"/>
                      </a:lnTo>
                      <a:lnTo>
                        <a:pt x="4" y="4"/>
                      </a:lnTo>
                      <a:lnTo>
                        <a:pt x="4" y="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1" name=""/>
                <p:cNvSpPr/>
                <p:nvPr/>
              </p:nvSpPr>
              <p:spPr>
                <a:xfrm>
                  <a:off x="4079880" y="4394160"/>
                  <a:ext cx="107640" cy="158760"/>
                </a:xfrm>
                <a:custGeom>
                  <a:avLst/>
                  <a:gdLst/>
                  <a:ahLst/>
                  <a:rect l="l" t="t" r="r" b="b"/>
                  <a:pathLst>
                    <a:path w="68" h="100">
                      <a:moveTo>
                        <a:pt x="68" y="78"/>
                      </a:moveTo>
                      <a:lnTo>
                        <a:pt x="64" y="84"/>
                      </a:lnTo>
                      <a:lnTo>
                        <a:pt x="51" y="86"/>
                      </a:lnTo>
                      <a:lnTo>
                        <a:pt x="18" y="100"/>
                      </a:lnTo>
                      <a:lnTo>
                        <a:pt x="0" y="93"/>
                      </a:lnTo>
                      <a:lnTo>
                        <a:pt x="7" y="93"/>
                      </a:lnTo>
                      <a:lnTo>
                        <a:pt x="7" y="86"/>
                      </a:lnTo>
                      <a:lnTo>
                        <a:pt x="4" y="82"/>
                      </a:lnTo>
                      <a:lnTo>
                        <a:pt x="0" y="69"/>
                      </a:lnTo>
                      <a:lnTo>
                        <a:pt x="7" y="49"/>
                      </a:lnTo>
                      <a:lnTo>
                        <a:pt x="11" y="45"/>
                      </a:lnTo>
                      <a:lnTo>
                        <a:pt x="7" y="31"/>
                      </a:lnTo>
                      <a:lnTo>
                        <a:pt x="7" y="25"/>
                      </a:lnTo>
                      <a:lnTo>
                        <a:pt x="4" y="7"/>
                      </a:lnTo>
                      <a:lnTo>
                        <a:pt x="4" y="4"/>
                      </a:lnTo>
                      <a:lnTo>
                        <a:pt x="35" y="4"/>
                      </a:lnTo>
                      <a:lnTo>
                        <a:pt x="46" y="0"/>
                      </a:lnTo>
                      <a:lnTo>
                        <a:pt x="47" y="4"/>
                      </a:lnTo>
                      <a:lnTo>
                        <a:pt x="46" y="9"/>
                      </a:lnTo>
                      <a:lnTo>
                        <a:pt x="53" y="14"/>
                      </a:lnTo>
                      <a:lnTo>
                        <a:pt x="55" y="29"/>
                      </a:lnTo>
                      <a:lnTo>
                        <a:pt x="58" y="67"/>
                      </a:lnTo>
                      <a:lnTo>
                        <a:pt x="68" y="78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2" name=""/>
                <p:cNvSpPr/>
                <p:nvPr/>
              </p:nvSpPr>
              <p:spPr>
                <a:xfrm>
                  <a:off x="4079880" y="4394160"/>
                  <a:ext cx="107640" cy="158760"/>
                </a:xfrm>
                <a:custGeom>
                  <a:avLst/>
                  <a:gdLst/>
                  <a:ahLst/>
                  <a:rect l="l" t="t" r="r" b="b"/>
                  <a:pathLst>
                    <a:path w="68" h="100">
                      <a:moveTo>
                        <a:pt x="68" y="78"/>
                      </a:moveTo>
                      <a:lnTo>
                        <a:pt x="64" y="84"/>
                      </a:lnTo>
                      <a:lnTo>
                        <a:pt x="51" y="86"/>
                      </a:lnTo>
                      <a:lnTo>
                        <a:pt x="18" y="100"/>
                      </a:lnTo>
                      <a:lnTo>
                        <a:pt x="0" y="93"/>
                      </a:lnTo>
                      <a:lnTo>
                        <a:pt x="7" y="93"/>
                      </a:lnTo>
                      <a:lnTo>
                        <a:pt x="7" y="86"/>
                      </a:lnTo>
                      <a:lnTo>
                        <a:pt x="4" y="82"/>
                      </a:lnTo>
                      <a:lnTo>
                        <a:pt x="0" y="69"/>
                      </a:lnTo>
                      <a:lnTo>
                        <a:pt x="7" y="49"/>
                      </a:lnTo>
                      <a:lnTo>
                        <a:pt x="11" y="45"/>
                      </a:lnTo>
                      <a:lnTo>
                        <a:pt x="7" y="31"/>
                      </a:lnTo>
                      <a:lnTo>
                        <a:pt x="7" y="25"/>
                      </a:lnTo>
                      <a:lnTo>
                        <a:pt x="4" y="7"/>
                      </a:lnTo>
                      <a:lnTo>
                        <a:pt x="4" y="4"/>
                      </a:lnTo>
                      <a:lnTo>
                        <a:pt x="35" y="4"/>
                      </a:lnTo>
                      <a:lnTo>
                        <a:pt x="46" y="0"/>
                      </a:lnTo>
                      <a:lnTo>
                        <a:pt x="47" y="4"/>
                      </a:lnTo>
                      <a:lnTo>
                        <a:pt x="46" y="9"/>
                      </a:lnTo>
                      <a:lnTo>
                        <a:pt x="53" y="14"/>
                      </a:lnTo>
                      <a:lnTo>
                        <a:pt x="55" y="29"/>
                      </a:lnTo>
                      <a:lnTo>
                        <a:pt x="58" y="67"/>
                      </a:lnTo>
                      <a:lnTo>
                        <a:pt x="68" y="78"/>
                      </a:lnTo>
                      <a:lnTo>
                        <a:pt x="68" y="78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3" name=""/>
                <p:cNvSpPr/>
                <p:nvPr/>
              </p:nvSpPr>
              <p:spPr>
                <a:xfrm>
                  <a:off x="3790800" y="4356000"/>
                  <a:ext cx="179280" cy="133200"/>
                </a:xfrm>
                <a:custGeom>
                  <a:avLst/>
                  <a:gdLst/>
                  <a:ahLst/>
                  <a:rect l="l" t="t" r="r" b="b"/>
                  <a:pathLst>
                    <a:path w="113" h="84">
                      <a:moveTo>
                        <a:pt x="0" y="28"/>
                      </a:moveTo>
                      <a:lnTo>
                        <a:pt x="2" y="31"/>
                      </a:lnTo>
                      <a:lnTo>
                        <a:pt x="5" y="28"/>
                      </a:lnTo>
                      <a:lnTo>
                        <a:pt x="12" y="40"/>
                      </a:lnTo>
                      <a:lnTo>
                        <a:pt x="18" y="44"/>
                      </a:lnTo>
                      <a:lnTo>
                        <a:pt x="27" y="55"/>
                      </a:lnTo>
                      <a:lnTo>
                        <a:pt x="33" y="55"/>
                      </a:lnTo>
                      <a:lnTo>
                        <a:pt x="42" y="44"/>
                      </a:lnTo>
                      <a:lnTo>
                        <a:pt x="58" y="42"/>
                      </a:lnTo>
                      <a:lnTo>
                        <a:pt x="69" y="59"/>
                      </a:lnTo>
                      <a:lnTo>
                        <a:pt x="67" y="68"/>
                      </a:lnTo>
                      <a:lnTo>
                        <a:pt x="73" y="66"/>
                      </a:lnTo>
                      <a:lnTo>
                        <a:pt x="73" y="68"/>
                      </a:lnTo>
                      <a:lnTo>
                        <a:pt x="82" y="64"/>
                      </a:lnTo>
                      <a:lnTo>
                        <a:pt x="85" y="68"/>
                      </a:lnTo>
                      <a:lnTo>
                        <a:pt x="87" y="75"/>
                      </a:lnTo>
                      <a:lnTo>
                        <a:pt x="85" y="82"/>
                      </a:lnTo>
                      <a:lnTo>
                        <a:pt x="93" y="84"/>
                      </a:lnTo>
                      <a:lnTo>
                        <a:pt x="98" y="79"/>
                      </a:lnTo>
                      <a:lnTo>
                        <a:pt x="100" y="79"/>
                      </a:lnTo>
                      <a:lnTo>
                        <a:pt x="105" y="79"/>
                      </a:lnTo>
                      <a:lnTo>
                        <a:pt x="109" y="71"/>
                      </a:lnTo>
                      <a:lnTo>
                        <a:pt x="104" y="69"/>
                      </a:lnTo>
                      <a:lnTo>
                        <a:pt x="104" y="66"/>
                      </a:lnTo>
                      <a:lnTo>
                        <a:pt x="113" y="68"/>
                      </a:lnTo>
                      <a:lnTo>
                        <a:pt x="111" y="62"/>
                      </a:lnTo>
                      <a:lnTo>
                        <a:pt x="109" y="62"/>
                      </a:lnTo>
                      <a:lnTo>
                        <a:pt x="113" y="59"/>
                      </a:lnTo>
                      <a:lnTo>
                        <a:pt x="111" y="51"/>
                      </a:lnTo>
                      <a:lnTo>
                        <a:pt x="105" y="49"/>
                      </a:lnTo>
                      <a:lnTo>
                        <a:pt x="105" y="42"/>
                      </a:lnTo>
                      <a:lnTo>
                        <a:pt x="109" y="38"/>
                      </a:lnTo>
                      <a:lnTo>
                        <a:pt x="104" y="33"/>
                      </a:lnTo>
                      <a:lnTo>
                        <a:pt x="104" y="26"/>
                      </a:lnTo>
                      <a:lnTo>
                        <a:pt x="98" y="28"/>
                      </a:lnTo>
                      <a:lnTo>
                        <a:pt x="104" y="20"/>
                      </a:lnTo>
                      <a:lnTo>
                        <a:pt x="96" y="17"/>
                      </a:lnTo>
                      <a:lnTo>
                        <a:pt x="93" y="4"/>
                      </a:lnTo>
                      <a:lnTo>
                        <a:pt x="89" y="4"/>
                      </a:lnTo>
                      <a:lnTo>
                        <a:pt x="82" y="9"/>
                      </a:lnTo>
                      <a:lnTo>
                        <a:pt x="73" y="7"/>
                      </a:lnTo>
                      <a:lnTo>
                        <a:pt x="69" y="13"/>
                      </a:lnTo>
                      <a:lnTo>
                        <a:pt x="64" y="7"/>
                      </a:lnTo>
                      <a:lnTo>
                        <a:pt x="58" y="9"/>
                      </a:lnTo>
                      <a:lnTo>
                        <a:pt x="58" y="4"/>
                      </a:lnTo>
                      <a:lnTo>
                        <a:pt x="42" y="6"/>
                      </a:lnTo>
                      <a:lnTo>
                        <a:pt x="22" y="0"/>
                      </a:lnTo>
                      <a:lnTo>
                        <a:pt x="22" y="6"/>
                      </a:lnTo>
                      <a:lnTo>
                        <a:pt x="18" y="7"/>
                      </a:lnTo>
                      <a:lnTo>
                        <a:pt x="22" y="17"/>
                      </a:lnTo>
                      <a:lnTo>
                        <a:pt x="7" y="18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4" name=""/>
                <p:cNvSpPr/>
                <p:nvPr/>
              </p:nvSpPr>
              <p:spPr>
                <a:xfrm>
                  <a:off x="3790800" y="4356000"/>
                  <a:ext cx="179280" cy="133200"/>
                </a:xfrm>
                <a:custGeom>
                  <a:avLst/>
                  <a:gdLst/>
                  <a:ahLst/>
                  <a:rect l="l" t="t" r="r" b="b"/>
                  <a:pathLst>
                    <a:path w="113" h="84">
                      <a:moveTo>
                        <a:pt x="0" y="28"/>
                      </a:moveTo>
                      <a:lnTo>
                        <a:pt x="2" y="31"/>
                      </a:lnTo>
                      <a:lnTo>
                        <a:pt x="5" y="28"/>
                      </a:lnTo>
                      <a:lnTo>
                        <a:pt x="12" y="40"/>
                      </a:lnTo>
                      <a:lnTo>
                        <a:pt x="18" y="44"/>
                      </a:lnTo>
                      <a:lnTo>
                        <a:pt x="27" y="55"/>
                      </a:lnTo>
                      <a:lnTo>
                        <a:pt x="33" y="55"/>
                      </a:lnTo>
                      <a:lnTo>
                        <a:pt x="42" y="44"/>
                      </a:lnTo>
                      <a:lnTo>
                        <a:pt x="58" y="42"/>
                      </a:lnTo>
                      <a:lnTo>
                        <a:pt x="69" y="59"/>
                      </a:lnTo>
                      <a:lnTo>
                        <a:pt x="67" y="68"/>
                      </a:lnTo>
                      <a:lnTo>
                        <a:pt x="73" y="66"/>
                      </a:lnTo>
                      <a:lnTo>
                        <a:pt x="73" y="68"/>
                      </a:lnTo>
                      <a:lnTo>
                        <a:pt x="82" y="64"/>
                      </a:lnTo>
                      <a:lnTo>
                        <a:pt x="85" y="68"/>
                      </a:lnTo>
                      <a:lnTo>
                        <a:pt x="87" y="75"/>
                      </a:lnTo>
                      <a:lnTo>
                        <a:pt x="85" y="82"/>
                      </a:lnTo>
                      <a:lnTo>
                        <a:pt x="93" y="84"/>
                      </a:lnTo>
                      <a:lnTo>
                        <a:pt x="98" y="79"/>
                      </a:lnTo>
                      <a:lnTo>
                        <a:pt x="100" y="79"/>
                      </a:lnTo>
                      <a:lnTo>
                        <a:pt x="105" y="79"/>
                      </a:lnTo>
                      <a:lnTo>
                        <a:pt x="109" y="71"/>
                      </a:lnTo>
                      <a:lnTo>
                        <a:pt x="104" y="69"/>
                      </a:lnTo>
                      <a:lnTo>
                        <a:pt x="104" y="66"/>
                      </a:lnTo>
                      <a:lnTo>
                        <a:pt x="113" y="68"/>
                      </a:lnTo>
                      <a:lnTo>
                        <a:pt x="111" y="62"/>
                      </a:lnTo>
                      <a:lnTo>
                        <a:pt x="109" y="62"/>
                      </a:lnTo>
                      <a:lnTo>
                        <a:pt x="113" y="59"/>
                      </a:lnTo>
                      <a:lnTo>
                        <a:pt x="111" y="51"/>
                      </a:lnTo>
                      <a:lnTo>
                        <a:pt x="105" y="49"/>
                      </a:lnTo>
                      <a:lnTo>
                        <a:pt x="105" y="42"/>
                      </a:lnTo>
                      <a:lnTo>
                        <a:pt x="109" y="38"/>
                      </a:lnTo>
                      <a:lnTo>
                        <a:pt x="104" y="33"/>
                      </a:lnTo>
                      <a:lnTo>
                        <a:pt x="104" y="26"/>
                      </a:lnTo>
                      <a:lnTo>
                        <a:pt x="98" y="28"/>
                      </a:lnTo>
                      <a:lnTo>
                        <a:pt x="104" y="20"/>
                      </a:lnTo>
                      <a:lnTo>
                        <a:pt x="96" y="17"/>
                      </a:lnTo>
                      <a:lnTo>
                        <a:pt x="93" y="4"/>
                      </a:lnTo>
                      <a:lnTo>
                        <a:pt x="89" y="4"/>
                      </a:lnTo>
                      <a:lnTo>
                        <a:pt x="82" y="9"/>
                      </a:lnTo>
                      <a:lnTo>
                        <a:pt x="73" y="7"/>
                      </a:lnTo>
                      <a:lnTo>
                        <a:pt x="69" y="13"/>
                      </a:lnTo>
                      <a:lnTo>
                        <a:pt x="64" y="7"/>
                      </a:lnTo>
                      <a:lnTo>
                        <a:pt x="58" y="9"/>
                      </a:lnTo>
                      <a:lnTo>
                        <a:pt x="58" y="4"/>
                      </a:lnTo>
                      <a:lnTo>
                        <a:pt x="42" y="6"/>
                      </a:lnTo>
                      <a:lnTo>
                        <a:pt x="22" y="0"/>
                      </a:lnTo>
                      <a:lnTo>
                        <a:pt x="22" y="6"/>
                      </a:lnTo>
                      <a:lnTo>
                        <a:pt x="18" y="7"/>
                      </a:lnTo>
                      <a:lnTo>
                        <a:pt x="22" y="17"/>
                      </a:lnTo>
                      <a:lnTo>
                        <a:pt x="7" y="18"/>
                      </a:lnTo>
                      <a:lnTo>
                        <a:pt x="0" y="28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5" name=""/>
                <p:cNvSpPr/>
                <p:nvPr/>
              </p:nvSpPr>
              <p:spPr>
                <a:xfrm>
                  <a:off x="3949560" y="4405320"/>
                  <a:ext cx="147600" cy="156960"/>
                </a:xfrm>
                <a:custGeom>
                  <a:avLst/>
                  <a:gdLst/>
                  <a:ahLst/>
                  <a:rect l="l" t="t" r="r" b="b"/>
                  <a:pathLst>
                    <a:path w="93" h="99">
                      <a:moveTo>
                        <a:pt x="15" y="97"/>
                      </a:moveTo>
                      <a:lnTo>
                        <a:pt x="20" y="99"/>
                      </a:lnTo>
                      <a:lnTo>
                        <a:pt x="36" y="90"/>
                      </a:lnTo>
                      <a:lnTo>
                        <a:pt x="58" y="86"/>
                      </a:lnTo>
                      <a:lnTo>
                        <a:pt x="82" y="86"/>
                      </a:lnTo>
                      <a:lnTo>
                        <a:pt x="89" y="86"/>
                      </a:lnTo>
                      <a:lnTo>
                        <a:pt x="89" y="79"/>
                      </a:lnTo>
                      <a:lnTo>
                        <a:pt x="86" y="75"/>
                      </a:lnTo>
                      <a:lnTo>
                        <a:pt x="82" y="62"/>
                      </a:lnTo>
                      <a:lnTo>
                        <a:pt x="89" y="42"/>
                      </a:lnTo>
                      <a:lnTo>
                        <a:pt x="93" y="38"/>
                      </a:lnTo>
                      <a:lnTo>
                        <a:pt x="89" y="24"/>
                      </a:lnTo>
                      <a:lnTo>
                        <a:pt x="89" y="18"/>
                      </a:lnTo>
                      <a:lnTo>
                        <a:pt x="86" y="18"/>
                      </a:lnTo>
                      <a:lnTo>
                        <a:pt x="82" y="11"/>
                      </a:lnTo>
                      <a:lnTo>
                        <a:pt x="75" y="11"/>
                      </a:lnTo>
                      <a:lnTo>
                        <a:pt x="64" y="17"/>
                      </a:lnTo>
                      <a:lnTo>
                        <a:pt x="58" y="17"/>
                      </a:lnTo>
                      <a:lnTo>
                        <a:pt x="51" y="6"/>
                      </a:lnTo>
                      <a:lnTo>
                        <a:pt x="42" y="4"/>
                      </a:lnTo>
                      <a:lnTo>
                        <a:pt x="35" y="7"/>
                      </a:lnTo>
                      <a:lnTo>
                        <a:pt x="35" y="0"/>
                      </a:lnTo>
                      <a:lnTo>
                        <a:pt x="29" y="2"/>
                      </a:lnTo>
                      <a:lnTo>
                        <a:pt x="27" y="6"/>
                      </a:lnTo>
                      <a:lnTo>
                        <a:pt x="24" y="7"/>
                      </a:lnTo>
                      <a:lnTo>
                        <a:pt x="15" y="4"/>
                      </a:lnTo>
                      <a:lnTo>
                        <a:pt x="9" y="7"/>
                      </a:lnTo>
                      <a:lnTo>
                        <a:pt x="5" y="11"/>
                      </a:lnTo>
                      <a:lnTo>
                        <a:pt x="5" y="18"/>
                      </a:lnTo>
                      <a:lnTo>
                        <a:pt x="11" y="20"/>
                      </a:lnTo>
                      <a:lnTo>
                        <a:pt x="13" y="28"/>
                      </a:lnTo>
                      <a:lnTo>
                        <a:pt x="9" y="31"/>
                      </a:lnTo>
                      <a:lnTo>
                        <a:pt x="11" y="31"/>
                      </a:lnTo>
                      <a:lnTo>
                        <a:pt x="13" y="37"/>
                      </a:lnTo>
                      <a:lnTo>
                        <a:pt x="4" y="35"/>
                      </a:lnTo>
                      <a:lnTo>
                        <a:pt x="4" y="38"/>
                      </a:lnTo>
                      <a:lnTo>
                        <a:pt x="9" y="40"/>
                      </a:lnTo>
                      <a:lnTo>
                        <a:pt x="5" y="48"/>
                      </a:lnTo>
                      <a:lnTo>
                        <a:pt x="0" y="48"/>
                      </a:lnTo>
                      <a:lnTo>
                        <a:pt x="4" y="55"/>
                      </a:lnTo>
                      <a:lnTo>
                        <a:pt x="0" y="66"/>
                      </a:lnTo>
                      <a:lnTo>
                        <a:pt x="9" y="68"/>
                      </a:lnTo>
                      <a:lnTo>
                        <a:pt x="13" y="73"/>
                      </a:lnTo>
                      <a:lnTo>
                        <a:pt x="16" y="75"/>
                      </a:lnTo>
                      <a:lnTo>
                        <a:pt x="15" y="97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6" name=""/>
                <p:cNvSpPr/>
                <p:nvPr/>
              </p:nvSpPr>
              <p:spPr>
                <a:xfrm>
                  <a:off x="3949560" y="4405320"/>
                  <a:ext cx="147600" cy="156960"/>
                </a:xfrm>
                <a:custGeom>
                  <a:avLst/>
                  <a:gdLst/>
                  <a:ahLst/>
                  <a:rect l="l" t="t" r="r" b="b"/>
                  <a:pathLst>
                    <a:path w="93" h="99">
                      <a:moveTo>
                        <a:pt x="15" y="97"/>
                      </a:moveTo>
                      <a:lnTo>
                        <a:pt x="20" y="99"/>
                      </a:lnTo>
                      <a:lnTo>
                        <a:pt x="36" y="90"/>
                      </a:lnTo>
                      <a:lnTo>
                        <a:pt x="58" y="86"/>
                      </a:lnTo>
                      <a:lnTo>
                        <a:pt x="82" y="86"/>
                      </a:lnTo>
                      <a:lnTo>
                        <a:pt x="89" y="86"/>
                      </a:lnTo>
                      <a:lnTo>
                        <a:pt x="89" y="79"/>
                      </a:lnTo>
                      <a:lnTo>
                        <a:pt x="86" y="75"/>
                      </a:lnTo>
                      <a:lnTo>
                        <a:pt x="82" y="62"/>
                      </a:lnTo>
                      <a:lnTo>
                        <a:pt x="89" y="42"/>
                      </a:lnTo>
                      <a:lnTo>
                        <a:pt x="93" y="38"/>
                      </a:lnTo>
                      <a:lnTo>
                        <a:pt x="89" y="24"/>
                      </a:lnTo>
                      <a:lnTo>
                        <a:pt x="89" y="18"/>
                      </a:lnTo>
                      <a:lnTo>
                        <a:pt x="86" y="18"/>
                      </a:lnTo>
                      <a:lnTo>
                        <a:pt x="82" y="11"/>
                      </a:lnTo>
                      <a:lnTo>
                        <a:pt x="75" y="11"/>
                      </a:lnTo>
                      <a:lnTo>
                        <a:pt x="64" y="17"/>
                      </a:lnTo>
                      <a:lnTo>
                        <a:pt x="58" y="17"/>
                      </a:lnTo>
                      <a:lnTo>
                        <a:pt x="51" y="6"/>
                      </a:lnTo>
                      <a:lnTo>
                        <a:pt x="42" y="4"/>
                      </a:lnTo>
                      <a:lnTo>
                        <a:pt x="35" y="7"/>
                      </a:lnTo>
                      <a:lnTo>
                        <a:pt x="35" y="0"/>
                      </a:lnTo>
                      <a:lnTo>
                        <a:pt x="29" y="2"/>
                      </a:lnTo>
                      <a:lnTo>
                        <a:pt x="27" y="6"/>
                      </a:lnTo>
                      <a:lnTo>
                        <a:pt x="24" y="7"/>
                      </a:lnTo>
                      <a:lnTo>
                        <a:pt x="15" y="4"/>
                      </a:lnTo>
                      <a:lnTo>
                        <a:pt x="9" y="7"/>
                      </a:lnTo>
                      <a:lnTo>
                        <a:pt x="5" y="11"/>
                      </a:lnTo>
                      <a:lnTo>
                        <a:pt x="5" y="18"/>
                      </a:lnTo>
                      <a:lnTo>
                        <a:pt x="11" y="20"/>
                      </a:lnTo>
                      <a:lnTo>
                        <a:pt x="13" y="28"/>
                      </a:lnTo>
                      <a:lnTo>
                        <a:pt x="9" y="31"/>
                      </a:lnTo>
                      <a:lnTo>
                        <a:pt x="11" y="31"/>
                      </a:lnTo>
                      <a:lnTo>
                        <a:pt x="13" y="37"/>
                      </a:lnTo>
                      <a:lnTo>
                        <a:pt x="4" y="35"/>
                      </a:lnTo>
                      <a:lnTo>
                        <a:pt x="4" y="38"/>
                      </a:lnTo>
                      <a:lnTo>
                        <a:pt x="9" y="40"/>
                      </a:lnTo>
                      <a:lnTo>
                        <a:pt x="5" y="48"/>
                      </a:lnTo>
                      <a:lnTo>
                        <a:pt x="0" y="48"/>
                      </a:lnTo>
                      <a:lnTo>
                        <a:pt x="4" y="55"/>
                      </a:lnTo>
                      <a:lnTo>
                        <a:pt x="0" y="66"/>
                      </a:lnTo>
                      <a:lnTo>
                        <a:pt x="9" y="68"/>
                      </a:lnTo>
                      <a:lnTo>
                        <a:pt x="13" y="73"/>
                      </a:lnTo>
                      <a:lnTo>
                        <a:pt x="16" y="75"/>
                      </a:lnTo>
                      <a:lnTo>
                        <a:pt x="15" y="97"/>
                      </a:lnTo>
                      <a:lnTo>
                        <a:pt x="15" y="97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7" name=""/>
                <p:cNvSpPr/>
                <p:nvPr/>
              </p:nvSpPr>
              <p:spPr>
                <a:xfrm>
                  <a:off x="4811760" y="5381640"/>
                  <a:ext cx="55440" cy="54000"/>
                </a:xfrm>
                <a:custGeom>
                  <a:avLst/>
                  <a:gdLst/>
                  <a:ahLst/>
                  <a:rect l="l" t="t" r="r" b="b"/>
                  <a:pathLst>
                    <a:path w="35" h="34">
                      <a:moveTo>
                        <a:pt x="35" y="14"/>
                      </a:moveTo>
                      <a:lnTo>
                        <a:pt x="30" y="27"/>
                      </a:lnTo>
                      <a:lnTo>
                        <a:pt x="15" y="34"/>
                      </a:lnTo>
                      <a:lnTo>
                        <a:pt x="8" y="31"/>
                      </a:lnTo>
                      <a:lnTo>
                        <a:pt x="0" y="20"/>
                      </a:lnTo>
                      <a:lnTo>
                        <a:pt x="8" y="7"/>
                      </a:lnTo>
                      <a:lnTo>
                        <a:pt x="19" y="0"/>
                      </a:lnTo>
                      <a:lnTo>
                        <a:pt x="28" y="2"/>
                      </a:lnTo>
                      <a:lnTo>
                        <a:pt x="35" y="14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8" name=""/>
                <p:cNvSpPr/>
                <p:nvPr/>
              </p:nvSpPr>
              <p:spPr>
                <a:xfrm>
                  <a:off x="4811760" y="5381640"/>
                  <a:ext cx="55440" cy="54000"/>
                </a:xfrm>
                <a:custGeom>
                  <a:avLst/>
                  <a:gdLst/>
                  <a:ahLst/>
                  <a:rect l="l" t="t" r="r" b="b"/>
                  <a:pathLst>
                    <a:path w="35" h="34">
                      <a:moveTo>
                        <a:pt x="35" y="14"/>
                      </a:moveTo>
                      <a:lnTo>
                        <a:pt x="30" y="27"/>
                      </a:lnTo>
                      <a:lnTo>
                        <a:pt x="15" y="34"/>
                      </a:lnTo>
                      <a:lnTo>
                        <a:pt x="8" y="31"/>
                      </a:lnTo>
                      <a:lnTo>
                        <a:pt x="0" y="20"/>
                      </a:lnTo>
                      <a:lnTo>
                        <a:pt x="8" y="7"/>
                      </a:lnTo>
                      <a:lnTo>
                        <a:pt x="19" y="0"/>
                      </a:lnTo>
                      <a:lnTo>
                        <a:pt x="28" y="2"/>
                      </a:lnTo>
                      <a:lnTo>
                        <a:pt x="35" y="14"/>
                      </a:lnTo>
                      <a:lnTo>
                        <a:pt x="35" y="1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9" name=""/>
                <p:cNvSpPr/>
                <p:nvPr/>
              </p:nvSpPr>
              <p:spPr>
                <a:xfrm>
                  <a:off x="3876480" y="4457520"/>
                  <a:ext cx="98640" cy="101520"/>
                </a:xfrm>
                <a:custGeom>
                  <a:avLst/>
                  <a:gdLst/>
                  <a:ahLst/>
                  <a:rect l="l" t="t" r="r" b="b"/>
                  <a:pathLst>
                    <a:path w="62" h="64">
                      <a:moveTo>
                        <a:pt x="0" y="26"/>
                      </a:moveTo>
                      <a:lnTo>
                        <a:pt x="35" y="53"/>
                      </a:lnTo>
                      <a:lnTo>
                        <a:pt x="61" y="64"/>
                      </a:lnTo>
                      <a:lnTo>
                        <a:pt x="62" y="42"/>
                      </a:lnTo>
                      <a:lnTo>
                        <a:pt x="59" y="40"/>
                      </a:lnTo>
                      <a:lnTo>
                        <a:pt x="55" y="35"/>
                      </a:lnTo>
                      <a:lnTo>
                        <a:pt x="46" y="33"/>
                      </a:lnTo>
                      <a:lnTo>
                        <a:pt x="50" y="22"/>
                      </a:lnTo>
                      <a:lnTo>
                        <a:pt x="46" y="15"/>
                      </a:lnTo>
                      <a:lnTo>
                        <a:pt x="44" y="15"/>
                      </a:lnTo>
                      <a:lnTo>
                        <a:pt x="39" y="20"/>
                      </a:lnTo>
                      <a:lnTo>
                        <a:pt x="31" y="18"/>
                      </a:lnTo>
                      <a:lnTo>
                        <a:pt x="33" y="11"/>
                      </a:lnTo>
                      <a:lnTo>
                        <a:pt x="31" y="4"/>
                      </a:lnTo>
                      <a:lnTo>
                        <a:pt x="28" y="0"/>
                      </a:lnTo>
                      <a:lnTo>
                        <a:pt x="19" y="4"/>
                      </a:lnTo>
                      <a:lnTo>
                        <a:pt x="19" y="5"/>
                      </a:lnTo>
                      <a:lnTo>
                        <a:pt x="15" y="7"/>
                      </a:lnTo>
                      <a:lnTo>
                        <a:pt x="15" y="13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60" name=""/>
                <p:cNvSpPr/>
                <p:nvPr/>
              </p:nvSpPr>
              <p:spPr>
                <a:xfrm>
                  <a:off x="3876480" y="4457520"/>
                  <a:ext cx="98640" cy="101520"/>
                </a:xfrm>
                <a:custGeom>
                  <a:avLst/>
                  <a:gdLst/>
                  <a:ahLst/>
                  <a:rect l="l" t="t" r="r" b="b"/>
                  <a:pathLst>
                    <a:path w="62" h="64">
                      <a:moveTo>
                        <a:pt x="0" y="26"/>
                      </a:moveTo>
                      <a:lnTo>
                        <a:pt x="35" y="53"/>
                      </a:lnTo>
                      <a:lnTo>
                        <a:pt x="61" y="64"/>
                      </a:lnTo>
                      <a:lnTo>
                        <a:pt x="62" y="42"/>
                      </a:lnTo>
                      <a:lnTo>
                        <a:pt x="59" y="40"/>
                      </a:lnTo>
                      <a:lnTo>
                        <a:pt x="55" y="35"/>
                      </a:lnTo>
                      <a:lnTo>
                        <a:pt x="46" y="33"/>
                      </a:lnTo>
                      <a:lnTo>
                        <a:pt x="50" y="22"/>
                      </a:lnTo>
                      <a:lnTo>
                        <a:pt x="46" y="15"/>
                      </a:lnTo>
                      <a:lnTo>
                        <a:pt x="44" y="15"/>
                      </a:lnTo>
                      <a:lnTo>
                        <a:pt x="39" y="20"/>
                      </a:lnTo>
                      <a:lnTo>
                        <a:pt x="31" y="18"/>
                      </a:lnTo>
                      <a:lnTo>
                        <a:pt x="33" y="11"/>
                      </a:lnTo>
                      <a:lnTo>
                        <a:pt x="31" y="4"/>
                      </a:lnTo>
                      <a:lnTo>
                        <a:pt x="28" y="0"/>
                      </a:lnTo>
                      <a:lnTo>
                        <a:pt x="19" y="4"/>
                      </a:lnTo>
                      <a:lnTo>
                        <a:pt x="19" y="5"/>
                      </a:lnTo>
                      <a:lnTo>
                        <a:pt x="15" y="7"/>
                      </a:lnTo>
                      <a:lnTo>
                        <a:pt x="15" y="13"/>
                      </a:lnTo>
                      <a:lnTo>
                        <a:pt x="0" y="26"/>
                      </a:lnTo>
                      <a:lnTo>
                        <a:pt x="0" y="26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61" name=""/>
                <p:cNvSpPr/>
                <p:nvPr/>
              </p:nvSpPr>
              <p:spPr>
                <a:xfrm>
                  <a:off x="4378320" y="3817800"/>
                  <a:ext cx="384120" cy="368280"/>
                </a:xfrm>
                <a:custGeom>
                  <a:avLst/>
                  <a:gdLst/>
                  <a:ahLst/>
                  <a:rect l="l" t="t" r="r" b="b"/>
                  <a:pathLst>
                    <a:path w="242" h="232">
                      <a:moveTo>
                        <a:pt x="242" y="27"/>
                      </a:moveTo>
                      <a:lnTo>
                        <a:pt x="237" y="33"/>
                      </a:lnTo>
                      <a:lnTo>
                        <a:pt x="239" y="51"/>
                      </a:lnTo>
                      <a:lnTo>
                        <a:pt x="235" y="55"/>
                      </a:lnTo>
                      <a:lnTo>
                        <a:pt x="237" y="69"/>
                      </a:lnTo>
                      <a:lnTo>
                        <a:pt x="241" y="73"/>
                      </a:lnTo>
                      <a:lnTo>
                        <a:pt x="242" y="191"/>
                      </a:lnTo>
                      <a:lnTo>
                        <a:pt x="242" y="222"/>
                      </a:lnTo>
                      <a:lnTo>
                        <a:pt x="226" y="224"/>
                      </a:lnTo>
                      <a:lnTo>
                        <a:pt x="226" y="232"/>
                      </a:lnTo>
                      <a:lnTo>
                        <a:pt x="106" y="170"/>
                      </a:lnTo>
                      <a:lnTo>
                        <a:pt x="89" y="173"/>
                      </a:lnTo>
                      <a:lnTo>
                        <a:pt x="84" y="177"/>
                      </a:lnTo>
                      <a:lnTo>
                        <a:pt x="71" y="168"/>
                      </a:lnTo>
                      <a:lnTo>
                        <a:pt x="40" y="168"/>
                      </a:lnTo>
                      <a:lnTo>
                        <a:pt x="33" y="153"/>
                      </a:lnTo>
                      <a:lnTo>
                        <a:pt x="16" y="148"/>
                      </a:lnTo>
                      <a:lnTo>
                        <a:pt x="13" y="146"/>
                      </a:lnTo>
                      <a:lnTo>
                        <a:pt x="9" y="137"/>
                      </a:lnTo>
                      <a:lnTo>
                        <a:pt x="2" y="122"/>
                      </a:lnTo>
                      <a:lnTo>
                        <a:pt x="7" y="117"/>
                      </a:lnTo>
                      <a:lnTo>
                        <a:pt x="9" y="95"/>
                      </a:lnTo>
                      <a:lnTo>
                        <a:pt x="5" y="67"/>
                      </a:lnTo>
                      <a:lnTo>
                        <a:pt x="0" y="58"/>
                      </a:lnTo>
                      <a:lnTo>
                        <a:pt x="4" y="51"/>
                      </a:lnTo>
                      <a:lnTo>
                        <a:pt x="14" y="44"/>
                      </a:lnTo>
                      <a:lnTo>
                        <a:pt x="14" y="27"/>
                      </a:lnTo>
                      <a:lnTo>
                        <a:pt x="31" y="15"/>
                      </a:lnTo>
                      <a:lnTo>
                        <a:pt x="33" y="0"/>
                      </a:lnTo>
                      <a:lnTo>
                        <a:pt x="47" y="7"/>
                      </a:lnTo>
                      <a:lnTo>
                        <a:pt x="69" y="7"/>
                      </a:lnTo>
                      <a:lnTo>
                        <a:pt x="89" y="15"/>
                      </a:lnTo>
                      <a:lnTo>
                        <a:pt x="98" y="33"/>
                      </a:lnTo>
                      <a:lnTo>
                        <a:pt x="127" y="40"/>
                      </a:lnTo>
                      <a:lnTo>
                        <a:pt x="146" y="51"/>
                      </a:lnTo>
                      <a:lnTo>
                        <a:pt x="160" y="46"/>
                      </a:lnTo>
                      <a:lnTo>
                        <a:pt x="164" y="36"/>
                      </a:lnTo>
                      <a:lnTo>
                        <a:pt x="162" y="27"/>
                      </a:lnTo>
                      <a:lnTo>
                        <a:pt x="162" y="20"/>
                      </a:lnTo>
                      <a:lnTo>
                        <a:pt x="179" y="7"/>
                      </a:lnTo>
                      <a:lnTo>
                        <a:pt x="195" y="5"/>
                      </a:lnTo>
                      <a:lnTo>
                        <a:pt x="208" y="9"/>
                      </a:lnTo>
                      <a:lnTo>
                        <a:pt x="213" y="16"/>
                      </a:lnTo>
                      <a:lnTo>
                        <a:pt x="239" y="22"/>
                      </a:lnTo>
                      <a:lnTo>
                        <a:pt x="242" y="27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62" name=""/>
                <p:cNvSpPr/>
                <p:nvPr/>
              </p:nvSpPr>
              <p:spPr>
                <a:xfrm>
                  <a:off x="4378320" y="3817800"/>
                  <a:ext cx="384120" cy="368280"/>
                </a:xfrm>
                <a:custGeom>
                  <a:avLst/>
                  <a:gdLst/>
                  <a:ahLst/>
                  <a:rect l="l" t="t" r="r" b="b"/>
                  <a:pathLst>
                    <a:path w="242" h="232">
                      <a:moveTo>
                        <a:pt x="242" y="27"/>
                      </a:moveTo>
                      <a:lnTo>
                        <a:pt x="237" y="33"/>
                      </a:lnTo>
                      <a:lnTo>
                        <a:pt x="239" y="51"/>
                      </a:lnTo>
                      <a:lnTo>
                        <a:pt x="235" y="55"/>
                      </a:lnTo>
                      <a:lnTo>
                        <a:pt x="237" y="69"/>
                      </a:lnTo>
                      <a:lnTo>
                        <a:pt x="241" y="73"/>
                      </a:lnTo>
                      <a:lnTo>
                        <a:pt x="242" y="191"/>
                      </a:lnTo>
                      <a:lnTo>
                        <a:pt x="242" y="222"/>
                      </a:lnTo>
                      <a:lnTo>
                        <a:pt x="226" y="224"/>
                      </a:lnTo>
                      <a:lnTo>
                        <a:pt x="226" y="232"/>
                      </a:lnTo>
                      <a:lnTo>
                        <a:pt x="106" y="170"/>
                      </a:lnTo>
                      <a:lnTo>
                        <a:pt x="89" y="173"/>
                      </a:lnTo>
                      <a:lnTo>
                        <a:pt x="84" y="177"/>
                      </a:lnTo>
                      <a:lnTo>
                        <a:pt x="71" y="168"/>
                      </a:lnTo>
                      <a:lnTo>
                        <a:pt x="40" y="168"/>
                      </a:lnTo>
                      <a:lnTo>
                        <a:pt x="33" y="153"/>
                      </a:lnTo>
                      <a:lnTo>
                        <a:pt x="16" y="148"/>
                      </a:lnTo>
                      <a:lnTo>
                        <a:pt x="13" y="146"/>
                      </a:lnTo>
                      <a:lnTo>
                        <a:pt x="9" y="137"/>
                      </a:lnTo>
                      <a:lnTo>
                        <a:pt x="2" y="122"/>
                      </a:lnTo>
                      <a:lnTo>
                        <a:pt x="7" y="117"/>
                      </a:lnTo>
                      <a:lnTo>
                        <a:pt x="9" y="95"/>
                      </a:lnTo>
                      <a:lnTo>
                        <a:pt x="5" y="67"/>
                      </a:lnTo>
                      <a:lnTo>
                        <a:pt x="0" y="58"/>
                      </a:lnTo>
                      <a:lnTo>
                        <a:pt x="4" y="51"/>
                      </a:lnTo>
                      <a:lnTo>
                        <a:pt x="14" y="44"/>
                      </a:lnTo>
                      <a:lnTo>
                        <a:pt x="14" y="27"/>
                      </a:lnTo>
                      <a:lnTo>
                        <a:pt x="31" y="15"/>
                      </a:lnTo>
                      <a:lnTo>
                        <a:pt x="33" y="0"/>
                      </a:lnTo>
                      <a:lnTo>
                        <a:pt x="47" y="7"/>
                      </a:lnTo>
                      <a:lnTo>
                        <a:pt x="69" y="7"/>
                      </a:lnTo>
                      <a:lnTo>
                        <a:pt x="89" y="15"/>
                      </a:lnTo>
                      <a:lnTo>
                        <a:pt x="98" y="33"/>
                      </a:lnTo>
                      <a:lnTo>
                        <a:pt x="127" y="40"/>
                      </a:lnTo>
                      <a:lnTo>
                        <a:pt x="146" y="51"/>
                      </a:lnTo>
                      <a:lnTo>
                        <a:pt x="160" y="46"/>
                      </a:lnTo>
                      <a:lnTo>
                        <a:pt x="164" y="36"/>
                      </a:lnTo>
                      <a:lnTo>
                        <a:pt x="162" y="27"/>
                      </a:lnTo>
                      <a:lnTo>
                        <a:pt x="162" y="20"/>
                      </a:lnTo>
                      <a:lnTo>
                        <a:pt x="179" y="7"/>
                      </a:lnTo>
                      <a:lnTo>
                        <a:pt x="195" y="5"/>
                      </a:lnTo>
                      <a:lnTo>
                        <a:pt x="208" y="9"/>
                      </a:lnTo>
                      <a:lnTo>
                        <a:pt x="213" y="16"/>
                      </a:lnTo>
                      <a:lnTo>
                        <a:pt x="239" y="22"/>
                      </a:lnTo>
                      <a:lnTo>
                        <a:pt x="242" y="27"/>
                      </a:lnTo>
                      <a:lnTo>
                        <a:pt x="242" y="27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63" name=""/>
                <p:cNvSpPr/>
                <p:nvPr/>
              </p:nvSpPr>
              <p:spPr>
                <a:xfrm>
                  <a:off x="5200560" y="4957560"/>
                  <a:ext cx="173160" cy="344520"/>
                </a:xfrm>
                <a:custGeom>
                  <a:avLst/>
                  <a:gdLst/>
                  <a:ahLst/>
                  <a:rect l="l" t="t" r="r" b="b"/>
                  <a:pathLst>
                    <a:path w="109" h="217">
                      <a:moveTo>
                        <a:pt x="18" y="66"/>
                      </a:moveTo>
                      <a:lnTo>
                        <a:pt x="29" y="61"/>
                      </a:lnTo>
                      <a:lnTo>
                        <a:pt x="32" y="62"/>
                      </a:lnTo>
                      <a:lnTo>
                        <a:pt x="43" y="57"/>
                      </a:lnTo>
                      <a:lnTo>
                        <a:pt x="47" y="62"/>
                      </a:lnTo>
                      <a:lnTo>
                        <a:pt x="51" y="62"/>
                      </a:lnTo>
                      <a:lnTo>
                        <a:pt x="49" y="55"/>
                      </a:lnTo>
                      <a:lnTo>
                        <a:pt x="54" y="50"/>
                      </a:lnTo>
                      <a:lnTo>
                        <a:pt x="56" y="55"/>
                      </a:lnTo>
                      <a:lnTo>
                        <a:pt x="60" y="53"/>
                      </a:lnTo>
                      <a:lnTo>
                        <a:pt x="58" y="48"/>
                      </a:lnTo>
                      <a:lnTo>
                        <a:pt x="62" y="42"/>
                      </a:lnTo>
                      <a:lnTo>
                        <a:pt x="63" y="41"/>
                      </a:lnTo>
                      <a:lnTo>
                        <a:pt x="63" y="46"/>
                      </a:lnTo>
                      <a:lnTo>
                        <a:pt x="69" y="41"/>
                      </a:lnTo>
                      <a:lnTo>
                        <a:pt x="73" y="41"/>
                      </a:lnTo>
                      <a:lnTo>
                        <a:pt x="67" y="35"/>
                      </a:lnTo>
                      <a:lnTo>
                        <a:pt x="71" y="31"/>
                      </a:lnTo>
                      <a:lnTo>
                        <a:pt x="73" y="33"/>
                      </a:lnTo>
                      <a:lnTo>
                        <a:pt x="71" y="24"/>
                      </a:lnTo>
                      <a:lnTo>
                        <a:pt x="74" y="24"/>
                      </a:lnTo>
                      <a:lnTo>
                        <a:pt x="74" y="28"/>
                      </a:lnTo>
                      <a:lnTo>
                        <a:pt x="80" y="19"/>
                      </a:lnTo>
                      <a:lnTo>
                        <a:pt x="84" y="19"/>
                      </a:lnTo>
                      <a:lnTo>
                        <a:pt x="84" y="6"/>
                      </a:lnTo>
                      <a:lnTo>
                        <a:pt x="89" y="0"/>
                      </a:lnTo>
                      <a:lnTo>
                        <a:pt x="100" y="15"/>
                      </a:lnTo>
                      <a:lnTo>
                        <a:pt x="109" y="52"/>
                      </a:lnTo>
                      <a:lnTo>
                        <a:pt x="107" y="61"/>
                      </a:lnTo>
                      <a:lnTo>
                        <a:pt x="105" y="61"/>
                      </a:lnTo>
                      <a:lnTo>
                        <a:pt x="102" y="52"/>
                      </a:lnTo>
                      <a:lnTo>
                        <a:pt x="100" y="52"/>
                      </a:lnTo>
                      <a:lnTo>
                        <a:pt x="100" y="72"/>
                      </a:lnTo>
                      <a:lnTo>
                        <a:pt x="94" y="79"/>
                      </a:lnTo>
                      <a:lnTo>
                        <a:pt x="91" y="104"/>
                      </a:lnTo>
                      <a:lnTo>
                        <a:pt x="62" y="201"/>
                      </a:lnTo>
                      <a:lnTo>
                        <a:pt x="54" y="210"/>
                      </a:lnTo>
                      <a:lnTo>
                        <a:pt x="43" y="210"/>
                      </a:lnTo>
                      <a:lnTo>
                        <a:pt x="29" y="217"/>
                      </a:lnTo>
                      <a:lnTo>
                        <a:pt x="12" y="207"/>
                      </a:lnTo>
                      <a:lnTo>
                        <a:pt x="9" y="201"/>
                      </a:lnTo>
                      <a:lnTo>
                        <a:pt x="7" y="183"/>
                      </a:lnTo>
                      <a:lnTo>
                        <a:pt x="1" y="168"/>
                      </a:lnTo>
                      <a:lnTo>
                        <a:pt x="0" y="155"/>
                      </a:lnTo>
                      <a:lnTo>
                        <a:pt x="20" y="123"/>
                      </a:lnTo>
                      <a:lnTo>
                        <a:pt x="11" y="86"/>
                      </a:lnTo>
                      <a:lnTo>
                        <a:pt x="18" y="70"/>
                      </a:lnTo>
                      <a:lnTo>
                        <a:pt x="18" y="66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64" name=""/>
                <p:cNvSpPr/>
                <p:nvPr/>
              </p:nvSpPr>
              <p:spPr>
                <a:xfrm>
                  <a:off x="5200560" y="4957560"/>
                  <a:ext cx="173160" cy="344520"/>
                </a:xfrm>
                <a:custGeom>
                  <a:avLst/>
                  <a:gdLst/>
                  <a:ahLst/>
                  <a:rect l="l" t="t" r="r" b="b"/>
                  <a:pathLst>
                    <a:path w="109" h="217">
                      <a:moveTo>
                        <a:pt x="18" y="66"/>
                      </a:moveTo>
                      <a:lnTo>
                        <a:pt x="29" y="61"/>
                      </a:lnTo>
                      <a:lnTo>
                        <a:pt x="32" y="62"/>
                      </a:lnTo>
                      <a:lnTo>
                        <a:pt x="43" y="57"/>
                      </a:lnTo>
                      <a:lnTo>
                        <a:pt x="47" y="62"/>
                      </a:lnTo>
                      <a:lnTo>
                        <a:pt x="51" y="62"/>
                      </a:lnTo>
                      <a:lnTo>
                        <a:pt x="49" y="55"/>
                      </a:lnTo>
                      <a:lnTo>
                        <a:pt x="54" y="50"/>
                      </a:lnTo>
                      <a:lnTo>
                        <a:pt x="56" y="55"/>
                      </a:lnTo>
                      <a:lnTo>
                        <a:pt x="60" y="53"/>
                      </a:lnTo>
                      <a:lnTo>
                        <a:pt x="58" y="48"/>
                      </a:lnTo>
                      <a:lnTo>
                        <a:pt x="62" y="42"/>
                      </a:lnTo>
                      <a:lnTo>
                        <a:pt x="63" y="41"/>
                      </a:lnTo>
                      <a:lnTo>
                        <a:pt x="63" y="46"/>
                      </a:lnTo>
                      <a:lnTo>
                        <a:pt x="69" y="41"/>
                      </a:lnTo>
                      <a:lnTo>
                        <a:pt x="73" y="41"/>
                      </a:lnTo>
                      <a:lnTo>
                        <a:pt x="67" y="35"/>
                      </a:lnTo>
                      <a:lnTo>
                        <a:pt x="71" y="31"/>
                      </a:lnTo>
                      <a:lnTo>
                        <a:pt x="73" y="33"/>
                      </a:lnTo>
                      <a:lnTo>
                        <a:pt x="71" y="24"/>
                      </a:lnTo>
                      <a:lnTo>
                        <a:pt x="74" y="24"/>
                      </a:lnTo>
                      <a:lnTo>
                        <a:pt x="74" y="28"/>
                      </a:lnTo>
                      <a:lnTo>
                        <a:pt x="80" y="19"/>
                      </a:lnTo>
                      <a:lnTo>
                        <a:pt x="84" y="19"/>
                      </a:lnTo>
                      <a:lnTo>
                        <a:pt x="84" y="6"/>
                      </a:lnTo>
                      <a:lnTo>
                        <a:pt x="89" y="0"/>
                      </a:lnTo>
                      <a:lnTo>
                        <a:pt x="100" y="15"/>
                      </a:lnTo>
                      <a:lnTo>
                        <a:pt x="109" y="52"/>
                      </a:lnTo>
                      <a:lnTo>
                        <a:pt x="107" y="61"/>
                      </a:lnTo>
                      <a:lnTo>
                        <a:pt x="105" y="61"/>
                      </a:lnTo>
                      <a:lnTo>
                        <a:pt x="102" y="52"/>
                      </a:lnTo>
                      <a:lnTo>
                        <a:pt x="100" y="52"/>
                      </a:lnTo>
                      <a:lnTo>
                        <a:pt x="100" y="72"/>
                      </a:lnTo>
                      <a:lnTo>
                        <a:pt x="94" y="79"/>
                      </a:lnTo>
                      <a:lnTo>
                        <a:pt x="91" y="104"/>
                      </a:lnTo>
                      <a:lnTo>
                        <a:pt x="62" y="201"/>
                      </a:lnTo>
                      <a:lnTo>
                        <a:pt x="54" y="210"/>
                      </a:lnTo>
                      <a:lnTo>
                        <a:pt x="43" y="210"/>
                      </a:lnTo>
                      <a:lnTo>
                        <a:pt x="29" y="217"/>
                      </a:lnTo>
                      <a:lnTo>
                        <a:pt x="12" y="207"/>
                      </a:lnTo>
                      <a:lnTo>
                        <a:pt x="9" y="201"/>
                      </a:lnTo>
                      <a:lnTo>
                        <a:pt x="7" y="183"/>
                      </a:lnTo>
                      <a:lnTo>
                        <a:pt x="1" y="168"/>
                      </a:lnTo>
                      <a:lnTo>
                        <a:pt x="0" y="155"/>
                      </a:lnTo>
                      <a:lnTo>
                        <a:pt x="20" y="123"/>
                      </a:lnTo>
                      <a:lnTo>
                        <a:pt x="11" y="86"/>
                      </a:lnTo>
                      <a:lnTo>
                        <a:pt x="18" y="70"/>
                      </a:lnTo>
                      <a:lnTo>
                        <a:pt x="18" y="66"/>
                      </a:lnTo>
                      <a:lnTo>
                        <a:pt x="18" y="66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65" name=""/>
                <p:cNvSpPr/>
                <p:nvPr/>
              </p:nvSpPr>
              <p:spPr>
                <a:xfrm>
                  <a:off x="3862080" y="4043160"/>
                  <a:ext cx="393840" cy="373320"/>
                </a:xfrm>
                <a:custGeom>
                  <a:avLst/>
                  <a:gdLst/>
                  <a:ahLst/>
                  <a:rect l="l" t="t" r="r" b="b"/>
                  <a:pathLst>
                    <a:path w="248" h="235">
                      <a:moveTo>
                        <a:pt x="110" y="0"/>
                      </a:moveTo>
                      <a:lnTo>
                        <a:pt x="203" y="62"/>
                      </a:lnTo>
                      <a:lnTo>
                        <a:pt x="203" y="68"/>
                      </a:lnTo>
                      <a:lnTo>
                        <a:pt x="210" y="71"/>
                      </a:lnTo>
                      <a:lnTo>
                        <a:pt x="214" y="77"/>
                      </a:lnTo>
                      <a:lnTo>
                        <a:pt x="234" y="84"/>
                      </a:lnTo>
                      <a:lnTo>
                        <a:pt x="232" y="97"/>
                      </a:lnTo>
                      <a:lnTo>
                        <a:pt x="236" y="97"/>
                      </a:lnTo>
                      <a:lnTo>
                        <a:pt x="248" y="95"/>
                      </a:lnTo>
                      <a:lnTo>
                        <a:pt x="248" y="144"/>
                      </a:lnTo>
                      <a:lnTo>
                        <a:pt x="245" y="148"/>
                      </a:lnTo>
                      <a:lnTo>
                        <a:pt x="237" y="155"/>
                      </a:lnTo>
                      <a:lnTo>
                        <a:pt x="205" y="155"/>
                      </a:lnTo>
                      <a:lnTo>
                        <a:pt x="197" y="162"/>
                      </a:lnTo>
                      <a:lnTo>
                        <a:pt x="186" y="162"/>
                      </a:lnTo>
                      <a:lnTo>
                        <a:pt x="172" y="162"/>
                      </a:lnTo>
                      <a:lnTo>
                        <a:pt x="148" y="183"/>
                      </a:lnTo>
                      <a:lnTo>
                        <a:pt x="126" y="190"/>
                      </a:lnTo>
                      <a:lnTo>
                        <a:pt x="121" y="204"/>
                      </a:lnTo>
                      <a:lnTo>
                        <a:pt x="110" y="215"/>
                      </a:lnTo>
                      <a:lnTo>
                        <a:pt x="106" y="234"/>
                      </a:lnTo>
                      <a:lnTo>
                        <a:pt x="97" y="232"/>
                      </a:lnTo>
                      <a:lnTo>
                        <a:pt x="90" y="235"/>
                      </a:lnTo>
                      <a:lnTo>
                        <a:pt x="90" y="228"/>
                      </a:lnTo>
                      <a:lnTo>
                        <a:pt x="84" y="230"/>
                      </a:lnTo>
                      <a:lnTo>
                        <a:pt x="82" y="234"/>
                      </a:lnTo>
                      <a:lnTo>
                        <a:pt x="79" y="235"/>
                      </a:lnTo>
                      <a:lnTo>
                        <a:pt x="70" y="232"/>
                      </a:lnTo>
                      <a:lnTo>
                        <a:pt x="64" y="235"/>
                      </a:lnTo>
                      <a:lnTo>
                        <a:pt x="59" y="230"/>
                      </a:lnTo>
                      <a:lnTo>
                        <a:pt x="59" y="223"/>
                      </a:lnTo>
                      <a:lnTo>
                        <a:pt x="53" y="225"/>
                      </a:lnTo>
                      <a:lnTo>
                        <a:pt x="59" y="217"/>
                      </a:lnTo>
                      <a:lnTo>
                        <a:pt x="51" y="214"/>
                      </a:lnTo>
                      <a:lnTo>
                        <a:pt x="48" y="201"/>
                      </a:lnTo>
                      <a:lnTo>
                        <a:pt x="44" y="201"/>
                      </a:lnTo>
                      <a:lnTo>
                        <a:pt x="37" y="206"/>
                      </a:lnTo>
                      <a:lnTo>
                        <a:pt x="28" y="204"/>
                      </a:lnTo>
                      <a:lnTo>
                        <a:pt x="24" y="210"/>
                      </a:lnTo>
                      <a:lnTo>
                        <a:pt x="19" y="204"/>
                      </a:lnTo>
                      <a:lnTo>
                        <a:pt x="13" y="206"/>
                      </a:lnTo>
                      <a:lnTo>
                        <a:pt x="13" y="201"/>
                      </a:lnTo>
                      <a:lnTo>
                        <a:pt x="13" y="193"/>
                      </a:lnTo>
                      <a:lnTo>
                        <a:pt x="2" y="183"/>
                      </a:lnTo>
                      <a:lnTo>
                        <a:pt x="4" y="179"/>
                      </a:lnTo>
                      <a:lnTo>
                        <a:pt x="0" y="164"/>
                      </a:lnTo>
                      <a:lnTo>
                        <a:pt x="6" y="159"/>
                      </a:lnTo>
                      <a:lnTo>
                        <a:pt x="11" y="148"/>
                      </a:lnTo>
                      <a:lnTo>
                        <a:pt x="15" y="148"/>
                      </a:lnTo>
                      <a:lnTo>
                        <a:pt x="19" y="159"/>
                      </a:lnTo>
                      <a:lnTo>
                        <a:pt x="24" y="159"/>
                      </a:lnTo>
                      <a:lnTo>
                        <a:pt x="31" y="153"/>
                      </a:lnTo>
                      <a:lnTo>
                        <a:pt x="101" y="153"/>
                      </a:lnTo>
                      <a:lnTo>
                        <a:pt x="104" y="141"/>
                      </a:lnTo>
                      <a:lnTo>
                        <a:pt x="99" y="139"/>
                      </a:lnTo>
                      <a:lnTo>
                        <a:pt x="84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66" name=""/>
                <p:cNvSpPr/>
                <p:nvPr/>
              </p:nvSpPr>
              <p:spPr>
                <a:xfrm>
                  <a:off x="3862080" y="4043160"/>
                  <a:ext cx="393840" cy="373320"/>
                </a:xfrm>
                <a:custGeom>
                  <a:avLst/>
                  <a:gdLst/>
                  <a:ahLst/>
                  <a:rect l="l" t="t" r="r" b="b"/>
                  <a:pathLst>
                    <a:path w="248" h="235">
                      <a:moveTo>
                        <a:pt x="110" y="0"/>
                      </a:moveTo>
                      <a:lnTo>
                        <a:pt x="203" y="62"/>
                      </a:lnTo>
                      <a:lnTo>
                        <a:pt x="203" y="68"/>
                      </a:lnTo>
                      <a:lnTo>
                        <a:pt x="210" y="71"/>
                      </a:lnTo>
                      <a:lnTo>
                        <a:pt x="214" y="77"/>
                      </a:lnTo>
                      <a:lnTo>
                        <a:pt x="234" y="84"/>
                      </a:lnTo>
                      <a:lnTo>
                        <a:pt x="232" y="97"/>
                      </a:lnTo>
                      <a:lnTo>
                        <a:pt x="236" y="97"/>
                      </a:lnTo>
                      <a:lnTo>
                        <a:pt x="248" y="95"/>
                      </a:lnTo>
                      <a:lnTo>
                        <a:pt x="248" y="144"/>
                      </a:lnTo>
                      <a:lnTo>
                        <a:pt x="245" y="148"/>
                      </a:lnTo>
                      <a:lnTo>
                        <a:pt x="237" y="155"/>
                      </a:lnTo>
                      <a:lnTo>
                        <a:pt x="205" y="155"/>
                      </a:lnTo>
                      <a:lnTo>
                        <a:pt x="197" y="162"/>
                      </a:lnTo>
                      <a:lnTo>
                        <a:pt x="186" y="162"/>
                      </a:lnTo>
                      <a:lnTo>
                        <a:pt x="172" y="162"/>
                      </a:lnTo>
                      <a:lnTo>
                        <a:pt x="148" y="183"/>
                      </a:lnTo>
                      <a:lnTo>
                        <a:pt x="126" y="190"/>
                      </a:lnTo>
                      <a:lnTo>
                        <a:pt x="121" y="204"/>
                      </a:lnTo>
                      <a:lnTo>
                        <a:pt x="110" y="215"/>
                      </a:lnTo>
                      <a:lnTo>
                        <a:pt x="106" y="234"/>
                      </a:lnTo>
                      <a:lnTo>
                        <a:pt x="97" y="232"/>
                      </a:lnTo>
                      <a:lnTo>
                        <a:pt x="90" y="235"/>
                      </a:lnTo>
                      <a:lnTo>
                        <a:pt x="90" y="228"/>
                      </a:lnTo>
                      <a:lnTo>
                        <a:pt x="84" y="230"/>
                      </a:lnTo>
                      <a:lnTo>
                        <a:pt x="82" y="234"/>
                      </a:lnTo>
                      <a:lnTo>
                        <a:pt x="79" y="235"/>
                      </a:lnTo>
                      <a:lnTo>
                        <a:pt x="70" y="232"/>
                      </a:lnTo>
                      <a:lnTo>
                        <a:pt x="64" y="235"/>
                      </a:lnTo>
                      <a:lnTo>
                        <a:pt x="59" y="230"/>
                      </a:lnTo>
                      <a:lnTo>
                        <a:pt x="59" y="223"/>
                      </a:lnTo>
                      <a:lnTo>
                        <a:pt x="53" y="225"/>
                      </a:lnTo>
                      <a:lnTo>
                        <a:pt x="59" y="217"/>
                      </a:lnTo>
                      <a:lnTo>
                        <a:pt x="51" y="214"/>
                      </a:lnTo>
                      <a:lnTo>
                        <a:pt x="48" y="201"/>
                      </a:lnTo>
                      <a:lnTo>
                        <a:pt x="44" y="201"/>
                      </a:lnTo>
                      <a:lnTo>
                        <a:pt x="37" y="206"/>
                      </a:lnTo>
                      <a:lnTo>
                        <a:pt x="28" y="204"/>
                      </a:lnTo>
                      <a:lnTo>
                        <a:pt x="24" y="210"/>
                      </a:lnTo>
                      <a:lnTo>
                        <a:pt x="19" y="204"/>
                      </a:lnTo>
                      <a:lnTo>
                        <a:pt x="13" y="206"/>
                      </a:lnTo>
                      <a:lnTo>
                        <a:pt x="13" y="201"/>
                      </a:lnTo>
                      <a:lnTo>
                        <a:pt x="13" y="193"/>
                      </a:lnTo>
                      <a:lnTo>
                        <a:pt x="2" y="183"/>
                      </a:lnTo>
                      <a:lnTo>
                        <a:pt x="4" y="179"/>
                      </a:lnTo>
                      <a:lnTo>
                        <a:pt x="0" y="164"/>
                      </a:lnTo>
                      <a:lnTo>
                        <a:pt x="6" y="159"/>
                      </a:lnTo>
                      <a:lnTo>
                        <a:pt x="11" y="148"/>
                      </a:lnTo>
                      <a:lnTo>
                        <a:pt x="15" y="148"/>
                      </a:lnTo>
                      <a:lnTo>
                        <a:pt x="19" y="159"/>
                      </a:lnTo>
                      <a:lnTo>
                        <a:pt x="24" y="159"/>
                      </a:lnTo>
                      <a:lnTo>
                        <a:pt x="31" y="153"/>
                      </a:lnTo>
                      <a:lnTo>
                        <a:pt x="101" y="153"/>
                      </a:lnTo>
                      <a:lnTo>
                        <a:pt x="104" y="141"/>
                      </a:lnTo>
                      <a:lnTo>
                        <a:pt x="99" y="139"/>
                      </a:lnTo>
                      <a:lnTo>
                        <a:pt x="84" y="0"/>
                      </a:lnTo>
                      <a:lnTo>
                        <a:pt x="110" y="0"/>
                      </a:lnTo>
                      <a:lnTo>
                        <a:pt x="11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67" name=""/>
                <p:cNvSpPr/>
                <p:nvPr/>
              </p:nvSpPr>
              <p:spPr>
                <a:xfrm>
                  <a:off x="3746520" y="3983040"/>
                  <a:ext cx="290520" cy="320400"/>
                </a:xfrm>
                <a:custGeom>
                  <a:avLst/>
                  <a:gdLst/>
                  <a:ahLst/>
                  <a:rect l="l" t="t" r="r" b="b"/>
                  <a:pathLst>
                    <a:path w="183" h="202">
                      <a:moveTo>
                        <a:pt x="0" y="104"/>
                      </a:moveTo>
                      <a:lnTo>
                        <a:pt x="2" y="102"/>
                      </a:lnTo>
                      <a:lnTo>
                        <a:pt x="10" y="115"/>
                      </a:lnTo>
                      <a:lnTo>
                        <a:pt x="11" y="122"/>
                      </a:lnTo>
                      <a:lnTo>
                        <a:pt x="8" y="129"/>
                      </a:lnTo>
                      <a:lnTo>
                        <a:pt x="13" y="144"/>
                      </a:lnTo>
                      <a:lnTo>
                        <a:pt x="13" y="157"/>
                      </a:lnTo>
                      <a:lnTo>
                        <a:pt x="6" y="180"/>
                      </a:lnTo>
                      <a:lnTo>
                        <a:pt x="10" y="175"/>
                      </a:lnTo>
                      <a:lnTo>
                        <a:pt x="39" y="173"/>
                      </a:lnTo>
                      <a:lnTo>
                        <a:pt x="48" y="180"/>
                      </a:lnTo>
                      <a:lnTo>
                        <a:pt x="53" y="180"/>
                      </a:lnTo>
                      <a:lnTo>
                        <a:pt x="62" y="195"/>
                      </a:lnTo>
                      <a:lnTo>
                        <a:pt x="73" y="202"/>
                      </a:lnTo>
                      <a:lnTo>
                        <a:pt x="79" y="197"/>
                      </a:lnTo>
                      <a:lnTo>
                        <a:pt x="84" y="186"/>
                      </a:lnTo>
                      <a:lnTo>
                        <a:pt x="88" y="186"/>
                      </a:lnTo>
                      <a:lnTo>
                        <a:pt x="92" y="197"/>
                      </a:lnTo>
                      <a:lnTo>
                        <a:pt x="97" y="197"/>
                      </a:lnTo>
                      <a:lnTo>
                        <a:pt x="104" y="191"/>
                      </a:lnTo>
                      <a:lnTo>
                        <a:pt x="174" y="191"/>
                      </a:lnTo>
                      <a:lnTo>
                        <a:pt x="177" y="179"/>
                      </a:lnTo>
                      <a:lnTo>
                        <a:pt x="172" y="177"/>
                      </a:lnTo>
                      <a:lnTo>
                        <a:pt x="157" y="38"/>
                      </a:lnTo>
                      <a:lnTo>
                        <a:pt x="183" y="38"/>
                      </a:lnTo>
                      <a:lnTo>
                        <a:pt x="128" y="0"/>
                      </a:lnTo>
                      <a:lnTo>
                        <a:pt x="126" y="20"/>
                      </a:lnTo>
                      <a:lnTo>
                        <a:pt x="79" y="20"/>
                      </a:lnTo>
                      <a:lnTo>
                        <a:pt x="77" y="62"/>
                      </a:lnTo>
                      <a:lnTo>
                        <a:pt x="64" y="66"/>
                      </a:lnTo>
                      <a:lnTo>
                        <a:pt x="59" y="73"/>
                      </a:lnTo>
                      <a:lnTo>
                        <a:pt x="62" y="97"/>
                      </a:lnTo>
                      <a:lnTo>
                        <a:pt x="4" y="97"/>
                      </a:lnTo>
                      <a:lnTo>
                        <a:pt x="0" y="104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68" name=""/>
                <p:cNvSpPr/>
                <p:nvPr/>
              </p:nvSpPr>
              <p:spPr>
                <a:xfrm>
                  <a:off x="3746520" y="3983040"/>
                  <a:ext cx="290520" cy="320400"/>
                </a:xfrm>
                <a:custGeom>
                  <a:avLst/>
                  <a:gdLst/>
                  <a:ahLst/>
                  <a:rect l="l" t="t" r="r" b="b"/>
                  <a:pathLst>
                    <a:path w="183" h="202">
                      <a:moveTo>
                        <a:pt x="0" y="104"/>
                      </a:moveTo>
                      <a:lnTo>
                        <a:pt x="2" y="102"/>
                      </a:lnTo>
                      <a:lnTo>
                        <a:pt x="10" y="115"/>
                      </a:lnTo>
                      <a:lnTo>
                        <a:pt x="11" y="122"/>
                      </a:lnTo>
                      <a:lnTo>
                        <a:pt x="8" y="129"/>
                      </a:lnTo>
                      <a:lnTo>
                        <a:pt x="13" y="144"/>
                      </a:lnTo>
                      <a:lnTo>
                        <a:pt x="13" y="157"/>
                      </a:lnTo>
                      <a:lnTo>
                        <a:pt x="6" y="180"/>
                      </a:lnTo>
                      <a:lnTo>
                        <a:pt x="10" y="175"/>
                      </a:lnTo>
                      <a:lnTo>
                        <a:pt x="39" y="173"/>
                      </a:lnTo>
                      <a:lnTo>
                        <a:pt x="48" y="180"/>
                      </a:lnTo>
                      <a:lnTo>
                        <a:pt x="53" y="180"/>
                      </a:lnTo>
                      <a:lnTo>
                        <a:pt x="62" y="195"/>
                      </a:lnTo>
                      <a:lnTo>
                        <a:pt x="73" y="202"/>
                      </a:lnTo>
                      <a:lnTo>
                        <a:pt x="79" y="197"/>
                      </a:lnTo>
                      <a:lnTo>
                        <a:pt x="84" y="186"/>
                      </a:lnTo>
                      <a:lnTo>
                        <a:pt x="88" y="186"/>
                      </a:lnTo>
                      <a:lnTo>
                        <a:pt x="92" y="197"/>
                      </a:lnTo>
                      <a:lnTo>
                        <a:pt x="97" y="197"/>
                      </a:lnTo>
                      <a:lnTo>
                        <a:pt x="104" y="191"/>
                      </a:lnTo>
                      <a:lnTo>
                        <a:pt x="174" y="191"/>
                      </a:lnTo>
                      <a:lnTo>
                        <a:pt x="177" y="179"/>
                      </a:lnTo>
                      <a:lnTo>
                        <a:pt x="172" y="177"/>
                      </a:lnTo>
                      <a:lnTo>
                        <a:pt x="157" y="38"/>
                      </a:lnTo>
                      <a:lnTo>
                        <a:pt x="183" y="38"/>
                      </a:lnTo>
                      <a:lnTo>
                        <a:pt x="128" y="0"/>
                      </a:lnTo>
                      <a:lnTo>
                        <a:pt x="126" y="20"/>
                      </a:lnTo>
                      <a:lnTo>
                        <a:pt x="79" y="20"/>
                      </a:lnTo>
                      <a:lnTo>
                        <a:pt x="77" y="62"/>
                      </a:lnTo>
                      <a:lnTo>
                        <a:pt x="64" y="66"/>
                      </a:lnTo>
                      <a:lnTo>
                        <a:pt x="59" y="73"/>
                      </a:lnTo>
                      <a:lnTo>
                        <a:pt x="62" y="97"/>
                      </a:lnTo>
                      <a:lnTo>
                        <a:pt x="4" y="97"/>
                      </a:lnTo>
                      <a:lnTo>
                        <a:pt x="0" y="104"/>
                      </a:lnTo>
                      <a:lnTo>
                        <a:pt x="0" y="10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69" name=""/>
                <p:cNvSpPr/>
                <p:nvPr/>
              </p:nvSpPr>
              <p:spPr>
                <a:xfrm>
                  <a:off x="3843360" y="3736800"/>
                  <a:ext cx="288720" cy="235080"/>
                </a:xfrm>
                <a:custGeom>
                  <a:avLst/>
                  <a:gdLst/>
                  <a:ahLst/>
                  <a:rect l="l" t="t" r="r" b="b"/>
                  <a:pathLst>
                    <a:path w="182" h="148">
                      <a:moveTo>
                        <a:pt x="0" y="148"/>
                      </a:moveTo>
                      <a:lnTo>
                        <a:pt x="1" y="144"/>
                      </a:lnTo>
                      <a:lnTo>
                        <a:pt x="20" y="137"/>
                      </a:lnTo>
                      <a:lnTo>
                        <a:pt x="40" y="122"/>
                      </a:lnTo>
                      <a:lnTo>
                        <a:pt x="45" y="115"/>
                      </a:lnTo>
                      <a:lnTo>
                        <a:pt x="51" y="106"/>
                      </a:lnTo>
                      <a:lnTo>
                        <a:pt x="47" y="97"/>
                      </a:lnTo>
                      <a:lnTo>
                        <a:pt x="49" y="82"/>
                      </a:lnTo>
                      <a:lnTo>
                        <a:pt x="56" y="71"/>
                      </a:lnTo>
                      <a:lnTo>
                        <a:pt x="60" y="62"/>
                      </a:lnTo>
                      <a:lnTo>
                        <a:pt x="71" y="49"/>
                      </a:lnTo>
                      <a:lnTo>
                        <a:pt x="96" y="35"/>
                      </a:lnTo>
                      <a:lnTo>
                        <a:pt x="109" y="4"/>
                      </a:lnTo>
                      <a:lnTo>
                        <a:pt x="116" y="0"/>
                      </a:lnTo>
                      <a:lnTo>
                        <a:pt x="122" y="9"/>
                      </a:lnTo>
                      <a:lnTo>
                        <a:pt x="133" y="14"/>
                      </a:lnTo>
                      <a:lnTo>
                        <a:pt x="153" y="11"/>
                      </a:lnTo>
                      <a:lnTo>
                        <a:pt x="167" y="14"/>
                      </a:lnTo>
                      <a:lnTo>
                        <a:pt x="164" y="14"/>
                      </a:lnTo>
                      <a:lnTo>
                        <a:pt x="171" y="20"/>
                      </a:lnTo>
                      <a:lnTo>
                        <a:pt x="173" y="53"/>
                      </a:lnTo>
                      <a:lnTo>
                        <a:pt x="182" y="62"/>
                      </a:lnTo>
                      <a:lnTo>
                        <a:pt x="178" y="66"/>
                      </a:lnTo>
                      <a:lnTo>
                        <a:pt x="180" y="67"/>
                      </a:lnTo>
                      <a:lnTo>
                        <a:pt x="153" y="69"/>
                      </a:lnTo>
                      <a:lnTo>
                        <a:pt x="153" y="75"/>
                      </a:lnTo>
                      <a:lnTo>
                        <a:pt x="140" y="76"/>
                      </a:lnTo>
                      <a:lnTo>
                        <a:pt x="140" y="86"/>
                      </a:lnTo>
                      <a:lnTo>
                        <a:pt x="142" y="89"/>
                      </a:lnTo>
                      <a:lnTo>
                        <a:pt x="124" y="97"/>
                      </a:lnTo>
                      <a:lnTo>
                        <a:pt x="111" y="107"/>
                      </a:lnTo>
                      <a:lnTo>
                        <a:pt x="98" y="109"/>
                      </a:lnTo>
                      <a:lnTo>
                        <a:pt x="96" y="113"/>
                      </a:lnTo>
                      <a:lnTo>
                        <a:pt x="91" y="113"/>
                      </a:lnTo>
                      <a:lnTo>
                        <a:pt x="72" y="122"/>
                      </a:lnTo>
                      <a:lnTo>
                        <a:pt x="67" y="128"/>
                      </a:lnTo>
                      <a:lnTo>
                        <a:pt x="67" y="148"/>
                      </a:lnTo>
                      <a:lnTo>
                        <a:pt x="0" y="148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70" name=""/>
                <p:cNvSpPr/>
                <p:nvPr/>
              </p:nvSpPr>
              <p:spPr>
                <a:xfrm>
                  <a:off x="3843360" y="3736800"/>
                  <a:ext cx="288720" cy="235080"/>
                </a:xfrm>
                <a:custGeom>
                  <a:avLst/>
                  <a:gdLst/>
                  <a:ahLst/>
                  <a:rect l="l" t="t" r="r" b="b"/>
                  <a:pathLst>
                    <a:path w="182" h="148">
                      <a:moveTo>
                        <a:pt x="0" y="148"/>
                      </a:moveTo>
                      <a:lnTo>
                        <a:pt x="1" y="144"/>
                      </a:lnTo>
                      <a:lnTo>
                        <a:pt x="20" y="137"/>
                      </a:lnTo>
                      <a:lnTo>
                        <a:pt x="40" y="122"/>
                      </a:lnTo>
                      <a:lnTo>
                        <a:pt x="45" y="115"/>
                      </a:lnTo>
                      <a:lnTo>
                        <a:pt x="51" y="106"/>
                      </a:lnTo>
                      <a:lnTo>
                        <a:pt x="47" y="97"/>
                      </a:lnTo>
                      <a:lnTo>
                        <a:pt x="49" y="82"/>
                      </a:lnTo>
                      <a:lnTo>
                        <a:pt x="56" y="71"/>
                      </a:lnTo>
                      <a:lnTo>
                        <a:pt x="60" y="62"/>
                      </a:lnTo>
                      <a:lnTo>
                        <a:pt x="71" y="49"/>
                      </a:lnTo>
                      <a:lnTo>
                        <a:pt x="96" y="35"/>
                      </a:lnTo>
                      <a:lnTo>
                        <a:pt x="109" y="4"/>
                      </a:lnTo>
                      <a:lnTo>
                        <a:pt x="116" y="0"/>
                      </a:lnTo>
                      <a:lnTo>
                        <a:pt x="122" y="9"/>
                      </a:lnTo>
                      <a:lnTo>
                        <a:pt x="133" y="14"/>
                      </a:lnTo>
                      <a:lnTo>
                        <a:pt x="153" y="11"/>
                      </a:lnTo>
                      <a:lnTo>
                        <a:pt x="167" y="14"/>
                      </a:lnTo>
                      <a:lnTo>
                        <a:pt x="164" y="14"/>
                      </a:lnTo>
                      <a:lnTo>
                        <a:pt x="171" y="20"/>
                      </a:lnTo>
                      <a:lnTo>
                        <a:pt x="173" y="53"/>
                      </a:lnTo>
                      <a:lnTo>
                        <a:pt x="182" y="62"/>
                      </a:lnTo>
                      <a:lnTo>
                        <a:pt x="178" y="66"/>
                      </a:lnTo>
                      <a:lnTo>
                        <a:pt x="180" y="67"/>
                      </a:lnTo>
                      <a:lnTo>
                        <a:pt x="153" y="69"/>
                      </a:lnTo>
                      <a:lnTo>
                        <a:pt x="153" y="75"/>
                      </a:lnTo>
                      <a:lnTo>
                        <a:pt x="140" y="76"/>
                      </a:lnTo>
                      <a:lnTo>
                        <a:pt x="140" y="86"/>
                      </a:lnTo>
                      <a:lnTo>
                        <a:pt x="142" y="89"/>
                      </a:lnTo>
                      <a:lnTo>
                        <a:pt x="124" y="97"/>
                      </a:lnTo>
                      <a:lnTo>
                        <a:pt x="111" y="107"/>
                      </a:lnTo>
                      <a:lnTo>
                        <a:pt x="98" y="109"/>
                      </a:lnTo>
                      <a:lnTo>
                        <a:pt x="96" y="113"/>
                      </a:lnTo>
                      <a:lnTo>
                        <a:pt x="91" y="113"/>
                      </a:lnTo>
                      <a:lnTo>
                        <a:pt x="72" y="122"/>
                      </a:lnTo>
                      <a:lnTo>
                        <a:pt x="67" y="128"/>
                      </a:lnTo>
                      <a:lnTo>
                        <a:pt x="67" y="148"/>
                      </a:lnTo>
                      <a:lnTo>
                        <a:pt x="0" y="148"/>
                      </a:lnTo>
                      <a:lnTo>
                        <a:pt x="0" y="148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71" name=""/>
                <p:cNvSpPr/>
                <p:nvPr/>
              </p:nvSpPr>
              <p:spPr>
                <a:xfrm>
                  <a:off x="4157640" y="4084560"/>
                  <a:ext cx="385560" cy="298440"/>
                </a:xfrm>
                <a:custGeom>
                  <a:avLst/>
                  <a:gdLst/>
                  <a:ahLst/>
                  <a:rect l="l" t="t" r="r" b="b"/>
                  <a:pathLst>
                    <a:path w="243" h="188">
                      <a:moveTo>
                        <a:pt x="228" y="5"/>
                      </a:moveTo>
                      <a:lnTo>
                        <a:pt x="223" y="9"/>
                      </a:lnTo>
                      <a:lnTo>
                        <a:pt x="210" y="0"/>
                      </a:lnTo>
                      <a:lnTo>
                        <a:pt x="179" y="0"/>
                      </a:lnTo>
                      <a:lnTo>
                        <a:pt x="119" y="38"/>
                      </a:lnTo>
                      <a:lnTo>
                        <a:pt x="86" y="64"/>
                      </a:lnTo>
                      <a:lnTo>
                        <a:pt x="62" y="69"/>
                      </a:lnTo>
                      <a:lnTo>
                        <a:pt x="62" y="118"/>
                      </a:lnTo>
                      <a:lnTo>
                        <a:pt x="59" y="122"/>
                      </a:lnTo>
                      <a:lnTo>
                        <a:pt x="51" y="129"/>
                      </a:lnTo>
                      <a:lnTo>
                        <a:pt x="19" y="129"/>
                      </a:lnTo>
                      <a:lnTo>
                        <a:pt x="11" y="136"/>
                      </a:lnTo>
                      <a:lnTo>
                        <a:pt x="0" y="136"/>
                      </a:lnTo>
                      <a:lnTo>
                        <a:pt x="0" y="142"/>
                      </a:lnTo>
                      <a:lnTo>
                        <a:pt x="4" y="151"/>
                      </a:lnTo>
                      <a:lnTo>
                        <a:pt x="20" y="171"/>
                      </a:lnTo>
                      <a:lnTo>
                        <a:pt x="31" y="171"/>
                      </a:lnTo>
                      <a:lnTo>
                        <a:pt x="33" y="175"/>
                      </a:lnTo>
                      <a:lnTo>
                        <a:pt x="31" y="178"/>
                      </a:lnTo>
                      <a:lnTo>
                        <a:pt x="35" y="184"/>
                      </a:lnTo>
                      <a:lnTo>
                        <a:pt x="37" y="182"/>
                      </a:lnTo>
                      <a:lnTo>
                        <a:pt x="35" y="178"/>
                      </a:lnTo>
                      <a:lnTo>
                        <a:pt x="42" y="177"/>
                      </a:lnTo>
                      <a:lnTo>
                        <a:pt x="53" y="188"/>
                      </a:lnTo>
                      <a:lnTo>
                        <a:pt x="53" y="175"/>
                      </a:lnTo>
                      <a:lnTo>
                        <a:pt x="59" y="169"/>
                      </a:lnTo>
                      <a:lnTo>
                        <a:pt x="62" y="160"/>
                      </a:lnTo>
                      <a:lnTo>
                        <a:pt x="73" y="155"/>
                      </a:lnTo>
                      <a:lnTo>
                        <a:pt x="86" y="153"/>
                      </a:lnTo>
                      <a:lnTo>
                        <a:pt x="104" y="167"/>
                      </a:lnTo>
                      <a:lnTo>
                        <a:pt x="121" y="162"/>
                      </a:lnTo>
                      <a:lnTo>
                        <a:pt x="130" y="167"/>
                      </a:lnTo>
                      <a:lnTo>
                        <a:pt x="141" y="171"/>
                      </a:lnTo>
                      <a:lnTo>
                        <a:pt x="155" y="162"/>
                      </a:lnTo>
                      <a:lnTo>
                        <a:pt x="175" y="160"/>
                      </a:lnTo>
                      <a:lnTo>
                        <a:pt x="186" y="164"/>
                      </a:lnTo>
                      <a:lnTo>
                        <a:pt x="197" y="158"/>
                      </a:lnTo>
                      <a:lnTo>
                        <a:pt x="199" y="153"/>
                      </a:lnTo>
                      <a:lnTo>
                        <a:pt x="197" y="149"/>
                      </a:lnTo>
                      <a:lnTo>
                        <a:pt x="199" y="146"/>
                      </a:lnTo>
                      <a:lnTo>
                        <a:pt x="206" y="146"/>
                      </a:lnTo>
                      <a:lnTo>
                        <a:pt x="203" y="146"/>
                      </a:lnTo>
                      <a:lnTo>
                        <a:pt x="206" y="133"/>
                      </a:lnTo>
                      <a:lnTo>
                        <a:pt x="234" y="104"/>
                      </a:lnTo>
                      <a:lnTo>
                        <a:pt x="235" y="78"/>
                      </a:lnTo>
                      <a:lnTo>
                        <a:pt x="239" y="56"/>
                      </a:lnTo>
                      <a:lnTo>
                        <a:pt x="243" y="49"/>
                      </a:lnTo>
                      <a:lnTo>
                        <a:pt x="234" y="42"/>
                      </a:lnTo>
                      <a:lnTo>
                        <a:pt x="228" y="33"/>
                      </a:lnTo>
                      <a:lnTo>
                        <a:pt x="228" y="5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72" name=""/>
                <p:cNvSpPr/>
                <p:nvPr/>
              </p:nvSpPr>
              <p:spPr>
                <a:xfrm>
                  <a:off x="4157640" y="4084560"/>
                  <a:ext cx="385560" cy="298440"/>
                </a:xfrm>
                <a:custGeom>
                  <a:avLst/>
                  <a:gdLst/>
                  <a:ahLst/>
                  <a:rect l="l" t="t" r="r" b="b"/>
                  <a:pathLst>
                    <a:path w="243" h="188">
                      <a:moveTo>
                        <a:pt x="228" y="5"/>
                      </a:moveTo>
                      <a:lnTo>
                        <a:pt x="223" y="9"/>
                      </a:lnTo>
                      <a:lnTo>
                        <a:pt x="210" y="0"/>
                      </a:lnTo>
                      <a:lnTo>
                        <a:pt x="179" y="0"/>
                      </a:lnTo>
                      <a:lnTo>
                        <a:pt x="119" y="38"/>
                      </a:lnTo>
                      <a:lnTo>
                        <a:pt x="86" y="64"/>
                      </a:lnTo>
                      <a:lnTo>
                        <a:pt x="62" y="69"/>
                      </a:lnTo>
                      <a:lnTo>
                        <a:pt x="62" y="118"/>
                      </a:lnTo>
                      <a:lnTo>
                        <a:pt x="59" y="122"/>
                      </a:lnTo>
                      <a:lnTo>
                        <a:pt x="51" y="129"/>
                      </a:lnTo>
                      <a:lnTo>
                        <a:pt x="19" y="129"/>
                      </a:lnTo>
                      <a:lnTo>
                        <a:pt x="11" y="136"/>
                      </a:lnTo>
                      <a:lnTo>
                        <a:pt x="0" y="136"/>
                      </a:lnTo>
                      <a:lnTo>
                        <a:pt x="0" y="142"/>
                      </a:lnTo>
                      <a:lnTo>
                        <a:pt x="4" y="151"/>
                      </a:lnTo>
                      <a:lnTo>
                        <a:pt x="20" y="171"/>
                      </a:lnTo>
                      <a:lnTo>
                        <a:pt x="31" y="171"/>
                      </a:lnTo>
                      <a:lnTo>
                        <a:pt x="33" y="175"/>
                      </a:lnTo>
                      <a:lnTo>
                        <a:pt x="31" y="178"/>
                      </a:lnTo>
                      <a:lnTo>
                        <a:pt x="35" y="184"/>
                      </a:lnTo>
                      <a:lnTo>
                        <a:pt x="37" y="182"/>
                      </a:lnTo>
                      <a:lnTo>
                        <a:pt x="35" y="178"/>
                      </a:lnTo>
                      <a:lnTo>
                        <a:pt x="42" y="177"/>
                      </a:lnTo>
                      <a:lnTo>
                        <a:pt x="53" y="188"/>
                      </a:lnTo>
                      <a:lnTo>
                        <a:pt x="53" y="175"/>
                      </a:lnTo>
                      <a:lnTo>
                        <a:pt x="59" y="169"/>
                      </a:lnTo>
                      <a:lnTo>
                        <a:pt x="62" y="160"/>
                      </a:lnTo>
                      <a:lnTo>
                        <a:pt x="73" y="155"/>
                      </a:lnTo>
                      <a:lnTo>
                        <a:pt x="86" y="153"/>
                      </a:lnTo>
                      <a:lnTo>
                        <a:pt x="104" y="167"/>
                      </a:lnTo>
                      <a:lnTo>
                        <a:pt x="121" y="162"/>
                      </a:lnTo>
                      <a:lnTo>
                        <a:pt x="130" y="167"/>
                      </a:lnTo>
                      <a:lnTo>
                        <a:pt x="141" y="171"/>
                      </a:lnTo>
                      <a:lnTo>
                        <a:pt x="155" y="162"/>
                      </a:lnTo>
                      <a:lnTo>
                        <a:pt x="175" y="160"/>
                      </a:lnTo>
                      <a:lnTo>
                        <a:pt x="186" y="164"/>
                      </a:lnTo>
                      <a:lnTo>
                        <a:pt x="197" y="158"/>
                      </a:lnTo>
                      <a:lnTo>
                        <a:pt x="199" y="153"/>
                      </a:lnTo>
                      <a:lnTo>
                        <a:pt x="197" y="149"/>
                      </a:lnTo>
                      <a:lnTo>
                        <a:pt x="199" y="146"/>
                      </a:lnTo>
                      <a:lnTo>
                        <a:pt x="206" y="146"/>
                      </a:lnTo>
                      <a:lnTo>
                        <a:pt x="203" y="146"/>
                      </a:lnTo>
                      <a:lnTo>
                        <a:pt x="206" y="133"/>
                      </a:lnTo>
                      <a:lnTo>
                        <a:pt x="234" y="104"/>
                      </a:lnTo>
                      <a:lnTo>
                        <a:pt x="235" y="78"/>
                      </a:lnTo>
                      <a:lnTo>
                        <a:pt x="239" y="56"/>
                      </a:lnTo>
                      <a:lnTo>
                        <a:pt x="243" y="49"/>
                      </a:lnTo>
                      <a:lnTo>
                        <a:pt x="234" y="42"/>
                      </a:lnTo>
                      <a:lnTo>
                        <a:pt x="228" y="33"/>
                      </a:lnTo>
                      <a:lnTo>
                        <a:pt x="228" y="5"/>
                      </a:lnTo>
                      <a:lnTo>
                        <a:pt x="228" y="5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73" name=""/>
                <p:cNvSpPr/>
                <p:nvPr/>
              </p:nvSpPr>
              <p:spPr>
                <a:xfrm>
                  <a:off x="4224240" y="4327560"/>
                  <a:ext cx="280800" cy="236520"/>
                </a:xfrm>
                <a:custGeom>
                  <a:avLst/>
                  <a:gdLst/>
                  <a:ahLst/>
                  <a:rect l="l" t="t" r="r" b="b"/>
                  <a:pathLst>
                    <a:path w="177" h="149">
                      <a:moveTo>
                        <a:pt x="33" y="124"/>
                      </a:moveTo>
                      <a:lnTo>
                        <a:pt x="31" y="120"/>
                      </a:lnTo>
                      <a:lnTo>
                        <a:pt x="22" y="117"/>
                      </a:lnTo>
                      <a:lnTo>
                        <a:pt x="0" y="117"/>
                      </a:lnTo>
                      <a:lnTo>
                        <a:pt x="0" y="84"/>
                      </a:lnTo>
                      <a:lnTo>
                        <a:pt x="6" y="66"/>
                      </a:lnTo>
                      <a:lnTo>
                        <a:pt x="11" y="60"/>
                      </a:lnTo>
                      <a:lnTo>
                        <a:pt x="11" y="55"/>
                      </a:lnTo>
                      <a:lnTo>
                        <a:pt x="15" y="53"/>
                      </a:lnTo>
                      <a:lnTo>
                        <a:pt x="13" y="44"/>
                      </a:lnTo>
                      <a:lnTo>
                        <a:pt x="9" y="38"/>
                      </a:lnTo>
                      <a:lnTo>
                        <a:pt x="11" y="35"/>
                      </a:lnTo>
                      <a:lnTo>
                        <a:pt x="11" y="22"/>
                      </a:lnTo>
                      <a:lnTo>
                        <a:pt x="17" y="16"/>
                      </a:lnTo>
                      <a:lnTo>
                        <a:pt x="20" y="7"/>
                      </a:lnTo>
                      <a:lnTo>
                        <a:pt x="31" y="2"/>
                      </a:lnTo>
                      <a:lnTo>
                        <a:pt x="44" y="0"/>
                      </a:lnTo>
                      <a:lnTo>
                        <a:pt x="62" y="14"/>
                      </a:lnTo>
                      <a:lnTo>
                        <a:pt x="79" y="9"/>
                      </a:lnTo>
                      <a:lnTo>
                        <a:pt x="88" y="14"/>
                      </a:lnTo>
                      <a:lnTo>
                        <a:pt x="99" y="18"/>
                      </a:lnTo>
                      <a:lnTo>
                        <a:pt x="113" y="9"/>
                      </a:lnTo>
                      <a:lnTo>
                        <a:pt x="133" y="7"/>
                      </a:lnTo>
                      <a:lnTo>
                        <a:pt x="144" y="11"/>
                      </a:lnTo>
                      <a:lnTo>
                        <a:pt x="155" y="5"/>
                      </a:lnTo>
                      <a:lnTo>
                        <a:pt x="157" y="0"/>
                      </a:lnTo>
                      <a:lnTo>
                        <a:pt x="172" y="22"/>
                      </a:lnTo>
                      <a:lnTo>
                        <a:pt x="177" y="25"/>
                      </a:lnTo>
                      <a:lnTo>
                        <a:pt x="177" y="35"/>
                      </a:lnTo>
                      <a:lnTo>
                        <a:pt x="162" y="46"/>
                      </a:lnTo>
                      <a:lnTo>
                        <a:pt x="152" y="77"/>
                      </a:lnTo>
                      <a:lnTo>
                        <a:pt x="144" y="84"/>
                      </a:lnTo>
                      <a:lnTo>
                        <a:pt x="132" y="113"/>
                      </a:lnTo>
                      <a:lnTo>
                        <a:pt x="126" y="115"/>
                      </a:lnTo>
                      <a:lnTo>
                        <a:pt x="117" y="108"/>
                      </a:lnTo>
                      <a:lnTo>
                        <a:pt x="102" y="108"/>
                      </a:lnTo>
                      <a:lnTo>
                        <a:pt x="91" y="124"/>
                      </a:lnTo>
                      <a:lnTo>
                        <a:pt x="86" y="142"/>
                      </a:lnTo>
                      <a:lnTo>
                        <a:pt x="82" y="139"/>
                      </a:lnTo>
                      <a:lnTo>
                        <a:pt x="80" y="146"/>
                      </a:lnTo>
                      <a:lnTo>
                        <a:pt x="66" y="142"/>
                      </a:lnTo>
                      <a:lnTo>
                        <a:pt x="62" y="146"/>
                      </a:lnTo>
                      <a:lnTo>
                        <a:pt x="51" y="149"/>
                      </a:lnTo>
                      <a:lnTo>
                        <a:pt x="40" y="140"/>
                      </a:lnTo>
                      <a:lnTo>
                        <a:pt x="40" y="131"/>
                      </a:lnTo>
                      <a:lnTo>
                        <a:pt x="33" y="124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74" name=""/>
                <p:cNvSpPr/>
                <p:nvPr/>
              </p:nvSpPr>
              <p:spPr>
                <a:xfrm>
                  <a:off x="4224240" y="4327560"/>
                  <a:ext cx="280800" cy="236520"/>
                </a:xfrm>
                <a:custGeom>
                  <a:avLst/>
                  <a:gdLst/>
                  <a:ahLst/>
                  <a:rect l="l" t="t" r="r" b="b"/>
                  <a:pathLst>
                    <a:path w="177" h="149">
                      <a:moveTo>
                        <a:pt x="33" y="124"/>
                      </a:moveTo>
                      <a:lnTo>
                        <a:pt x="31" y="120"/>
                      </a:lnTo>
                      <a:lnTo>
                        <a:pt x="22" y="117"/>
                      </a:lnTo>
                      <a:lnTo>
                        <a:pt x="0" y="117"/>
                      </a:lnTo>
                      <a:lnTo>
                        <a:pt x="0" y="84"/>
                      </a:lnTo>
                      <a:lnTo>
                        <a:pt x="6" y="66"/>
                      </a:lnTo>
                      <a:lnTo>
                        <a:pt x="11" y="60"/>
                      </a:lnTo>
                      <a:lnTo>
                        <a:pt x="11" y="55"/>
                      </a:lnTo>
                      <a:lnTo>
                        <a:pt x="15" y="53"/>
                      </a:lnTo>
                      <a:lnTo>
                        <a:pt x="13" y="44"/>
                      </a:lnTo>
                      <a:lnTo>
                        <a:pt x="9" y="38"/>
                      </a:lnTo>
                      <a:lnTo>
                        <a:pt x="11" y="35"/>
                      </a:lnTo>
                      <a:lnTo>
                        <a:pt x="11" y="22"/>
                      </a:lnTo>
                      <a:lnTo>
                        <a:pt x="17" y="16"/>
                      </a:lnTo>
                      <a:lnTo>
                        <a:pt x="20" y="7"/>
                      </a:lnTo>
                      <a:lnTo>
                        <a:pt x="31" y="2"/>
                      </a:lnTo>
                      <a:lnTo>
                        <a:pt x="44" y="0"/>
                      </a:lnTo>
                      <a:lnTo>
                        <a:pt x="62" y="14"/>
                      </a:lnTo>
                      <a:lnTo>
                        <a:pt x="79" y="9"/>
                      </a:lnTo>
                      <a:lnTo>
                        <a:pt x="88" y="14"/>
                      </a:lnTo>
                      <a:lnTo>
                        <a:pt x="99" y="18"/>
                      </a:lnTo>
                      <a:lnTo>
                        <a:pt x="113" y="9"/>
                      </a:lnTo>
                      <a:lnTo>
                        <a:pt x="133" y="7"/>
                      </a:lnTo>
                      <a:lnTo>
                        <a:pt x="144" y="11"/>
                      </a:lnTo>
                      <a:lnTo>
                        <a:pt x="155" y="5"/>
                      </a:lnTo>
                      <a:lnTo>
                        <a:pt x="157" y="0"/>
                      </a:lnTo>
                      <a:lnTo>
                        <a:pt x="172" y="22"/>
                      </a:lnTo>
                      <a:lnTo>
                        <a:pt x="177" y="25"/>
                      </a:lnTo>
                      <a:lnTo>
                        <a:pt x="177" y="35"/>
                      </a:lnTo>
                      <a:lnTo>
                        <a:pt x="162" y="46"/>
                      </a:lnTo>
                      <a:lnTo>
                        <a:pt x="152" y="77"/>
                      </a:lnTo>
                      <a:lnTo>
                        <a:pt x="144" y="84"/>
                      </a:lnTo>
                      <a:lnTo>
                        <a:pt x="132" y="113"/>
                      </a:lnTo>
                      <a:lnTo>
                        <a:pt x="126" y="115"/>
                      </a:lnTo>
                      <a:lnTo>
                        <a:pt x="117" y="108"/>
                      </a:lnTo>
                      <a:lnTo>
                        <a:pt x="102" y="108"/>
                      </a:lnTo>
                      <a:lnTo>
                        <a:pt x="91" y="124"/>
                      </a:lnTo>
                      <a:lnTo>
                        <a:pt x="86" y="142"/>
                      </a:lnTo>
                      <a:lnTo>
                        <a:pt x="82" y="139"/>
                      </a:lnTo>
                      <a:lnTo>
                        <a:pt x="80" y="146"/>
                      </a:lnTo>
                      <a:lnTo>
                        <a:pt x="66" y="142"/>
                      </a:lnTo>
                      <a:lnTo>
                        <a:pt x="62" y="146"/>
                      </a:lnTo>
                      <a:lnTo>
                        <a:pt x="51" y="149"/>
                      </a:lnTo>
                      <a:lnTo>
                        <a:pt x="40" y="140"/>
                      </a:lnTo>
                      <a:lnTo>
                        <a:pt x="40" y="131"/>
                      </a:lnTo>
                      <a:lnTo>
                        <a:pt x="33" y="124"/>
                      </a:lnTo>
                      <a:lnTo>
                        <a:pt x="33" y="12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75" name=""/>
                <p:cNvSpPr/>
                <p:nvPr/>
              </p:nvSpPr>
              <p:spPr>
                <a:xfrm>
                  <a:off x="3749400" y="4356000"/>
                  <a:ext cx="76320" cy="44280"/>
                </a:xfrm>
                <a:custGeom>
                  <a:avLst/>
                  <a:gdLst/>
                  <a:ahLst/>
                  <a:rect l="l" t="t" r="r" b="b"/>
                  <a:pathLst>
                    <a:path w="48" h="28">
                      <a:moveTo>
                        <a:pt x="26" y="28"/>
                      </a:moveTo>
                      <a:lnTo>
                        <a:pt x="22" y="24"/>
                      </a:lnTo>
                      <a:lnTo>
                        <a:pt x="20" y="17"/>
                      </a:lnTo>
                      <a:lnTo>
                        <a:pt x="29" y="13"/>
                      </a:lnTo>
                      <a:lnTo>
                        <a:pt x="15" y="17"/>
                      </a:lnTo>
                      <a:lnTo>
                        <a:pt x="0" y="4"/>
                      </a:lnTo>
                      <a:lnTo>
                        <a:pt x="17" y="4"/>
                      </a:lnTo>
                      <a:lnTo>
                        <a:pt x="26" y="0"/>
                      </a:lnTo>
                      <a:lnTo>
                        <a:pt x="48" y="0"/>
                      </a:lnTo>
                      <a:lnTo>
                        <a:pt x="48" y="6"/>
                      </a:lnTo>
                      <a:lnTo>
                        <a:pt x="44" y="7"/>
                      </a:lnTo>
                      <a:lnTo>
                        <a:pt x="48" y="17"/>
                      </a:lnTo>
                      <a:lnTo>
                        <a:pt x="33" y="18"/>
                      </a:lnTo>
                      <a:lnTo>
                        <a:pt x="26" y="28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" bIns="-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76" name=""/>
                <p:cNvSpPr/>
                <p:nvPr/>
              </p:nvSpPr>
              <p:spPr>
                <a:xfrm>
                  <a:off x="3749400" y="4356000"/>
                  <a:ext cx="76320" cy="44280"/>
                </a:xfrm>
                <a:custGeom>
                  <a:avLst/>
                  <a:gdLst/>
                  <a:ahLst/>
                  <a:rect l="l" t="t" r="r" b="b"/>
                  <a:pathLst>
                    <a:path w="48" h="28">
                      <a:moveTo>
                        <a:pt x="26" y="28"/>
                      </a:moveTo>
                      <a:lnTo>
                        <a:pt x="22" y="24"/>
                      </a:lnTo>
                      <a:lnTo>
                        <a:pt x="20" y="17"/>
                      </a:lnTo>
                      <a:lnTo>
                        <a:pt x="29" y="13"/>
                      </a:lnTo>
                      <a:lnTo>
                        <a:pt x="15" y="17"/>
                      </a:lnTo>
                      <a:lnTo>
                        <a:pt x="0" y="4"/>
                      </a:lnTo>
                      <a:lnTo>
                        <a:pt x="17" y="4"/>
                      </a:lnTo>
                      <a:lnTo>
                        <a:pt x="26" y="0"/>
                      </a:lnTo>
                      <a:lnTo>
                        <a:pt x="48" y="0"/>
                      </a:lnTo>
                      <a:lnTo>
                        <a:pt x="48" y="6"/>
                      </a:lnTo>
                      <a:lnTo>
                        <a:pt x="44" y="7"/>
                      </a:lnTo>
                      <a:lnTo>
                        <a:pt x="48" y="17"/>
                      </a:lnTo>
                      <a:lnTo>
                        <a:pt x="33" y="18"/>
                      </a:lnTo>
                      <a:lnTo>
                        <a:pt x="26" y="28"/>
                      </a:lnTo>
                      <a:lnTo>
                        <a:pt x="26" y="28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" bIns="-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77" name=""/>
                <p:cNvSpPr/>
                <p:nvPr/>
              </p:nvSpPr>
              <p:spPr>
                <a:xfrm>
                  <a:off x="4859280" y="4689360"/>
                  <a:ext cx="46080" cy="42840"/>
                </a:xfrm>
                <a:custGeom>
                  <a:avLst/>
                  <a:gdLst/>
                  <a:ahLst/>
                  <a:rect l="l" t="t" r="r" b="b"/>
                  <a:pathLst>
                    <a:path w="29" h="27">
                      <a:moveTo>
                        <a:pt x="10" y="4"/>
                      </a:moveTo>
                      <a:lnTo>
                        <a:pt x="16" y="5"/>
                      </a:lnTo>
                      <a:lnTo>
                        <a:pt x="23" y="0"/>
                      </a:lnTo>
                      <a:lnTo>
                        <a:pt x="29" y="14"/>
                      </a:lnTo>
                      <a:lnTo>
                        <a:pt x="25" y="20"/>
                      </a:lnTo>
                      <a:lnTo>
                        <a:pt x="16" y="20"/>
                      </a:lnTo>
                      <a:lnTo>
                        <a:pt x="12" y="25"/>
                      </a:lnTo>
                      <a:lnTo>
                        <a:pt x="9" y="27"/>
                      </a:lnTo>
                      <a:lnTo>
                        <a:pt x="3" y="22"/>
                      </a:lnTo>
                      <a:lnTo>
                        <a:pt x="3" y="25"/>
                      </a:lnTo>
                      <a:lnTo>
                        <a:pt x="0" y="20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78" name=""/>
                <p:cNvSpPr/>
                <p:nvPr/>
              </p:nvSpPr>
              <p:spPr>
                <a:xfrm>
                  <a:off x="4859280" y="4689360"/>
                  <a:ext cx="46080" cy="42840"/>
                </a:xfrm>
                <a:custGeom>
                  <a:avLst/>
                  <a:gdLst/>
                  <a:ahLst/>
                  <a:rect l="l" t="t" r="r" b="b"/>
                  <a:pathLst>
                    <a:path w="29" h="27">
                      <a:moveTo>
                        <a:pt x="10" y="4"/>
                      </a:moveTo>
                      <a:lnTo>
                        <a:pt x="16" y="5"/>
                      </a:lnTo>
                      <a:lnTo>
                        <a:pt x="23" y="0"/>
                      </a:lnTo>
                      <a:lnTo>
                        <a:pt x="29" y="14"/>
                      </a:lnTo>
                      <a:lnTo>
                        <a:pt x="25" y="20"/>
                      </a:lnTo>
                      <a:lnTo>
                        <a:pt x="16" y="20"/>
                      </a:lnTo>
                      <a:lnTo>
                        <a:pt x="12" y="25"/>
                      </a:lnTo>
                      <a:lnTo>
                        <a:pt x="9" y="27"/>
                      </a:lnTo>
                      <a:lnTo>
                        <a:pt x="3" y="22"/>
                      </a:lnTo>
                      <a:lnTo>
                        <a:pt x="3" y="25"/>
                      </a:lnTo>
                      <a:lnTo>
                        <a:pt x="0" y="20"/>
                      </a:lnTo>
                      <a:lnTo>
                        <a:pt x="10" y="4"/>
                      </a:lnTo>
                      <a:lnTo>
                        <a:pt x="10" y="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79" name=""/>
                <p:cNvSpPr/>
                <p:nvPr/>
              </p:nvSpPr>
              <p:spPr>
                <a:xfrm>
                  <a:off x="4311360" y="4654440"/>
                  <a:ext cx="7920" cy="7920"/>
                </a:xfrm>
                <a:custGeom>
                  <a:avLst/>
                  <a:gdLst/>
                  <a:ahLst/>
                  <a:rect l="l" t="t" r="r" b="b"/>
                  <a:pathLst>
                    <a:path w="5" h="5">
                      <a:moveTo>
                        <a:pt x="2" y="0"/>
                      </a:moveTo>
                      <a:lnTo>
                        <a:pt x="5" y="2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0" name=""/>
                <p:cNvSpPr/>
                <p:nvPr/>
              </p:nvSpPr>
              <p:spPr>
                <a:xfrm>
                  <a:off x="4311360" y="4654440"/>
                  <a:ext cx="7920" cy="7920"/>
                </a:xfrm>
                <a:custGeom>
                  <a:avLst/>
                  <a:gdLst/>
                  <a:ahLst/>
                  <a:rect l="l" t="t" r="r" b="b"/>
                  <a:pathLst>
                    <a:path w="5" h="5">
                      <a:moveTo>
                        <a:pt x="2" y="0"/>
                      </a:moveTo>
                      <a:lnTo>
                        <a:pt x="5" y="2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1" name=""/>
                <p:cNvSpPr/>
                <p:nvPr/>
              </p:nvSpPr>
              <p:spPr>
                <a:xfrm>
                  <a:off x="3728880" y="4257720"/>
                  <a:ext cx="154080" cy="107640"/>
                </a:xfrm>
                <a:custGeom>
                  <a:avLst/>
                  <a:gdLst/>
                  <a:ahLst/>
                  <a:rect l="l" t="t" r="r" b="b"/>
                  <a:pathLst>
                    <a:path w="97" h="68">
                      <a:moveTo>
                        <a:pt x="13" y="57"/>
                      </a:moveTo>
                      <a:lnTo>
                        <a:pt x="13" y="66"/>
                      </a:lnTo>
                      <a:lnTo>
                        <a:pt x="30" y="66"/>
                      </a:lnTo>
                      <a:lnTo>
                        <a:pt x="39" y="62"/>
                      </a:lnTo>
                      <a:lnTo>
                        <a:pt x="61" y="62"/>
                      </a:lnTo>
                      <a:lnTo>
                        <a:pt x="81" y="68"/>
                      </a:lnTo>
                      <a:lnTo>
                        <a:pt x="97" y="66"/>
                      </a:lnTo>
                      <a:lnTo>
                        <a:pt x="97" y="58"/>
                      </a:lnTo>
                      <a:lnTo>
                        <a:pt x="86" y="48"/>
                      </a:lnTo>
                      <a:lnTo>
                        <a:pt x="88" y="44"/>
                      </a:lnTo>
                      <a:lnTo>
                        <a:pt x="84" y="29"/>
                      </a:lnTo>
                      <a:lnTo>
                        <a:pt x="73" y="22"/>
                      </a:lnTo>
                      <a:lnTo>
                        <a:pt x="64" y="7"/>
                      </a:lnTo>
                      <a:lnTo>
                        <a:pt x="59" y="7"/>
                      </a:lnTo>
                      <a:lnTo>
                        <a:pt x="50" y="0"/>
                      </a:lnTo>
                      <a:lnTo>
                        <a:pt x="21" y="2"/>
                      </a:lnTo>
                      <a:lnTo>
                        <a:pt x="17" y="7"/>
                      </a:lnTo>
                      <a:lnTo>
                        <a:pt x="17" y="15"/>
                      </a:lnTo>
                      <a:lnTo>
                        <a:pt x="11" y="24"/>
                      </a:lnTo>
                      <a:lnTo>
                        <a:pt x="0" y="29"/>
                      </a:lnTo>
                      <a:lnTo>
                        <a:pt x="4" y="31"/>
                      </a:lnTo>
                      <a:lnTo>
                        <a:pt x="17" y="48"/>
                      </a:lnTo>
                      <a:lnTo>
                        <a:pt x="31" y="48"/>
                      </a:lnTo>
                      <a:lnTo>
                        <a:pt x="41" y="44"/>
                      </a:lnTo>
                      <a:lnTo>
                        <a:pt x="51" y="49"/>
                      </a:lnTo>
                      <a:lnTo>
                        <a:pt x="59" y="49"/>
                      </a:lnTo>
                      <a:lnTo>
                        <a:pt x="59" y="51"/>
                      </a:lnTo>
                      <a:lnTo>
                        <a:pt x="53" y="53"/>
                      </a:lnTo>
                      <a:lnTo>
                        <a:pt x="39" y="49"/>
                      </a:lnTo>
                      <a:lnTo>
                        <a:pt x="28" y="53"/>
                      </a:lnTo>
                      <a:lnTo>
                        <a:pt x="13" y="57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2" name=""/>
                <p:cNvSpPr/>
                <p:nvPr/>
              </p:nvSpPr>
              <p:spPr>
                <a:xfrm>
                  <a:off x="3728880" y="4257720"/>
                  <a:ext cx="154080" cy="107640"/>
                </a:xfrm>
                <a:custGeom>
                  <a:avLst/>
                  <a:gdLst/>
                  <a:ahLst/>
                  <a:rect l="l" t="t" r="r" b="b"/>
                  <a:pathLst>
                    <a:path w="97" h="68">
                      <a:moveTo>
                        <a:pt x="13" y="57"/>
                      </a:moveTo>
                      <a:lnTo>
                        <a:pt x="13" y="66"/>
                      </a:lnTo>
                      <a:lnTo>
                        <a:pt x="30" y="66"/>
                      </a:lnTo>
                      <a:lnTo>
                        <a:pt x="39" y="62"/>
                      </a:lnTo>
                      <a:lnTo>
                        <a:pt x="61" y="62"/>
                      </a:lnTo>
                      <a:lnTo>
                        <a:pt x="81" y="68"/>
                      </a:lnTo>
                      <a:lnTo>
                        <a:pt x="97" y="66"/>
                      </a:lnTo>
                      <a:lnTo>
                        <a:pt x="97" y="58"/>
                      </a:lnTo>
                      <a:lnTo>
                        <a:pt x="86" y="48"/>
                      </a:lnTo>
                      <a:lnTo>
                        <a:pt x="88" y="44"/>
                      </a:lnTo>
                      <a:lnTo>
                        <a:pt x="84" y="29"/>
                      </a:lnTo>
                      <a:lnTo>
                        <a:pt x="73" y="22"/>
                      </a:lnTo>
                      <a:lnTo>
                        <a:pt x="64" y="7"/>
                      </a:lnTo>
                      <a:lnTo>
                        <a:pt x="59" y="7"/>
                      </a:lnTo>
                      <a:lnTo>
                        <a:pt x="50" y="0"/>
                      </a:lnTo>
                      <a:lnTo>
                        <a:pt x="21" y="2"/>
                      </a:lnTo>
                      <a:lnTo>
                        <a:pt x="17" y="7"/>
                      </a:lnTo>
                      <a:lnTo>
                        <a:pt x="17" y="15"/>
                      </a:lnTo>
                      <a:lnTo>
                        <a:pt x="11" y="24"/>
                      </a:lnTo>
                      <a:lnTo>
                        <a:pt x="0" y="29"/>
                      </a:lnTo>
                      <a:lnTo>
                        <a:pt x="4" y="31"/>
                      </a:lnTo>
                      <a:lnTo>
                        <a:pt x="17" y="48"/>
                      </a:lnTo>
                      <a:lnTo>
                        <a:pt x="31" y="48"/>
                      </a:lnTo>
                      <a:lnTo>
                        <a:pt x="41" y="44"/>
                      </a:lnTo>
                      <a:lnTo>
                        <a:pt x="51" y="49"/>
                      </a:lnTo>
                      <a:lnTo>
                        <a:pt x="59" y="49"/>
                      </a:lnTo>
                      <a:lnTo>
                        <a:pt x="59" y="51"/>
                      </a:lnTo>
                      <a:lnTo>
                        <a:pt x="53" y="53"/>
                      </a:lnTo>
                      <a:lnTo>
                        <a:pt x="39" y="49"/>
                      </a:lnTo>
                      <a:lnTo>
                        <a:pt x="28" y="53"/>
                      </a:lnTo>
                      <a:lnTo>
                        <a:pt x="13" y="57"/>
                      </a:lnTo>
                      <a:lnTo>
                        <a:pt x="13" y="57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3" name=""/>
                <p:cNvSpPr/>
                <p:nvPr/>
              </p:nvSpPr>
              <p:spPr>
                <a:xfrm>
                  <a:off x="3833640" y="4422600"/>
                  <a:ext cx="73080" cy="76320"/>
                </a:xfrm>
                <a:custGeom>
                  <a:avLst/>
                  <a:gdLst/>
                  <a:ahLst/>
                  <a:rect l="l" t="t" r="r" b="b"/>
                  <a:pathLst>
                    <a:path w="46" h="48">
                      <a:moveTo>
                        <a:pt x="0" y="13"/>
                      </a:moveTo>
                      <a:lnTo>
                        <a:pt x="4" y="24"/>
                      </a:lnTo>
                      <a:lnTo>
                        <a:pt x="2" y="26"/>
                      </a:lnTo>
                      <a:lnTo>
                        <a:pt x="7" y="33"/>
                      </a:lnTo>
                      <a:lnTo>
                        <a:pt x="15" y="40"/>
                      </a:lnTo>
                      <a:lnTo>
                        <a:pt x="27" y="48"/>
                      </a:lnTo>
                      <a:lnTo>
                        <a:pt x="42" y="35"/>
                      </a:lnTo>
                      <a:lnTo>
                        <a:pt x="42" y="29"/>
                      </a:lnTo>
                      <a:lnTo>
                        <a:pt x="46" y="27"/>
                      </a:lnTo>
                      <a:lnTo>
                        <a:pt x="46" y="26"/>
                      </a:lnTo>
                      <a:lnTo>
                        <a:pt x="46" y="24"/>
                      </a:lnTo>
                      <a:lnTo>
                        <a:pt x="40" y="26"/>
                      </a:lnTo>
                      <a:lnTo>
                        <a:pt x="42" y="17"/>
                      </a:lnTo>
                      <a:lnTo>
                        <a:pt x="31" y="0"/>
                      </a:lnTo>
                      <a:lnTo>
                        <a:pt x="15" y="2"/>
                      </a:lnTo>
                      <a:lnTo>
                        <a:pt x="6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4" name=""/>
                <p:cNvSpPr/>
                <p:nvPr/>
              </p:nvSpPr>
              <p:spPr>
                <a:xfrm>
                  <a:off x="3833640" y="4422600"/>
                  <a:ext cx="73080" cy="76320"/>
                </a:xfrm>
                <a:custGeom>
                  <a:avLst/>
                  <a:gdLst/>
                  <a:ahLst/>
                  <a:rect l="l" t="t" r="r" b="b"/>
                  <a:pathLst>
                    <a:path w="46" h="48">
                      <a:moveTo>
                        <a:pt x="0" y="13"/>
                      </a:moveTo>
                      <a:lnTo>
                        <a:pt x="4" y="24"/>
                      </a:lnTo>
                      <a:lnTo>
                        <a:pt x="2" y="26"/>
                      </a:lnTo>
                      <a:lnTo>
                        <a:pt x="7" y="33"/>
                      </a:lnTo>
                      <a:lnTo>
                        <a:pt x="15" y="40"/>
                      </a:lnTo>
                      <a:lnTo>
                        <a:pt x="27" y="48"/>
                      </a:lnTo>
                      <a:lnTo>
                        <a:pt x="42" y="35"/>
                      </a:lnTo>
                      <a:lnTo>
                        <a:pt x="42" y="29"/>
                      </a:lnTo>
                      <a:lnTo>
                        <a:pt x="46" y="27"/>
                      </a:lnTo>
                      <a:lnTo>
                        <a:pt x="46" y="26"/>
                      </a:lnTo>
                      <a:lnTo>
                        <a:pt x="46" y="24"/>
                      </a:lnTo>
                      <a:lnTo>
                        <a:pt x="40" y="26"/>
                      </a:lnTo>
                      <a:lnTo>
                        <a:pt x="42" y="17"/>
                      </a:lnTo>
                      <a:lnTo>
                        <a:pt x="31" y="0"/>
                      </a:lnTo>
                      <a:lnTo>
                        <a:pt x="15" y="2"/>
                      </a:lnTo>
                      <a:lnTo>
                        <a:pt x="6" y="13"/>
                      </a:lnTo>
                      <a:lnTo>
                        <a:pt x="0" y="13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5" name=""/>
                <p:cNvSpPr/>
                <p:nvPr/>
              </p:nvSpPr>
              <p:spPr>
                <a:xfrm>
                  <a:off x="3844800" y="4483080"/>
                  <a:ext cx="6480" cy="3240"/>
                </a:xfrm>
                <a:custGeom>
                  <a:avLst/>
                  <a:gdLst/>
                  <a:ahLst/>
                  <a:rect l="l" t="t" r="r" b="b"/>
                  <a:pathLst>
                    <a:path w="4" h="2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6" name=""/>
                <p:cNvSpPr/>
                <p:nvPr/>
              </p:nvSpPr>
              <p:spPr>
                <a:xfrm>
                  <a:off x="3844800" y="4483080"/>
                  <a:ext cx="6480" cy="3240"/>
                </a:xfrm>
                <a:custGeom>
                  <a:avLst/>
                  <a:gdLst/>
                  <a:ahLst/>
                  <a:rect l="l" t="t" r="r" b="b"/>
                  <a:pathLst>
                    <a:path w="4" h="2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7" name=""/>
                <p:cNvSpPr/>
                <p:nvPr/>
              </p:nvSpPr>
              <p:spPr>
                <a:xfrm>
                  <a:off x="5148000" y="4376520"/>
                  <a:ext cx="250920" cy="330480"/>
                </a:xfrm>
                <a:custGeom>
                  <a:avLst/>
                  <a:gdLst/>
                  <a:ahLst/>
                  <a:rect l="l" t="t" r="r" b="b"/>
                  <a:pathLst>
                    <a:path w="158" h="208">
                      <a:moveTo>
                        <a:pt x="34" y="7"/>
                      </a:moveTo>
                      <a:lnTo>
                        <a:pt x="31" y="15"/>
                      </a:lnTo>
                      <a:lnTo>
                        <a:pt x="31" y="25"/>
                      </a:lnTo>
                      <a:lnTo>
                        <a:pt x="47" y="44"/>
                      </a:lnTo>
                      <a:lnTo>
                        <a:pt x="93" y="60"/>
                      </a:lnTo>
                      <a:lnTo>
                        <a:pt x="107" y="58"/>
                      </a:lnTo>
                      <a:lnTo>
                        <a:pt x="106" y="64"/>
                      </a:lnTo>
                      <a:lnTo>
                        <a:pt x="62" y="106"/>
                      </a:lnTo>
                      <a:lnTo>
                        <a:pt x="45" y="106"/>
                      </a:lnTo>
                      <a:lnTo>
                        <a:pt x="14" y="122"/>
                      </a:lnTo>
                      <a:lnTo>
                        <a:pt x="0" y="139"/>
                      </a:lnTo>
                      <a:lnTo>
                        <a:pt x="0" y="195"/>
                      </a:lnTo>
                      <a:lnTo>
                        <a:pt x="9" y="208"/>
                      </a:lnTo>
                      <a:lnTo>
                        <a:pt x="24" y="190"/>
                      </a:lnTo>
                      <a:lnTo>
                        <a:pt x="25" y="184"/>
                      </a:lnTo>
                      <a:lnTo>
                        <a:pt x="31" y="184"/>
                      </a:lnTo>
                      <a:lnTo>
                        <a:pt x="62" y="155"/>
                      </a:lnTo>
                      <a:lnTo>
                        <a:pt x="75" y="148"/>
                      </a:lnTo>
                      <a:lnTo>
                        <a:pt x="102" y="120"/>
                      </a:lnTo>
                      <a:lnTo>
                        <a:pt x="111" y="106"/>
                      </a:lnTo>
                      <a:lnTo>
                        <a:pt x="120" y="97"/>
                      </a:lnTo>
                      <a:lnTo>
                        <a:pt x="135" y="60"/>
                      </a:lnTo>
                      <a:lnTo>
                        <a:pt x="138" y="56"/>
                      </a:lnTo>
                      <a:lnTo>
                        <a:pt x="148" y="44"/>
                      </a:lnTo>
                      <a:lnTo>
                        <a:pt x="151" y="25"/>
                      </a:lnTo>
                      <a:lnTo>
                        <a:pt x="158" y="25"/>
                      </a:lnTo>
                      <a:lnTo>
                        <a:pt x="153" y="24"/>
                      </a:lnTo>
                      <a:lnTo>
                        <a:pt x="155" y="22"/>
                      </a:lnTo>
                      <a:lnTo>
                        <a:pt x="153" y="9"/>
                      </a:lnTo>
                      <a:lnTo>
                        <a:pt x="155" y="4"/>
                      </a:lnTo>
                      <a:lnTo>
                        <a:pt x="148" y="0"/>
                      </a:lnTo>
                      <a:lnTo>
                        <a:pt x="138" y="5"/>
                      </a:lnTo>
                      <a:lnTo>
                        <a:pt x="126" y="9"/>
                      </a:lnTo>
                      <a:lnTo>
                        <a:pt x="96" y="13"/>
                      </a:lnTo>
                      <a:lnTo>
                        <a:pt x="86" y="20"/>
                      </a:lnTo>
                      <a:lnTo>
                        <a:pt x="73" y="16"/>
                      </a:lnTo>
                      <a:lnTo>
                        <a:pt x="62" y="24"/>
                      </a:lnTo>
                      <a:lnTo>
                        <a:pt x="53" y="24"/>
                      </a:lnTo>
                      <a:lnTo>
                        <a:pt x="34" y="7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8" name=""/>
                <p:cNvSpPr/>
                <p:nvPr/>
              </p:nvSpPr>
              <p:spPr>
                <a:xfrm>
                  <a:off x="5148000" y="4376520"/>
                  <a:ext cx="250920" cy="330480"/>
                </a:xfrm>
                <a:custGeom>
                  <a:avLst/>
                  <a:gdLst/>
                  <a:ahLst/>
                  <a:rect l="l" t="t" r="r" b="b"/>
                  <a:pathLst>
                    <a:path w="158" h="208">
                      <a:moveTo>
                        <a:pt x="34" y="7"/>
                      </a:moveTo>
                      <a:lnTo>
                        <a:pt x="31" y="15"/>
                      </a:lnTo>
                      <a:lnTo>
                        <a:pt x="31" y="25"/>
                      </a:lnTo>
                      <a:lnTo>
                        <a:pt x="47" y="44"/>
                      </a:lnTo>
                      <a:lnTo>
                        <a:pt x="93" y="60"/>
                      </a:lnTo>
                      <a:lnTo>
                        <a:pt x="107" y="58"/>
                      </a:lnTo>
                      <a:lnTo>
                        <a:pt x="106" y="64"/>
                      </a:lnTo>
                      <a:lnTo>
                        <a:pt x="62" y="106"/>
                      </a:lnTo>
                      <a:lnTo>
                        <a:pt x="45" y="106"/>
                      </a:lnTo>
                      <a:lnTo>
                        <a:pt x="14" y="122"/>
                      </a:lnTo>
                      <a:lnTo>
                        <a:pt x="0" y="139"/>
                      </a:lnTo>
                      <a:lnTo>
                        <a:pt x="0" y="195"/>
                      </a:lnTo>
                      <a:lnTo>
                        <a:pt x="9" y="208"/>
                      </a:lnTo>
                      <a:lnTo>
                        <a:pt x="24" y="190"/>
                      </a:lnTo>
                      <a:lnTo>
                        <a:pt x="25" y="184"/>
                      </a:lnTo>
                      <a:lnTo>
                        <a:pt x="31" y="184"/>
                      </a:lnTo>
                      <a:lnTo>
                        <a:pt x="62" y="155"/>
                      </a:lnTo>
                      <a:lnTo>
                        <a:pt x="75" y="148"/>
                      </a:lnTo>
                      <a:lnTo>
                        <a:pt x="102" y="120"/>
                      </a:lnTo>
                      <a:lnTo>
                        <a:pt x="111" y="106"/>
                      </a:lnTo>
                      <a:lnTo>
                        <a:pt x="120" y="97"/>
                      </a:lnTo>
                      <a:lnTo>
                        <a:pt x="135" y="60"/>
                      </a:lnTo>
                      <a:lnTo>
                        <a:pt x="138" y="56"/>
                      </a:lnTo>
                      <a:lnTo>
                        <a:pt x="148" y="44"/>
                      </a:lnTo>
                      <a:lnTo>
                        <a:pt x="151" y="25"/>
                      </a:lnTo>
                      <a:lnTo>
                        <a:pt x="158" y="25"/>
                      </a:lnTo>
                      <a:lnTo>
                        <a:pt x="153" y="24"/>
                      </a:lnTo>
                      <a:lnTo>
                        <a:pt x="155" y="22"/>
                      </a:lnTo>
                      <a:lnTo>
                        <a:pt x="153" y="9"/>
                      </a:lnTo>
                      <a:lnTo>
                        <a:pt x="155" y="4"/>
                      </a:lnTo>
                      <a:lnTo>
                        <a:pt x="148" y="0"/>
                      </a:lnTo>
                      <a:lnTo>
                        <a:pt x="138" y="5"/>
                      </a:lnTo>
                      <a:lnTo>
                        <a:pt x="126" y="9"/>
                      </a:lnTo>
                      <a:lnTo>
                        <a:pt x="96" y="13"/>
                      </a:lnTo>
                      <a:lnTo>
                        <a:pt x="86" y="20"/>
                      </a:lnTo>
                      <a:lnTo>
                        <a:pt x="73" y="16"/>
                      </a:lnTo>
                      <a:lnTo>
                        <a:pt x="62" y="24"/>
                      </a:lnTo>
                      <a:lnTo>
                        <a:pt x="53" y="24"/>
                      </a:lnTo>
                      <a:lnTo>
                        <a:pt x="34" y="7"/>
                      </a:lnTo>
                      <a:lnTo>
                        <a:pt x="34" y="7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9" name=""/>
                <p:cNvSpPr/>
                <p:nvPr/>
              </p:nvSpPr>
              <p:spPr>
                <a:xfrm>
                  <a:off x="4554360" y="5209920"/>
                  <a:ext cx="397080" cy="347760"/>
                </a:xfrm>
                <a:custGeom>
                  <a:avLst/>
                  <a:gdLst/>
                  <a:ahLst/>
                  <a:rect l="l" t="t" r="r" b="b"/>
                  <a:pathLst>
                    <a:path w="250" h="219">
                      <a:moveTo>
                        <a:pt x="250" y="77"/>
                      </a:moveTo>
                      <a:lnTo>
                        <a:pt x="237" y="77"/>
                      </a:lnTo>
                      <a:lnTo>
                        <a:pt x="233" y="86"/>
                      </a:lnTo>
                      <a:lnTo>
                        <a:pt x="228" y="86"/>
                      </a:lnTo>
                      <a:lnTo>
                        <a:pt x="223" y="84"/>
                      </a:lnTo>
                      <a:lnTo>
                        <a:pt x="219" y="75"/>
                      </a:lnTo>
                      <a:lnTo>
                        <a:pt x="226" y="62"/>
                      </a:lnTo>
                      <a:lnTo>
                        <a:pt x="228" y="60"/>
                      </a:lnTo>
                      <a:lnTo>
                        <a:pt x="235" y="64"/>
                      </a:lnTo>
                      <a:lnTo>
                        <a:pt x="235" y="62"/>
                      </a:lnTo>
                      <a:lnTo>
                        <a:pt x="235" y="35"/>
                      </a:lnTo>
                      <a:lnTo>
                        <a:pt x="230" y="9"/>
                      </a:lnTo>
                      <a:lnTo>
                        <a:pt x="219" y="2"/>
                      </a:lnTo>
                      <a:lnTo>
                        <a:pt x="195" y="0"/>
                      </a:lnTo>
                      <a:lnTo>
                        <a:pt x="168" y="18"/>
                      </a:lnTo>
                      <a:lnTo>
                        <a:pt x="142" y="46"/>
                      </a:lnTo>
                      <a:lnTo>
                        <a:pt x="139" y="57"/>
                      </a:lnTo>
                      <a:lnTo>
                        <a:pt x="126" y="60"/>
                      </a:lnTo>
                      <a:lnTo>
                        <a:pt x="111" y="55"/>
                      </a:lnTo>
                      <a:lnTo>
                        <a:pt x="104" y="55"/>
                      </a:lnTo>
                      <a:lnTo>
                        <a:pt x="88" y="75"/>
                      </a:lnTo>
                      <a:lnTo>
                        <a:pt x="77" y="79"/>
                      </a:lnTo>
                      <a:lnTo>
                        <a:pt x="64" y="77"/>
                      </a:lnTo>
                      <a:lnTo>
                        <a:pt x="66" y="58"/>
                      </a:lnTo>
                      <a:lnTo>
                        <a:pt x="51" y="44"/>
                      </a:lnTo>
                      <a:lnTo>
                        <a:pt x="51" y="108"/>
                      </a:lnTo>
                      <a:lnTo>
                        <a:pt x="40" y="117"/>
                      </a:lnTo>
                      <a:lnTo>
                        <a:pt x="18" y="117"/>
                      </a:lnTo>
                      <a:lnTo>
                        <a:pt x="16" y="110"/>
                      </a:lnTo>
                      <a:lnTo>
                        <a:pt x="9" y="104"/>
                      </a:lnTo>
                      <a:lnTo>
                        <a:pt x="0" y="110"/>
                      </a:lnTo>
                      <a:lnTo>
                        <a:pt x="15" y="146"/>
                      </a:lnTo>
                      <a:lnTo>
                        <a:pt x="26" y="168"/>
                      </a:lnTo>
                      <a:lnTo>
                        <a:pt x="27" y="179"/>
                      </a:lnTo>
                      <a:lnTo>
                        <a:pt x="26" y="182"/>
                      </a:lnTo>
                      <a:lnTo>
                        <a:pt x="22" y="182"/>
                      </a:lnTo>
                      <a:lnTo>
                        <a:pt x="22" y="188"/>
                      </a:lnTo>
                      <a:lnTo>
                        <a:pt x="29" y="201"/>
                      </a:lnTo>
                      <a:lnTo>
                        <a:pt x="31" y="208"/>
                      </a:lnTo>
                      <a:lnTo>
                        <a:pt x="35" y="208"/>
                      </a:lnTo>
                      <a:lnTo>
                        <a:pt x="35" y="213"/>
                      </a:lnTo>
                      <a:lnTo>
                        <a:pt x="53" y="219"/>
                      </a:lnTo>
                      <a:lnTo>
                        <a:pt x="60" y="213"/>
                      </a:lnTo>
                      <a:lnTo>
                        <a:pt x="82" y="213"/>
                      </a:lnTo>
                      <a:lnTo>
                        <a:pt x="93" y="206"/>
                      </a:lnTo>
                      <a:lnTo>
                        <a:pt x="128" y="210"/>
                      </a:lnTo>
                      <a:lnTo>
                        <a:pt x="130" y="206"/>
                      </a:lnTo>
                      <a:lnTo>
                        <a:pt x="140" y="208"/>
                      </a:lnTo>
                      <a:lnTo>
                        <a:pt x="142" y="203"/>
                      </a:lnTo>
                      <a:lnTo>
                        <a:pt x="164" y="199"/>
                      </a:lnTo>
                      <a:lnTo>
                        <a:pt x="184" y="181"/>
                      </a:lnTo>
                      <a:lnTo>
                        <a:pt x="208" y="155"/>
                      </a:lnTo>
                      <a:lnTo>
                        <a:pt x="228" y="120"/>
                      </a:lnTo>
                      <a:lnTo>
                        <a:pt x="243" y="106"/>
                      </a:lnTo>
                      <a:lnTo>
                        <a:pt x="250" y="77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0" name=""/>
                <p:cNvSpPr/>
                <p:nvPr/>
              </p:nvSpPr>
              <p:spPr>
                <a:xfrm>
                  <a:off x="4554360" y="5209920"/>
                  <a:ext cx="397080" cy="347760"/>
                </a:xfrm>
                <a:custGeom>
                  <a:avLst/>
                  <a:gdLst/>
                  <a:ahLst/>
                  <a:rect l="l" t="t" r="r" b="b"/>
                  <a:pathLst>
                    <a:path w="250" h="219">
                      <a:moveTo>
                        <a:pt x="250" y="77"/>
                      </a:moveTo>
                      <a:lnTo>
                        <a:pt x="237" y="77"/>
                      </a:lnTo>
                      <a:lnTo>
                        <a:pt x="233" y="86"/>
                      </a:lnTo>
                      <a:lnTo>
                        <a:pt x="228" y="86"/>
                      </a:lnTo>
                      <a:lnTo>
                        <a:pt x="223" y="84"/>
                      </a:lnTo>
                      <a:lnTo>
                        <a:pt x="219" y="75"/>
                      </a:lnTo>
                      <a:lnTo>
                        <a:pt x="226" y="62"/>
                      </a:lnTo>
                      <a:lnTo>
                        <a:pt x="228" y="60"/>
                      </a:lnTo>
                      <a:lnTo>
                        <a:pt x="235" y="64"/>
                      </a:lnTo>
                      <a:lnTo>
                        <a:pt x="235" y="62"/>
                      </a:lnTo>
                      <a:lnTo>
                        <a:pt x="235" y="35"/>
                      </a:lnTo>
                      <a:lnTo>
                        <a:pt x="230" y="9"/>
                      </a:lnTo>
                      <a:lnTo>
                        <a:pt x="219" y="2"/>
                      </a:lnTo>
                      <a:lnTo>
                        <a:pt x="195" y="0"/>
                      </a:lnTo>
                      <a:lnTo>
                        <a:pt x="168" y="18"/>
                      </a:lnTo>
                      <a:lnTo>
                        <a:pt x="142" y="46"/>
                      </a:lnTo>
                      <a:lnTo>
                        <a:pt x="139" y="57"/>
                      </a:lnTo>
                      <a:lnTo>
                        <a:pt x="126" y="60"/>
                      </a:lnTo>
                      <a:lnTo>
                        <a:pt x="111" y="55"/>
                      </a:lnTo>
                      <a:lnTo>
                        <a:pt x="104" y="55"/>
                      </a:lnTo>
                      <a:lnTo>
                        <a:pt x="88" y="75"/>
                      </a:lnTo>
                      <a:lnTo>
                        <a:pt x="77" y="79"/>
                      </a:lnTo>
                      <a:lnTo>
                        <a:pt x="64" y="77"/>
                      </a:lnTo>
                      <a:lnTo>
                        <a:pt x="66" y="58"/>
                      </a:lnTo>
                      <a:lnTo>
                        <a:pt x="51" y="44"/>
                      </a:lnTo>
                      <a:lnTo>
                        <a:pt x="51" y="108"/>
                      </a:lnTo>
                      <a:lnTo>
                        <a:pt x="40" y="117"/>
                      </a:lnTo>
                      <a:lnTo>
                        <a:pt x="18" y="117"/>
                      </a:lnTo>
                      <a:lnTo>
                        <a:pt x="16" y="110"/>
                      </a:lnTo>
                      <a:lnTo>
                        <a:pt x="9" y="104"/>
                      </a:lnTo>
                      <a:lnTo>
                        <a:pt x="0" y="110"/>
                      </a:lnTo>
                      <a:lnTo>
                        <a:pt x="15" y="146"/>
                      </a:lnTo>
                      <a:lnTo>
                        <a:pt x="26" y="168"/>
                      </a:lnTo>
                      <a:lnTo>
                        <a:pt x="27" y="179"/>
                      </a:lnTo>
                      <a:lnTo>
                        <a:pt x="26" y="182"/>
                      </a:lnTo>
                      <a:lnTo>
                        <a:pt x="22" y="182"/>
                      </a:lnTo>
                      <a:lnTo>
                        <a:pt x="22" y="188"/>
                      </a:lnTo>
                      <a:lnTo>
                        <a:pt x="29" y="201"/>
                      </a:lnTo>
                      <a:lnTo>
                        <a:pt x="31" y="208"/>
                      </a:lnTo>
                      <a:lnTo>
                        <a:pt x="35" y="208"/>
                      </a:lnTo>
                      <a:lnTo>
                        <a:pt x="35" y="213"/>
                      </a:lnTo>
                      <a:lnTo>
                        <a:pt x="53" y="219"/>
                      </a:lnTo>
                      <a:lnTo>
                        <a:pt x="60" y="213"/>
                      </a:lnTo>
                      <a:lnTo>
                        <a:pt x="82" y="213"/>
                      </a:lnTo>
                      <a:lnTo>
                        <a:pt x="93" y="206"/>
                      </a:lnTo>
                      <a:lnTo>
                        <a:pt x="128" y="210"/>
                      </a:lnTo>
                      <a:lnTo>
                        <a:pt x="130" y="206"/>
                      </a:lnTo>
                      <a:lnTo>
                        <a:pt x="140" y="208"/>
                      </a:lnTo>
                      <a:lnTo>
                        <a:pt x="142" y="203"/>
                      </a:lnTo>
                      <a:lnTo>
                        <a:pt x="164" y="199"/>
                      </a:lnTo>
                      <a:lnTo>
                        <a:pt x="184" y="181"/>
                      </a:lnTo>
                      <a:lnTo>
                        <a:pt x="208" y="155"/>
                      </a:lnTo>
                      <a:lnTo>
                        <a:pt x="228" y="120"/>
                      </a:lnTo>
                      <a:lnTo>
                        <a:pt x="243" y="106"/>
                      </a:lnTo>
                      <a:lnTo>
                        <a:pt x="250" y="77"/>
                      </a:lnTo>
                      <a:lnTo>
                        <a:pt x="250" y="77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1" name=""/>
                <p:cNvSpPr/>
                <p:nvPr/>
              </p:nvSpPr>
              <p:spPr>
                <a:xfrm>
                  <a:off x="4811760" y="5381640"/>
                  <a:ext cx="55440" cy="54000"/>
                </a:xfrm>
                <a:custGeom>
                  <a:avLst/>
                  <a:gdLst/>
                  <a:ahLst/>
                  <a:rect l="l" t="t" r="r" b="b"/>
                  <a:pathLst>
                    <a:path w="35" h="34">
                      <a:moveTo>
                        <a:pt x="35" y="14"/>
                      </a:moveTo>
                      <a:lnTo>
                        <a:pt x="30" y="27"/>
                      </a:lnTo>
                      <a:lnTo>
                        <a:pt x="15" y="34"/>
                      </a:lnTo>
                      <a:lnTo>
                        <a:pt x="8" y="31"/>
                      </a:lnTo>
                      <a:lnTo>
                        <a:pt x="0" y="20"/>
                      </a:lnTo>
                      <a:lnTo>
                        <a:pt x="8" y="7"/>
                      </a:lnTo>
                      <a:lnTo>
                        <a:pt x="19" y="0"/>
                      </a:lnTo>
                      <a:lnTo>
                        <a:pt x="28" y="2"/>
                      </a:lnTo>
                      <a:lnTo>
                        <a:pt x="35" y="14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2" name=""/>
                <p:cNvSpPr/>
                <p:nvPr/>
              </p:nvSpPr>
              <p:spPr>
                <a:xfrm>
                  <a:off x="4811760" y="5381640"/>
                  <a:ext cx="55440" cy="54000"/>
                </a:xfrm>
                <a:custGeom>
                  <a:avLst/>
                  <a:gdLst/>
                  <a:ahLst/>
                  <a:rect l="l" t="t" r="r" b="b"/>
                  <a:pathLst>
                    <a:path w="35" h="34">
                      <a:moveTo>
                        <a:pt x="35" y="14"/>
                      </a:moveTo>
                      <a:lnTo>
                        <a:pt x="30" y="27"/>
                      </a:lnTo>
                      <a:lnTo>
                        <a:pt x="15" y="34"/>
                      </a:lnTo>
                      <a:lnTo>
                        <a:pt x="8" y="31"/>
                      </a:lnTo>
                      <a:lnTo>
                        <a:pt x="0" y="20"/>
                      </a:lnTo>
                      <a:lnTo>
                        <a:pt x="8" y="7"/>
                      </a:lnTo>
                      <a:lnTo>
                        <a:pt x="19" y="0"/>
                      </a:lnTo>
                      <a:lnTo>
                        <a:pt x="28" y="2"/>
                      </a:lnTo>
                      <a:lnTo>
                        <a:pt x="35" y="14"/>
                      </a:lnTo>
                      <a:lnTo>
                        <a:pt x="35" y="1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3" name=""/>
                <p:cNvSpPr/>
                <p:nvPr/>
              </p:nvSpPr>
              <p:spPr>
                <a:xfrm>
                  <a:off x="4765680" y="5045040"/>
                  <a:ext cx="188640" cy="17928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62" y="104"/>
                      </a:moveTo>
                      <a:lnTo>
                        <a:pt x="86" y="106"/>
                      </a:lnTo>
                      <a:lnTo>
                        <a:pt x="97" y="113"/>
                      </a:lnTo>
                      <a:lnTo>
                        <a:pt x="99" y="104"/>
                      </a:lnTo>
                      <a:lnTo>
                        <a:pt x="106" y="99"/>
                      </a:lnTo>
                      <a:lnTo>
                        <a:pt x="117" y="69"/>
                      </a:lnTo>
                      <a:lnTo>
                        <a:pt x="113" y="53"/>
                      </a:lnTo>
                      <a:lnTo>
                        <a:pt x="119" y="42"/>
                      </a:lnTo>
                      <a:lnTo>
                        <a:pt x="119" y="29"/>
                      </a:lnTo>
                      <a:lnTo>
                        <a:pt x="113" y="15"/>
                      </a:lnTo>
                      <a:lnTo>
                        <a:pt x="93" y="6"/>
                      </a:lnTo>
                      <a:lnTo>
                        <a:pt x="77" y="6"/>
                      </a:lnTo>
                      <a:lnTo>
                        <a:pt x="77" y="0"/>
                      </a:lnTo>
                      <a:lnTo>
                        <a:pt x="69" y="0"/>
                      </a:lnTo>
                      <a:lnTo>
                        <a:pt x="53" y="6"/>
                      </a:lnTo>
                      <a:lnTo>
                        <a:pt x="51" y="17"/>
                      </a:lnTo>
                      <a:lnTo>
                        <a:pt x="40" y="22"/>
                      </a:lnTo>
                      <a:lnTo>
                        <a:pt x="26" y="37"/>
                      </a:lnTo>
                      <a:lnTo>
                        <a:pt x="0" y="35"/>
                      </a:lnTo>
                      <a:lnTo>
                        <a:pt x="13" y="59"/>
                      </a:lnTo>
                      <a:lnTo>
                        <a:pt x="38" y="80"/>
                      </a:lnTo>
                      <a:lnTo>
                        <a:pt x="42" y="93"/>
                      </a:lnTo>
                      <a:lnTo>
                        <a:pt x="62" y="104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4" name=""/>
                <p:cNvSpPr/>
                <p:nvPr/>
              </p:nvSpPr>
              <p:spPr>
                <a:xfrm>
                  <a:off x="4765680" y="5045040"/>
                  <a:ext cx="188640" cy="179280"/>
                </a:xfrm>
                <a:custGeom>
                  <a:avLst/>
                  <a:gdLst/>
                  <a:ahLst/>
                  <a:rect l="l" t="t" r="r" b="b"/>
                  <a:pathLst>
                    <a:path w="119" h="113">
                      <a:moveTo>
                        <a:pt x="62" y="104"/>
                      </a:moveTo>
                      <a:lnTo>
                        <a:pt x="86" y="106"/>
                      </a:lnTo>
                      <a:lnTo>
                        <a:pt x="97" y="113"/>
                      </a:lnTo>
                      <a:lnTo>
                        <a:pt x="99" y="104"/>
                      </a:lnTo>
                      <a:lnTo>
                        <a:pt x="106" y="99"/>
                      </a:lnTo>
                      <a:lnTo>
                        <a:pt x="117" y="69"/>
                      </a:lnTo>
                      <a:lnTo>
                        <a:pt x="113" y="53"/>
                      </a:lnTo>
                      <a:lnTo>
                        <a:pt x="119" y="42"/>
                      </a:lnTo>
                      <a:lnTo>
                        <a:pt x="119" y="29"/>
                      </a:lnTo>
                      <a:lnTo>
                        <a:pt x="113" y="15"/>
                      </a:lnTo>
                      <a:lnTo>
                        <a:pt x="93" y="6"/>
                      </a:lnTo>
                      <a:lnTo>
                        <a:pt x="77" y="6"/>
                      </a:lnTo>
                      <a:lnTo>
                        <a:pt x="77" y="0"/>
                      </a:lnTo>
                      <a:lnTo>
                        <a:pt x="69" y="0"/>
                      </a:lnTo>
                      <a:lnTo>
                        <a:pt x="53" y="6"/>
                      </a:lnTo>
                      <a:lnTo>
                        <a:pt x="51" y="17"/>
                      </a:lnTo>
                      <a:lnTo>
                        <a:pt x="40" y="22"/>
                      </a:lnTo>
                      <a:lnTo>
                        <a:pt x="26" y="37"/>
                      </a:lnTo>
                      <a:lnTo>
                        <a:pt x="0" y="35"/>
                      </a:lnTo>
                      <a:lnTo>
                        <a:pt x="13" y="59"/>
                      </a:lnTo>
                      <a:lnTo>
                        <a:pt x="38" y="80"/>
                      </a:lnTo>
                      <a:lnTo>
                        <a:pt x="42" y="93"/>
                      </a:lnTo>
                      <a:lnTo>
                        <a:pt x="62" y="104"/>
                      </a:lnTo>
                      <a:lnTo>
                        <a:pt x="62" y="10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5" name=""/>
                <p:cNvSpPr/>
                <p:nvPr/>
              </p:nvSpPr>
              <p:spPr>
                <a:xfrm>
                  <a:off x="4435200" y="5076720"/>
                  <a:ext cx="330480" cy="318960"/>
                </a:xfrm>
                <a:custGeom>
                  <a:avLst/>
                  <a:gdLst/>
                  <a:ahLst/>
                  <a:rect l="l" t="t" r="r" b="b"/>
                  <a:pathLst>
                    <a:path w="208" h="201">
                      <a:moveTo>
                        <a:pt x="75" y="194"/>
                      </a:moveTo>
                      <a:lnTo>
                        <a:pt x="62" y="184"/>
                      </a:lnTo>
                      <a:lnTo>
                        <a:pt x="55" y="173"/>
                      </a:lnTo>
                      <a:lnTo>
                        <a:pt x="50" y="144"/>
                      </a:lnTo>
                      <a:lnTo>
                        <a:pt x="48" y="132"/>
                      </a:lnTo>
                      <a:lnTo>
                        <a:pt x="44" y="119"/>
                      </a:lnTo>
                      <a:lnTo>
                        <a:pt x="42" y="91"/>
                      </a:lnTo>
                      <a:lnTo>
                        <a:pt x="17" y="42"/>
                      </a:lnTo>
                      <a:lnTo>
                        <a:pt x="2" y="20"/>
                      </a:lnTo>
                      <a:lnTo>
                        <a:pt x="0" y="8"/>
                      </a:lnTo>
                      <a:lnTo>
                        <a:pt x="8" y="2"/>
                      </a:lnTo>
                      <a:lnTo>
                        <a:pt x="9" y="4"/>
                      </a:lnTo>
                      <a:lnTo>
                        <a:pt x="17" y="0"/>
                      </a:lnTo>
                      <a:lnTo>
                        <a:pt x="24" y="0"/>
                      </a:lnTo>
                      <a:lnTo>
                        <a:pt x="35" y="8"/>
                      </a:lnTo>
                      <a:lnTo>
                        <a:pt x="102" y="8"/>
                      </a:lnTo>
                      <a:lnTo>
                        <a:pt x="115" y="15"/>
                      </a:lnTo>
                      <a:lnTo>
                        <a:pt x="130" y="15"/>
                      </a:lnTo>
                      <a:lnTo>
                        <a:pt x="152" y="18"/>
                      </a:lnTo>
                      <a:lnTo>
                        <a:pt x="177" y="11"/>
                      </a:lnTo>
                      <a:lnTo>
                        <a:pt x="192" y="8"/>
                      </a:lnTo>
                      <a:lnTo>
                        <a:pt x="203" y="9"/>
                      </a:lnTo>
                      <a:lnTo>
                        <a:pt x="208" y="15"/>
                      </a:lnTo>
                      <a:lnTo>
                        <a:pt x="203" y="15"/>
                      </a:lnTo>
                      <a:lnTo>
                        <a:pt x="192" y="18"/>
                      </a:lnTo>
                      <a:lnTo>
                        <a:pt x="183" y="28"/>
                      </a:lnTo>
                      <a:lnTo>
                        <a:pt x="179" y="20"/>
                      </a:lnTo>
                      <a:lnTo>
                        <a:pt x="172" y="18"/>
                      </a:lnTo>
                      <a:lnTo>
                        <a:pt x="143" y="26"/>
                      </a:lnTo>
                      <a:lnTo>
                        <a:pt x="143" y="82"/>
                      </a:lnTo>
                      <a:lnTo>
                        <a:pt x="126" y="82"/>
                      </a:lnTo>
                      <a:lnTo>
                        <a:pt x="126" y="128"/>
                      </a:lnTo>
                      <a:lnTo>
                        <a:pt x="126" y="192"/>
                      </a:lnTo>
                      <a:lnTo>
                        <a:pt x="115" y="201"/>
                      </a:lnTo>
                      <a:lnTo>
                        <a:pt x="93" y="201"/>
                      </a:lnTo>
                      <a:lnTo>
                        <a:pt x="91" y="194"/>
                      </a:lnTo>
                      <a:lnTo>
                        <a:pt x="84" y="188"/>
                      </a:lnTo>
                      <a:lnTo>
                        <a:pt x="75" y="194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6" name=""/>
                <p:cNvSpPr/>
                <p:nvPr/>
              </p:nvSpPr>
              <p:spPr>
                <a:xfrm>
                  <a:off x="4435200" y="5076720"/>
                  <a:ext cx="330480" cy="318960"/>
                </a:xfrm>
                <a:custGeom>
                  <a:avLst/>
                  <a:gdLst/>
                  <a:ahLst/>
                  <a:rect l="l" t="t" r="r" b="b"/>
                  <a:pathLst>
                    <a:path w="208" h="201">
                      <a:moveTo>
                        <a:pt x="75" y="194"/>
                      </a:moveTo>
                      <a:lnTo>
                        <a:pt x="62" y="184"/>
                      </a:lnTo>
                      <a:lnTo>
                        <a:pt x="55" y="173"/>
                      </a:lnTo>
                      <a:lnTo>
                        <a:pt x="50" y="144"/>
                      </a:lnTo>
                      <a:lnTo>
                        <a:pt x="48" y="132"/>
                      </a:lnTo>
                      <a:lnTo>
                        <a:pt x="44" y="119"/>
                      </a:lnTo>
                      <a:lnTo>
                        <a:pt x="42" y="91"/>
                      </a:lnTo>
                      <a:lnTo>
                        <a:pt x="17" y="42"/>
                      </a:lnTo>
                      <a:lnTo>
                        <a:pt x="2" y="20"/>
                      </a:lnTo>
                      <a:lnTo>
                        <a:pt x="0" y="8"/>
                      </a:lnTo>
                      <a:lnTo>
                        <a:pt x="8" y="2"/>
                      </a:lnTo>
                      <a:lnTo>
                        <a:pt x="9" y="4"/>
                      </a:lnTo>
                      <a:lnTo>
                        <a:pt x="17" y="0"/>
                      </a:lnTo>
                      <a:lnTo>
                        <a:pt x="24" y="0"/>
                      </a:lnTo>
                      <a:lnTo>
                        <a:pt x="35" y="8"/>
                      </a:lnTo>
                      <a:lnTo>
                        <a:pt x="102" y="8"/>
                      </a:lnTo>
                      <a:lnTo>
                        <a:pt x="115" y="15"/>
                      </a:lnTo>
                      <a:lnTo>
                        <a:pt x="130" y="15"/>
                      </a:lnTo>
                      <a:lnTo>
                        <a:pt x="152" y="18"/>
                      </a:lnTo>
                      <a:lnTo>
                        <a:pt x="177" y="11"/>
                      </a:lnTo>
                      <a:lnTo>
                        <a:pt x="192" y="8"/>
                      </a:lnTo>
                      <a:lnTo>
                        <a:pt x="203" y="9"/>
                      </a:lnTo>
                      <a:lnTo>
                        <a:pt x="208" y="15"/>
                      </a:lnTo>
                      <a:lnTo>
                        <a:pt x="203" y="15"/>
                      </a:lnTo>
                      <a:lnTo>
                        <a:pt x="192" y="18"/>
                      </a:lnTo>
                      <a:lnTo>
                        <a:pt x="183" y="28"/>
                      </a:lnTo>
                      <a:lnTo>
                        <a:pt x="179" y="20"/>
                      </a:lnTo>
                      <a:lnTo>
                        <a:pt x="172" y="18"/>
                      </a:lnTo>
                      <a:lnTo>
                        <a:pt x="143" y="26"/>
                      </a:lnTo>
                      <a:lnTo>
                        <a:pt x="143" y="82"/>
                      </a:lnTo>
                      <a:lnTo>
                        <a:pt x="126" y="82"/>
                      </a:lnTo>
                      <a:lnTo>
                        <a:pt x="126" y="128"/>
                      </a:lnTo>
                      <a:lnTo>
                        <a:pt x="126" y="192"/>
                      </a:lnTo>
                      <a:lnTo>
                        <a:pt x="115" y="201"/>
                      </a:lnTo>
                      <a:lnTo>
                        <a:pt x="93" y="201"/>
                      </a:lnTo>
                      <a:lnTo>
                        <a:pt x="91" y="194"/>
                      </a:lnTo>
                      <a:lnTo>
                        <a:pt x="84" y="188"/>
                      </a:lnTo>
                      <a:lnTo>
                        <a:pt x="75" y="194"/>
                      </a:lnTo>
                      <a:lnTo>
                        <a:pt x="75" y="19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7" name=""/>
                <p:cNvSpPr/>
                <p:nvPr/>
              </p:nvSpPr>
              <p:spPr>
                <a:xfrm>
                  <a:off x="3746520" y="3971880"/>
                  <a:ext cx="203040" cy="176040"/>
                </a:xfrm>
                <a:custGeom>
                  <a:avLst/>
                  <a:gdLst/>
                  <a:ahLst/>
                  <a:rect l="l" t="t" r="r" b="b"/>
                  <a:pathLst>
                    <a:path w="128" h="111">
                      <a:moveTo>
                        <a:pt x="0" y="111"/>
                      </a:moveTo>
                      <a:lnTo>
                        <a:pt x="4" y="91"/>
                      </a:lnTo>
                      <a:lnTo>
                        <a:pt x="8" y="89"/>
                      </a:lnTo>
                      <a:lnTo>
                        <a:pt x="19" y="62"/>
                      </a:lnTo>
                      <a:lnTo>
                        <a:pt x="33" y="43"/>
                      </a:lnTo>
                      <a:lnTo>
                        <a:pt x="39" y="27"/>
                      </a:lnTo>
                      <a:lnTo>
                        <a:pt x="53" y="14"/>
                      </a:lnTo>
                      <a:lnTo>
                        <a:pt x="61" y="0"/>
                      </a:lnTo>
                      <a:lnTo>
                        <a:pt x="128" y="0"/>
                      </a:lnTo>
                      <a:lnTo>
                        <a:pt x="128" y="7"/>
                      </a:lnTo>
                      <a:lnTo>
                        <a:pt x="126" y="27"/>
                      </a:lnTo>
                      <a:lnTo>
                        <a:pt x="79" y="27"/>
                      </a:lnTo>
                      <a:lnTo>
                        <a:pt x="77" y="69"/>
                      </a:lnTo>
                      <a:lnTo>
                        <a:pt x="64" y="73"/>
                      </a:lnTo>
                      <a:lnTo>
                        <a:pt x="59" y="80"/>
                      </a:lnTo>
                      <a:lnTo>
                        <a:pt x="62" y="104"/>
                      </a:lnTo>
                      <a:lnTo>
                        <a:pt x="4" y="104"/>
                      </a:lnTo>
                      <a:lnTo>
                        <a:pt x="0" y="111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8" name=""/>
                <p:cNvSpPr/>
                <p:nvPr/>
              </p:nvSpPr>
              <p:spPr>
                <a:xfrm>
                  <a:off x="3746520" y="3971880"/>
                  <a:ext cx="203040" cy="176040"/>
                </a:xfrm>
                <a:custGeom>
                  <a:avLst/>
                  <a:gdLst/>
                  <a:ahLst/>
                  <a:rect l="l" t="t" r="r" b="b"/>
                  <a:pathLst>
                    <a:path w="128" h="111">
                      <a:moveTo>
                        <a:pt x="0" y="111"/>
                      </a:moveTo>
                      <a:lnTo>
                        <a:pt x="4" y="91"/>
                      </a:lnTo>
                      <a:lnTo>
                        <a:pt x="8" y="89"/>
                      </a:lnTo>
                      <a:lnTo>
                        <a:pt x="19" y="62"/>
                      </a:lnTo>
                      <a:lnTo>
                        <a:pt x="33" y="43"/>
                      </a:lnTo>
                      <a:lnTo>
                        <a:pt x="39" y="27"/>
                      </a:lnTo>
                      <a:lnTo>
                        <a:pt x="53" y="14"/>
                      </a:lnTo>
                      <a:lnTo>
                        <a:pt x="61" y="0"/>
                      </a:lnTo>
                      <a:lnTo>
                        <a:pt x="128" y="0"/>
                      </a:lnTo>
                      <a:lnTo>
                        <a:pt x="128" y="7"/>
                      </a:lnTo>
                      <a:lnTo>
                        <a:pt x="126" y="27"/>
                      </a:lnTo>
                      <a:lnTo>
                        <a:pt x="79" y="27"/>
                      </a:lnTo>
                      <a:lnTo>
                        <a:pt x="77" y="69"/>
                      </a:lnTo>
                      <a:lnTo>
                        <a:pt x="64" y="73"/>
                      </a:lnTo>
                      <a:lnTo>
                        <a:pt x="59" y="80"/>
                      </a:lnTo>
                      <a:lnTo>
                        <a:pt x="62" y="104"/>
                      </a:lnTo>
                      <a:lnTo>
                        <a:pt x="4" y="104"/>
                      </a:lnTo>
                      <a:lnTo>
                        <a:pt x="0" y="111"/>
                      </a:lnTo>
                      <a:lnTo>
                        <a:pt x="0" y="111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9" name=""/>
                <p:cNvSpPr/>
                <p:nvPr/>
              </p:nvSpPr>
              <p:spPr>
                <a:xfrm>
                  <a:off x="4684680" y="4092480"/>
                  <a:ext cx="403200" cy="487440"/>
                </a:xfrm>
                <a:custGeom>
                  <a:avLst/>
                  <a:gdLst/>
                  <a:ahLst/>
                  <a:rect l="l" t="t" r="r" b="b"/>
                  <a:pathLst>
                    <a:path w="254" h="307">
                      <a:moveTo>
                        <a:pt x="210" y="0"/>
                      </a:moveTo>
                      <a:lnTo>
                        <a:pt x="204" y="6"/>
                      </a:lnTo>
                      <a:lnTo>
                        <a:pt x="201" y="6"/>
                      </a:lnTo>
                      <a:lnTo>
                        <a:pt x="195" y="13"/>
                      </a:lnTo>
                      <a:lnTo>
                        <a:pt x="188" y="15"/>
                      </a:lnTo>
                      <a:lnTo>
                        <a:pt x="184" y="22"/>
                      </a:lnTo>
                      <a:lnTo>
                        <a:pt x="179" y="22"/>
                      </a:lnTo>
                      <a:lnTo>
                        <a:pt x="173" y="20"/>
                      </a:lnTo>
                      <a:lnTo>
                        <a:pt x="146" y="18"/>
                      </a:lnTo>
                      <a:lnTo>
                        <a:pt x="148" y="15"/>
                      </a:lnTo>
                      <a:lnTo>
                        <a:pt x="146" y="15"/>
                      </a:lnTo>
                      <a:lnTo>
                        <a:pt x="144" y="18"/>
                      </a:lnTo>
                      <a:lnTo>
                        <a:pt x="49" y="18"/>
                      </a:lnTo>
                      <a:lnTo>
                        <a:pt x="49" y="49"/>
                      </a:lnTo>
                      <a:lnTo>
                        <a:pt x="33" y="51"/>
                      </a:lnTo>
                      <a:lnTo>
                        <a:pt x="33" y="59"/>
                      </a:lnTo>
                      <a:lnTo>
                        <a:pt x="33" y="117"/>
                      </a:lnTo>
                      <a:lnTo>
                        <a:pt x="17" y="121"/>
                      </a:lnTo>
                      <a:lnTo>
                        <a:pt x="15" y="128"/>
                      </a:lnTo>
                      <a:lnTo>
                        <a:pt x="7" y="139"/>
                      </a:lnTo>
                      <a:lnTo>
                        <a:pt x="7" y="144"/>
                      </a:lnTo>
                      <a:lnTo>
                        <a:pt x="6" y="148"/>
                      </a:lnTo>
                      <a:lnTo>
                        <a:pt x="0" y="162"/>
                      </a:lnTo>
                      <a:lnTo>
                        <a:pt x="0" y="166"/>
                      </a:lnTo>
                      <a:lnTo>
                        <a:pt x="7" y="166"/>
                      </a:lnTo>
                      <a:lnTo>
                        <a:pt x="9" y="173"/>
                      </a:lnTo>
                      <a:lnTo>
                        <a:pt x="17" y="188"/>
                      </a:lnTo>
                      <a:lnTo>
                        <a:pt x="13" y="194"/>
                      </a:lnTo>
                      <a:lnTo>
                        <a:pt x="26" y="206"/>
                      </a:lnTo>
                      <a:lnTo>
                        <a:pt x="26" y="225"/>
                      </a:lnTo>
                      <a:lnTo>
                        <a:pt x="35" y="230"/>
                      </a:lnTo>
                      <a:lnTo>
                        <a:pt x="37" y="234"/>
                      </a:lnTo>
                      <a:lnTo>
                        <a:pt x="51" y="237"/>
                      </a:lnTo>
                      <a:lnTo>
                        <a:pt x="53" y="245"/>
                      </a:lnTo>
                      <a:lnTo>
                        <a:pt x="68" y="256"/>
                      </a:lnTo>
                      <a:lnTo>
                        <a:pt x="73" y="268"/>
                      </a:lnTo>
                      <a:lnTo>
                        <a:pt x="84" y="276"/>
                      </a:lnTo>
                      <a:lnTo>
                        <a:pt x="88" y="283"/>
                      </a:lnTo>
                      <a:lnTo>
                        <a:pt x="95" y="292"/>
                      </a:lnTo>
                      <a:lnTo>
                        <a:pt x="102" y="296"/>
                      </a:lnTo>
                      <a:lnTo>
                        <a:pt x="106" y="292"/>
                      </a:lnTo>
                      <a:lnTo>
                        <a:pt x="115" y="294"/>
                      </a:lnTo>
                      <a:lnTo>
                        <a:pt x="120" y="290"/>
                      </a:lnTo>
                      <a:lnTo>
                        <a:pt x="139" y="307"/>
                      </a:lnTo>
                      <a:lnTo>
                        <a:pt x="177" y="303"/>
                      </a:lnTo>
                      <a:lnTo>
                        <a:pt x="184" y="299"/>
                      </a:lnTo>
                      <a:lnTo>
                        <a:pt x="193" y="290"/>
                      </a:lnTo>
                      <a:lnTo>
                        <a:pt x="215" y="290"/>
                      </a:lnTo>
                      <a:lnTo>
                        <a:pt x="215" y="279"/>
                      </a:lnTo>
                      <a:lnTo>
                        <a:pt x="204" y="276"/>
                      </a:lnTo>
                      <a:lnTo>
                        <a:pt x="197" y="259"/>
                      </a:lnTo>
                      <a:lnTo>
                        <a:pt x="188" y="254"/>
                      </a:lnTo>
                      <a:lnTo>
                        <a:pt x="184" y="245"/>
                      </a:lnTo>
                      <a:lnTo>
                        <a:pt x="172" y="241"/>
                      </a:lnTo>
                      <a:lnTo>
                        <a:pt x="175" y="234"/>
                      </a:lnTo>
                      <a:lnTo>
                        <a:pt x="182" y="234"/>
                      </a:lnTo>
                      <a:lnTo>
                        <a:pt x="188" y="230"/>
                      </a:lnTo>
                      <a:lnTo>
                        <a:pt x="190" y="201"/>
                      </a:lnTo>
                      <a:lnTo>
                        <a:pt x="201" y="194"/>
                      </a:lnTo>
                      <a:lnTo>
                        <a:pt x="203" y="183"/>
                      </a:lnTo>
                      <a:lnTo>
                        <a:pt x="219" y="162"/>
                      </a:lnTo>
                      <a:lnTo>
                        <a:pt x="224" y="146"/>
                      </a:lnTo>
                      <a:lnTo>
                        <a:pt x="223" y="131"/>
                      </a:lnTo>
                      <a:lnTo>
                        <a:pt x="232" y="97"/>
                      </a:lnTo>
                      <a:lnTo>
                        <a:pt x="252" y="90"/>
                      </a:lnTo>
                      <a:lnTo>
                        <a:pt x="254" y="82"/>
                      </a:lnTo>
                      <a:lnTo>
                        <a:pt x="237" y="68"/>
                      </a:lnTo>
                      <a:lnTo>
                        <a:pt x="235" y="33"/>
                      </a:lnTo>
                      <a:lnTo>
                        <a:pt x="230" y="28"/>
                      </a:lnTo>
                      <a:lnTo>
                        <a:pt x="230" y="18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0" name=""/>
                <p:cNvSpPr/>
                <p:nvPr/>
              </p:nvSpPr>
              <p:spPr>
                <a:xfrm>
                  <a:off x="4684680" y="4092480"/>
                  <a:ext cx="403200" cy="487440"/>
                </a:xfrm>
                <a:custGeom>
                  <a:avLst/>
                  <a:gdLst/>
                  <a:ahLst/>
                  <a:rect l="l" t="t" r="r" b="b"/>
                  <a:pathLst>
                    <a:path w="254" h="307">
                      <a:moveTo>
                        <a:pt x="210" y="0"/>
                      </a:moveTo>
                      <a:lnTo>
                        <a:pt x="204" y="6"/>
                      </a:lnTo>
                      <a:lnTo>
                        <a:pt x="201" y="6"/>
                      </a:lnTo>
                      <a:lnTo>
                        <a:pt x="195" y="13"/>
                      </a:lnTo>
                      <a:lnTo>
                        <a:pt x="188" y="15"/>
                      </a:lnTo>
                      <a:lnTo>
                        <a:pt x="184" y="22"/>
                      </a:lnTo>
                      <a:lnTo>
                        <a:pt x="179" y="22"/>
                      </a:lnTo>
                      <a:lnTo>
                        <a:pt x="173" y="20"/>
                      </a:lnTo>
                      <a:lnTo>
                        <a:pt x="146" y="18"/>
                      </a:lnTo>
                      <a:lnTo>
                        <a:pt x="148" y="15"/>
                      </a:lnTo>
                      <a:lnTo>
                        <a:pt x="146" y="15"/>
                      </a:lnTo>
                      <a:lnTo>
                        <a:pt x="144" y="18"/>
                      </a:lnTo>
                      <a:lnTo>
                        <a:pt x="49" y="18"/>
                      </a:lnTo>
                      <a:lnTo>
                        <a:pt x="49" y="49"/>
                      </a:lnTo>
                      <a:lnTo>
                        <a:pt x="33" y="51"/>
                      </a:lnTo>
                      <a:lnTo>
                        <a:pt x="33" y="59"/>
                      </a:lnTo>
                      <a:lnTo>
                        <a:pt x="33" y="117"/>
                      </a:lnTo>
                      <a:lnTo>
                        <a:pt x="17" y="121"/>
                      </a:lnTo>
                      <a:lnTo>
                        <a:pt x="15" y="128"/>
                      </a:lnTo>
                      <a:lnTo>
                        <a:pt x="7" y="139"/>
                      </a:lnTo>
                      <a:lnTo>
                        <a:pt x="7" y="144"/>
                      </a:lnTo>
                      <a:lnTo>
                        <a:pt x="6" y="148"/>
                      </a:lnTo>
                      <a:lnTo>
                        <a:pt x="0" y="162"/>
                      </a:lnTo>
                      <a:lnTo>
                        <a:pt x="0" y="166"/>
                      </a:lnTo>
                      <a:lnTo>
                        <a:pt x="7" y="166"/>
                      </a:lnTo>
                      <a:lnTo>
                        <a:pt x="9" y="173"/>
                      </a:lnTo>
                      <a:lnTo>
                        <a:pt x="17" y="188"/>
                      </a:lnTo>
                      <a:lnTo>
                        <a:pt x="13" y="194"/>
                      </a:lnTo>
                      <a:lnTo>
                        <a:pt x="26" y="206"/>
                      </a:lnTo>
                      <a:lnTo>
                        <a:pt x="26" y="225"/>
                      </a:lnTo>
                      <a:lnTo>
                        <a:pt x="35" y="230"/>
                      </a:lnTo>
                      <a:lnTo>
                        <a:pt x="37" y="234"/>
                      </a:lnTo>
                      <a:lnTo>
                        <a:pt x="51" y="237"/>
                      </a:lnTo>
                      <a:lnTo>
                        <a:pt x="53" y="245"/>
                      </a:lnTo>
                      <a:lnTo>
                        <a:pt x="68" y="256"/>
                      </a:lnTo>
                      <a:lnTo>
                        <a:pt x="73" y="268"/>
                      </a:lnTo>
                      <a:lnTo>
                        <a:pt x="84" y="276"/>
                      </a:lnTo>
                      <a:lnTo>
                        <a:pt x="88" y="283"/>
                      </a:lnTo>
                      <a:lnTo>
                        <a:pt x="95" y="292"/>
                      </a:lnTo>
                      <a:lnTo>
                        <a:pt x="102" y="296"/>
                      </a:lnTo>
                      <a:lnTo>
                        <a:pt x="106" y="292"/>
                      </a:lnTo>
                      <a:lnTo>
                        <a:pt x="115" y="294"/>
                      </a:lnTo>
                      <a:lnTo>
                        <a:pt x="120" y="290"/>
                      </a:lnTo>
                      <a:lnTo>
                        <a:pt x="139" y="307"/>
                      </a:lnTo>
                      <a:lnTo>
                        <a:pt x="177" y="303"/>
                      </a:lnTo>
                      <a:lnTo>
                        <a:pt x="184" y="299"/>
                      </a:lnTo>
                      <a:lnTo>
                        <a:pt x="193" y="290"/>
                      </a:lnTo>
                      <a:lnTo>
                        <a:pt x="215" y="290"/>
                      </a:lnTo>
                      <a:lnTo>
                        <a:pt x="215" y="279"/>
                      </a:lnTo>
                      <a:lnTo>
                        <a:pt x="204" y="276"/>
                      </a:lnTo>
                      <a:lnTo>
                        <a:pt x="197" y="259"/>
                      </a:lnTo>
                      <a:lnTo>
                        <a:pt x="188" y="254"/>
                      </a:lnTo>
                      <a:lnTo>
                        <a:pt x="184" y="245"/>
                      </a:lnTo>
                      <a:lnTo>
                        <a:pt x="172" y="241"/>
                      </a:lnTo>
                      <a:lnTo>
                        <a:pt x="175" y="234"/>
                      </a:lnTo>
                      <a:lnTo>
                        <a:pt x="182" y="234"/>
                      </a:lnTo>
                      <a:lnTo>
                        <a:pt x="188" y="230"/>
                      </a:lnTo>
                      <a:lnTo>
                        <a:pt x="190" y="201"/>
                      </a:lnTo>
                      <a:lnTo>
                        <a:pt x="201" y="194"/>
                      </a:lnTo>
                      <a:lnTo>
                        <a:pt x="203" y="183"/>
                      </a:lnTo>
                      <a:lnTo>
                        <a:pt x="219" y="162"/>
                      </a:lnTo>
                      <a:lnTo>
                        <a:pt x="224" y="146"/>
                      </a:lnTo>
                      <a:lnTo>
                        <a:pt x="223" y="131"/>
                      </a:lnTo>
                      <a:lnTo>
                        <a:pt x="232" y="97"/>
                      </a:lnTo>
                      <a:lnTo>
                        <a:pt x="252" y="90"/>
                      </a:lnTo>
                      <a:lnTo>
                        <a:pt x="254" y="82"/>
                      </a:lnTo>
                      <a:lnTo>
                        <a:pt x="237" y="68"/>
                      </a:lnTo>
                      <a:lnTo>
                        <a:pt x="235" y="33"/>
                      </a:lnTo>
                      <a:lnTo>
                        <a:pt x="230" y="28"/>
                      </a:lnTo>
                      <a:lnTo>
                        <a:pt x="230" y="18"/>
                      </a:lnTo>
                      <a:lnTo>
                        <a:pt x="210" y="0"/>
                      </a:lnTo>
                      <a:lnTo>
                        <a:pt x="21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1" name=""/>
                <p:cNvSpPr/>
                <p:nvPr/>
              </p:nvSpPr>
              <p:spPr>
                <a:xfrm>
                  <a:off x="4902120" y="5305320"/>
                  <a:ext cx="28440" cy="41400"/>
                </a:xfrm>
                <a:custGeom>
                  <a:avLst/>
                  <a:gdLst/>
                  <a:ahLst/>
                  <a:rect l="l" t="t" r="r" b="b"/>
                  <a:pathLst>
                    <a:path w="18" h="26">
                      <a:moveTo>
                        <a:pt x="16" y="2"/>
                      </a:moveTo>
                      <a:lnTo>
                        <a:pt x="16" y="4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0" y="15"/>
                      </a:lnTo>
                      <a:lnTo>
                        <a:pt x="4" y="24"/>
                      </a:lnTo>
                      <a:lnTo>
                        <a:pt x="9" y="26"/>
                      </a:lnTo>
                      <a:lnTo>
                        <a:pt x="14" y="26"/>
                      </a:lnTo>
                      <a:lnTo>
                        <a:pt x="18" y="17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400" bIns="-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2" name=""/>
                <p:cNvSpPr/>
                <p:nvPr/>
              </p:nvSpPr>
              <p:spPr>
                <a:xfrm>
                  <a:off x="4902120" y="5305320"/>
                  <a:ext cx="28440" cy="41400"/>
                </a:xfrm>
                <a:custGeom>
                  <a:avLst/>
                  <a:gdLst/>
                  <a:ahLst/>
                  <a:rect l="l" t="t" r="r" b="b"/>
                  <a:pathLst>
                    <a:path w="18" h="26">
                      <a:moveTo>
                        <a:pt x="16" y="2"/>
                      </a:moveTo>
                      <a:lnTo>
                        <a:pt x="16" y="4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0" y="15"/>
                      </a:lnTo>
                      <a:lnTo>
                        <a:pt x="4" y="24"/>
                      </a:lnTo>
                      <a:lnTo>
                        <a:pt x="9" y="26"/>
                      </a:lnTo>
                      <a:lnTo>
                        <a:pt x="14" y="26"/>
                      </a:lnTo>
                      <a:lnTo>
                        <a:pt x="18" y="17"/>
                      </a:lnTo>
                      <a:lnTo>
                        <a:pt x="16" y="2"/>
                      </a:lnTo>
                      <a:lnTo>
                        <a:pt x="16" y="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400" bIns="-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3" name=""/>
                <p:cNvSpPr/>
                <p:nvPr/>
              </p:nvSpPr>
              <p:spPr>
                <a:xfrm>
                  <a:off x="4152600" y="4394160"/>
                  <a:ext cx="51120" cy="123840"/>
                </a:xfrm>
                <a:custGeom>
                  <a:avLst/>
                  <a:gdLst/>
                  <a:ahLst/>
                  <a:rect l="l" t="t" r="r" b="b"/>
                  <a:pathLst>
                    <a:path w="32" h="78">
                      <a:moveTo>
                        <a:pt x="32" y="76"/>
                      </a:moveTo>
                      <a:lnTo>
                        <a:pt x="22" y="78"/>
                      </a:lnTo>
                      <a:lnTo>
                        <a:pt x="12" y="67"/>
                      </a:lnTo>
                      <a:lnTo>
                        <a:pt x="9" y="29"/>
                      </a:lnTo>
                      <a:lnTo>
                        <a:pt x="7" y="14"/>
                      </a:lnTo>
                      <a:lnTo>
                        <a:pt x="0" y="9"/>
                      </a:lnTo>
                      <a:lnTo>
                        <a:pt x="1" y="4"/>
                      </a:lnTo>
                      <a:lnTo>
                        <a:pt x="0" y="0"/>
                      </a:lnTo>
                      <a:lnTo>
                        <a:pt x="9" y="4"/>
                      </a:lnTo>
                      <a:lnTo>
                        <a:pt x="16" y="4"/>
                      </a:lnTo>
                      <a:lnTo>
                        <a:pt x="14" y="13"/>
                      </a:lnTo>
                      <a:lnTo>
                        <a:pt x="23" y="20"/>
                      </a:lnTo>
                      <a:lnTo>
                        <a:pt x="29" y="38"/>
                      </a:lnTo>
                      <a:lnTo>
                        <a:pt x="29" y="69"/>
                      </a:lnTo>
                      <a:lnTo>
                        <a:pt x="32" y="76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4" name=""/>
                <p:cNvSpPr/>
                <p:nvPr/>
              </p:nvSpPr>
              <p:spPr>
                <a:xfrm>
                  <a:off x="4152600" y="4394160"/>
                  <a:ext cx="51120" cy="123840"/>
                </a:xfrm>
                <a:custGeom>
                  <a:avLst/>
                  <a:gdLst/>
                  <a:ahLst/>
                  <a:rect l="l" t="t" r="r" b="b"/>
                  <a:pathLst>
                    <a:path w="32" h="78">
                      <a:moveTo>
                        <a:pt x="32" y="76"/>
                      </a:moveTo>
                      <a:lnTo>
                        <a:pt x="22" y="78"/>
                      </a:lnTo>
                      <a:lnTo>
                        <a:pt x="12" y="67"/>
                      </a:lnTo>
                      <a:lnTo>
                        <a:pt x="9" y="29"/>
                      </a:lnTo>
                      <a:lnTo>
                        <a:pt x="7" y="14"/>
                      </a:lnTo>
                      <a:lnTo>
                        <a:pt x="0" y="9"/>
                      </a:lnTo>
                      <a:lnTo>
                        <a:pt x="1" y="4"/>
                      </a:lnTo>
                      <a:lnTo>
                        <a:pt x="0" y="0"/>
                      </a:lnTo>
                      <a:lnTo>
                        <a:pt x="9" y="4"/>
                      </a:lnTo>
                      <a:lnTo>
                        <a:pt x="16" y="4"/>
                      </a:lnTo>
                      <a:lnTo>
                        <a:pt x="14" y="13"/>
                      </a:lnTo>
                      <a:lnTo>
                        <a:pt x="23" y="20"/>
                      </a:lnTo>
                      <a:lnTo>
                        <a:pt x="29" y="38"/>
                      </a:lnTo>
                      <a:lnTo>
                        <a:pt x="29" y="69"/>
                      </a:lnTo>
                      <a:lnTo>
                        <a:pt x="32" y="76"/>
                      </a:lnTo>
                      <a:lnTo>
                        <a:pt x="32" y="76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5" name=""/>
                <p:cNvSpPr/>
                <p:nvPr/>
              </p:nvSpPr>
              <p:spPr>
                <a:xfrm>
                  <a:off x="4335480" y="3695760"/>
                  <a:ext cx="95040" cy="203040"/>
                </a:xfrm>
                <a:custGeom>
                  <a:avLst/>
                  <a:gdLst/>
                  <a:ahLst/>
                  <a:rect l="l" t="t" r="r" b="b"/>
                  <a:pathLst>
                    <a:path w="60" h="128">
                      <a:moveTo>
                        <a:pt x="20" y="6"/>
                      </a:moveTo>
                      <a:lnTo>
                        <a:pt x="34" y="0"/>
                      </a:lnTo>
                      <a:lnTo>
                        <a:pt x="43" y="0"/>
                      </a:lnTo>
                      <a:lnTo>
                        <a:pt x="43" y="9"/>
                      </a:lnTo>
                      <a:lnTo>
                        <a:pt x="47" y="9"/>
                      </a:lnTo>
                      <a:lnTo>
                        <a:pt x="56" y="4"/>
                      </a:lnTo>
                      <a:lnTo>
                        <a:pt x="56" y="8"/>
                      </a:lnTo>
                      <a:lnTo>
                        <a:pt x="47" y="22"/>
                      </a:lnTo>
                      <a:lnTo>
                        <a:pt x="49" y="28"/>
                      </a:lnTo>
                      <a:lnTo>
                        <a:pt x="56" y="31"/>
                      </a:lnTo>
                      <a:lnTo>
                        <a:pt x="56" y="39"/>
                      </a:lnTo>
                      <a:lnTo>
                        <a:pt x="52" y="46"/>
                      </a:lnTo>
                      <a:lnTo>
                        <a:pt x="41" y="55"/>
                      </a:lnTo>
                      <a:lnTo>
                        <a:pt x="41" y="61"/>
                      </a:lnTo>
                      <a:lnTo>
                        <a:pt x="36" y="61"/>
                      </a:lnTo>
                      <a:lnTo>
                        <a:pt x="36" y="62"/>
                      </a:lnTo>
                      <a:lnTo>
                        <a:pt x="41" y="68"/>
                      </a:lnTo>
                      <a:lnTo>
                        <a:pt x="49" y="71"/>
                      </a:lnTo>
                      <a:lnTo>
                        <a:pt x="52" y="70"/>
                      </a:lnTo>
                      <a:lnTo>
                        <a:pt x="56" y="77"/>
                      </a:lnTo>
                      <a:lnTo>
                        <a:pt x="60" y="77"/>
                      </a:lnTo>
                      <a:lnTo>
                        <a:pt x="58" y="92"/>
                      </a:lnTo>
                      <a:lnTo>
                        <a:pt x="41" y="104"/>
                      </a:lnTo>
                      <a:lnTo>
                        <a:pt x="41" y="121"/>
                      </a:lnTo>
                      <a:lnTo>
                        <a:pt x="31" y="128"/>
                      </a:lnTo>
                      <a:lnTo>
                        <a:pt x="25" y="97"/>
                      </a:lnTo>
                      <a:lnTo>
                        <a:pt x="12" y="90"/>
                      </a:lnTo>
                      <a:lnTo>
                        <a:pt x="10" y="79"/>
                      </a:lnTo>
                      <a:lnTo>
                        <a:pt x="3" y="75"/>
                      </a:lnTo>
                      <a:lnTo>
                        <a:pt x="0" y="62"/>
                      </a:lnTo>
                      <a:lnTo>
                        <a:pt x="12" y="51"/>
                      </a:lnTo>
                      <a:lnTo>
                        <a:pt x="16" y="40"/>
                      </a:lnTo>
                      <a:lnTo>
                        <a:pt x="14" y="28"/>
                      </a:lnTo>
                      <a:lnTo>
                        <a:pt x="16" y="15"/>
                      </a:lnTo>
                      <a:lnTo>
                        <a:pt x="12" y="15"/>
                      </a:lnTo>
                      <a:lnTo>
                        <a:pt x="20" y="6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6" name=""/>
                <p:cNvSpPr/>
                <p:nvPr/>
              </p:nvSpPr>
              <p:spPr>
                <a:xfrm>
                  <a:off x="4335480" y="3695760"/>
                  <a:ext cx="95040" cy="203040"/>
                </a:xfrm>
                <a:custGeom>
                  <a:avLst/>
                  <a:gdLst/>
                  <a:ahLst/>
                  <a:rect l="l" t="t" r="r" b="b"/>
                  <a:pathLst>
                    <a:path w="60" h="128">
                      <a:moveTo>
                        <a:pt x="20" y="6"/>
                      </a:moveTo>
                      <a:lnTo>
                        <a:pt x="34" y="0"/>
                      </a:lnTo>
                      <a:lnTo>
                        <a:pt x="43" y="0"/>
                      </a:lnTo>
                      <a:lnTo>
                        <a:pt x="43" y="9"/>
                      </a:lnTo>
                      <a:lnTo>
                        <a:pt x="47" y="9"/>
                      </a:lnTo>
                      <a:lnTo>
                        <a:pt x="56" y="4"/>
                      </a:lnTo>
                      <a:lnTo>
                        <a:pt x="56" y="8"/>
                      </a:lnTo>
                      <a:lnTo>
                        <a:pt x="47" y="22"/>
                      </a:lnTo>
                      <a:lnTo>
                        <a:pt x="49" y="28"/>
                      </a:lnTo>
                      <a:lnTo>
                        <a:pt x="56" y="31"/>
                      </a:lnTo>
                      <a:lnTo>
                        <a:pt x="56" y="39"/>
                      </a:lnTo>
                      <a:lnTo>
                        <a:pt x="52" y="46"/>
                      </a:lnTo>
                      <a:lnTo>
                        <a:pt x="41" y="55"/>
                      </a:lnTo>
                      <a:lnTo>
                        <a:pt x="41" y="61"/>
                      </a:lnTo>
                      <a:lnTo>
                        <a:pt x="36" y="61"/>
                      </a:lnTo>
                      <a:lnTo>
                        <a:pt x="36" y="62"/>
                      </a:lnTo>
                      <a:lnTo>
                        <a:pt x="41" y="68"/>
                      </a:lnTo>
                      <a:lnTo>
                        <a:pt x="49" y="71"/>
                      </a:lnTo>
                      <a:lnTo>
                        <a:pt x="52" y="70"/>
                      </a:lnTo>
                      <a:lnTo>
                        <a:pt x="56" y="77"/>
                      </a:lnTo>
                      <a:lnTo>
                        <a:pt x="60" y="77"/>
                      </a:lnTo>
                      <a:lnTo>
                        <a:pt x="58" y="92"/>
                      </a:lnTo>
                      <a:lnTo>
                        <a:pt x="41" y="104"/>
                      </a:lnTo>
                      <a:lnTo>
                        <a:pt x="41" y="121"/>
                      </a:lnTo>
                      <a:lnTo>
                        <a:pt x="31" y="128"/>
                      </a:lnTo>
                      <a:lnTo>
                        <a:pt x="25" y="97"/>
                      </a:lnTo>
                      <a:lnTo>
                        <a:pt x="12" y="90"/>
                      </a:lnTo>
                      <a:lnTo>
                        <a:pt x="10" y="79"/>
                      </a:lnTo>
                      <a:lnTo>
                        <a:pt x="3" y="75"/>
                      </a:lnTo>
                      <a:lnTo>
                        <a:pt x="0" y="62"/>
                      </a:lnTo>
                      <a:lnTo>
                        <a:pt x="12" y="51"/>
                      </a:lnTo>
                      <a:lnTo>
                        <a:pt x="16" y="40"/>
                      </a:lnTo>
                      <a:lnTo>
                        <a:pt x="14" y="28"/>
                      </a:lnTo>
                      <a:lnTo>
                        <a:pt x="16" y="15"/>
                      </a:lnTo>
                      <a:lnTo>
                        <a:pt x="12" y="15"/>
                      </a:lnTo>
                      <a:lnTo>
                        <a:pt x="20" y="6"/>
                      </a:lnTo>
                      <a:lnTo>
                        <a:pt x="20" y="6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7" name=""/>
                <p:cNvSpPr/>
                <p:nvPr/>
              </p:nvSpPr>
              <p:spPr>
                <a:xfrm>
                  <a:off x="4413240" y="3797280"/>
                  <a:ext cx="4680" cy="6120"/>
                </a:xfrm>
                <a:custGeom>
                  <a:avLst/>
                  <a:gdLst/>
                  <a:ahLst/>
                  <a:rect l="l" t="t" r="r" b="b"/>
                  <a:pathLst>
                    <a:path w="3" h="4">
                      <a:moveTo>
                        <a:pt x="3" y="0"/>
                      </a:move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8" name=""/>
                <p:cNvSpPr/>
                <p:nvPr/>
              </p:nvSpPr>
              <p:spPr>
                <a:xfrm>
                  <a:off x="4413240" y="3797280"/>
                  <a:ext cx="4680" cy="6120"/>
                </a:xfrm>
                <a:custGeom>
                  <a:avLst/>
                  <a:gdLst/>
                  <a:ahLst/>
                  <a:rect l="l" t="t" r="r" b="b"/>
                  <a:pathLst>
                    <a:path w="3" h="4">
                      <a:moveTo>
                        <a:pt x="3" y="0"/>
                      </a:move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9" name=""/>
                <p:cNvSpPr/>
                <p:nvPr/>
              </p:nvSpPr>
              <p:spPr>
                <a:xfrm>
                  <a:off x="4751280" y="3860640"/>
                  <a:ext cx="271440" cy="266760"/>
                </a:xfrm>
                <a:custGeom>
                  <a:avLst/>
                  <a:gdLst/>
                  <a:ahLst/>
                  <a:rect l="l" t="t" r="r" b="b"/>
                  <a:pathLst>
                    <a:path w="171" h="168">
                      <a:moveTo>
                        <a:pt x="7" y="0"/>
                      </a:moveTo>
                      <a:lnTo>
                        <a:pt x="35" y="4"/>
                      </a:lnTo>
                      <a:lnTo>
                        <a:pt x="66" y="15"/>
                      </a:lnTo>
                      <a:lnTo>
                        <a:pt x="93" y="2"/>
                      </a:lnTo>
                      <a:lnTo>
                        <a:pt x="91" y="6"/>
                      </a:lnTo>
                      <a:lnTo>
                        <a:pt x="99" y="2"/>
                      </a:lnTo>
                      <a:lnTo>
                        <a:pt x="111" y="2"/>
                      </a:lnTo>
                      <a:lnTo>
                        <a:pt x="115" y="8"/>
                      </a:lnTo>
                      <a:lnTo>
                        <a:pt x="111" y="4"/>
                      </a:lnTo>
                      <a:lnTo>
                        <a:pt x="109" y="6"/>
                      </a:lnTo>
                      <a:lnTo>
                        <a:pt x="113" y="8"/>
                      </a:lnTo>
                      <a:lnTo>
                        <a:pt x="113" y="11"/>
                      </a:lnTo>
                      <a:lnTo>
                        <a:pt x="115" y="11"/>
                      </a:lnTo>
                      <a:lnTo>
                        <a:pt x="115" y="8"/>
                      </a:lnTo>
                      <a:lnTo>
                        <a:pt x="122" y="11"/>
                      </a:lnTo>
                      <a:lnTo>
                        <a:pt x="130" y="11"/>
                      </a:lnTo>
                      <a:lnTo>
                        <a:pt x="144" y="8"/>
                      </a:lnTo>
                      <a:lnTo>
                        <a:pt x="157" y="40"/>
                      </a:lnTo>
                      <a:lnTo>
                        <a:pt x="150" y="66"/>
                      </a:lnTo>
                      <a:lnTo>
                        <a:pt x="144" y="68"/>
                      </a:lnTo>
                      <a:lnTo>
                        <a:pt x="133" y="53"/>
                      </a:lnTo>
                      <a:lnTo>
                        <a:pt x="122" y="28"/>
                      </a:lnTo>
                      <a:lnTo>
                        <a:pt x="119" y="37"/>
                      </a:lnTo>
                      <a:lnTo>
                        <a:pt x="122" y="50"/>
                      </a:lnTo>
                      <a:lnTo>
                        <a:pt x="135" y="64"/>
                      </a:lnTo>
                      <a:lnTo>
                        <a:pt x="142" y="90"/>
                      </a:lnTo>
                      <a:lnTo>
                        <a:pt x="161" y="124"/>
                      </a:lnTo>
                      <a:lnTo>
                        <a:pt x="171" y="132"/>
                      </a:lnTo>
                      <a:lnTo>
                        <a:pt x="166" y="133"/>
                      </a:lnTo>
                      <a:lnTo>
                        <a:pt x="168" y="146"/>
                      </a:lnTo>
                      <a:lnTo>
                        <a:pt x="162" y="152"/>
                      </a:lnTo>
                      <a:lnTo>
                        <a:pt x="159" y="152"/>
                      </a:lnTo>
                      <a:lnTo>
                        <a:pt x="153" y="159"/>
                      </a:lnTo>
                      <a:lnTo>
                        <a:pt x="146" y="161"/>
                      </a:lnTo>
                      <a:lnTo>
                        <a:pt x="142" y="168"/>
                      </a:lnTo>
                      <a:lnTo>
                        <a:pt x="137" y="168"/>
                      </a:lnTo>
                      <a:lnTo>
                        <a:pt x="131" y="166"/>
                      </a:lnTo>
                      <a:lnTo>
                        <a:pt x="104" y="164"/>
                      </a:lnTo>
                      <a:lnTo>
                        <a:pt x="106" y="161"/>
                      </a:lnTo>
                      <a:lnTo>
                        <a:pt x="104" y="161"/>
                      </a:lnTo>
                      <a:lnTo>
                        <a:pt x="102" y="164"/>
                      </a:lnTo>
                      <a:lnTo>
                        <a:pt x="7" y="164"/>
                      </a:lnTo>
                      <a:lnTo>
                        <a:pt x="6" y="46"/>
                      </a:lnTo>
                      <a:lnTo>
                        <a:pt x="2" y="42"/>
                      </a:lnTo>
                      <a:lnTo>
                        <a:pt x="0" y="28"/>
                      </a:lnTo>
                      <a:lnTo>
                        <a:pt x="4" y="24"/>
                      </a:lnTo>
                      <a:lnTo>
                        <a:pt x="2" y="6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0" name=""/>
                <p:cNvSpPr/>
                <p:nvPr/>
              </p:nvSpPr>
              <p:spPr>
                <a:xfrm>
                  <a:off x="4751280" y="3860640"/>
                  <a:ext cx="271440" cy="266760"/>
                </a:xfrm>
                <a:custGeom>
                  <a:avLst/>
                  <a:gdLst/>
                  <a:ahLst/>
                  <a:rect l="l" t="t" r="r" b="b"/>
                  <a:pathLst>
                    <a:path w="171" h="168">
                      <a:moveTo>
                        <a:pt x="7" y="0"/>
                      </a:moveTo>
                      <a:lnTo>
                        <a:pt x="35" y="4"/>
                      </a:lnTo>
                      <a:lnTo>
                        <a:pt x="66" y="15"/>
                      </a:lnTo>
                      <a:lnTo>
                        <a:pt x="93" y="2"/>
                      </a:lnTo>
                      <a:lnTo>
                        <a:pt x="91" y="6"/>
                      </a:lnTo>
                      <a:lnTo>
                        <a:pt x="99" y="2"/>
                      </a:lnTo>
                      <a:lnTo>
                        <a:pt x="111" y="2"/>
                      </a:lnTo>
                      <a:lnTo>
                        <a:pt x="115" y="8"/>
                      </a:lnTo>
                      <a:lnTo>
                        <a:pt x="111" y="4"/>
                      </a:lnTo>
                      <a:lnTo>
                        <a:pt x="109" y="6"/>
                      </a:lnTo>
                      <a:lnTo>
                        <a:pt x="113" y="8"/>
                      </a:lnTo>
                      <a:lnTo>
                        <a:pt x="113" y="11"/>
                      </a:lnTo>
                      <a:lnTo>
                        <a:pt x="115" y="11"/>
                      </a:lnTo>
                      <a:lnTo>
                        <a:pt x="115" y="8"/>
                      </a:lnTo>
                      <a:lnTo>
                        <a:pt x="122" y="11"/>
                      </a:lnTo>
                      <a:lnTo>
                        <a:pt x="130" y="11"/>
                      </a:lnTo>
                      <a:lnTo>
                        <a:pt x="144" y="8"/>
                      </a:lnTo>
                      <a:lnTo>
                        <a:pt x="157" y="40"/>
                      </a:lnTo>
                      <a:lnTo>
                        <a:pt x="150" y="66"/>
                      </a:lnTo>
                      <a:lnTo>
                        <a:pt x="144" y="68"/>
                      </a:lnTo>
                      <a:lnTo>
                        <a:pt x="133" y="53"/>
                      </a:lnTo>
                      <a:lnTo>
                        <a:pt x="122" y="28"/>
                      </a:lnTo>
                      <a:lnTo>
                        <a:pt x="119" y="37"/>
                      </a:lnTo>
                      <a:lnTo>
                        <a:pt x="122" y="50"/>
                      </a:lnTo>
                      <a:lnTo>
                        <a:pt x="135" y="64"/>
                      </a:lnTo>
                      <a:lnTo>
                        <a:pt x="142" y="90"/>
                      </a:lnTo>
                      <a:lnTo>
                        <a:pt x="161" y="124"/>
                      </a:lnTo>
                      <a:lnTo>
                        <a:pt x="171" y="132"/>
                      </a:lnTo>
                      <a:lnTo>
                        <a:pt x="166" y="133"/>
                      </a:lnTo>
                      <a:lnTo>
                        <a:pt x="168" y="146"/>
                      </a:lnTo>
                      <a:lnTo>
                        <a:pt x="162" y="152"/>
                      </a:lnTo>
                      <a:lnTo>
                        <a:pt x="159" y="152"/>
                      </a:lnTo>
                      <a:lnTo>
                        <a:pt x="153" y="159"/>
                      </a:lnTo>
                      <a:lnTo>
                        <a:pt x="146" y="161"/>
                      </a:lnTo>
                      <a:lnTo>
                        <a:pt x="142" y="168"/>
                      </a:lnTo>
                      <a:lnTo>
                        <a:pt x="137" y="168"/>
                      </a:lnTo>
                      <a:lnTo>
                        <a:pt x="131" y="166"/>
                      </a:lnTo>
                      <a:lnTo>
                        <a:pt x="104" y="164"/>
                      </a:lnTo>
                      <a:lnTo>
                        <a:pt x="106" y="161"/>
                      </a:lnTo>
                      <a:lnTo>
                        <a:pt x="104" y="161"/>
                      </a:lnTo>
                      <a:lnTo>
                        <a:pt x="102" y="164"/>
                      </a:lnTo>
                      <a:lnTo>
                        <a:pt x="7" y="164"/>
                      </a:lnTo>
                      <a:lnTo>
                        <a:pt x="6" y="46"/>
                      </a:lnTo>
                      <a:lnTo>
                        <a:pt x="2" y="42"/>
                      </a:lnTo>
                      <a:lnTo>
                        <a:pt x="0" y="28"/>
                      </a:lnTo>
                      <a:lnTo>
                        <a:pt x="4" y="24"/>
                      </a:lnTo>
                      <a:lnTo>
                        <a:pt x="2" y="6"/>
                      </a:lnTo>
                      <a:lnTo>
                        <a:pt x="7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1" name=""/>
                <p:cNvSpPr/>
                <p:nvPr/>
              </p:nvSpPr>
              <p:spPr>
                <a:xfrm>
                  <a:off x="4030560" y="4300560"/>
                  <a:ext cx="182520" cy="133200"/>
                </a:xfrm>
                <a:custGeom>
                  <a:avLst/>
                  <a:gdLst/>
                  <a:ahLst/>
                  <a:rect l="l" t="t" r="r" b="b"/>
                  <a:pathLst>
                    <a:path w="115" h="84">
                      <a:moveTo>
                        <a:pt x="0" y="72"/>
                      </a:moveTo>
                      <a:lnTo>
                        <a:pt x="7" y="83"/>
                      </a:lnTo>
                      <a:lnTo>
                        <a:pt x="13" y="83"/>
                      </a:lnTo>
                      <a:lnTo>
                        <a:pt x="24" y="77"/>
                      </a:lnTo>
                      <a:lnTo>
                        <a:pt x="31" y="77"/>
                      </a:lnTo>
                      <a:lnTo>
                        <a:pt x="35" y="84"/>
                      </a:lnTo>
                      <a:lnTo>
                        <a:pt x="38" y="84"/>
                      </a:lnTo>
                      <a:lnTo>
                        <a:pt x="35" y="66"/>
                      </a:lnTo>
                      <a:lnTo>
                        <a:pt x="35" y="63"/>
                      </a:lnTo>
                      <a:lnTo>
                        <a:pt x="66" y="63"/>
                      </a:lnTo>
                      <a:lnTo>
                        <a:pt x="77" y="59"/>
                      </a:lnTo>
                      <a:lnTo>
                        <a:pt x="86" y="63"/>
                      </a:lnTo>
                      <a:lnTo>
                        <a:pt x="93" y="63"/>
                      </a:lnTo>
                      <a:lnTo>
                        <a:pt x="100" y="53"/>
                      </a:lnTo>
                      <a:lnTo>
                        <a:pt x="109" y="55"/>
                      </a:lnTo>
                      <a:lnTo>
                        <a:pt x="115" y="48"/>
                      </a:lnTo>
                      <a:lnTo>
                        <a:pt x="111" y="42"/>
                      </a:lnTo>
                      <a:lnTo>
                        <a:pt x="113" y="39"/>
                      </a:lnTo>
                      <a:lnTo>
                        <a:pt x="111" y="35"/>
                      </a:lnTo>
                      <a:lnTo>
                        <a:pt x="100" y="35"/>
                      </a:lnTo>
                      <a:lnTo>
                        <a:pt x="84" y="15"/>
                      </a:lnTo>
                      <a:lnTo>
                        <a:pt x="80" y="6"/>
                      </a:lnTo>
                      <a:lnTo>
                        <a:pt x="80" y="0"/>
                      </a:lnTo>
                      <a:lnTo>
                        <a:pt x="66" y="0"/>
                      </a:lnTo>
                      <a:lnTo>
                        <a:pt x="42" y="21"/>
                      </a:lnTo>
                      <a:lnTo>
                        <a:pt x="20" y="28"/>
                      </a:lnTo>
                      <a:lnTo>
                        <a:pt x="15" y="42"/>
                      </a:lnTo>
                      <a:lnTo>
                        <a:pt x="4" y="53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2" name=""/>
                <p:cNvSpPr/>
                <p:nvPr/>
              </p:nvSpPr>
              <p:spPr>
                <a:xfrm>
                  <a:off x="4030560" y="4300560"/>
                  <a:ext cx="182520" cy="133200"/>
                </a:xfrm>
                <a:custGeom>
                  <a:avLst/>
                  <a:gdLst/>
                  <a:ahLst/>
                  <a:rect l="l" t="t" r="r" b="b"/>
                  <a:pathLst>
                    <a:path w="115" h="84">
                      <a:moveTo>
                        <a:pt x="0" y="72"/>
                      </a:moveTo>
                      <a:lnTo>
                        <a:pt x="7" y="83"/>
                      </a:lnTo>
                      <a:lnTo>
                        <a:pt x="13" y="83"/>
                      </a:lnTo>
                      <a:lnTo>
                        <a:pt x="24" y="77"/>
                      </a:lnTo>
                      <a:lnTo>
                        <a:pt x="31" y="77"/>
                      </a:lnTo>
                      <a:lnTo>
                        <a:pt x="35" y="84"/>
                      </a:lnTo>
                      <a:lnTo>
                        <a:pt x="38" y="84"/>
                      </a:lnTo>
                      <a:lnTo>
                        <a:pt x="35" y="66"/>
                      </a:lnTo>
                      <a:lnTo>
                        <a:pt x="35" y="63"/>
                      </a:lnTo>
                      <a:lnTo>
                        <a:pt x="66" y="63"/>
                      </a:lnTo>
                      <a:lnTo>
                        <a:pt x="77" y="59"/>
                      </a:lnTo>
                      <a:lnTo>
                        <a:pt x="86" y="63"/>
                      </a:lnTo>
                      <a:lnTo>
                        <a:pt x="93" y="63"/>
                      </a:lnTo>
                      <a:lnTo>
                        <a:pt x="100" y="53"/>
                      </a:lnTo>
                      <a:lnTo>
                        <a:pt x="109" y="55"/>
                      </a:lnTo>
                      <a:lnTo>
                        <a:pt x="115" y="48"/>
                      </a:lnTo>
                      <a:lnTo>
                        <a:pt x="111" y="42"/>
                      </a:lnTo>
                      <a:lnTo>
                        <a:pt x="113" y="39"/>
                      </a:lnTo>
                      <a:lnTo>
                        <a:pt x="111" y="35"/>
                      </a:lnTo>
                      <a:lnTo>
                        <a:pt x="100" y="35"/>
                      </a:lnTo>
                      <a:lnTo>
                        <a:pt x="84" y="15"/>
                      </a:lnTo>
                      <a:lnTo>
                        <a:pt x="80" y="6"/>
                      </a:lnTo>
                      <a:lnTo>
                        <a:pt x="80" y="0"/>
                      </a:lnTo>
                      <a:lnTo>
                        <a:pt x="66" y="0"/>
                      </a:lnTo>
                      <a:lnTo>
                        <a:pt x="42" y="21"/>
                      </a:lnTo>
                      <a:lnTo>
                        <a:pt x="20" y="28"/>
                      </a:lnTo>
                      <a:lnTo>
                        <a:pt x="15" y="42"/>
                      </a:lnTo>
                      <a:lnTo>
                        <a:pt x="4" y="53"/>
                      </a:lnTo>
                      <a:lnTo>
                        <a:pt x="0" y="72"/>
                      </a:lnTo>
                      <a:lnTo>
                        <a:pt x="0" y="7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3" name=""/>
                <p:cNvSpPr/>
                <p:nvPr/>
              </p:nvSpPr>
              <p:spPr>
                <a:xfrm>
                  <a:off x="4863960" y="4721040"/>
                  <a:ext cx="41400" cy="49320"/>
                </a:xfrm>
                <a:custGeom>
                  <a:avLst/>
                  <a:gdLst/>
                  <a:ahLst/>
                  <a:rect l="l" t="t" r="r" b="b"/>
                  <a:pathLst>
                    <a:path w="26" h="31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6" y="7"/>
                      </a:lnTo>
                      <a:lnTo>
                        <a:pt x="9" y="5"/>
                      </a:lnTo>
                      <a:lnTo>
                        <a:pt x="13" y="0"/>
                      </a:lnTo>
                      <a:lnTo>
                        <a:pt x="22" y="0"/>
                      </a:lnTo>
                      <a:lnTo>
                        <a:pt x="20" y="5"/>
                      </a:lnTo>
                      <a:lnTo>
                        <a:pt x="26" y="13"/>
                      </a:lnTo>
                      <a:lnTo>
                        <a:pt x="15" y="29"/>
                      </a:lnTo>
                      <a:lnTo>
                        <a:pt x="7" y="31"/>
                      </a:lnTo>
                      <a:lnTo>
                        <a:pt x="2" y="1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4" name=""/>
                <p:cNvSpPr/>
                <p:nvPr/>
              </p:nvSpPr>
              <p:spPr>
                <a:xfrm>
                  <a:off x="4863960" y="4721040"/>
                  <a:ext cx="41400" cy="49320"/>
                </a:xfrm>
                <a:custGeom>
                  <a:avLst/>
                  <a:gdLst/>
                  <a:ahLst/>
                  <a:rect l="l" t="t" r="r" b="b"/>
                  <a:pathLst>
                    <a:path w="26" h="31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6" y="7"/>
                      </a:lnTo>
                      <a:lnTo>
                        <a:pt x="9" y="5"/>
                      </a:lnTo>
                      <a:lnTo>
                        <a:pt x="13" y="0"/>
                      </a:lnTo>
                      <a:lnTo>
                        <a:pt x="22" y="0"/>
                      </a:lnTo>
                      <a:lnTo>
                        <a:pt x="20" y="5"/>
                      </a:lnTo>
                      <a:lnTo>
                        <a:pt x="26" y="13"/>
                      </a:lnTo>
                      <a:lnTo>
                        <a:pt x="15" y="29"/>
                      </a:lnTo>
                      <a:lnTo>
                        <a:pt x="7" y="31"/>
                      </a:lnTo>
                      <a:lnTo>
                        <a:pt x="2" y="15"/>
                      </a:lnTo>
                      <a:lnTo>
                        <a:pt x="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5" name=""/>
                <p:cNvSpPr/>
                <p:nvPr/>
              </p:nvSpPr>
              <p:spPr>
                <a:xfrm>
                  <a:off x="4976640" y="4552920"/>
                  <a:ext cx="193680" cy="223920"/>
                </a:xfrm>
                <a:custGeom>
                  <a:avLst/>
                  <a:gdLst/>
                  <a:ahLst/>
                  <a:rect l="l" t="t" r="r" b="b"/>
                  <a:pathLst>
                    <a:path w="122" h="141">
                      <a:moveTo>
                        <a:pt x="31" y="0"/>
                      </a:moveTo>
                      <a:lnTo>
                        <a:pt x="9" y="0"/>
                      </a:lnTo>
                      <a:lnTo>
                        <a:pt x="0" y="9"/>
                      </a:lnTo>
                      <a:lnTo>
                        <a:pt x="6" y="11"/>
                      </a:lnTo>
                      <a:lnTo>
                        <a:pt x="11" y="24"/>
                      </a:lnTo>
                      <a:lnTo>
                        <a:pt x="17" y="28"/>
                      </a:lnTo>
                      <a:lnTo>
                        <a:pt x="19" y="38"/>
                      </a:lnTo>
                      <a:lnTo>
                        <a:pt x="17" y="48"/>
                      </a:lnTo>
                      <a:lnTo>
                        <a:pt x="2" y="66"/>
                      </a:lnTo>
                      <a:lnTo>
                        <a:pt x="4" y="75"/>
                      </a:lnTo>
                      <a:lnTo>
                        <a:pt x="15" y="75"/>
                      </a:lnTo>
                      <a:lnTo>
                        <a:pt x="6" y="79"/>
                      </a:lnTo>
                      <a:lnTo>
                        <a:pt x="4" y="82"/>
                      </a:lnTo>
                      <a:lnTo>
                        <a:pt x="6" y="86"/>
                      </a:lnTo>
                      <a:lnTo>
                        <a:pt x="59" y="117"/>
                      </a:lnTo>
                      <a:lnTo>
                        <a:pt x="62" y="128"/>
                      </a:lnTo>
                      <a:lnTo>
                        <a:pt x="84" y="141"/>
                      </a:lnTo>
                      <a:lnTo>
                        <a:pt x="88" y="137"/>
                      </a:lnTo>
                      <a:lnTo>
                        <a:pt x="99" y="111"/>
                      </a:lnTo>
                      <a:lnTo>
                        <a:pt x="117" y="97"/>
                      </a:lnTo>
                      <a:lnTo>
                        <a:pt x="108" y="84"/>
                      </a:lnTo>
                      <a:lnTo>
                        <a:pt x="108" y="28"/>
                      </a:lnTo>
                      <a:lnTo>
                        <a:pt x="122" y="11"/>
                      </a:lnTo>
                      <a:lnTo>
                        <a:pt x="115" y="11"/>
                      </a:lnTo>
                      <a:lnTo>
                        <a:pt x="106" y="7"/>
                      </a:lnTo>
                      <a:lnTo>
                        <a:pt x="95" y="9"/>
                      </a:lnTo>
                      <a:lnTo>
                        <a:pt x="84" y="17"/>
                      </a:lnTo>
                      <a:lnTo>
                        <a:pt x="77" y="17"/>
                      </a:lnTo>
                      <a:lnTo>
                        <a:pt x="60" y="13"/>
                      </a:lnTo>
                      <a:lnTo>
                        <a:pt x="42" y="2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6" name=""/>
                <p:cNvSpPr/>
                <p:nvPr/>
              </p:nvSpPr>
              <p:spPr>
                <a:xfrm>
                  <a:off x="4976640" y="4552920"/>
                  <a:ext cx="193680" cy="223920"/>
                </a:xfrm>
                <a:custGeom>
                  <a:avLst/>
                  <a:gdLst/>
                  <a:ahLst/>
                  <a:rect l="l" t="t" r="r" b="b"/>
                  <a:pathLst>
                    <a:path w="122" h="141">
                      <a:moveTo>
                        <a:pt x="31" y="0"/>
                      </a:moveTo>
                      <a:lnTo>
                        <a:pt x="9" y="0"/>
                      </a:lnTo>
                      <a:lnTo>
                        <a:pt x="0" y="9"/>
                      </a:lnTo>
                      <a:lnTo>
                        <a:pt x="6" y="11"/>
                      </a:lnTo>
                      <a:lnTo>
                        <a:pt x="11" y="24"/>
                      </a:lnTo>
                      <a:lnTo>
                        <a:pt x="17" y="28"/>
                      </a:lnTo>
                      <a:lnTo>
                        <a:pt x="19" y="38"/>
                      </a:lnTo>
                      <a:lnTo>
                        <a:pt x="17" y="48"/>
                      </a:lnTo>
                      <a:lnTo>
                        <a:pt x="2" y="66"/>
                      </a:lnTo>
                      <a:lnTo>
                        <a:pt x="4" y="75"/>
                      </a:lnTo>
                      <a:lnTo>
                        <a:pt x="15" y="75"/>
                      </a:lnTo>
                      <a:lnTo>
                        <a:pt x="6" y="79"/>
                      </a:lnTo>
                      <a:lnTo>
                        <a:pt x="4" y="82"/>
                      </a:lnTo>
                      <a:lnTo>
                        <a:pt x="6" y="86"/>
                      </a:lnTo>
                      <a:lnTo>
                        <a:pt x="59" y="117"/>
                      </a:lnTo>
                      <a:lnTo>
                        <a:pt x="62" y="128"/>
                      </a:lnTo>
                      <a:lnTo>
                        <a:pt x="84" y="141"/>
                      </a:lnTo>
                      <a:lnTo>
                        <a:pt x="88" y="137"/>
                      </a:lnTo>
                      <a:lnTo>
                        <a:pt x="99" y="111"/>
                      </a:lnTo>
                      <a:lnTo>
                        <a:pt x="117" y="97"/>
                      </a:lnTo>
                      <a:lnTo>
                        <a:pt x="108" y="84"/>
                      </a:lnTo>
                      <a:lnTo>
                        <a:pt x="108" y="28"/>
                      </a:lnTo>
                      <a:lnTo>
                        <a:pt x="122" y="11"/>
                      </a:lnTo>
                      <a:lnTo>
                        <a:pt x="115" y="11"/>
                      </a:lnTo>
                      <a:lnTo>
                        <a:pt x="106" y="7"/>
                      </a:lnTo>
                      <a:lnTo>
                        <a:pt x="95" y="9"/>
                      </a:lnTo>
                      <a:lnTo>
                        <a:pt x="84" y="17"/>
                      </a:lnTo>
                      <a:lnTo>
                        <a:pt x="77" y="17"/>
                      </a:lnTo>
                      <a:lnTo>
                        <a:pt x="60" y="13"/>
                      </a:lnTo>
                      <a:lnTo>
                        <a:pt x="42" y="2"/>
                      </a:lnTo>
                      <a:lnTo>
                        <a:pt x="31" y="0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7" name=""/>
                <p:cNvSpPr/>
                <p:nvPr/>
              </p:nvSpPr>
              <p:spPr>
                <a:xfrm>
                  <a:off x="4452840" y="4538520"/>
                  <a:ext cx="460440" cy="449280"/>
                </a:xfrm>
                <a:custGeom>
                  <a:avLst/>
                  <a:gdLst/>
                  <a:ahLst/>
                  <a:rect l="l" t="t" r="r" b="b"/>
                  <a:pathLst>
                    <a:path w="290" h="283">
                      <a:moveTo>
                        <a:pt x="279" y="60"/>
                      </a:moveTo>
                      <a:lnTo>
                        <a:pt x="268" y="73"/>
                      </a:lnTo>
                      <a:lnTo>
                        <a:pt x="266" y="99"/>
                      </a:lnTo>
                      <a:lnTo>
                        <a:pt x="256" y="115"/>
                      </a:lnTo>
                      <a:lnTo>
                        <a:pt x="259" y="120"/>
                      </a:lnTo>
                      <a:lnTo>
                        <a:pt x="261" y="130"/>
                      </a:lnTo>
                      <a:lnTo>
                        <a:pt x="259" y="157"/>
                      </a:lnTo>
                      <a:lnTo>
                        <a:pt x="261" y="166"/>
                      </a:lnTo>
                      <a:lnTo>
                        <a:pt x="261" y="177"/>
                      </a:lnTo>
                      <a:lnTo>
                        <a:pt x="266" y="186"/>
                      </a:lnTo>
                      <a:lnTo>
                        <a:pt x="277" y="193"/>
                      </a:lnTo>
                      <a:lnTo>
                        <a:pt x="279" y="202"/>
                      </a:lnTo>
                      <a:lnTo>
                        <a:pt x="259" y="208"/>
                      </a:lnTo>
                      <a:lnTo>
                        <a:pt x="252" y="219"/>
                      </a:lnTo>
                      <a:lnTo>
                        <a:pt x="254" y="239"/>
                      </a:lnTo>
                      <a:lnTo>
                        <a:pt x="248" y="259"/>
                      </a:lnTo>
                      <a:lnTo>
                        <a:pt x="256" y="266"/>
                      </a:lnTo>
                      <a:lnTo>
                        <a:pt x="266" y="266"/>
                      </a:lnTo>
                      <a:lnTo>
                        <a:pt x="266" y="283"/>
                      </a:lnTo>
                      <a:lnTo>
                        <a:pt x="254" y="279"/>
                      </a:lnTo>
                      <a:lnTo>
                        <a:pt x="241" y="266"/>
                      </a:lnTo>
                      <a:lnTo>
                        <a:pt x="232" y="264"/>
                      </a:lnTo>
                      <a:lnTo>
                        <a:pt x="226" y="259"/>
                      </a:lnTo>
                      <a:lnTo>
                        <a:pt x="214" y="261"/>
                      </a:lnTo>
                      <a:lnTo>
                        <a:pt x="201" y="254"/>
                      </a:lnTo>
                      <a:lnTo>
                        <a:pt x="197" y="250"/>
                      </a:lnTo>
                      <a:lnTo>
                        <a:pt x="188" y="252"/>
                      </a:lnTo>
                      <a:lnTo>
                        <a:pt x="183" y="244"/>
                      </a:lnTo>
                      <a:lnTo>
                        <a:pt x="179" y="244"/>
                      </a:lnTo>
                      <a:lnTo>
                        <a:pt x="157" y="246"/>
                      </a:lnTo>
                      <a:lnTo>
                        <a:pt x="152" y="252"/>
                      </a:lnTo>
                      <a:lnTo>
                        <a:pt x="148" y="250"/>
                      </a:lnTo>
                      <a:lnTo>
                        <a:pt x="152" y="241"/>
                      </a:lnTo>
                      <a:lnTo>
                        <a:pt x="146" y="224"/>
                      </a:lnTo>
                      <a:lnTo>
                        <a:pt x="144" y="193"/>
                      </a:lnTo>
                      <a:lnTo>
                        <a:pt x="142" y="190"/>
                      </a:lnTo>
                      <a:lnTo>
                        <a:pt x="130" y="190"/>
                      </a:lnTo>
                      <a:lnTo>
                        <a:pt x="130" y="184"/>
                      </a:lnTo>
                      <a:lnTo>
                        <a:pt x="111" y="186"/>
                      </a:lnTo>
                      <a:lnTo>
                        <a:pt x="106" y="201"/>
                      </a:lnTo>
                      <a:lnTo>
                        <a:pt x="84" y="202"/>
                      </a:lnTo>
                      <a:lnTo>
                        <a:pt x="71" y="192"/>
                      </a:lnTo>
                      <a:lnTo>
                        <a:pt x="66" y="173"/>
                      </a:lnTo>
                      <a:lnTo>
                        <a:pt x="60" y="168"/>
                      </a:lnTo>
                      <a:lnTo>
                        <a:pt x="15" y="168"/>
                      </a:lnTo>
                      <a:lnTo>
                        <a:pt x="0" y="175"/>
                      </a:lnTo>
                      <a:lnTo>
                        <a:pt x="0" y="168"/>
                      </a:lnTo>
                      <a:lnTo>
                        <a:pt x="4" y="168"/>
                      </a:lnTo>
                      <a:lnTo>
                        <a:pt x="4" y="155"/>
                      </a:lnTo>
                      <a:lnTo>
                        <a:pt x="11" y="150"/>
                      </a:lnTo>
                      <a:lnTo>
                        <a:pt x="18" y="151"/>
                      </a:lnTo>
                      <a:lnTo>
                        <a:pt x="24" y="148"/>
                      </a:lnTo>
                      <a:lnTo>
                        <a:pt x="31" y="146"/>
                      </a:lnTo>
                      <a:lnTo>
                        <a:pt x="31" y="151"/>
                      </a:lnTo>
                      <a:lnTo>
                        <a:pt x="35" y="153"/>
                      </a:lnTo>
                      <a:lnTo>
                        <a:pt x="55" y="139"/>
                      </a:lnTo>
                      <a:lnTo>
                        <a:pt x="60" y="130"/>
                      </a:lnTo>
                      <a:lnTo>
                        <a:pt x="62" y="111"/>
                      </a:lnTo>
                      <a:lnTo>
                        <a:pt x="68" y="100"/>
                      </a:lnTo>
                      <a:lnTo>
                        <a:pt x="82" y="91"/>
                      </a:lnTo>
                      <a:lnTo>
                        <a:pt x="88" y="49"/>
                      </a:lnTo>
                      <a:lnTo>
                        <a:pt x="97" y="33"/>
                      </a:lnTo>
                      <a:lnTo>
                        <a:pt x="97" y="24"/>
                      </a:lnTo>
                      <a:lnTo>
                        <a:pt x="101" y="22"/>
                      </a:lnTo>
                      <a:lnTo>
                        <a:pt x="101" y="11"/>
                      </a:lnTo>
                      <a:lnTo>
                        <a:pt x="110" y="0"/>
                      </a:lnTo>
                      <a:lnTo>
                        <a:pt x="119" y="2"/>
                      </a:lnTo>
                      <a:lnTo>
                        <a:pt x="128" y="11"/>
                      </a:lnTo>
                      <a:lnTo>
                        <a:pt x="132" y="9"/>
                      </a:lnTo>
                      <a:lnTo>
                        <a:pt x="142" y="15"/>
                      </a:lnTo>
                      <a:lnTo>
                        <a:pt x="155" y="15"/>
                      </a:lnTo>
                      <a:lnTo>
                        <a:pt x="163" y="6"/>
                      </a:lnTo>
                      <a:lnTo>
                        <a:pt x="170" y="9"/>
                      </a:lnTo>
                      <a:lnTo>
                        <a:pt x="188" y="2"/>
                      </a:lnTo>
                      <a:lnTo>
                        <a:pt x="192" y="6"/>
                      </a:lnTo>
                      <a:lnTo>
                        <a:pt x="197" y="4"/>
                      </a:lnTo>
                      <a:lnTo>
                        <a:pt x="197" y="0"/>
                      </a:lnTo>
                      <a:lnTo>
                        <a:pt x="214" y="0"/>
                      </a:lnTo>
                      <a:lnTo>
                        <a:pt x="217" y="4"/>
                      </a:lnTo>
                      <a:lnTo>
                        <a:pt x="221" y="2"/>
                      </a:lnTo>
                      <a:lnTo>
                        <a:pt x="223" y="4"/>
                      </a:lnTo>
                      <a:lnTo>
                        <a:pt x="226" y="0"/>
                      </a:lnTo>
                      <a:lnTo>
                        <a:pt x="234" y="2"/>
                      </a:lnTo>
                      <a:lnTo>
                        <a:pt x="241" y="11"/>
                      </a:lnTo>
                      <a:lnTo>
                        <a:pt x="248" y="15"/>
                      </a:lnTo>
                      <a:lnTo>
                        <a:pt x="252" y="11"/>
                      </a:lnTo>
                      <a:lnTo>
                        <a:pt x="261" y="13"/>
                      </a:lnTo>
                      <a:lnTo>
                        <a:pt x="266" y="9"/>
                      </a:lnTo>
                      <a:lnTo>
                        <a:pt x="285" y="26"/>
                      </a:lnTo>
                      <a:lnTo>
                        <a:pt x="285" y="40"/>
                      </a:lnTo>
                      <a:lnTo>
                        <a:pt x="290" y="46"/>
                      </a:lnTo>
                      <a:lnTo>
                        <a:pt x="279" y="57"/>
                      </a:lnTo>
                      <a:lnTo>
                        <a:pt x="279" y="6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8" name=""/>
                <p:cNvSpPr/>
                <p:nvPr/>
              </p:nvSpPr>
              <p:spPr>
                <a:xfrm>
                  <a:off x="4452840" y="4538520"/>
                  <a:ext cx="460440" cy="449280"/>
                </a:xfrm>
                <a:custGeom>
                  <a:avLst/>
                  <a:gdLst/>
                  <a:ahLst/>
                  <a:rect l="l" t="t" r="r" b="b"/>
                  <a:pathLst>
                    <a:path w="290" h="283">
                      <a:moveTo>
                        <a:pt x="279" y="60"/>
                      </a:moveTo>
                      <a:lnTo>
                        <a:pt x="268" y="73"/>
                      </a:lnTo>
                      <a:lnTo>
                        <a:pt x="266" y="99"/>
                      </a:lnTo>
                      <a:lnTo>
                        <a:pt x="256" y="115"/>
                      </a:lnTo>
                      <a:lnTo>
                        <a:pt x="259" y="120"/>
                      </a:lnTo>
                      <a:lnTo>
                        <a:pt x="261" y="130"/>
                      </a:lnTo>
                      <a:lnTo>
                        <a:pt x="259" y="157"/>
                      </a:lnTo>
                      <a:lnTo>
                        <a:pt x="261" y="166"/>
                      </a:lnTo>
                      <a:lnTo>
                        <a:pt x="261" y="177"/>
                      </a:lnTo>
                      <a:lnTo>
                        <a:pt x="266" y="186"/>
                      </a:lnTo>
                      <a:lnTo>
                        <a:pt x="277" y="193"/>
                      </a:lnTo>
                      <a:lnTo>
                        <a:pt x="279" y="202"/>
                      </a:lnTo>
                      <a:lnTo>
                        <a:pt x="259" y="208"/>
                      </a:lnTo>
                      <a:lnTo>
                        <a:pt x="252" y="219"/>
                      </a:lnTo>
                      <a:lnTo>
                        <a:pt x="254" y="239"/>
                      </a:lnTo>
                      <a:lnTo>
                        <a:pt x="248" y="259"/>
                      </a:lnTo>
                      <a:lnTo>
                        <a:pt x="256" y="266"/>
                      </a:lnTo>
                      <a:lnTo>
                        <a:pt x="266" y="266"/>
                      </a:lnTo>
                      <a:lnTo>
                        <a:pt x="266" y="283"/>
                      </a:lnTo>
                      <a:lnTo>
                        <a:pt x="254" y="279"/>
                      </a:lnTo>
                      <a:lnTo>
                        <a:pt x="241" y="266"/>
                      </a:lnTo>
                      <a:lnTo>
                        <a:pt x="232" y="264"/>
                      </a:lnTo>
                      <a:lnTo>
                        <a:pt x="226" y="259"/>
                      </a:lnTo>
                      <a:lnTo>
                        <a:pt x="214" y="261"/>
                      </a:lnTo>
                      <a:lnTo>
                        <a:pt x="201" y="254"/>
                      </a:lnTo>
                      <a:lnTo>
                        <a:pt x="197" y="250"/>
                      </a:lnTo>
                      <a:lnTo>
                        <a:pt x="188" y="252"/>
                      </a:lnTo>
                      <a:lnTo>
                        <a:pt x="183" y="244"/>
                      </a:lnTo>
                      <a:lnTo>
                        <a:pt x="179" y="244"/>
                      </a:lnTo>
                      <a:lnTo>
                        <a:pt x="157" y="246"/>
                      </a:lnTo>
                      <a:lnTo>
                        <a:pt x="152" y="252"/>
                      </a:lnTo>
                      <a:lnTo>
                        <a:pt x="148" y="250"/>
                      </a:lnTo>
                      <a:lnTo>
                        <a:pt x="152" y="241"/>
                      </a:lnTo>
                      <a:lnTo>
                        <a:pt x="146" y="224"/>
                      </a:lnTo>
                      <a:lnTo>
                        <a:pt x="144" y="193"/>
                      </a:lnTo>
                      <a:lnTo>
                        <a:pt x="142" y="190"/>
                      </a:lnTo>
                      <a:lnTo>
                        <a:pt x="130" y="190"/>
                      </a:lnTo>
                      <a:lnTo>
                        <a:pt x="130" y="184"/>
                      </a:lnTo>
                      <a:lnTo>
                        <a:pt x="111" y="186"/>
                      </a:lnTo>
                      <a:lnTo>
                        <a:pt x="106" y="201"/>
                      </a:lnTo>
                      <a:lnTo>
                        <a:pt x="84" y="202"/>
                      </a:lnTo>
                      <a:lnTo>
                        <a:pt x="71" y="192"/>
                      </a:lnTo>
                      <a:lnTo>
                        <a:pt x="66" y="173"/>
                      </a:lnTo>
                      <a:lnTo>
                        <a:pt x="60" y="168"/>
                      </a:lnTo>
                      <a:lnTo>
                        <a:pt x="15" y="168"/>
                      </a:lnTo>
                      <a:lnTo>
                        <a:pt x="0" y="175"/>
                      </a:lnTo>
                      <a:lnTo>
                        <a:pt x="0" y="168"/>
                      </a:lnTo>
                      <a:lnTo>
                        <a:pt x="4" y="168"/>
                      </a:lnTo>
                      <a:lnTo>
                        <a:pt x="4" y="155"/>
                      </a:lnTo>
                      <a:lnTo>
                        <a:pt x="11" y="150"/>
                      </a:lnTo>
                      <a:lnTo>
                        <a:pt x="18" y="151"/>
                      </a:lnTo>
                      <a:lnTo>
                        <a:pt x="24" y="148"/>
                      </a:lnTo>
                      <a:lnTo>
                        <a:pt x="31" y="146"/>
                      </a:lnTo>
                      <a:lnTo>
                        <a:pt x="31" y="151"/>
                      </a:lnTo>
                      <a:lnTo>
                        <a:pt x="35" y="153"/>
                      </a:lnTo>
                      <a:lnTo>
                        <a:pt x="55" y="139"/>
                      </a:lnTo>
                      <a:lnTo>
                        <a:pt x="60" y="130"/>
                      </a:lnTo>
                      <a:lnTo>
                        <a:pt x="62" y="111"/>
                      </a:lnTo>
                      <a:lnTo>
                        <a:pt x="68" y="100"/>
                      </a:lnTo>
                      <a:lnTo>
                        <a:pt x="82" y="91"/>
                      </a:lnTo>
                      <a:lnTo>
                        <a:pt x="88" y="49"/>
                      </a:lnTo>
                      <a:lnTo>
                        <a:pt x="97" y="33"/>
                      </a:lnTo>
                      <a:lnTo>
                        <a:pt x="97" y="24"/>
                      </a:lnTo>
                      <a:lnTo>
                        <a:pt x="101" y="22"/>
                      </a:lnTo>
                      <a:lnTo>
                        <a:pt x="101" y="11"/>
                      </a:lnTo>
                      <a:lnTo>
                        <a:pt x="110" y="0"/>
                      </a:lnTo>
                      <a:lnTo>
                        <a:pt x="119" y="2"/>
                      </a:lnTo>
                      <a:lnTo>
                        <a:pt x="128" y="11"/>
                      </a:lnTo>
                      <a:lnTo>
                        <a:pt x="132" y="9"/>
                      </a:lnTo>
                      <a:lnTo>
                        <a:pt x="142" y="15"/>
                      </a:lnTo>
                      <a:lnTo>
                        <a:pt x="155" y="15"/>
                      </a:lnTo>
                      <a:lnTo>
                        <a:pt x="163" y="6"/>
                      </a:lnTo>
                      <a:lnTo>
                        <a:pt x="170" y="9"/>
                      </a:lnTo>
                      <a:lnTo>
                        <a:pt x="188" y="2"/>
                      </a:lnTo>
                      <a:lnTo>
                        <a:pt x="192" y="6"/>
                      </a:lnTo>
                      <a:lnTo>
                        <a:pt x="197" y="4"/>
                      </a:lnTo>
                      <a:lnTo>
                        <a:pt x="197" y="0"/>
                      </a:lnTo>
                      <a:lnTo>
                        <a:pt x="214" y="0"/>
                      </a:lnTo>
                      <a:lnTo>
                        <a:pt x="217" y="4"/>
                      </a:lnTo>
                      <a:lnTo>
                        <a:pt x="221" y="2"/>
                      </a:lnTo>
                      <a:lnTo>
                        <a:pt x="223" y="4"/>
                      </a:lnTo>
                      <a:lnTo>
                        <a:pt x="226" y="0"/>
                      </a:lnTo>
                      <a:lnTo>
                        <a:pt x="234" y="2"/>
                      </a:lnTo>
                      <a:lnTo>
                        <a:pt x="241" y="11"/>
                      </a:lnTo>
                      <a:lnTo>
                        <a:pt x="248" y="15"/>
                      </a:lnTo>
                      <a:lnTo>
                        <a:pt x="252" y="11"/>
                      </a:lnTo>
                      <a:lnTo>
                        <a:pt x="261" y="13"/>
                      </a:lnTo>
                      <a:lnTo>
                        <a:pt x="266" y="9"/>
                      </a:lnTo>
                      <a:lnTo>
                        <a:pt x="285" y="26"/>
                      </a:lnTo>
                      <a:lnTo>
                        <a:pt x="285" y="40"/>
                      </a:lnTo>
                      <a:lnTo>
                        <a:pt x="290" y="46"/>
                      </a:lnTo>
                      <a:lnTo>
                        <a:pt x="279" y="57"/>
                      </a:lnTo>
                      <a:lnTo>
                        <a:pt x="279" y="60"/>
                      </a:lnTo>
                      <a:lnTo>
                        <a:pt x="279" y="6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9" name=""/>
                <p:cNvSpPr/>
                <p:nvPr/>
              </p:nvSpPr>
              <p:spPr>
                <a:xfrm>
                  <a:off x="4875120" y="4566960"/>
                  <a:ext cx="131760" cy="130320"/>
                </a:xfrm>
                <a:custGeom>
                  <a:avLst/>
                  <a:gdLst/>
                  <a:ahLst/>
                  <a:rect l="l" t="t" r="r" b="b"/>
                  <a:pathLst>
                    <a:path w="83" h="82">
                      <a:moveTo>
                        <a:pt x="66" y="57"/>
                      </a:moveTo>
                      <a:lnTo>
                        <a:pt x="81" y="39"/>
                      </a:lnTo>
                      <a:lnTo>
                        <a:pt x="83" y="29"/>
                      </a:lnTo>
                      <a:lnTo>
                        <a:pt x="81" y="19"/>
                      </a:lnTo>
                      <a:lnTo>
                        <a:pt x="75" y="15"/>
                      </a:lnTo>
                      <a:lnTo>
                        <a:pt x="70" y="2"/>
                      </a:lnTo>
                      <a:lnTo>
                        <a:pt x="64" y="0"/>
                      </a:lnTo>
                      <a:lnTo>
                        <a:pt x="57" y="4"/>
                      </a:lnTo>
                      <a:lnTo>
                        <a:pt x="19" y="8"/>
                      </a:lnTo>
                      <a:lnTo>
                        <a:pt x="19" y="22"/>
                      </a:lnTo>
                      <a:lnTo>
                        <a:pt x="24" y="28"/>
                      </a:lnTo>
                      <a:lnTo>
                        <a:pt x="24" y="37"/>
                      </a:lnTo>
                      <a:lnTo>
                        <a:pt x="15" y="46"/>
                      </a:lnTo>
                      <a:lnTo>
                        <a:pt x="13" y="42"/>
                      </a:lnTo>
                      <a:lnTo>
                        <a:pt x="2" y="55"/>
                      </a:lnTo>
                      <a:lnTo>
                        <a:pt x="0" y="81"/>
                      </a:lnTo>
                      <a:lnTo>
                        <a:pt x="6" y="82"/>
                      </a:lnTo>
                      <a:lnTo>
                        <a:pt x="13" y="77"/>
                      </a:lnTo>
                      <a:lnTo>
                        <a:pt x="33" y="77"/>
                      </a:lnTo>
                      <a:lnTo>
                        <a:pt x="33" y="64"/>
                      </a:lnTo>
                      <a:lnTo>
                        <a:pt x="44" y="59"/>
                      </a:lnTo>
                      <a:lnTo>
                        <a:pt x="52" y="60"/>
                      </a:lnTo>
                      <a:lnTo>
                        <a:pt x="55" y="57"/>
                      </a:lnTo>
                      <a:lnTo>
                        <a:pt x="66" y="57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0" name=""/>
                <p:cNvSpPr/>
                <p:nvPr/>
              </p:nvSpPr>
              <p:spPr>
                <a:xfrm>
                  <a:off x="4875120" y="4566960"/>
                  <a:ext cx="131760" cy="130320"/>
                </a:xfrm>
                <a:custGeom>
                  <a:avLst/>
                  <a:gdLst/>
                  <a:ahLst/>
                  <a:rect l="l" t="t" r="r" b="b"/>
                  <a:pathLst>
                    <a:path w="83" h="82">
                      <a:moveTo>
                        <a:pt x="66" y="57"/>
                      </a:moveTo>
                      <a:lnTo>
                        <a:pt x="81" y="39"/>
                      </a:lnTo>
                      <a:lnTo>
                        <a:pt x="83" y="29"/>
                      </a:lnTo>
                      <a:lnTo>
                        <a:pt x="81" y="19"/>
                      </a:lnTo>
                      <a:lnTo>
                        <a:pt x="75" y="15"/>
                      </a:lnTo>
                      <a:lnTo>
                        <a:pt x="70" y="2"/>
                      </a:lnTo>
                      <a:lnTo>
                        <a:pt x="64" y="0"/>
                      </a:lnTo>
                      <a:lnTo>
                        <a:pt x="57" y="4"/>
                      </a:lnTo>
                      <a:lnTo>
                        <a:pt x="19" y="8"/>
                      </a:lnTo>
                      <a:lnTo>
                        <a:pt x="19" y="22"/>
                      </a:lnTo>
                      <a:lnTo>
                        <a:pt x="24" y="28"/>
                      </a:lnTo>
                      <a:lnTo>
                        <a:pt x="24" y="37"/>
                      </a:lnTo>
                      <a:lnTo>
                        <a:pt x="15" y="46"/>
                      </a:lnTo>
                      <a:lnTo>
                        <a:pt x="13" y="42"/>
                      </a:lnTo>
                      <a:lnTo>
                        <a:pt x="2" y="55"/>
                      </a:lnTo>
                      <a:lnTo>
                        <a:pt x="0" y="81"/>
                      </a:lnTo>
                      <a:lnTo>
                        <a:pt x="6" y="82"/>
                      </a:lnTo>
                      <a:lnTo>
                        <a:pt x="13" y="77"/>
                      </a:lnTo>
                      <a:lnTo>
                        <a:pt x="33" y="77"/>
                      </a:lnTo>
                      <a:lnTo>
                        <a:pt x="33" y="64"/>
                      </a:lnTo>
                      <a:lnTo>
                        <a:pt x="44" y="59"/>
                      </a:lnTo>
                      <a:lnTo>
                        <a:pt x="52" y="60"/>
                      </a:lnTo>
                      <a:lnTo>
                        <a:pt x="55" y="57"/>
                      </a:lnTo>
                      <a:lnTo>
                        <a:pt x="66" y="57"/>
                      </a:lnTo>
                      <a:lnTo>
                        <a:pt x="66" y="57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1" name=""/>
                <p:cNvSpPr/>
                <p:nvPr/>
              </p:nvSpPr>
              <p:spPr>
                <a:xfrm>
                  <a:off x="4951440" y="4892400"/>
                  <a:ext cx="74520" cy="190800"/>
                </a:xfrm>
                <a:custGeom>
                  <a:avLst/>
                  <a:gdLst/>
                  <a:ahLst/>
                  <a:rect l="l" t="t" r="r" b="b"/>
                  <a:pathLst>
                    <a:path w="47" h="120">
                      <a:moveTo>
                        <a:pt x="5" y="72"/>
                      </a:moveTo>
                      <a:lnTo>
                        <a:pt x="11" y="80"/>
                      </a:lnTo>
                      <a:lnTo>
                        <a:pt x="24" y="78"/>
                      </a:lnTo>
                      <a:lnTo>
                        <a:pt x="25" y="80"/>
                      </a:lnTo>
                      <a:lnTo>
                        <a:pt x="27" y="91"/>
                      </a:lnTo>
                      <a:lnTo>
                        <a:pt x="22" y="102"/>
                      </a:lnTo>
                      <a:lnTo>
                        <a:pt x="25" y="107"/>
                      </a:lnTo>
                      <a:lnTo>
                        <a:pt x="36" y="116"/>
                      </a:lnTo>
                      <a:lnTo>
                        <a:pt x="35" y="120"/>
                      </a:lnTo>
                      <a:lnTo>
                        <a:pt x="38" y="120"/>
                      </a:lnTo>
                      <a:lnTo>
                        <a:pt x="36" y="111"/>
                      </a:lnTo>
                      <a:lnTo>
                        <a:pt x="38" y="107"/>
                      </a:lnTo>
                      <a:lnTo>
                        <a:pt x="45" y="102"/>
                      </a:lnTo>
                      <a:lnTo>
                        <a:pt x="47" y="85"/>
                      </a:lnTo>
                      <a:lnTo>
                        <a:pt x="31" y="63"/>
                      </a:lnTo>
                      <a:lnTo>
                        <a:pt x="36" y="76"/>
                      </a:lnTo>
                      <a:lnTo>
                        <a:pt x="31" y="72"/>
                      </a:lnTo>
                      <a:lnTo>
                        <a:pt x="27" y="74"/>
                      </a:lnTo>
                      <a:lnTo>
                        <a:pt x="27" y="67"/>
                      </a:lnTo>
                      <a:lnTo>
                        <a:pt x="16" y="45"/>
                      </a:lnTo>
                      <a:lnTo>
                        <a:pt x="22" y="36"/>
                      </a:lnTo>
                      <a:lnTo>
                        <a:pt x="22" y="16"/>
                      </a:lnTo>
                      <a:lnTo>
                        <a:pt x="16" y="9"/>
                      </a:lnTo>
                      <a:lnTo>
                        <a:pt x="16" y="3"/>
                      </a:lnTo>
                      <a:lnTo>
                        <a:pt x="11" y="3"/>
                      </a:lnTo>
                      <a:lnTo>
                        <a:pt x="4" y="0"/>
                      </a:lnTo>
                      <a:lnTo>
                        <a:pt x="13" y="20"/>
                      </a:lnTo>
                      <a:lnTo>
                        <a:pt x="9" y="23"/>
                      </a:lnTo>
                      <a:lnTo>
                        <a:pt x="7" y="32"/>
                      </a:lnTo>
                      <a:lnTo>
                        <a:pt x="7" y="43"/>
                      </a:lnTo>
                      <a:lnTo>
                        <a:pt x="9" y="47"/>
                      </a:lnTo>
                      <a:lnTo>
                        <a:pt x="4" y="51"/>
                      </a:lnTo>
                      <a:lnTo>
                        <a:pt x="0" y="65"/>
                      </a:lnTo>
                      <a:lnTo>
                        <a:pt x="5" y="72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2" name=""/>
                <p:cNvSpPr/>
                <p:nvPr/>
              </p:nvSpPr>
              <p:spPr>
                <a:xfrm>
                  <a:off x="4951440" y="4892400"/>
                  <a:ext cx="74520" cy="190800"/>
                </a:xfrm>
                <a:custGeom>
                  <a:avLst/>
                  <a:gdLst/>
                  <a:ahLst/>
                  <a:rect l="l" t="t" r="r" b="b"/>
                  <a:pathLst>
                    <a:path w="47" h="120">
                      <a:moveTo>
                        <a:pt x="5" y="72"/>
                      </a:moveTo>
                      <a:lnTo>
                        <a:pt x="11" y="80"/>
                      </a:lnTo>
                      <a:lnTo>
                        <a:pt x="24" y="78"/>
                      </a:lnTo>
                      <a:lnTo>
                        <a:pt x="25" y="80"/>
                      </a:lnTo>
                      <a:lnTo>
                        <a:pt x="27" y="91"/>
                      </a:lnTo>
                      <a:lnTo>
                        <a:pt x="22" y="102"/>
                      </a:lnTo>
                      <a:lnTo>
                        <a:pt x="25" y="107"/>
                      </a:lnTo>
                      <a:lnTo>
                        <a:pt x="36" y="116"/>
                      </a:lnTo>
                      <a:lnTo>
                        <a:pt x="35" y="120"/>
                      </a:lnTo>
                      <a:lnTo>
                        <a:pt x="38" y="120"/>
                      </a:lnTo>
                      <a:lnTo>
                        <a:pt x="36" y="111"/>
                      </a:lnTo>
                      <a:lnTo>
                        <a:pt x="38" y="107"/>
                      </a:lnTo>
                      <a:lnTo>
                        <a:pt x="45" y="102"/>
                      </a:lnTo>
                      <a:lnTo>
                        <a:pt x="47" y="85"/>
                      </a:lnTo>
                      <a:lnTo>
                        <a:pt x="31" y="63"/>
                      </a:lnTo>
                      <a:lnTo>
                        <a:pt x="36" y="76"/>
                      </a:lnTo>
                      <a:lnTo>
                        <a:pt x="31" y="72"/>
                      </a:lnTo>
                      <a:lnTo>
                        <a:pt x="27" y="74"/>
                      </a:lnTo>
                      <a:lnTo>
                        <a:pt x="27" y="67"/>
                      </a:lnTo>
                      <a:lnTo>
                        <a:pt x="16" y="45"/>
                      </a:lnTo>
                      <a:lnTo>
                        <a:pt x="22" y="36"/>
                      </a:lnTo>
                      <a:lnTo>
                        <a:pt x="22" y="16"/>
                      </a:lnTo>
                      <a:lnTo>
                        <a:pt x="16" y="9"/>
                      </a:lnTo>
                      <a:lnTo>
                        <a:pt x="16" y="3"/>
                      </a:lnTo>
                      <a:lnTo>
                        <a:pt x="11" y="3"/>
                      </a:lnTo>
                      <a:lnTo>
                        <a:pt x="4" y="0"/>
                      </a:lnTo>
                      <a:lnTo>
                        <a:pt x="13" y="20"/>
                      </a:lnTo>
                      <a:lnTo>
                        <a:pt x="9" y="23"/>
                      </a:lnTo>
                      <a:lnTo>
                        <a:pt x="7" y="32"/>
                      </a:lnTo>
                      <a:lnTo>
                        <a:pt x="7" y="43"/>
                      </a:lnTo>
                      <a:lnTo>
                        <a:pt x="9" y="47"/>
                      </a:lnTo>
                      <a:lnTo>
                        <a:pt x="4" y="51"/>
                      </a:lnTo>
                      <a:lnTo>
                        <a:pt x="0" y="65"/>
                      </a:lnTo>
                      <a:lnTo>
                        <a:pt x="5" y="72"/>
                      </a:lnTo>
                      <a:lnTo>
                        <a:pt x="5" y="7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3" name=""/>
                <p:cNvSpPr/>
                <p:nvPr/>
              </p:nvSpPr>
              <p:spPr>
                <a:xfrm>
                  <a:off x="4881600" y="4917960"/>
                  <a:ext cx="260280" cy="414360"/>
                </a:xfrm>
                <a:custGeom>
                  <a:avLst/>
                  <a:gdLst/>
                  <a:ahLst/>
                  <a:rect l="l" t="t" r="r" b="b"/>
                  <a:pathLst>
                    <a:path w="164" h="261">
                      <a:moveTo>
                        <a:pt x="161" y="0"/>
                      </a:moveTo>
                      <a:lnTo>
                        <a:pt x="164" y="7"/>
                      </a:lnTo>
                      <a:lnTo>
                        <a:pt x="159" y="20"/>
                      </a:lnTo>
                      <a:lnTo>
                        <a:pt x="159" y="38"/>
                      </a:lnTo>
                      <a:lnTo>
                        <a:pt x="159" y="58"/>
                      </a:lnTo>
                      <a:lnTo>
                        <a:pt x="161" y="58"/>
                      </a:lnTo>
                      <a:lnTo>
                        <a:pt x="162" y="66"/>
                      </a:lnTo>
                      <a:lnTo>
                        <a:pt x="159" y="73"/>
                      </a:lnTo>
                      <a:lnTo>
                        <a:pt x="161" y="75"/>
                      </a:lnTo>
                      <a:lnTo>
                        <a:pt x="161" y="80"/>
                      </a:lnTo>
                      <a:lnTo>
                        <a:pt x="148" y="91"/>
                      </a:lnTo>
                      <a:lnTo>
                        <a:pt x="148" y="95"/>
                      </a:lnTo>
                      <a:lnTo>
                        <a:pt x="137" y="102"/>
                      </a:lnTo>
                      <a:lnTo>
                        <a:pt x="113" y="111"/>
                      </a:lnTo>
                      <a:lnTo>
                        <a:pt x="99" y="122"/>
                      </a:lnTo>
                      <a:lnTo>
                        <a:pt x="102" y="124"/>
                      </a:lnTo>
                      <a:lnTo>
                        <a:pt x="95" y="133"/>
                      </a:lnTo>
                      <a:lnTo>
                        <a:pt x="91" y="129"/>
                      </a:lnTo>
                      <a:lnTo>
                        <a:pt x="91" y="133"/>
                      </a:lnTo>
                      <a:lnTo>
                        <a:pt x="71" y="149"/>
                      </a:lnTo>
                      <a:lnTo>
                        <a:pt x="71" y="160"/>
                      </a:lnTo>
                      <a:lnTo>
                        <a:pt x="77" y="164"/>
                      </a:lnTo>
                      <a:lnTo>
                        <a:pt x="82" y="188"/>
                      </a:lnTo>
                      <a:lnTo>
                        <a:pt x="84" y="186"/>
                      </a:lnTo>
                      <a:lnTo>
                        <a:pt x="80" y="215"/>
                      </a:lnTo>
                      <a:lnTo>
                        <a:pt x="80" y="219"/>
                      </a:lnTo>
                      <a:lnTo>
                        <a:pt x="82" y="213"/>
                      </a:lnTo>
                      <a:lnTo>
                        <a:pt x="82" y="219"/>
                      </a:lnTo>
                      <a:lnTo>
                        <a:pt x="71" y="230"/>
                      </a:lnTo>
                      <a:lnTo>
                        <a:pt x="44" y="242"/>
                      </a:lnTo>
                      <a:lnTo>
                        <a:pt x="38" y="250"/>
                      </a:lnTo>
                      <a:lnTo>
                        <a:pt x="42" y="255"/>
                      </a:lnTo>
                      <a:lnTo>
                        <a:pt x="44" y="250"/>
                      </a:lnTo>
                      <a:lnTo>
                        <a:pt x="44" y="261"/>
                      </a:lnTo>
                      <a:lnTo>
                        <a:pt x="31" y="261"/>
                      </a:lnTo>
                      <a:lnTo>
                        <a:pt x="29" y="246"/>
                      </a:lnTo>
                      <a:lnTo>
                        <a:pt x="29" y="219"/>
                      </a:lnTo>
                      <a:lnTo>
                        <a:pt x="24" y="193"/>
                      </a:lnTo>
                      <a:lnTo>
                        <a:pt x="26" y="184"/>
                      </a:lnTo>
                      <a:lnTo>
                        <a:pt x="33" y="179"/>
                      </a:lnTo>
                      <a:lnTo>
                        <a:pt x="44" y="149"/>
                      </a:lnTo>
                      <a:lnTo>
                        <a:pt x="40" y="133"/>
                      </a:lnTo>
                      <a:lnTo>
                        <a:pt x="46" y="122"/>
                      </a:lnTo>
                      <a:lnTo>
                        <a:pt x="46" y="109"/>
                      </a:lnTo>
                      <a:lnTo>
                        <a:pt x="40" y="95"/>
                      </a:lnTo>
                      <a:lnTo>
                        <a:pt x="20" y="86"/>
                      </a:lnTo>
                      <a:lnTo>
                        <a:pt x="4" y="86"/>
                      </a:lnTo>
                      <a:lnTo>
                        <a:pt x="4" y="80"/>
                      </a:lnTo>
                      <a:lnTo>
                        <a:pt x="0" y="71"/>
                      </a:lnTo>
                      <a:lnTo>
                        <a:pt x="49" y="56"/>
                      </a:lnTo>
                      <a:lnTo>
                        <a:pt x="55" y="64"/>
                      </a:lnTo>
                      <a:lnTo>
                        <a:pt x="68" y="62"/>
                      </a:lnTo>
                      <a:lnTo>
                        <a:pt x="69" y="64"/>
                      </a:lnTo>
                      <a:lnTo>
                        <a:pt x="71" y="75"/>
                      </a:lnTo>
                      <a:lnTo>
                        <a:pt x="66" y="86"/>
                      </a:lnTo>
                      <a:lnTo>
                        <a:pt x="69" y="91"/>
                      </a:lnTo>
                      <a:lnTo>
                        <a:pt x="80" y="100"/>
                      </a:lnTo>
                      <a:lnTo>
                        <a:pt x="79" y="104"/>
                      </a:lnTo>
                      <a:lnTo>
                        <a:pt x="82" y="104"/>
                      </a:lnTo>
                      <a:lnTo>
                        <a:pt x="80" y="95"/>
                      </a:lnTo>
                      <a:lnTo>
                        <a:pt x="82" y="91"/>
                      </a:lnTo>
                      <a:lnTo>
                        <a:pt x="89" y="86"/>
                      </a:lnTo>
                      <a:lnTo>
                        <a:pt x="91" y="69"/>
                      </a:lnTo>
                      <a:lnTo>
                        <a:pt x="75" y="47"/>
                      </a:lnTo>
                      <a:lnTo>
                        <a:pt x="71" y="31"/>
                      </a:lnTo>
                      <a:lnTo>
                        <a:pt x="77" y="16"/>
                      </a:lnTo>
                      <a:lnTo>
                        <a:pt x="91" y="15"/>
                      </a:lnTo>
                      <a:lnTo>
                        <a:pt x="99" y="20"/>
                      </a:lnTo>
                      <a:lnTo>
                        <a:pt x="117" y="16"/>
                      </a:lnTo>
                      <a:lnTo>
                        <a:pt x="128" y="11"/>
                      </a:lnTo>
                      <a:lnTo>
                        <a:pt x="137" y="15"/>
                      </a:lnTo>
                      <a:lnTo>
                        <a:pt x="153" y="7"/>
                      </a:lnTo>
                      <a:lnTo>
                        <a:pt x="161" y="2"/>
                      </a:lnTo>
                      <a:lnTo>
                        <a:pt x="161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4" name=""/>
                <p:cNvSpPr/>
                <p:nvPr/>
              </p:nvSpPr>
              <p:spPr>
                <a:xfrm>
                  <a:off x="4881600" y="4917960"/>
                  <a:ext cx="260280" cy="414360"/>
                </a:xfrm>
                <a:custGeom>
                  <a:avLst/>
                  <a:gdLst/>
                  <a:ahLst/>
                  <a:rect l="l" t="t" r="r" b="b"/>
                  <a:pathLst>
                    <a:path w="164" h="261">
                      <a:moveTo>
                        <a:pt x="161" y="0"/>
                      </a:moveTo>
                      <a:lnTo>
                        <a:pt x="164" y="7"/>
                      </a:lnTo>
                      <a:lnTo>
                        <a:pt x="159" y="20"/>
                      </a:lnTo>
                      <a:lnTo>
                        <a:pt x="159" y="38"/>
                      </a:lnTo>
                      <a:lnTo>
                        <a:pt x="159" y="58"/>
                      </a:lnTo>
                      <a:lnTo>
                        <a:pt x="161" y="58"/>
                      </a:lnTo>
                      <a:lnTo>
                        <a:pt x="162" y="66"/>
                      </a:lnTo>
                      <a:lnTo>
                        <a:pt x="159" y="73"/>
                      </a:lnTo>
                      <a:lnTo>
                        <a:pt x="161" y="75"/>
                      </a:lnTo>
                      <a:lnTo>
                        <a:pt x="161" y="80"/>
                      </a:lnTo>
                      <a:lnTo>
                        <a:pt x="148" y="91"/>
                      </a:lnTo>
                      <a:lnTo>
                        <a:pt x="148" y="95"/>
                      </a:lnTo>
                      <a:lnTo>
                        <a:pt x="137" y="102"/>
                      </a:lnTo>
                      <a:lnTo>
                        <a:pt x="113" y="111"/>
                      </a:lnTo>
                      <a:lnTo>
                        <a:pt x="99" y="122"/>
                      </a:lnTo>
                      <a:lnTo>
                        <a:pt x="102" y="124"/>
                      </a:lnTo>
                      <a:lnTo>
                        <a:pt x="95" y="133"/>
                      </a:lnTo>
                      <a:lnTo>
                        <a:pt x="91" y="129"/>
                      </a:lnTo>
                      <a:lnTo>
                        <a:pt x="91" y="133"/>
                      </a:lnTo>
                      <a:lnTo>
                        <a:pt x="71" y="149"/>
                      </a:lnTo>
                      <a:lnTo>
                        <a:pt x="71" y="160"/>
                      </a:lnTo>
                      <a:lnTo>
                        <a:pt x="77" y="164"/>
                      </a:lnTo>
                      <a:lnTo>
                        <a:pt x="82" y="188"/>
                      </a:lnTo>
                      <a:lnTo>
                        <a:pt x="84" y="186"/>
                      </a:lnTo>
                      <a:lnTo>
                        <a:pt x="80" y="215"/>
                      </a:lnTo>
                      <a:lnTo>
                        <a:pt x="80" y="219"/>
                      </a:lnTo>
                      <a:lnTo>
                        <a:pt x="82" y="213"/>
                      </a:lnTo>
                      <a:lnTo>
                        <a:pt x="82" y="219"/>
                      </a:lnTo>
                      <a:lnTo>
                        <a:pt x="71" y="230"/>
                      </a:lnTo>
                      <a:lnTo>
                        <a:pt x="44" y="242"/>
                      </a:lnTo>
                      <a:lnTo>
                        <a:pt x="38" y="250"/>
                      </a:lnTo>
                      <a:lnTo>
                        <a:pt x="42" y="255"/>
                      </a:lnTo>
                      <a:lnTo>
                        <a:pt x="44" y="250"/>
                      </a:lnTo>
                      <a:lnTo>
                        <a:pt x="44" y="261"/>
                      </a:lnTo>
                      <a:lnTo>
                        <a:pt x="31" y="261"/>
                      </a:lnTo>
                      <a:lnTo>
                        <a:pt x="29" y="246"/>
                      </a:lnTo>
                      <a:lnTo>
                        <a:pt x="29" y="219"/>
                      </a:lnTo>
                      <a:lnTo>
                        <a:pt x="24" y="193"/>
                      </a:lnTo>
                      <a:lnTo>
                        <a:pt x="26" y="184"/>
                      </a:lnTo>
                      <a:lnTo>
                        <a:pt x="33" y="179"/>
                      </a:lnTo>
                      <a:lnTo>
                        <a:pt x="44" y="149"/>
                      </a:lnTo>
                      <a:lnTo>
                        <a:pt x="40" y="133"/>
                      </a:lnTo>
                      <a:lnTo>
                        <a:pt x="46" y="122"/>
                      </a:lnTo>
                      <a:lnTo>
                        <a:pt x="46" y="109"/>
                      </a:lnTo>
                      <a:lnTo>
                        <a:pt x="40" y="95"/>
                      </a:lnTo>
                      <a:lnTo>
                        <a:pt x="20" y="86"/>
                      </a:lnTo>
                      <a:lnTo>
                        <a:pt x="4" y="86"/>
                      </a:lnTo>
                      <a:lnTo>
                        <a:pt x="4" y="80"/>
                      </a:lnTo>
                      <a:lnTo>
                        <a:pt x="0" y="71"/>
                      </a:lnTo>
                      <a:lnTo>
                        <a:pt x="49" y="56"/>
                      </a:lnTo>
                      <a:lnTo>
                        <a:pt x="55" y="64"/>
                      </a:lnTo>
                      <a:lnTo>
                        <a:pt x="68" y="62"/>
                      </a:lnTo>
                      <a:lnTo>
                        <a:pt x="69" y="64"/>
                      </a:lnTo>
                      <a:lnTo>
                        <a:pt x="71" y="75"/>
                      </a:lnTo>
                      <a:lnTo>
                        <a:pt x="66" y="86"/>
                      </a:lnTo>
                      <a:lnTo>
                        <a:pt x="69" y="91"/>
                      </a:lnTo>
                      <a:lnTo>
                        <a:pt x="80" y="100"/>
                      </a:lnTo>
                      <a:lnTo>
                        <a:pt x="79" y="104"/>
                      </a:lnTo>
                      <a:lnTo>
                        <a:pt x="82" y="104"/>
                      </a:lnTo>
                      <a:lnTo>
                        <a:pt x="80" y="95"/>
                      </a:lnTo>
                      <a:lnTo>
                        <a:pt x="82" y="91"/>
                      </a:lnTo>
                      <a:lnTo>
                        <a:pt x="89" y="86"/>
                      </a:lnTo>
                      <a:lnTo>
                        <a:pt x="91" y="69"/>
                      </a:lnTo>
                      <a:lnTo>
                        <a:pt x="75" y="47"/>
                      </a:lnTo>
                      <a:lnTo>
                        <a:pt x="71" y="31"/>
                      </a:lnTo>
                      <a:lnTo>
                        <a:pt x="77" y="16"/>
                      </a:lnTo>
                      <a:lnTo>
                        <a:pt x="91" y="15"/>
                      </a:lnTo>
                      <a:lnTo>
                        <a:pt x="99" y="20"/>
                      </a:lnTo>
                      <a:lnTo>
                        <a:pt x="117" y="16"/>
                      </a:lnTo>
                      <a:lnTo>
                        <a:pt x="128" y="11"/>
                      </a:lnTo>
                      <a:lnTo>
                        <a:pt x="137" y="15"/>
                      </a:lnTo>
                      <a:lnTo>
                        <a:pt x="153" y="7"/>
                      </a:lnTo>
                      <a:lnTo>
                        <a:pt x="161" y="2"/>
                      </a:lnTo>
                      <a:lnTo>
                        <a:pt x="161" y="0"/>
                      </a:lnTo>
                      <a:lnTo>
                        <a:pt x="161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5" name=""/>
                <p:cNvSpPr/>
                <p:nvPr/>
              </p:nvSpPr>
              <p:spPr>
                <a:xfrm>
                  <a:off x="4875120" y="4689360"/>
                  <a:ext cx="261720" cy="260280"/>
                </a:xfrm>
                <a:custGeom>
                  <a:avLst/>
                  <a:gdLst/>
                  <a:ahLst/>
                  <a:rect l="l" t="t" r="r" b="b"/>
                  <a:pathLst>
                    <a:path w="165" h="164">
                      <a:moveTo>
                        <a:pt x="81" y="160"/>
                      </a:moveTo>
                      <a:lnTo>
                        <a:pt x="95" y="159"/>
                      </a:lnTo>
                      <a:lnTo>
                        <a:pt x="103" y="164"/>
                      </a:lnTo>
                      <a:lnTo>
                        <a:pt x="121" y="160"/>
                      </a:lnTo>
                      <a:lnTo>
                        <a:pt x="132" y="155"/>
                      </a:lnTo>
                      <a:lnTo>
                        <a:pt x="141" y="159"/>
                      </a:lnTo>
                      <a:lnTo>
                        <a:pt x="157" y="151"/>
                      </a:lnTo>
                      <a:lnTo>
                        <a:pt x="165" y="146"/>
                      </a:lnTo>
                      <a:lnTo>
                        <a:pt x="165" y="144"/>
                      </a:lnTo>
                      <a:lnTo>
                        <a:pt x="157" y="138"/>
                      </a:lnTo>
                      <a:lnTo>
                        <a:pt x="150" y="120"/>
                      </a:lnTo>
                      <a:lnTo>
                        <a:pt x="146" y="111"/>
                      </a:lnTo>
                      <a:lnTo>
                        <a:pt x="152" y="93"/>
                      </a:lnTo>
                      <a:lnTo>
                        <a:pt x="141" y="80"/>
                      </a:lnTo>
                      <a:lnTo>
                        <a:pt x="148" y="55"/>
                      </a:lnTo>
                      <a:lnTo>
                        <a:pt x="126" y="42"/>
                      </a:lnTo>
                      <a:lnTo>
                        <a:pt x="123" y="31"/>
                      </a:lnTo>
                      <a:lnTo>
                        <a:pt x="70" y="0"/>
                      </a:lnTo>
                      <a:lnTo>
                        <a:pt x="55" y="16"/>
                      </a:lnTo>
                      <a:lnTo>
                        <a:pt x="62" y="18"/>
                      </a:lnTo>
                      <a:lnTo>
                        <a:pt x="52" y="22"/>
                      </a:lnTo>
                      <a:lnTo>
                        <a:pt x="50" y="27"/>
                      </a:lnTo>
                      <a:lnTo>
                        <a:pt x="48" y="24"/>
                      </a:lnTo>
                      <a:lnTo>
                        <a:pt x="44" y="24"/>
                      </a:lnTo>
                      <a:lnTo>
                        <a:pt x="39" y="18"/>
                      </a:lnTo>
                      <a:lnTo>
                        <a:pt x="39" y="24"/>
                      </a:lnTo>
                      <a:lnTo>
                        <a:pt x="33" y="27"/>
                      </a:lnTo>
                      <a:lnTo>
                        <a:pt x="31" y="16"/>
                      </a:lnTo>
                      <a:lnTo>
                        <a:pt x="33" y="0"/>
                      </a:lnTo>
                      <a:lnTo>
                        <a:pt x="13" y="0"/>
                      </a:lnTo>
                      <a:lnTo>
                        <a:pt x="19" y="14"/>
                      </a:lnTo>
                      <a:lnTo>
                        <a:pt x="15" y="20"/>
                      </a:lnTo>
                      <a:lnTo>
                        <a:pt x="13" y="25"/>
                      </a:lnTo>
                      <a:lnTo>
                        <a:pt x="19" y="33"/>
                      </a:lnTo>
                      <a:lnTo>
                        <a:pt x="8" y="49"/>
                      </a:lnTo>
                      <a:lnTo>
                        <a:pt x="0" y="51"/>
                      </a:lnTo>
                      <a:lnTo>
                        <a:pt x="4" y="75"/>
                      </a:lnTo>
                      <a:lnTo>
                        <a:pt x="2" y="82"/>
                      </a:lnTo>
                      <a:lnTo>
                        <a:pt x="13" y="89"/>
                      </a:lnTo>
                      <a:lnTo>
                        <a:pt x="13" y="97"/>
                      </a:lnTo>
                      <a:lnTo>
                        <a:pt x="22" y="115"/>
                      </a:lnTo>
                      <a:lnTo>
                        <a:pt x="52" y="128"/>
                      </a:lnTo>
                      <a:lnTo>
                        <a:pt x="59" y="131"/>
                      </a:lnTo>
                      <a:lnTo>
                        <a:pt x="64" y="131"/>
                      </a:lnTo>
                      <a:lnTo>
                        <a:pt x="73" y="137"/>
                      </a:lnTo>
                      <a:lnTo>
                        <a:pt x="75" y="155"/>
                      </a:lnTo>
                      <a:lnTo>
                        <a:pt x="81" y="16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6" name=""/>
                <p:cNvSpPr/>
                <p:nvPr/>
              </p:nvSpPr>
              <p:spPr>
                <a:xfrm>
                  <a:off x="4875120" y="4689360"/>
                  <a:ext cx="261720" cy="260280"/>
                </a:xfrm>
                <a:custGeom>
                  <a:avLst/>
                  <a:gdLst/>
                  <a:ahLst/>
                  <a:rect l="l" t="t" r="r" b="b"/>
                  <a:pathLst>
                    <a:path w="165" h="164">
                      <a:moveTo>
                        <a:pt x="81" y="160"/>
                      </a:moveTo>
                      <a:lnTo>
                        <a:pt x="95" y="159"/>
                      </a:lnTo>
                      <a:lnTo>
                        <a:pt x="103" y="164"/>
                      </a:lnTo>
                      <a:lnTo>
                        <a:pt x="121" y="160"/>
                      </a:lnTo>
                      <a:lnTo>
                        <a:pt x="132" y="155"/>
                      </a:lnTo>
                      <a:lnTo>
                        <a:pt x="141" y="159"/>
                      </a:lnTo>
                      <a:lnTo>
                        <a:pt x="157" y="151"/>
                      </a:lnTo>
                      <a:lnTo>
                        <a:pt x="165" y="146"/>
                      </a:lnTo>
                      <a:lnTo>
                        <a:pt x="165" y="144"/>
                      </a:lnTo>
                      <a:lnTo>
                        <a:pt x="157" y="138"/>
                      </a:lnTo>
                      <a:lnTo>
                        <a:pt x="150" y="120"/>
                      </a:lnTo>
                      <a:lnTo>
                        <a:pt x="146" y="111"/>
                      </a:lnTo>
                      <a:lnTo>
                        <a:pt x="152" y="93"/>
                      </a:lnTo>
                      <a:lnTo>
                        <a:pt x="141" y="80"/>
                      </a:lnTo>
                      <a:lnTo>
                        <a:pt x="148" y="55"/>
                      </a:lnTo>
                      <a:lnTo>
                        <a:pt x="126" y="42"/>
                      </a:lnTo>
                      <a:lnTo>
                        <a:pt x="123" y="31"/>
                      </a:lnTo>
                      <a:lnTo>
                        <a:pt x="70" y="0"/>
                      </a:lnTo>
                      <a:lnTo>
                        <a:pt x="55" y="16"/>
                      </a:lnTo>
                      <a:lnTo>
                        <a:pt x="62" y="18"/>
                      </a:lnTo>
                      <a:lnTo>
                        <a:pt x="52" y="22"/>
                      </a:lnTo>
                      <a:lnTo>
                        <a:pt x="50" y="27"/>
                      </a:lnTo>
                      <a:lnTo>
                        <a:pt x="48" y="24"/>
                      </a:lnTo>
                      <a:lnTo>
                        <a:pt x="44" y="24"/>
                      </a:lnTo>
                      <a:lnTo>
                        <a:pt x="39" y="18"/>
                      </a:lnTo>
                      <a:lnTo>
                        <a:pt x="39" y="24"/>
                      </a:lnTo>
                      <a:lnTo>
                        <a:pt x="33" y="27"/>
                      </a:lnTo>
                      <a:lnTo>
                        <a:pt x="31" y="16"/>
                      </a:lnTo>
                      <a:lnTo>
                        <a:pt x="33" y="0"/>
                      </a:lnTo>
                      <a:lnTo>
                        <a:pt x="13" y="0"/>
                      </a:lnTo>
                      <a:lnTo>
                        <a:pt x="19" y="14"/>
                      </a:lnTo>
                      <a:lnTo>
                        <a:pt x="15" y="20"/>
                      </a:lnTo>
                      <a:lnTo>
                        <a:pt x="13" y="25"/>
                      </a:lnTo>
                      <a:lnTo>
                        <a:pt x="19" y="33"/>
                      </a:lnTo>
                      <a:lnTo>
                        <a:pt x="8" y="49"/>
                      </a:lnTo>
                      <a:lnTo>
                        <a:pt x="0" y="51"/>
                      </a:lnTo>
                      <a:lnTo>
                        <a:pt x="4" y="75"/>
                      </a:lnTo>
                      <a:lnTo>
                        <a:pt x="2" y="82"/>
                      </a:lnTo>
                      <a:lnTo>
                        <a:pt x="13" y="89"/>
                      </a:lnTo>
                      <a:lnTo>
                        <a:pt x="13" y="97"/>
                      </a:lnTo>
                      <a:lnTo>
                        <a:pt x="22" y="115"/>
                      </a:lnTo>
                      <a:lnTo>
                        <a:pt x="52" y="128"/>
                      </a:lnTo>
                      <a:lnTo>
                        <a:pt x="59" y="131"/>
                      </a:lnTo>
                      <a:lnTo>
                        <a:pt x="64" y="131"/>
                      </a:lnTo>
                      <a:lnTo>
                        <a:pt x="73" y="137"/>
                      </a:lnTo>
                      <a:lnTo>
                        <a:pt x="75" y="155"/>
                      </a:lnTo>
                      <a:lnTo>
                        <a:pt x="81" y="160"/>
                      </a:lnTo>
                      <a:lnTo>
                        <a:pt x="81" y="16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7" name=""/>
                <p:cNvSpPr/>
                <p:nvPr/>
              </p:nvSpPr>
              <p:spPr>
                <a:xfrm>
                  <a:off x="5110200" y="4805280"/>
                  <a:ext cx="6120" cy="14400"/>
                </a:xfrm>
                <a:custGeom>
                  <a:avLst/>
                  <a:gdLst/>
                  <a:ahLst/>
                  <a:rect l="l" t="t" r="r" b="b"/>
                  <a:pathLst>
                    <a:path w="4" h="9">
                      <a:moveTo>
                        <a:pt x="0" y="0"/>
                      </a:moveTo>
                      <a:lnTo>
                        <a:pt x="4" y="9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0" bIns="-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8" name=""/>
                <p:cNvSpPr/>
                <p:nvPr/>
              </p:nvSpPr>
              <p:spPr>
                <a:xfrm>
                  <a:off x="5110200" y="4805280"/>
                  <a:ext cx="6120" cy="14400"/>
                </a:xfrm>
                <a:custGeom>
                  <a:avLst/>
                  <a:gdLst/>
                  <a:ahLst/>
                  <a:rect l="l" t="t" r="r" b="b"/>
                  <a:pathLst>
                    <a:path w="4" h="9">
                      <a:moveTo>
                        <a:pt x="0" y="0"/>
                      </a:moveTo>
                      <a:lnTo>
                        <a:pt x="4" y="9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0" bIns="-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9" name=""/>
                <p:cNvSpPr/>
                <p:nvPr/>
              </p:nvSpPr>
              <p:spPr>
                <a:xfrm>
                  <a:off x="5121000" y="4781520"/>
                  <a:ext cx="3240" cy="14040"/>
                </a:xfrm>
                <a:custGeom>
                  <a:avLst/>
                  <a:gdLst/>
                  <a:ahLst/>
                  <a:rect l="l" t="t" r="r" b="b"/>
                  <a:pathLst>
                    <a:path w="2" h="9">
                      <a:moveTo>
                        <a:pt x="2" y="4"/>
                      </a:move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0" name=""/>
                <p:cNvSpPr/>
                <p:nvPr/>
              </p:nvSpPr>
              <p:spPr>
                <a:xfrm>
                  <a:off x="5121000" y="4781520"/>
                  <a:ext cx="3240" cy="14040"/>
                </a:xfrm>
                <a:custGeom>
                  <a:avLst/>
                  <a:gdLst/>
                  <a:ahLst/>
                  <a:rect l="l" t="t" r="r" b="b"/>
                  <a:pathLst>
                    <a:path w="2" h="9">
                      <a:moveTo>
                        <a:pt x="2" y="4"/>
                      </a:move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1" name=""/>
                <p:cNvSpPr/>
                <p:nvPr/>
              </p:nvSpPr>
              <p:spPr>
                <a:xfrm>
                  <a:off x="4687920" y="4859280"/>
                  <a:ext cx="284040" cy="244440"/>
                </a:xfrm>
                <a:custGeom>
                  <a:avLst/>
                  <a:gdLst/>
                  <a:ahLst/>
                  <a:rect l="l" t="t" r="r" b="b"/>
                  <a:pathLst>
                    <a:path w="179" h="154">
                      <a:moveTo>
                        <a:pt x="31" y="42"/>
                      </a:moveTo>
                      <a:lnTo>
                        <a:pt x="29" y="73"/>
                      </a:lnTo>
                      <a:lnTo>
                        <a:pt x="35" y="75"/>
                      </a:lnTo>
                      <a:lnTo>
                        <a:pt x="0" y="75"/>
                      </a:lnTo>
                      <a:lnTo>
                        <a:pt x="0" y="132"/>
                      </a:lnTo>
                      <a:lnTo>
                        <a:pt x="18" y="148"/>
                      </a:lnTo>
                      <a:lnTo>
                        <a:pt x="33" y="145"/>
                      </a:lnTo>
                      <a:lnTo>
                        <a:pt x="44" y="146"/>
                      </a:lnTo>
                      <a:lnTo>
                        <a:pt x="49" y="152"/>
                      </a:lnTo>
                      <a:lnTo>
                        <a:pt x="75" y="154"/>
                      </a:lnTo>
                      <a:lnTo>
                        <a:pt x="89" y="139"/>
                      </a:lnTo>
                      <a:lnTo>
                        <a:pt x="100" y="134"/>
                      </a:lnTo>
                      <a:lnTo>
                        <a:pt x="102" y="123"/>
                      </a:lnTo>
                      <a:lnTo>
                        <a:pt x="118" y="117"/>
                      </a:lnTo>
                      <a:lnTo>
                        <a:pt x="126" y="117"/>
                      </a:lnTo>
                      <a:lnTo>
                        <a:pt x="122" y="108"/>
                      </a:lnTo>
                      <a:lnTo>
                        <a:pt x="171" y="93"/>
                      </a:lnTo>
                      <a:lnTo>
                        <a:pt x="166" y="86"/>
                      </a:lnTo>
                      <a:lnTo>
                        <a:pt x="170" y="72"/>
                      </a:lnTo>
                      <a:lnTo>
                        <a:pt x="175" y="68"/>
                      </a:lnTo>
                      <a:lnTo>
                        <a:pt x="173" y="64"/>
                      </a:lnTo>
                      <a:lnTo>
                        <a:pt x="173" y="53"/>
                      </a:lnTo>
                      <a:lnTo>
                        <a:pt x="175" y="44"/>
                      </a:lnTo>
                      <a:lnTo>
                        <a:pt x="179" y="41"/>
                      </a:lnTo>
                      <a:lnTo>
                        <a:pt x="170" y="21"/>
                      </a:lnTo>
                      <a:lnTo>
                        <a:pt x="140" y="8"/>
                      </a:lnTo>
                      <a:lnTo>
                        <a:pt x="139" y="11"/>
                      </a:lnTo>
                      <a:lnTo>
                        <a:pt x="131" y="8"/>
                      </a:lnTo>
                      <a:lnTo>
                        <a:pt x="131" y="0"/>
                      </a:lnTo>
                      <a:lnTo>
                        <a:pt x="111" y="6"/>
                      </a:lnTo>
                      <a:lnTo>
                        <a:pt x="104" y="17"/>
                      </a:lnTo>
                      <a:lnTo>
                        <a:pt x="106" y="37"/>
                      </a:lnTo>
                      <a:lnTo>
                        <a:pt x="100" y="57"/>
                      </a:lnTo>
                      <a:lnTo>
                        <a:pt x="108" y="64"/>
                      </a:lnTo>
                      <a:lnTo>
                        <a:pt x="118" y="64"/>
                      </a:lnTo>
                      <a:lnTo>
                        <a:pt x="118" y="81"/>
                      </a:lnTo>
                      <a:lnTo>
                        <a:pt x="106" y="77"/>
                      </a:lnTo>
                      <a:lnTo>
                        <a:pt x="93" y="64"/>
                      </a:lnTo>
                      <a:lnTo>
                        <a:pt x="84" y="62"/>
                      </a:lnTo>
                      <a:lnTo>
                        <a:pt x="78" y="57"/>
                      </a:lnTo>
                      <a:lnTo>
                        <a:pt x="66" y="59"/>
                      </a:lnTo>
                      <a:lnTo>
                        <a:pt x="53" y="52"/>
                      </a:lnTo>
                      <a:lnTo>
                        <a:pt x="49" y="48"/>
                      </a:lnTo>
                      <a:lnTo>
                        <a:pt x="40" y="50"/>
                      </a:lnTo>
                      <a:lnTo>
                        <a:pt x="35" y="42"/>
                      </a:lnTo>
                      <a:lnTo>
                        <a:pt x="31" y="42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2" name=""/>
                <p:cNvSpPr/>
                <p:nvPr/>
              </p:nvSpPr>
              <p:spPr>
                <a:xfrm>
                  <a:off x="4687920" y="4859280"/>
                  <a:ext cx="284040" cy="244440"/>
                </a:xfrm>
                <a:custGeom>
                  <a:avLst/>
                  <a:gdLst/>
                  <a:ahLst/>
                  <a:rect l="l" t="t" r="r" b="b"/>
                  <a:pathLst>
                    <a:path w="179" h="154">
                      <a:moveTo>
                        <a:pt x="31" y="42"/>
                      </a:moveTo>
                      <a:lnTo>
                        <a:pt x="29" y="73"/>
                      </a:lnTo>
                      <a:lnTo>
                        <a:pt x="35" y="75"/>
                      </a:lnTo>
                      <a:lnTo>
                        <a:pt x="0" y="75"/>
                      </a:lnTo>
                      <a:lnTo>
                        <a:pt x="0" y="132"/>
                      </a:lnTo>
                      <a:lnTo>
                        <a:pt x="18" y="148"/>
                      </a:lnTo>
                      <a:lnTo>
                        <a:pt x="33" y="145"/>
                      </a:lnTo>
                      <a:lnTo>
                        <a:pt x="44" y="146"/>
                      </a:lnTo>
                      <a:lnTo>
                        <a:pt x="49" y="152"/>
                      </a:lnTo>
                      <a:lnTo>
                        <a:pt x="75" y="154"/>
                      </a:lnTo>
                      <a:lnTo>
                        <a:pt x="89" y="139"/>
                      </a:lnTo>
                      <a:lnTo>
                        <a:pt x="100" y="134"/>
                      </a:lnTo>
                      <a:lnTo>
                        <a:pt x="102" y="123"/>
                      </a:lnTo>
                      <a:lnTo>
                        <a:pt x="118" y="117"/>
                      </a:lnTo>
                      <a:lnTo>
                        <a:pt x="126" y="117"/>
                      </a:lnTo>
                      <a:lnTo>
                        <a:pt x="122" y="108"/>
                      </a:lnTo>
                      <a:lnTo>
                        <a:pt x="171" y="93"/>
                      </a:lnTo>
                      <a:lnTo>
                        <a:pt x="166" y="86"/>
                      </a:lnTo>
                      <a:lnTo>
                        <a:pt x="170" y="72"/>
                      </a:lnTo>
                      <a:lnTo>
                        <a:pt x="175" y="68"/>
                      </a:lnTo>
                      <a:lnTo>
                        <a:pt x="173" y="64"/>
                      </a:lnTo>
                      <a:lnTo>
                        <a:pt x="173" y="53"/>
                      </a:lnTo>
                      <a:lnTo>
                        <a:pt x="175" y="44"/>
                      </a:lnTo>
                      <a:lnTo>
                        <a:pt x="179" y="41"/>
                      </a:lnTo>
                      <a:lnTo>
                        <a:pt x="170" y="21"/>
                      </a:lnTo>
                      <a:lnTo>
                        <a:pt x="140" y="8"/>
                      </a:lnTo>
                      <a:lnTo>
                        <a:pt x="139" y="11"/>
                      </a:lnTo>
                      <a:lnTo>
                        <a:pt x="131" y="8"/>
                      </a:lnTo>
                      <a:lnTo>
                        <a:pt x="131" y="0"/>
                      </a:lnTo>
                      <a:lnTo>
                        <a:pt x="111" y="6"/>
                      </a:lnTo>
                      <a:lnTo>
                        <a:pt x="104" y="17"/>
                      </a:lnTo>
                      <a:lnTo>
                        <a:pt x="106" y="37"/>
                      </a:lnTo>
                      <a:lnTo>
                        <a:pt x="100" y="57"/>
                      </a:lnTo>
                      <a:lnTo>
                        <a:pt x="108" y="64"/>
                      </a:lnTo>
                      <a:lnTo>
                        <a:pt x="118" y="64"/>
                      </a:lnTo>
                      <a:lnTo>
                        <a:pt x="118" y="81"/>
                      </a:lnTo>
                      <a:lnTo>
                        <a:pt x="106" y="77"/>
                      </a:lnTo>
                      <a:lnTo>
                        <a:pt x="93" y="64"/>
                      </a:lnTo>
                      <a:lnTo>
                        <a:pt x="84" y="62"/>
                      </a:lnTo>
                      <a:lnTo>
                        <a:pt x="78" y="57"/>
                      </a:lnTo>
                      <a:lnTo>
                        <a:pt x="66" y="59"/>
                      </a:lnTo>
                      <a:lnTo>
                        <a:pt x="53" y="52"/>
                      </a:lnTo>
                      <a:lnTo>
                        <a:pt x="49" y="48"/>
                      </a:lnTo>
                      <a:lnTo>
                        <a:pt x="40" y="50"/>
                      </a:lnTo>
                      <a:lnTo>
                        <a:pt x="35" y="42"/>
                      </a:lnTo>
                      <a:lnTo>
                        <a:pt x="31" y="42"/>
                      </a:lnTo>
                      <a:lnTo>
                        <a:pt x="31" y="4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3" name=""/>
                <p:cNvSpPr/>
                <p:nvPr/>
              </p:nvSpPr>
              <p:spPr>
                <a:xfrm>
                  <a:off x="4564080" y="3279600"/>
                  <a:ext cx="134640" cy="69840"/>
                </a:xfrm>
                <a:custGeom>
                  <a:avLst/>
                  <a:gdLst/>
                  <a:ahLst/>
                  <a:rect l="l" t="t" r="r" b="b"/>
                  <a:pathLst>
                    <a:path w="85" h="44">
                      <a:moveTo>
                        <a:pt x="0" y="25"/>
                      </a:moveTo>
                      <a:lnTo>
                        <a:pt x="3" y="18"/>
                      </a:lnTo>
                      <a:lnTo>
                        <a:pt x="9" y="18"/>
                      </a:lnTo>
                      <a:lnTo>
                        <a:pt x="16" y="13"/>
                      </a:lnTo>
                      <a:lnTo>
                        <a:pt x="16" y="7"/>
                      </a:lnTo>
                      <a:lnTo>
                        <a:pt x="20" y="2"/>
                      </a:lnTo>
                      <a:lnTo>
                        <a:pt x="25" y="0"/>
                      </a:lnTo>
                      <a:lnTo>
                        <a:pt x="32" y="5"/>
                      </a:lnTo>
                      <a:lnTo>
                        <a:pt x="40" y="2"/>
                      </a:lnTo>
                      <a:lnTo>
                        <a:pt x="45" y="9"/>
                      </a:lnTo>
                      <a:lnTo>
                        <a:pt x="69" y="5"/>
                      </a:lnTo>
                      <a:lnTo>
                        <a:pt x="85" y="13"/>
                      </a:lnTo>
                      <a:lnTo>
                        <a:pt x="80" y="29"/>
                      </a:lnTo>
                      <a:lnTo>
                        <a:pt x="58" y="25"/>
                      </a:lnTo>
                      <a:lnTo>
                        <a:pt x="45" y="34"/>
                      </a:lnTo>
                      <a:lnTo>
                        <a:pt x="29" y="38"/>
                      </a:lnTo>
                      <a:lnTo>
                        <a:pt x="23" y="44"/>
                      </a:lnTo>
                      <a:lnTo>
                        <a:pt x="14" y="44"/>
                      </a:lnTo>
                      <a:lnTo>
                        <a:pt x="3" y="36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b1dab8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3040" bIns="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4" name=""/>
                <p:cNvSpPr/>
                <p:nvPr/>
              </p:nvSpPr>
              <p:spPr>
                <a:xfrm>
                  <a:off x="4564080" y="3279600"/>
                  <a:ext cx="134640" cy="69840"/>
                </a:xfrm>
                <a:custGeom>
                  <a:avLst/>
                  <a:gdLst/>
                  <a:ahLst/>
                  <a:rect l="l" t="t" r="r" b="b"/>
                  <a:pathLst>
                    <a:path w="85" h="44">
                      <a:moveTo>
                        <a:pt x="0" y="25"/>
                      </a:moveTo>
                      <a:lnTo>
                        <a:pt x="3" y="18"/>
                      </a:lnTo>
                      <a:lnTo>
                        <a:pt x="9" y="18"/>
                      </a:lnTo>
                      <a:lnTo>
                        <a:pt x="16" y="13"/>
                      </a:lnTo>
                      <a:lnTo>
                        <a:pt x="16" y="7"/>
                      </a:lnTo>
                      <a:lnTo>
                        <a:pt x="20" y="2"/>
                      </a:lnTo>
                      <a:lnTo>
                        <a:pt x="25" y="0"/>
                      </a:lnTo>
                      <a:lnTo>
                        <a:pt x="32" y="5"/>
                      </a:lnTo>
                      <a:lnTo>
                        <a:pt x="40" y="2"/>
                      </a:lnTo>
                      <a:lnTo>
                        <a:pt x="45" y="9"/>
                      </a:lnTo>
                      <a:lnTo>
                        <a:pt x="69" y="5"/>
                      </a:lnTo>
                      <a:lnTo>
                        <a:pt x="85" y="13"/>
                      </a:lnTo>
                      <a:lnTo>
                        <a:pt x="80" y="29"/>
                      </a:lnTo>
                      <a:lnTo>
                        <a:pt x="58" y="25"/>
                      </a:lnTo>
                      <a:lnTo>
                        <a:pt x="45" y="34"/>
                      </a:lnTo>
                      <a:lnTo>
                        <a:pt x="29" y="38"/>
                      </a:lnTo>
                      <a:lnTo>
                        <a:pt x="23" y="44"/>
                      </a:lnTo>
                      <a:lnTo>
                        <a:pt x="14" y="44"/>
                      </a:lnTo>
                      <a:lnTo>
                        <a:pt x="3" y="36"/>
                      </a:lnTo>
                      <a:lnTo>
                        <a:pt x="0" y="25"/>
                      </a:lnTo>
                      <a:lnTo>
                        <a:pt x="0" y="25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3040" bIns="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5" name=""/>
                <p:cNvSpPr/>
                <p:nvPr/>
              </p:nvSpPr>
              <p:spPr>
                <a:xfrm>
                  <a:off x="4444920" y="3224160"/>
                  <a:ext cx="158760" cy="95040"/>
                </a:xfrm>
                <a:custGeom>
                  <a:avLst/>
                  <a:gdLst/>
                  <a:ahLst/>
                  <a:rect l="l" t="t" r="r" b="b"/>
                  <a:pathLst>
                    <a:path w="100" h="60">
                      <a:moveTo>
                        <a:pt x="75" y="60"/>
                      </a:moveTo>
                      <a:lnTo>
                        <a:pt x="78" y="53"/>
                      </a:lnTo>
                      <a:lnTo>
                        <a:pt x="84" y="53"/>
                      </a:lnTo>
                      <a:lnTo>
                        <a:pt x="91" y="48"/>
                      </a:lnTo>
                      <a:lnTo>
                        <a:pt x="91" y="42"/>
                      </a:lnTo>
                      <a:lnTo>
                        <a:pt x="95" y="37"/>
                      </a:lnTo>
                      <a:lnTo>
                        <a:pt x="100" y="35"/>
                      </a:lnTo>
                      <a:lnTo>
                        <a:pt x="87" y="26"/>
                      </a:lnTo>
                      <a:lnTo>
                        <a:pt x="87" y="20"/>
                      </a:lnTo>
                      <a:lnTo>
                        <a:pt x="75" y="17"/>
                      </a:lnTo>
                      <a:lnTo>
                        <a:pt x="73" y="22"/>
                      </a:lnTo>
                      <a:lnTo>
                        <a:pt x="60" y="9"/>
                      </a:lnTo>
                      <a:lnTo>
                        <a:pt x="49" y="2"/>
                      </a:lnTo>
                      <a:lnTo>
                        <a:pt x="42" y="6"/>
                      </a:lnTo>
                      <a:lnTo>
                        <a:pt x="34" y="0"/>
                      </a:lnTo>
                      <a:lnTo>
                        <a:pt x="33" y="6"/>
                      </a:lnTo>
                      <a:lnTo>
                        <a:pt x="5" y="22"/>
                      </a:lnTo>
                      <a:lnTo>
                        <a:pt x="0" y="18"/>
                      </a:lnTo>
                      <a:lnTo>
                        <a:pt x="9" y="38"/>
                      </a:lnTo>
                      <a:lnTo>
                        <a:pt x="29" y="57"/>
                      </a:lnTo>
                      <a:lnTo>
                        <a:pt x="40" y="58"/>
                      </a:lnTo>
                      <a:lnTo>
                        <a:pt x="47" y="49"/>
                      </a:lnTo>
                      <a:lnTo>
                        <a:pt x="73" y="55"/>
                      </a:lnTo>
                      <a:lnTo>
                        <a:pt x="75" y="60"/>
                      </a:lnTo>
                      <a:close/>
                    </a:path>
                  </a:pathLst>
                </a:custGeom>
                <a:solidFill>
                  <a:srgbClr val="b1dab8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6" name=""/>
                <p:cNvSpPr/>
                <p:nvPr/>
              </p:nvSpPr>
              <p:spPr>
                <a:xfrm>
                  <a:off x="4444920" y="3224160"/>
                  <a:ext cx="158760" cy="95040"/>
                </a:xfrm>
                <a:custGeom>
                  <a:avLst/>
                  <a:gdLst/>
                  <a:ahLst/>
                  <a:rect l="l" t="t" r="r" b="b"/>
                  <a:pathLst>
                    <a:path w="100" h="60">
                      <a:moveTo>
                        <a:pt x="75" y="60"/>
                      </a:moveTo>
                      <a:lnTo>
                        <a:pt x="78" y="53"/>
                      </a:lnTo>
                      <a:lnTo>
                        <a:pt x="84" y="53"/>
                      </a:lnTo>
                      <a:lnTo>
                        <a:pt x="91" y="48"/>
                      </a:lnTo>
                      <a:lnTo>
                        <a:pt x="91" y="42"/>
                      </a:lnTo>
                      <a:lnTo>
                        <a:pt x="95" y="37"/>
                      </a:lnTo>
                      <a:lnTo>
                        <a:pt x="100" y="35"/>
                      </a:lnTo>
                      <a:lnTo>
                        <a:pt x="87" y="26"/>
                      </a:lnTo>
                      <a:lnTo>
                        <a:pt x="87" y="20"/>
                      </a:lnTo>
                      <a:lnTo>
                        <a:pt x="75" y="17"/>
                      </a:lnTo>
                      <a:lnTo>
                        <a:pt x="73" y="22"/>
                      </a:lnTo>
                      <a:lnTo>
                        <a:pt x="60" y="9"/>
                      </a:lnTo>
                      <a:lnTo>
                        <a:pt x="49" y="2"/>
                      </a:lnTo>
                      <a:lnTo>
                        <a:pt x="42" y="6"/>
                      </a:lnTo>
                      <a:lnTo>
                        <a:pt x="34" y="0"/>
                      </a:lnTo>
                      <a:lnTo>
                        <a:pt x="33" y="6"/>
                      </a:lnTo>
                      <a:lnTo>
                        <a:pt x="5" y="22"/>
                      </a:lnTo>
                      <a:lnTo>
                        <a:pt x="0" y="18"/>
                      </a:lnTo>
                      <a:lnTo>
                        <a:pt x="9" y="38"/>
                      </a:lnTo>
                      <a:lnTo>
                        <a:pt x="29" y="57"/>
                      </a:lnTo>
                      <a:lnTo>
                        <a:pt x="40" y="58"/>
                      </a:lnTo>
                      <a:lnTo>
                        <a:pt x="47" y="49"/>
                      </a:lnTo>
                      <a:lnTo>
                        <a:pt x="73" y="55"/>
                      </a:lnTo>
                      <a:lnTo>
                        <a:pt x="75" y="60"/>
                      </a:lnTo>
                      <a:lnTo>
                        <a:pt x="75" y="6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7" name=""/>
                <p:cNvSpPr/>
                <p:nvPr/>
              </p:nvSpPr>
              <p:spPr>
                <a:xfrm>
                  <a:off x="4384440" y="3301920"/>
                  <a:ext cx="184320" cy="93600"/>
                </a:xfrm>
                <a:custGeom>
                  <a:avLst/>
                  <a:gdLst/>
                  <a:ahLst/>
                  <a:rect l="l" t="t" r="r" b="b"/>
                  <a:pathLst>
                    <a:path w="116" h="59">
                      <a:moveTo>
                        <a:pt x="113" y="11"/>
                      </a:moveTo>
                      <a:lnTo>
                        <a:pt x="111" y="6"/>
                      </a:lnTo>
                      <a:lnTo>
                        <a:pt x="85" y="0"/>
                      </a:lnTo>
                      <a:lnTo>
                        <a:pt x="78" y="9"/>
                      </a:lnTo>
                      <a:lnTo>
                        <a:pt x="67" y="8"/>
                      </a:lnTo>
                      <a:lnTo>
                        <a:pt x="52" y="19"/>
                      </a:lnTo>
                      <a:lnTo>
                        <a:pt x="54" y="33"/>
                      </a:lnTo>
                      <a:lnTo>
                        <a:pt x="51" y="33"/>
                      </a:lnTo>
                      <a:lnTo>
                        <a:pt x="43" y="31"/>
                      </a:lnTo>
                      <a:lnTo>
                        <a:pt x="27" y="37"/>
                      </a:lnTo>
                      <a:lnTo>
                        <a:pt x="16" y="33"/>
                      </a:lnTo>
                      <a:lnTo>
                        <a:pt x="12" y="39"/>
                      </a:lnTo>
                      <a:lnTo>
                        <a:pt x="5" y="33"/>
                      </a:lnTo>
                      <a:lnTo>
                        <a:pt x="0" y="35"/>
                      </a:lnTo>
                      <a:lnTo>
                        <a:pt x="3" y="46"/>
                      </a:lnTo>
                      <a:lnTo>
                        <a:pt x="14" y="50"/>
                      </a:lnTo>
                      <a:lnTo>
                        <a:pt x="40" y="44"/>
                      </a:lnTo>
                      <a:lnTo>
                        <a:pt x="47" y="53"/>
                      </a:lnTo>
                      <a:lnTo>
                        <a:pt x="63" y="59"/>
                      </a:lnTo>
                      <a:lnTo>
                        <a:pt x="78" y="59"/>
                      </a:lnTo>
                      <a:lnTo>
                        <a:pt x="102" y="50"/>
                      </a:lnTo>
                      <a:lnTo>
                        <a:pt x="107" y="46"/>
                      </a:lnTo>
                      <a:lnTo>
                        <a:pt x="107" y="30"/>
                      </a:lnTo>
                      <a:lnTo>
                        <a:pt x="116" y="30"/>
                      </a:lnTo>
                      <a:lnTo>
                        <a:pt x="116" y="22"/>
                      </a:lnTo>
                      <a:lnTo>
                        <a:pt x="113" y="11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8" name=""/>
                <p:cNvSpPr/>
                <p:nvPr/>
              </p:nvSpPr>
              <p:spPr>
                <a:xfrm>
                  <a:off x="4384440" y="3301920"/>
                  <a:ext cx="184320" cy="93600"/>
                </a:xfrm>
                <a:custGeom>
                  <a:avLst/>
                  <a:gdLst/>
                  <a:ahLst/>
                  <a:rect l="l" t="t" r="r" b="b"/>
                  <a:pathLst>
                    <a:path w="116" h="59">
                      <a:moveTo>
                        <a:pt x="113" y="11"/>
                      </a:moveTo>
                      <a:lnTo>
                        <a:pt x="111" y="6"/>
                      </a:lnTo>
                      <a:lnTo>
                        <a:pt x="85" y="0"/>
                      </a:lnTo>
                      <a:lnTo>
                        <a:pt x="78" y="9"/>
                      </a:lnTo>
                      <a:lnTo>
                        <a:pt x="67" y="8"/>
                      </a:lnTo>
                      <a:lnTo>
                        <a:pt x="52" y="19"/>
                      </a:lnTo>
                      <a:lnTo>
                        <a:pt x="54" y="33"/>
                      </a:lnTo>
                      <a:lnTo>
                        <a:pt x="51" y="33"/>
                      </a:lnTo>
                      <a:lnTo>
                        <a:pt x="43" y="31"/>
                      </a:lnTo>
                      <a:lnTo>
                        <a:pt x="27" y="37"/>
                      </a:lnTo>
                      <a:lnTo>
                        <a:pt x="16" y="33"/>
                      </a:lnTo>
                      <a:lnTo>
                        <a:pt x="12" y="39"/>
                      </a:lnTo>
                      <a:lnTo>
                        <a:pt x="5" y="33"/>
                      </a:lnTo>
                      <a:lnTo>
                        <a:pt x="0" y="35"/>
                      </a:lnTo>
                      <a:lnTo>
                        <a:pt x="3" y="46"/>
                      </a:lnTo>
                      <a:lnTo>
                        <a:pt x="14" y="50"/>
                      </a:lnTo>
                      <a:lnTo>
                        <a:pt x="40" y="44"/>
                      </a:lnTo>
                      <a:lnTo>
                        <a:pt x="47" y="53"/>
                      </a:lnTo>
                      <a:lnTo>
                        <a:pt x="63" y="59"/>
                      </a:lnTo>
                      <a:lnTo>
                        <a:pt x="78" y="59"/>
                      </a:lnTo>
                      <a:lnTo>
                        <a:pt x="102" y="50"/>
                      </a:lnTo>
                      <a:lnTo>
                        <a:pt x="107" y="46"/>
                      </a:lnTo>
                      <a:lnTo>
                        <a:pt x="107" y="30"/>
                      </a:lnTo>
                      <a:lnTo>
                        <a:pt x="116" y="30"/>
                      </a:lnTo>
                      <a:lnTo>
                        <a:pt x="116" y="22"/>
                      </a:lnTo>
                      <a:lnTo>
                        <a:pt x="113" y="11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9" name=""/>
                <p:cNvSpPr/>
                <p:nvPr/>
              </p:nvSpPr>
              <p:spPr>
                <a:xfrm>
                  <a:off x="4384440" y="3301920"/>
                  <a:ext cx="184320" cy="93600"/>
                </a:xfrm>
                <a:custGeom>
                  <a:avLst/>
                  <a:gdLst/>
                  <a:ahLst/>
                  <a:rect l="l" t="t" r="r" b="b"/>
                  <a:pathLst>
                    <a:path w="116" h="59">
                      <a:moveTo>
                        <a:pt x="113" y="11"/>
                      </a:moveTo>
                      <a:lnTo>
                        <a:pt x="111" y="6"/>
                      </a:lnTo>
                      <a:lnTo>
                        <a:pt x="85" y="0"/>
                      </a:lnTo>
                      <a:lnTo>
                        <a:pt x="78" y="9"/>
                      </a:lnTo>
                      <a:lnTo>
                        <a:pt x="67" y="8"/>
                      </a:lnTo>
                      <a:lnTo>
                        <a:pt x="52" y="19"/>
                      </a:lnTo>
                      <a:lnTo>
                        <a:pt x="54" y="33"/>
                      </a:lnTo>
                      <a:lnTo>
                        <a:pt x="51" y="33"/>
                      </a:lnTo>
                      <a:lnTo>
                        <a:pt x="43" y="31"/>
                      </a:lnTo>
                      <a:lnTo>
                        <a:pt x="27" y="37"/>
                      </a:lnTo>
                      <a:lnTo>
                        <a:pt x="16" y="33"/>
                      </a:lnTo>
                      <a:lnTo>
                        <a:pt x="12" y="39"/>
                      </a:lnTo>
                      <a:lnTo>
                        <a:pt x="5" y="33"/>
                      </a:lnTo>
                      <a:lnTo>
                        <a:pt x="0" y="35"/>
                      </a:lnTo>
                      <a:lnTo>
                        <a:pt x="3" y="46"/>
                      </a:lnTo>
                      <a:lnTo>
                        <a:pt x="14" y="50"/>
                      </a:lnTo>
                      <a:lnTo>
                        <a:pt x="40" y="44"/>
                      </a:lnTo>
                      <a:lnTo>
                        <a:pt x="47" y="53"/>
                      </a:lnTo>
                      <a:lnTo>
                        <a:pt x="63" y="59"/>
                      </a:lnTo>
                      <a:lnTo>
                        <a:pt x="78" y="59"/>
                      </a:lnTo>
                      <a:lnTo>
                        <a:pt x="102" y="50"/>
                      </a:lnTo>
                      <a:lnTo>
                        <a:pt x="107" y="46"/>
                      </a:lnTo>
                      <a:lnTo>
                        <a:pt x="107" y="30"/>
                      </a:lnTo>
                      <a:lnTo>
                        <a:pt x="116" y="30"/>
                      </a:lnTo>
                      <a:lnTo>
                        <a:pt x="116" y="22"/>
                      </a:lnTo>
                      <a:lnTo>
                        <a:pt x="113" y="11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40" name=""/>
                <p:cNvSpPr/>
                <p:nvPr/>
              </p:nvSpPr>
              <p:spPr>
                <a:xfrm>
                  <a:off x="4224240" y="3216240"/>
                  <a:ext cx="81000" cy="66600"/>
                </a:xfrm>
                <a:custGeom>
                  <a:avLst/>
                  <a:gdLst/>
                  <a:ahLst/>
                  <a:rect l="l" t="t" r="r" b="b"/>
                  <a:pathLst>
                    <a:path w="51" h="42">
                      <a:moveTo>
                        <a:pt x="35" y="0"/>
                      </a:moveTo>
                      <a:lnTo>
                        <a:pt x="15" y="3"/>
                      </a:lnTo>
                      <a:lnTo>
                        <a:pt x="9" y="0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18" y="23"/>
                      </a:lnTo>
                      <a:lnTo>
                        <a:pt x="22" y="32"/>
                      </a:lnTo>
                      <a:lnTo>
                        <a:pt x="33" y="29"/>
                      </a:lnTo>
                      <a:lnTo>
                        <a:pt x="33" y="38"/>
                      </a:lnTo>
                      <a:lnTo>
                        <a:pt x="44" y="42"/>
                      </a:lnTo>
                      <a:lnTo>
                        <a:pt x="42" y="34"/>
                      </a:lnTo>
                      <a:lnTo>
                        <a:pt x="49" y="27"/>
                      </a:lnTo>
                      <a:lnTo>
                        <a:pt x="51" y="22"/>
                      </a:lnTo>
                      <a:lnTo>
                        <a:pt x="48" y="14"/>
                      </a:lnTo>
                      <a:lnTo>
                        <a:pt x="44" y="12"/>
                      </a:lnTo>
                      <a:lnTo>
                        <a:pt x="42" y="3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b1dab8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800" bIns="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41" name=""/>
                <p:cNvSpPr/>
                <p:nvPr/>
              </p:nvSpPr>
              <p:spPr>
                <a:xfrm>
                  <a:off x="4224240" y="3216240"/>
                  <a:ext cx="81000" cy="66600"/>
                </a:xfrm>
                <a:custGeom>
                  <a:avLst/>
                  <a:gdLst/>
                  <a:ahLst/>
                  <a:rect l="l" t="t" r="r" b="b"/>
                  <a:pathLst>
                    <a:path w="51" h="42">
                      <a:moveTo>
                        <a:pt x="35" y="0"/>
                      </a:moveTo>
                      <a:lnTo>
                        <a:pt x="15" y="3"/>
                      </a:lnTo>
                      <a:lnTo>
                        <a:pt x="9" y="0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18" y="23"/>
                      </a:lnTo>
                      <a:lnTo>
                        <a:pt x="22" y="32"/>
                      </a:lnTo>
                      <a:lnTo>
                        <a:pt x="33" y="29"/>
                      </a:lnTo>
                      <a:lnTo>
                        <a:pt x="33" y="38"/>
                      </a:lnTo>
                      <a:lnTo>
                        <a:pt x="44" y="42"/>
                      </a:lnTo>
                      <a:lnTo>
                        <a:pt x="42" y="34"/>
                      </a:lnTo>
                      <a:lnTo>
                        <a:pt x="49" y="27"/>
                      </a:lnTo>
                      <a:lnTo>
                        <a:pt x="51" y="22"/>
                      </a:lnTo>
                      <a:lnTo>
                        <a:pt x="48" y="14"/>
                      </a:lnTo>
                      <a:lnTo>
                        <a:pt x="44" y="12"/>
                      </a:lnTo>
                      <a:lnTo>
                        <a:pt x="42" y="3"/>
                      </a:lnTo>
                      <a:lnTo>
                        <a:pt x="35" y="0"/>
                      </a:lnTo>
                      <a:lnTo>
                        <a:pt x="35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800" bIns="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42" name=""/>
                <p:cNvSpPr/>
                <p:nvPr/>
              </p:nvSpPr>
              <p:spPr>
                <a:xfrm>
                  <a:off x="4940280" y="3743280"/>
                  <a:ext cx="54000" cy="31680"/>
                </a:xfrm>
                <a:custGeom>
                  <a:avLst/>
                  <a:gdLst/>
                  <a:ahLst/>
                  <a:rect l="l" t="t" r="r" b="b"/>
                  <a:pathLst>
                    <a:path w="34" h="20">
                      <a:moveTo>
                        <a:pt x="25" y="3"/>
                      </a:moveTo>
                      <a:lnTo>
                        <a:pt x="34" y="0"/>
                      </a:lnTo>
                      <a:lnTo>
                        <a:pt x="25" y="12"/>
                      </a:lnTo>
                      <a:lnTo>
                        <a:pt x="11" y="20"/>
                      </a:lnTo>
                      <a:lnTo>
                        <a:pt x="3" y="16"/>
                      </a:lnTo>
                      <a:lnTo>
                        <a:pt x="0" y="10"/>
                      </a:lnTo>
                      <a:lnTo>
                        <a:pt x="11" y="5"/>
                      </a:lnTo>
                      <a:lnTo>
                        <a:pt x="25" y="3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43" name=""/>
                <p:cNvSpPr/>
                <p:nvPr/>
              </p:nvSpPr>
              <p:spPr>
                <a:xfrm>
                  <a:off x="4940280" y="3743280"/>
                  <a:ext cx="54000" cy="31680"/>
                </a:xfrm>
                <a:custGeom>
                  <a:avLst/>
                  <a:gdLst/>
                  <a:ahLst/>
                  <a:rect l="l" t="t" r="r" b="b"/>
                  <a:pathLst>
                    <a:path w="34" h="20">
                      <a:moveTo>
                        <a:pt x="25" y="3"/>
                      </a:moveTo>
                      <a:lnTo>
                        <a:pt x="34" y="0"/>
                      </a:lnTo>
                      <a:lnTo>
                        <a:pt x="25" y="12"/>
                      </a:lnTo>
                      <a:lnTo>
                        <a:pt x="11" y="20"/>
                      </a:lnTo>
                      <a:lnTo>
                        <a:pt x="3" y="16"/>
                      </a:lnTo>
                      <a:lnTo>
                        <a:pt x="0" y="10"/>
                      </a:lnTo>
                      <a:lnTo>
                        <a:pt x="11" y="5"/>
                      </a:lnTo>
                      <a:lnTo>
                        <a:pt x="25" y="3"/>
                      </a:lnTo>
                      <a:lnTo>
                        <a:pt x="25" y="3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44" name=""/>
                <p:cNvSpPr/>
                <p:nvPr/>
              </p:nvSpPr>
              <p:spPr>
                <a:xfrm>
                  <a:off x="4546440" y="3319200"/>
                  <a:ext cx="162000" cy="98640"/>
                </a:xfrm>
                <a:custGeom>
                  <a:avLst/>
                  <a:gdLst/>
                  <a:ahLst/>
                  <a:rect l="l" t="t" r="r" b="b"/>
                  <a:pathLst>
                    <a:path w="102" h="62">
                      <a:moveTo>
                        <a:pt x="3" y="42"/>
                      </a:moveTo>
                      <a:lnTo>
                        <a:pt x="27" y="62"/>
                      </a:lnTo>
                      <a:lnTo>
                        <a:pt x="38" y="59"/>
                      </a:lnTo>
                      <a:lnTo>
                        <a:pt x="52" y="53"/>
                      </a:lnTo>
                      <a:lnTo>
                        <a:pt x="62" y="55"/>
                      </a:lnTo>
                      <a:lnTo>
                        <a:pt x="76" y="50"/>
                      </a:lnTo>
                      <a:lnTo>
                        <a:pt x="89" y="22"/>
                      </a:lnTo>
                      <a:lnTo>
                        <a:pt x="102" y="13"/>
                      </a:lnTo>
                      <a:lnTo>
                        <a:pt x="91" y="4"/>
                      </a:lnTo>
                      <a:lnTo>
                        <a:pt x="69" y="0"/>
                      </a:lnTo>
                      <a:lnTo>
                        <a:pt x="56" y="9"/>
                      </a:lnTo>
                      <a:lnTo>
                        <a:pt x="40" y="13"/>
                      </a:lnTo>
                      <a:lnTo>
                        <a:pt x="34" y="19"/>
                      </a:lnTo>
                      <a:lnTo>
                        <a:pt x="25" y="19"/>
                      </a:lnTo>
                      <a:lnTo>
                        <a:pt x="14" y="11"/>
                      </a:lnTo>
                      <a:lnTo>
                        <a:pt x="14" y="19"/>
                      </a:lnTo>
                      <a:lnTo>
                        <a:pt x="5" y="19"/>
                      </a:lnTo>
                      <a:lnTo>
                        <a:pt x="5" y="35"/>
                      </a:lnTo>
                      <a:lnTo>
                        <a:pt x="0" y="39"/>
                      </a:lnTo>
                      <a:lnTo>
                        <a:pt x="3" y="42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45" name=""/>
                <p:cNvSpPr/>
                <p:nvPr/>
              </p:nvSpPr>
              <p:spPr>
                <a:xfrm>
                  <a:off x="4546440" y="3319200"/>
                  <a:ext cx="162000" cy="98640"/>
                </a:xfrm>
                <a:custGeom>
                  <a:avLst/>
                  <a:gdLst/>
                  <a:ahLst/>
                  <a:rect l="l" t="t" r="r" b="b"/>
                  <a:pathLst>
                    <a:path w="102" h="62">
                      <a:moveTo>
                        <a:pt x="3" y="42"/>
                      </a:moveTo>
                      <a:lnTo>
                        <a:pt x="27" y="62"/>
                      </a:lnTo>
                      <a:lnTo>
                        <a:pt x="38" y="59"/>
                      </a:lnTo>
                      <a:lnTo>
                        <a:pt x="52" y="53"/>
                      </a:lnTo>
                      <a:lnTo>
                        <a:pt x="62" y="55"/>
                      </a:lnTo>
                      <a:lnTo>
                        <a:pt x="76" y="50"/>
                      </a:lnTo>
                      <a:lnTo>
                        <a:pt x="89" y="22"/>
                      </a:lnTo>
                      <a:lnTo>
                        <a:pt x="102" y="13"/>
                      </a:lnTo>
                      <a:lnTo>
                        <a:pt x="91" y="4"/>
                      </a:lnTo>
                      <a:lnTo>
                        <a:pt x="69" y="0"/>
                      </a:lnTo>
                      <a:lnTo>
                        <a:pt x="56" y="9"/>
                      </a:lnTo>
                      <a:lnTo>
                        <a:pt x="40" y="13"/>
                      </a:lnTo>
                      <a:lnTo>
                        <a:pt x="34" y="19"/>
                      </a:lnTo>
                      <a:lnTo>
                        <a:pt x="25" y="19"/>
                      </a:lnTo>
                      <a:lnTo>
                        <a:pt x="14" y="11"/>
                      </a:lnTo>
                      <a:lnTo>
                        <a:pt x="14" y="19"/>
                      </a:lnTo>
                      <a:lnTo>
                        <a:pt x="5" y="19"/>
                      </a:lnTo>
                      <a:lnTo>
                        <a:pt x="5" y="35"/>
                      </a:lnTo>
                      <a:lnTo>
                        <a:pt x="0" y="39"/>
                      </a:lnTo>
                      <a:lnTo>
                        <a:pt x="3" y="42"/>
                      </a:lnTo>
                      <a:lnTo>
                        <a:pt x="3" y="4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46" name=""/>
                <p:cNvSpPr/>
                <p:nvPr/>
              </p:nvSpPr>
              <p:spPr>
                <a:xfrm>
                  <a:off x="4508280" y="3055680"/>
                  <a:ext cx="11160" cy="12960"/>
                </a:xfrm>
                <a:custGeom>
                  <a:avLst/>
                  <a:gdLst/>
                  <a:ahLst/>
                  <a:rect l="l" t="t" r="r" b="b"/>
                  <a:pathLst>
                    <a:path w="7" h="8">
                      <a:moveTo>
                        <a:pt x="7" y="8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47" name=""/>
                <p:cNvSpPr/>
                <p:nvPr/>
              </p:nvSpPr>
              <p:spPr>
                <a:xfrm>
                  <a:off x="4508280" y="3055680"/>
                  <a:ext cx="11160" cy="12960"/>
                </a:xfrm>
                <a:custGeom>
                  <a:avLst/>
                  <a:gdLst/>
                  <a:ahLst/>
                  <a:rect l="l" t="t" r="r" b="b"/>
                  <a:pathLst>
                    <a:path w="7" h="8">
                      <a:moveTo>
                        <a:pt x="7" y="8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7" y="8"/>
                      </a:lnTo>
                      <a:lnTo>
                        <a:pt x="7" y="8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48" name=""/>
                <p:cNvSpPr/>
                <p:nvPr/>
              </p:nvSpPr>
              <p:spPr>
                <a:xfrm>
                  <a:off x="4349520" y="2949480"/>
                  <a:ext cx="68400" cy="123840"/>
                </a:xfrm>
                <a:custGeom>
                  <a:avLst/>
                  <a:gdLst/>
                  <a:ahLst/>
                  <a:rect l="l" t="t" r="r" b="b"/>
                  <a:pathLst>
                    <a:path w="43" h="78">
                      <a:moveTo>
                        <a:pt x="23" y="78"/>
                      </a:moveTo>
                      <a:lnTo>
                        <a:pt x="9" y="76"/>
                      </a:lnTo>
                      <a:lnTo>
                        <a:pt x="9" y="65"/>
                      </a:lnTo>
                      <a:lnTo>
                        <a:pt x="1" y="60"/>
                      </a:lnTo>
                      <a:lnTo>
                        <a:pt x="0" y="36"/>
                      </a:lnTo>
                      <a:lnTo>
                        <a:pt x="3" y="22"/>
                      </a:lnTo>
                      <a:lnTo>
                        <a:pt x="36" y="0"/>
                      </a:lnTo>
                      <a:lnTo>
                        <a:pt x="38" y="13"/>
                      </a:lnTo>
                      <a:lnTo>
                        <a:pt x="31" y="31"/>
                      </a:lnTo>
                      <a:lnTo>
                        <a:pt x="34" y="31"/>
                      </a:lnTo>
                      <a:lnTo>
                        <a:pt x="32" y="36"/>
                      </a:lnTo>
                      <a:lnTo>
                        <a:pt x="43" y="34"/>
                      </a:lnTo>
                      <a:lnTo>
                        <a:pt x="43" y="40"/>
                      </a:lnTo>
                      <a:lnTo>
                        <a:pt x="38" y="44"/>
                      </a:lnTo>
                      <a:lnTo>
                        <a:pt x="34" y="42"/>
                      </a:lnTo>
                      <a:lnTo>
                        <a:pt x="34" y="49"/>
                      </a:lnTo>
                      <a:lnTo>
                        <a:pt x="27" y="51"/>
                      </a:lnTo>
                      <a:lnTo>
                        <a:pt x="27" y="56"/>
                      </a:lnTo>
                      <a:lnTo>
                        <a:pt x="23" y="56"/>
                      </a:lnTo>
                      <a:lnTo>
                        <a:pt x="25" y="58"/>
                      </a:lnTo>
                      <a:lnTo>
                        <a:pt x="22" y="73"/>
                      </a:lnTo>
                      <a:lnTo>
                        <a:pt x="25" y="78"/>
                      </a:lnTo>
                      <a:lnTo>
                        <a:pt x="23" y="78"/>
                      </a:lnTo>
                      <a:close/>
                    </a:path>
                  </a:pathLst>
                </a:custGeom>
                <a:solidFill>
                  <a:srgbClr val="b1dab8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49" name=""/>
                <p:cNvSpPr/>
                <p:nvPr/>
              </p:nvSpPr>
              <p:spPr>
                <a:xfrm>
                  <a:off x="4349520" y="2949480"/>
                  <a:ext cx="68400" cy="123840"/>
                </a:xfrm>
                <a:custGeom>
                  <a:avLst/>
                  <a:gdLst/>
                  <a:ahLst/>
                  <a:rect l="l" t="t" r="r" b="b"/>
                  <a:pathLst>
                    <a:path w="43" h="78">
                      <a:moveTo>
                        <a:pt x="23" y="78"/>
                      </a:moveTo>
                      <a:lnTo>
                        <a:pt x="9" y="76"/>
                      </a:lnTo>
                      <a:lnTo>
                        <a:pt x="9" y="65"/>
                      </a:lnTo>
                      <a:lnTo>
                        <a:pt x="1" y="60"/>
                      </a:lnTo>
                      <a:lnTo>
                        <a:pt x="0" y="36"/>
                      </a:lnTo>
                      <a:lnTo>
                        <a:pt x="3" y="22"/>
                      </a:lnTo>
                      <a:lnTo>
                        <a:pt x="36" y="0"/>
                      </a:lnTo>
                      <a:lnTo>
                        <a:pt x="38" y="13"/>
                      </a:lnTo>
                      <a:lnTo>
                        <a:pt x="31" y="31"/>
                      </a:lnTo>
                      <a:lnTo>
                        <a:pt x="34" y="31"/>
                      </a:lnTo>
                      <a:lnTo>
                        <a:pt x="32" y="36"/>
                      </a:lnTo>
                      <a:lnTo>
                        <a:pt x="43" y="34"/>
                      </a:lnTo>
                      <a:lnTo>
                        <a:pt x="43" y="40"/>
                      </a:lnTo>
                      <a:lnTo>
                        <a:pt x="38" y="44"/>
                      </a:lnTo>
                      <a:lnTo>
                        <a:pt x="34" y="42"/>
                      </a:lnTo>
                      <a:lnTo>
                        <a:pt x="34" y="49"/>
                      </a:lnTo>
                      <a:lnTo>
                        <a:pt x="27" y="51"/>
                      </a:lnTo>
                      <a:lnTo>
                        <a:pt x="27" y="56"/>
                      </a:lnTo>
                      <a:lnTo>
                        <a:pt x="23" y="56"/>
                      </a:lnTo>
                      <a:lnTo>
                        <a:pt x="25" y="58"/>
                      </a:lnTo>
                      <a:lnTo>
                        <a:pt x="22" y="73"/>
                      </a:lnTo>
                      <a:lnTo>
                        <a:pt x="25" y="78"/>
                      </a:lnTo>
                      <a:lnTo>
                        <a:pt x="23" y="78"/>
                      </a:lnTo>
                      <a:lnTo>
                        <a:pt x="23" y="78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0" name=""/>
                <p:cNvSpPr/>
                <p:nvPr/>
              </p:nvSpPr>
              <p:spPr>
                <a:xfrm>
                  <a:off x="4413240" y="3065400"/>
                  <a:ext cx="4680" cy="14400"/>
                </a:xfrm>
                <a:custGeom>
                  <a:avLst/>
                  <a:gdLst/>
                  <a:ahLst/>
                  <a:rect l="l" t="t" r="r" b="b"/>
                  <a:pathLst>
                    <a:path w="3" h="9">
                      <a:moveTo>
                        <a:pt x="3" y="0"/>
                      </a:moveTo>
                      <a:lnTo>
                        <a:pt x="2" y="9"/>
                      </a:lnTo>
                      <a:lnTo>
                        <a:pt x="0" y="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0" bIns="-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1" name=""/>
                <p:cNvSpPr/>
                <p:nvPr/>
              </p:nvSpPr>
              <p:spPr>
                <a:xfrm>
                  <a:off x="4413240" y="3065400"/>
                  <a:ext cx="4680" cy="14400"/>
                </a:xfrm>
                <a:custGeom>
                  <a:avLst/>
                  <a:gdLst/>
                  <a:ahLst/>
                  <a:rect l="l" t="t" r="r" b="b"/>
                  <a:pathLst>
                    <a:path w="3" h="9">
                      <a:moveTo>
                        <a:pt x="3" y="0"/>
                      </a:moveTo>
                      <a:lnTo>
                        <a:pt x="2" y="9"/>
                      </a:lnTo>
                      <a:lnTo>
                        <a:pt x="0" y="5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0" bIns="-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2" name=""/>
                <p:cNvSpPr/>
                <p:nvPr/>
              </p:nvSpPr>
              <p:spPr>
                <a:xfrm>
                  <a:off x="4392360" y="3041640"/>
                  <a:ext cx="25560" cy="23760"/>
                </a:xfrm>
                <a:custGeom>
                  <a:avLst/>
                  <a:gdLst/>
                  <a:ahLst/>
                  <a:rect l="l" t="t" r="r" b="b"/>
                  <a:pathLst>
                    <a:path w="16" h="15">
                      <a:moveTo>
                        <a:pt x="4" y="2"/>
                      </a:moveTo>
                      <a:lnTo>
                        <a:pt x="13" y="0"/>
                      </a:lnTo>
                      <a:lnTo>
                        <a:pt x="16" y="9"/>
                      </a:lnTo>
                      <a:lnTo>
                        <a:pt x="16" y="15"/>
                      </a:lnTo>
                      <a:lnTo>
                        <a:pt x="5" y="15"/>
                      </a:lnTo>
                      <a:lnTo>
                        <a:pt x="0" y="4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3" name=""/>
                <p:cNvSpPr/>
                <p:nvPr/>
              </p:nvSpPr>
              <p:spPr>
                <a:xfrm>
                  <a:off x="4392360" y="3041640"/>
                  <a:ext cx="25560" cy="23760"/>
                </a:xfrm>
                <a:custGeom>
                  <a:avLst/>
                  <a:gdLst/>
                  <a:ahLst/>
                  <a:rect l="l" t="t" r="r" b="b"/>
                  <a:pathLst>
                    <a:path w="16" h="15">
                      <a:moveTo>
                        <a:pt x="4" y="2"/>
                      </a:moveTo>
                      <a:lnTo>
                        <a:pt x="13" y="0"/>
                      </a:lnTo>
                      <a:lnTo>
                        <a:pt x="16" y="9"/>
                      </a:lnTo>
                      <a:lnTo>
                        <a:pt x="16" y="15"/>
                      </a:lnTo>
                      <a:lnTo>
                        <a:pt x="5" y="15"/>
                      </a:lnTo>
                      <a:lnTo>
                        <a:pt x="0" y="4"/>
                      </a:lnTo>
                      <a:lnTo>
                        <a:pt x="4" y="2"/>
                      </a:lnTo>
                      <a:lnTo>
                        <a:pt x="4" y="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4" name=""/>
                <p:cNvSpPr/>
                <p:nvPr/>
              </p:nvSpPr>
              <p:spPr>
                <a:xfrm>
                  <a:off x="4424400" y="3070080"/>
                  <a:ext cx="17280" cy="12600"/>
                </a:xfrm>
                <a:custGeom>
                  <a:avLst/>
                  <a:gdLst/>
                  <a:ahLst/>
                  <a:rect l="l" t="t" r="r" b="b"/>
                  <a:pathLst>
                    <a:path w="11" h="8">
                      <a:moveTo>
                        <a:pt x="4" y="0"/>
                      </a:moveTo>
                      <a:lnTo>
                        <a:pt x="9" y="2"/>
                      </a:lnTo>
                      <a:lnTo>
                        <a:pt x="11" y="8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5" name=""/>
                <p:cNvSpPr/>
                <p:nvPr/>
              </p:nvSpPr>
              <p:spPr>
                <a:xfrm>
                  <a:off x="4424400" y="3070080"/>
                  <a:ext cx="17280" cy="12600"/>
                </a:xfrm>
                <a:custGeom>
                  <a:avLst/>
                  <a:gdLst/>
                  <a:ahLst/>
                  <a:rect l="l" t="t" r="r" b="b"/>
                  <a:pathLst>
                    <a:path w="11" h="8">
                      <a:moveTo>
                        <a:pt x="4" y="0"/>
                      </a:moveTo>
                      <a:lnTo>
                        <a:pt x="9" y="2"/>
                      </a:lnTo>
                      <a:lnTo>
                        <a:pt x="11" y="8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6" name=""/>
                <p:cNvSpPr/>
                <p:nvPr/>
              </p:nvSpPr>
              <p:spPr>
                <a:xfrm>
                  <a:off x="4441680" y="3070080"/>
                  <a:ext cx="7920" cy="15840"/>
                </a:xfrm>
                <a:custGeom>
                  <a:avLst/>
                  <a:gdLst/>
                  <a:ahLst/>
                  <a:rect l="l" t="t" r="r" b="b"/>
                  <a:pathLst>
                    <a:path w="5" h="10"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4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960" bIns="-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7" name=""/>
                <p:cNvSpPr/>
                <p:nvPr/>
              </p:nvSpPr>
              <p:spPr>
                <a:xfrm>
                  <a:off x="4441680" y="3070080"/>
                  <a:ext cx="7920" cy="15840"/>
                </a:xfrm>
                <a:custGeom>
                  <a:avLst/>
                  <a:gdLst/>
                  <a:ahLst/>
                  <a:rect l="l" t="t" r="r" b="b"/>
                  <a:pathLst>
                    <a:path w="5" h="10"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4" y="1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960" bIns="-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8" name=""/>
                <p:cNvSpPr/>
                <p:nvPr/>
              </p:nvSpPr>
              <p:spPr>
                <a:xfrm>
                  <a:off x="4421160" y="3019320"/>
                  <a:ext cx="41040" cy="49320"/>
                </a:xfrm>
                <a:custGeom>
                  <a:avLst/>
                  <a:gdLst/>
                  <a:ahLst/>
                  <a:rect l="l" t="t" r="r" b="b"/>
                  <a:pathLst>
                    <a:path w="26" h="31">
                      <a:moveTo>
                        <a:pt x="8" y="3"/>
                      </a:moveTo>
                      <a:lnTo>
                        <a:pt x="9" y="7"/>
                      </a:lnTo>
                      <a:lnTo>
                        <a:pt x="0" y="12"/>
                      </a:lnTo>
                      <a:lnTo>
                        <a:pt x="4" y="14"/>
                      </a:lnTo>
                      <a:lnTo>
                        <a:pt x="6" y="25"/>
                      </a:lnTo>
                      <a:lnTo>
                        <a:pt x="13" y="27"/>
                      </a:lnTo>
                      <a:lnTo>
                        <a:pt x="13" y="29"/>
                      </a:lnTo>
                      <a:lnTo>
                        <a:pt x="18" y="31"/>
                      </a:lnTo>
                      <a:lnTo>
                        <a:pt x="18" y="25"/>
                      </a:lnTo>
                      <a:lnTo>
                        <a:pt x="24" y="23"/>
                      </a:lnTo>
                      <a:lnTo>
                        <a:pt x="20" y="18"/>
                      </a:lnTo>
                      <a:lnTo>
                        <a:pt x="26" y="12"/>
                      </a:lnTo>
                      <a:lnTo>
                        <a:pt x="22" y="0"/>
                      </a:lnTo>
                      <a:lnTo>
                        <a:pt x="15" y="3"/>
                      </a:lnTo>
                      <a:lnTo>
                        <a:pt x="15" y="7"/>
                      </a:lnTo>
                      <a:lnTo>
                        <a:pt x="13" y="12"/>
                      </a:lnTo>
                      <a:lnTo>
                        <a:pt x="13" y="5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9" name=""/>
                <p:cNvSpPr/>
                <p:nvPr/>
              </p:nvSpPr>
              <p:spPr>
                <a:xfrm>
                  <a:off x="4421160" y="3019320"/>
                  <a:ext cx="41040" cy="49320"/>
                </a:xfrm>
                <a:custGeom>
                  <a:avLst/>
                  <a:gdLst/>
                  <a:ahLst/>
                  <a:rect l="l" t="t" r="r" b="b"/>
                  <a:pathLst>
                    <a:path w="26" h="31">
                      <a:moveTo>
                        <a:pt x="8" y="3"/>
                      </a:moveTo>
                      <a:lnTo>
                        <a:pt x="9" y="7"/>
                      </a:lnTo>
                      <a:lnTo>
                        <a:pt x="0" y="12"/>
                      </a:lnTo>
                      <a:lnTo>
                        <a:pt x="4" y="14"/>
                      </a:lnTo>
                      <a:lnTo>
                        <a:pt x="6" y="25"/>
                      </a:lnTo>
                      <a:lnTo>
                        <a:pt x="13" y="27"/>
                      </a:lnTo>
                      <a:lnTo>
                        <a:pt x="13" y="29"/>
                      </a:lnTo>
                      <a:lnTo>
                        <a:pt x="18" y="31"/>
                      </a:lnTo>
                      <a:lnTo>
                        <a:pt x="18" y="25"/>
                      </a:lnTo>
                      <a:lnTo>
                        <a:pt x="24" y="23"/>
                      </a:lnTo>
                      <a:lnTo>
                        <a:pt x="20" y="18"/>
                      </a:lnTo>
                      <a:lnTo>
                        <a:pt x="26" y="12"/>
                      </a:lnTo>
                      <a:lnTo>
                        <a:pt x="22" y="0"/>
                      </a:lnTo>
                      <a:lnTo>
                        <a:pt x="15" y="3"/>
                      </a:lnTo>
                      <a:lnTo>
                        <a:pt x="15" y="7"/>
                      </a:lnTo>
                      <a:lnTo>
                        <a:pt x="13" y="12"/>
                      </a:lnTo>
                      <a:lnTo>
                        <a:pt x="13" y="5"/>
                      </a:lnTo>
                      <a:lnTo>
                        <a:pt x="8" y="3"/>
                      </a:lnTo>
                      <a:lnTo>
                        <a:pt x="8" y="3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0" name=""/>
                <p:cNvSpPr/>
                <p:nvPr/>
              </p:nvSpPr>
              <p:spPr>
                <a:xfrm>
                  <a:off x="4470120" y="3082680"/>
                  <a:ext cx="14400" cy="14400"/>
                </a:xfrm>
                <a:custGeom>
                  <a:avLst/>
                  <a:gdLst/>
                  <a:ahLst/>
                  <a:rect l="l" t="t" r="r" b="b"/>
                  <a:pathLst>
                    <a:path w="9" h="9">
                      <a:moveTo>
                        <a:pt x="7" y="5"/>
                      </a:moveTo>
                      <a:lnTo>
                        <a:pt x="9" y="9"/>
                      </a:lnTo>
                      <a:lnTo>
                        <a:pt x="0" y="7"/>
                      </a:lnTo>
                      <a:lnTo>
                        <a:pt x="2" y="3"/>
                      </a:lnTo>
                      <a:lnTo>
                        <a:pt x="6" y="5"/>
                      </a:lnTo>
                      <a:lnTo>
                        <a:pt x="2" y="0"/>
                      </a:lnTo>
                      <a:lnTo>
                        <a:pt x="7" y="2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0" bIns="-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1" name=""/>
                <p:cNvSpPr/>
                <p:nvPr/>
              </p:nvSpPr>
              <p:spPr>
                <a:xfrm>
                  <a:off x="4470120" y="3082680"/>
                  <a:ext cx="14400" cy="14400"/>
                </a:xfrm>
                <a:custGeom>
                  <a:avLst/>
                  <a:gdLst/>
                  <a:ahLst/>
                  <a:rect l="l" t="t" r="r" b="b"/>
                  <a:pathLst>
                    <a:path w="9" h="9">
                      <a:moveTo>
                        <a:pt x="7" y="5"/>
                      </a:moveTo>
                      <a:lnTo>
                        <a:pt x="9" y="9"/>
                      </a:lnTo>
                      <a:lnTo>
                        <a:pt x="0" y="7"/>
                      </a:lnTo>
                      <a:lnTo>
                        <a:pt x="2" y="3"/>
                      </a:lnTo>
                      <a:lnTo>
                        <a:pt x="6" y="5"/>
                      </a:lnTo>
                      <a:lnTo>
                        <a:pt x="2" y="0"/>
                      </a:lnTo>
                      <a:lnTo>
                        <a:pt x="7" y="2"/>
                      </a:lnTo>
                      <a:lnTo>
                        <a:pt x="7" y="5"/>
                      </a:lnTo>
                      <a:lnTo>
                        <a:pt x="7" y="5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0" bIns="-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2" name=""/>
                <p:cNvSpPr/>
                <p:nvPr/>
              </p:nvSpPr>
              <p:spPr>
                <a:xfrm>
                  <a:off x="4470120" y="3082680"/>
                  <a:ext cx="14400" cy="14400"/>
                </a:xfrm>
                <a:custGeom>
                  <a:avLst/>
                  <a:gdLst/>
                  <a:ahLst/>
                  <a:rect l="l" t="t" r="r" b="b"/>
                  <a:pathLst>
                    <a:path w="9" h="9">
                      <a:moveTo>
                        <a:pt x="7" y="5"/>
                      </a:moveTo>
                      <a:lnTo>
                        <a:pt x="9" y="9"/>
                      </a:lnTo>
                      <a:lnTo>
                        <a:pt x="0" y="7"/>
                      </a:lnTo>
                      <a:lnTo>
                        <a:pt x="2" y="3"/>
                      </a:lnTo>
                      <a:lnTo>
                        <a:pt x="6" y="5"/>
                      </a:lnTo>
                      <a:lnTo>
                        <a:pt x="2" y="0"/>
                      </a:lnTo>
                      <a:lnTo>
                        <a:pt x="7" y="2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0" bIns="-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3" name=""/>
                <p:cNvSpPr/>
                <p:nvPr/>
              </p:nvSpPr>
              <p:spPr>
                <a:xfrm>
                  <a:off x="4470120" y="3082680"/>
                  <a:ext cx="14400" cy="14400"/>
                </a:xfrm>
                <a:custGeom>
                  <a:avLst/>
                  <a:gdLst/>
                  <a:ahLst/>
                  <a:rect l="l" t="t" r="r" b="b"/>
                  <a:pathLst>
                    <a:path w="9" h="9">
                      <a:moveTo>
                        <a:pt x="7" y="5"/>
                      </a:moveTo>
                      <a:lnTo>
                        <a:pt x="9" y="9"/>
                      </a:lnTo>
                      <a:lnTo>
                        <a:pt x="0" y="7"/>
                      </a:lnTo>
                      <a:lnTo>
                        <a:pt x="2" y="3"/>
                      </a:lnTo>
                      <a:lnTo>
                        <a:pt x="6" y="5"/>
                      </a:lnTo>
                      <a:lnTo>
                        <a:pt x="2" y="0"/>
                      </a:lnTo>
                      <a:lnTo>
                        <a:pt x="7" y="2"/>
                      </a:lnTo>
                      <a:lnTo>
                        <a:pt x="7" y="5"/>
                      </a:lnTo>
                      <a:lnTo>
                        <a:pt x="7" y="5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0" bIns="-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4" name=""/>
                <p:cNvSpPr/>
                <p:nvPr/>
              </p:nvSpPr>
              <p:spPr>
                <a:xfrm>
                  <a:off x="4300560" y="3070080"/>
                  <a:ext cx="214200" cy="293760"/>
                </a:xfrm>
                <a:custGeom>
                  <a:avLst/>
                  <a:gdLst/>
                  <a:ahLst/>
                  <a:rect l="l" t="t" r="r" b="b"/>
                  <a:pathLst>
                    <a:path w="135" h="185">
                      <a:moveTo>
                        <a:pt x="133" y="103"/>
                      </a:moveTo>
                      <a:lnTo>
                        <a:pt x="135" y="90"/>
                      </a:lnTo>
                      <a:lnTo>
                        <a:pt x="131" y="84"/>
                      </a:lnTo>
                      <a:lnTo>
                        <a:pt x="127" y="57"/>
                      </a:lnTo>
                      <a:lnTo>
                        <a:pt x="124" y="55"/>
                      </a:lnTo>
                      <a:lnTo>
                        <a:pt x="127" y="42"/>
                      </a:lnTo>
                      <a:lnTo>
                        <a:pt x="124" y="31"/>
                      </a:lnTo>
                      <a:lnTo>
                        <a:pt x="105" y="15"/>
                      </a:lnTo>
                      <a:lnTo>
                        <a:pt x="96" y="17"/>
                      </a:lnTo>
                      <a:lnTo>
                        <a:pt x="100" y="13"/>
                      </a:lnTo>
                      <a:lnTo>
                        <a:pt x="82" y="26"/>
                      </a:lnTo>
                      <a:lnTo>
                        <a:pt x="71" y="26"/>
                      </a:lnTo>
                      <a:lnTo>
                        <a:pt x="76" y="17"/>
                      </a:lnTo>
                      <a:lnTo>
                        <a:pt x="62" y="15"/>
                      </a:lnTo>
                      <a:lnTo>
                        <a:pt x="58" y="11"/>
                      </a:lnTo>
                      <a:lnTo>
                        <a:pt x="58" y="4"/>
                      </a:lnTo>
                      <a:lnTo>
                        <a:pt x="54" y="2"/>
                      </a:lnTo>
                      <a:lnTo>
                        <a:pt x="40" y="0"/>
                      </a:lnTo>
                      <a:lnTo>
                        <a:pt x="45" y="11"/>
                      </a:lnTo>
                      <a:lnTo>
                        <a:pt x="40" y="17"/>
                      </a:lnTo>
                      <a:lnTo>
                        <a:pt x="47" y="28"/>
                      </a:lnTo>
                      <a:lnTo>
                        <a:pt x="40" y="31"/>
                      </a:lnTo>
                      <a:lnTo>
                        <a:pt x="40" y="42"/>
                      </a:lnTo>
                      <a:lnTo>
                        <a:pt x="38" y="37"/>
                      </a:lnTo>
                      <a:lnTo>
                        <a:pt x="32" y="39"/>
                      </a:lnTo>
                      <a:lnTo>
                        <a:pt x="31" y="33"/>
                      </a:lnTo>
                      <a:lnTo>
                        <a:pt x="27" y="33"/>
                      </a:lnTo>
                      <a:lnTo>
                        <a:pt x="20" y="33"/>
                      </a:lnTo>
                      <a:lnTo>
                        <a:pt x="16" y="39"/>
                      </a:lnTo>
                      <a:lnTo>
                        <a:pt x="23" y="46"/>
                      </a:lnTo>
                      <a:lnTo>
                        <a:pt x="16" y="44"/>
                      </a:lnTo>
                      <a:lnTo>
                        <a:pt x="14" y="57"/>
                      </a:lnTo>
                      <a:lnTo>
                        <a:pt x="9" y="61"/>
                      </a:lnTo>
                      <a:lnTo>
                        <a:pt x="16" y="68"/>
                      </a:lnTo>
                      <a:lnTo>
                        <a:pt x="9" y="77"/>
                      </a:lnTo>
                      <a:lnTo>
                        <a:pt x="0" y="77"/>
                      </a:lnTo>
                      <a:lnTo>
                        <a:pt x="0" y="106"/>
                      </a:lnTo>
                      <a:lnTo>
                        <a:pt x="3" y="114"/>
                      </a:lnTo>
                      <a:lnTo>
                        <a:pt x="1" y="119"/>
                      </a:lnTo>
                      <a:lnTo>
                        <a:pt x="5" y="130"/>
                      </a:lnTo>
                      <a:lnTo>
                        <a:pt x="3" y="134"/>
                      </a:lnTo>
                      <a:lnTo>
                        <a:pt x="11" y="143"/>
                      </a:lnTo>
                      <a:lnTo>
                        <a:pt x="31" y="148"/>
                      </a:lnTo>
                      <a:lnTo>
                        <a:pt x="23" y="168"/>
                      </a:lnTo>
                      <a:lnTo>
                        <a:pt x="23" y="179"/>
                      </a:lnTo>
                      <a:lnTo>
                        <a:pt x="43" y="177"/>
                      </a:lnTo>
                      <a:lnTo>
                        <a:pt x="53" y="181"/>
                      </a:lnTo>
                      <a:lnTo>
                        <a:pt x="58" y="179"/>
                      </a:lnTo>
                      <a:lnTo>
                        <a:pt x="65" y="185"/>
                      </a:lnTo>
                      <a:lnTo>
                        <a:pt x="69" y="179"/>
                      </a:lnTo>
                      <a:lnTo>
                        <a:pt x="80" y="183"/>
                      </a:lnTo>
                      <a:lnTo>
                        <a:pt x="96" y="177"/>
                      </a:lnTo>
                      <a:lnTo>
                        <a:pt x="104" y="179"/>
                      </a:lnTo>
                      <a:lnTo>
                        <a:pt x="107" y="179"/>
                      </a:lnTo>
                      <a:lnTo>
                        <a:pt x="105" y="165"/>
                      </a:lnTo>
                      <a:lnTo>
                        <a:pt x="120" y="154"/>
                      </a:lnTo>
                      <a:lnTo>
                        <a:pt x="100" y="135"/>
                      </a:lnTo>
                      <a:lnTo>
                        <a:pt x="91" y="115"/>
                      </a:lnTo>
                      <a:lnTo>
                        <a:pt x="96" y="119"/>
                      </a:lnTo>
                      <a:lnTo>
                        <a:pt x="124" y="103"/>
                      </a:lnTo>
                      <a:lnTo>
                        <a:pt x="125" y="97"/>
                      </a:lnTo>
                      <a:lnTo>
                        <a:pt x="133" y="103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5" name=""/>
                <p:cNvSpPr/>
                <p:nvPr/>
              </p:nvSpPr>
              <p:spPr>
                <a:xfrm>
                  <a:off x="4300560" y="3070080"/>
                  <a:ext cx="214200" cy="293760"/>
                </a:xfrm>
                <a:custGeom>
                  <a:avLst/>
                  <a:gdLst/>
                  <a:ahLst/>
                  <a:rect l="l" t="t" r="r" b="b"/>
                  <a:pathLst>
                    <a:path w="135" h="185">
                      <a:moveTo>
                        <a:pt x="133" y="103"/>
                      </a:moveTo>
                      <a:lnTo>
                        <a:pt x="135" y="90"/>
                      </a:lnTo>
                      <a:lnTo>
                        <a:pt x="131" y="84"/>
                      </a:lnTo>
                      <a:lnTo>
                        <a:pt x="127" y="57"/>
                      </a:lnTo>
                      <a:lnTo>
                        <a:pt x="124" y="55"/>
                      </a:lnTo>
                      <a:lnTo>
                        <a:pt x="127" y="42"/>
                      </a:lnTo>
                      <a:lnTo>
                        <a:pt x="124" y="31"/>
                      </a:lnTo>
                      <a:lnTo>
                        <a:pt x="105" y="15"/>
                      </a:lnTo>
                      <a:lnTo>
                        <a:pt x="96" y="17"/>
                      </a:lnTo>
                      <a:lnTo>
                        <a:pt x="100" y="13"/>
                      </a:lnTo>
                      <a:lnTo>
                        <a:pt x="82" y="26"/>
                      </a:lnTo>
                      <a:lnTo>
                        <a:pt x="71" y="26"/>
                      </a:lnTo>
                      <a:lnTo>
                        <a:pt x="76" y="17"/>
                      </a:lnTo>
                      <a:lnTo>
                        <a:pt x="62" y="15"/>
                      </a:lnTo>
                      <a:lnTo>
                        <a:pt x="58" y="11"/>
                      </a:lnTo>
                      <a:lnTo>
                        <a:pt x="58" y="4"/>
                      </a:lnTo>
                      <a:lnTo>
                        <a:pt x="54" y="2"/>
                      </a:lnTo>
                      <a:lnTo>
                        <a:pt x="40" y="0"/>
                      </a:lnTo>
                      <a:lnTo>
                        <a:pt x="45" y="11"/>
                      </a:lnTo>
                      <a:lnTo>
                        <a:pt x="40" y="17"/>
                      </a:lnTo>
                      <a:lnTo>
                        <a:pt x="47" y="28"/>
                      </a:lnTo>
                      <a:lnTo>
                        <a:pt x="40" y="31"/>
                      </a:lnTo>
                      <a:lnTo>
                        <a:pt x="40" y="42"/>
                      </a:lnTo>
                      <a:lnTo>
                        <a:pt x="38" y="37"/>
                      </a:lnTo>
                      <a:lnTo>
                        <a:pt x="32" y="39"/>
                      </a:lnTo>
                      <a:lnTo>
                        <a:pt x="31" y="33"/>
                      </a:lnTo>
                      <a:lnTo>
                        <a:pt x="27" y="33"/>
                      </a:lnTo>
                      <a:lnTo>
                        <a:pt x="20" y="33"/>
                      </a:lnTo>
                      <a:lnTo>
                        <a:pt x="16" y="39"/>
                      </a:lnTo>
                      <a:lnTo>
                        <a:pt x="23" y="46"/>
                      </a:lnTo>
                      <a:lnTo>
                        <a:pt x="16" y="44"/>
                      </a:lnTo>
                      <a:lnTo>
                        <a:pt x="14" y="57"/>
                      </a:lnTo>
                      <a:lnTo>
                        <a:pt x="9" y="61"/>
                      </a:lnTo>
                      <a:lnTo>
                        <a:pt x="16" y="68"/>
                      </a:lnTo>
                      <a:lnTo>
                        <a:pt x="9" y="77"/>
                      </a:lnTo>
                      <a:lnTo>
                        <a:pt x="0" y="77"/>
                      </a:lnTo>
                      <a:lnTo>
                        <a:pt x="0" y="106"/>
                      </a:lnTo>
                      <a:lnTo>
                        <a:pt x="3" y="114"/>
                      </a:lnTo>
                      <a:lnTo>
                        <a:pt x="1" y="119"/>
                      </a:lnTo>
                      <a:lnTo>
                        <a:pt x="5" y="130"/>
                      </a:lnTo>
                      <a:lnTo>
                        <a:pt x="3" y="134"/>
                      </a:lnTo>
                      <a:lnTo>
                        <a:pt x="11" y="143"/>
                      </a:lnTo>
                      <a:lnTo>
                        <a:pt x="31" y="148"/>
                      </a:lnTo>
                      <a:lnTo>
                        <a:pt x="23" y="168"/>
                      </a:lnTo>
                      <a:lnTo>
                        <a:pt x="23" y="179"/>
                      </a:lnTo>
                      <a:lnTo>
                        <a:pt x="43" y="177"/>
                      </a:lnTo>
                      <a:lnTo>
                        <a:pt x="53" y="181"/>
                      </a:lnTo>
                      <a:lnTo>
                        <a:pt x="58" y="179"/>
                      </a:lnTo>
                      <a:lnTo>
                        <a:pt x="65" y="185"/>
                      </a:lnTo>
                      <a:lnTo>
                        <a:pt x="69" y="179"/>
                      </a:lnTo>
                      <a:lnTo>
                        <a:pt x="80" y="183"/>
                      </a:lnTo>
                      <a:lnTo>
                        <a:pt x="96" y="177"/>
                      </a:lnTo>
                      <a:lnTo>
                        <a:pt x="104" y="179"/>
                      </a:lnTo>
                      <a:lnTo>
                        <a:pt x="107" y="179"/>
                      </a:lnTo>
                      <a:lnTo>
                        <a:pt x="105" y="165"/>
                      </a:lnTo>
                      <a:lnTo>
                        <a:pt x="120" y="154"/>
                      </a:lnTo>
                      <a:lnTo>
                        <a:pt x="100" y="135"/>
                      </a:lnTo>
                      <a:lnTo>
                        <a:pt x="91" y="115"/>
                      </a:lnTo>
                      <a:lnTo>
                        <a:pt x="96" y="119"/>
                      </a:lnTo>
                      <a:lnTo>
                        <a:pt x="124" y="103"/>
                      </a:lnTo>
                      <a:lnTo>
                        <a:pt x="125" y="97"/>
                      </a:lnTo>
                      <a:lnTo>
                        <a:pt x="133" y="103"/>
                      </a:lnTo>
                      <a:lnTo>
                        <a:pt x="133" y="103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6" name=""/>
                <p:cNvSpPr/>
                <p:nvPr/>
              </p:nvSpPr>
              <p:spPr>
                <a:xfrm>
                  <a:off x="4497120" y="3076560"/>
                  <a:ext cx="239760" cy="223920"/>
                </a:xfrm>
                <a:custGeom>
                  <a:avLst/>
                  <a:gdLst/>
                  <a:ahLst/>
                  <a:rect l="l" t="t" r="r" b="b"/>
                  <a:pathLst>
                    <a:path w="151" h="141">
                      <a:moveTo>
                        <a:pt x="144" y="24"/>
                      </a:moveTo>
                      <a:lnTo>
                        <a:pt x="147" y="53"/>
                      </a:lnTo>
                      <a:lnTo>
                        <a:pt x="138" y="64"/>
                      </a:lnTo>
                      <a:lnTo>
                        <a:pt x="144" y="71"/>
                      </a:lnTo>
                      <a:lnTo>
                        <a:pt x="142" y="80"/>
                      </a:lnTo>
                      <a:lnTo>
                        <a:pt x="151" y="104"/>
                      </a:lnTo>
                      <a:lnTo>
                        <a:pt x="135" y="122"/>
                      </a:lnTo>
                      <a:lnTo>
                        <a:pt x="131" y="133"/>
                      </a:lnTo>
                      <a:lnTo>
                        <a:pt x="131" y="141"/>
                      </a:lnTo>
                      <a:lnTo>
                        <a:pt x="127" y="141"/>
                      </a:lnTo>
                      <a:lnTo>
                        <a:pt x="111" y="133"/>
                      </a:lnTo>
                      <a:lnTo>
                        <a:pt x="87" y="137"/>
                      </a:lnTo>
                      <a:lnTo>
                        <a:pt x="82" y="130"/>
                      </a:lnTo>
                      <a:lnTo>
                        <a:pt x="74" y="133"/>
                      </a:lnTo>
                      <a:lnTo>
                        <a:pt x="67" y="128"/>
                      </a:lnTo>
                      <a:lnTo>
                        <a:pt x="54" y="119"/>
                      </a:lnTo>
                      <a:lnTo>
                        <a:pt x="54" y="113"/>
                      </a:lnTo>
                      <a:lnTo>
                        <a:pt x="42" y="110"/>
                      </a:lnTo>
                      <a:lnTo>
                        <a:pt x="40" y="115"/>
                      </a:lnTo>
                      <a:lnTo>
                        <a:pt x="27" y="102"/>
                      </a:lnTo>
                      <a:lnTo>
                        <a:pt x="16" y="95"/>
                      </a:lnTo>
                      <a:lnTo>
                        <a:pt x="9" y="99"/>
                      </a:lnTo>
                      <a:lnTo>
                        <a:pt x="11" y="86"/>
                      </a:lnTo>
                      <a:lnTo>
                        <a:pt x="7" y="80"/>
                      </a:lnTo>
                      <a:lnTo>
                        <a:pt x="3" y="53"/>
                      </a:lnTo>
                      <a:lnTo>
                        <a:pt x="0" y="51"/>
                      </a:lnTo>
                      <a:lnTo>
                        <a:pt x="3" y="38"/>
                      </a:lnTo>
                      <a:lnTo>
                        <a:pt x="0" y="27"/>
                      </a:lnTo>
                      <a:lnTo>
                        <a:pt x="5" y="29"/>
                      </a:lnTo>
                      <a:lnTo>
                        <a:pt x="7" y="26"/>
                      </a:lnTo>
                      <a:lnTo>
                        <a:pt x="1" y="24"/>
                      </a:lnTo>
                      <a:lnTo>
                        <a:pt x="3" y="22"/>
                      </a:lnTo>
                      <a:lnTo>
                        <a:pt x="47" y="2"/>
                      </a:lnTo>
                      <a:lnTo>
                        <a:pt x="69" y="0"/>
                      </a:lnTo>
                      <a:lnTo>
                        <a:pt x="71" y="4"/>
                      </a:lnTo>
                      <a:lnTo>
                        <a:pt x="65" y="2"/>
                      </a:lnTo>
                      <a:lnTo>
                        <a:pt x="71" y="13"/>
                      </a:lnTo>
                      <a:lnTo>
                        <a:pt x="83" y="9"/>
                      </a:lnTo>
                      <a:lnTo>
                        <a:pt x="104" y="13"/>
                      </a:lnTo>
                      <a:lnTo>
                        <a:pt x="133" y="11"/>
                      </a:lnTo>
                      <a:lnTo>
                        <a:pt x="144" y="18"/>
                      </a:lnTo>
                      <a:lnTo>
                        <a:pt x="144" y="24"/>
                      </a:lnTo>
                      <a:close/>
                    </a:path>
                  </a:pathLst>
                </a:custGeom>
                <a:solidFill>
                  <a:srgbClr val="b1dab8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7" name=""/>
                <p:cNvSpPr/>
                <p:nvPr/>
              </p:nvSpPr>
              <p:spPr>
                <a:xfrm>
                  <a:off x="4497120" y="3076560"/>
                  <a:ext cx="239760" cy="223920"/>
                </a:xfrm>
                <a:custGeom>
                  <a:avLst/>
                  <a:gdLst/>
                  <a:ahLst/>
                  <a:rect l="l" t="t" r="r" b="b"/>
                  <a:pathLst>
                    <a:path w="151" h="141">
                      <a:moveTo>
                        <a:pt x="144" y="24"/>
                      </a:moveTo>
                      <a:lnTo>
                        <a:pt x="147" y="53"/>
                      </a:lnTo>
                      <a:lnTo>
                        <a:pt x="138" y="64"/>
                      </a:lnTo>
                      <a:lnTo>
                        <a:pt x="144" y="71"/>
                      </a:lnTo>
                      <a:lnTo>
                        <a:pt x="142" y="80"/>
                      </a:lnTo>
                      <a:lnTo>
                        <a:pt x="151" y="104"/>
                      </a:lnTo>
                      <a:lnTo>
                        <a:pt x="135" y="122"/>
                      </a:lnTo>
                      <a:lnTo>
                        <a:pt x="131" y="133"/>
                      </a:lnTo>
                      <a:lnTo>
                        <a:pt x="131" y="141"/>
                      </a:lnTo>
                      <a:lnTo>
                        <a:pt x="127" y="141"/>
                      </a:lnTo>
                      <a:lnTo>
                        <a:pt x="111" y="133"/>
                      </a:lnTo>
                      <a:lnTo>
                        <a:pt x="87" y="137"/>
                      </a:lnTo>
                      <a:lnTo>
                        <a:pt x="82" y="130"/>
                      </a:lnTo>
                      <a:lnTo>
                        <a:pt x="74" y="133"/>
                      </a:lnTo>
                      <a:lnTo>
                        <a:pt x="67" y="128"/>
                      </a:lnTo>
                      <a:lnTo>
                        <a:pt x="54" y="119"/>
                      </a:lnTo>
                      <a:lnTo>
                        <a:pt x="54" y="113"/>
                      </a:lnTo>
                      <a:lnTo>
                        <a:pt x="42" y="110"/>
                      </a:lnTo>
                      <a:lnTo>
                        <a:pt x="40" y="115"/>
                      </a:lnTo>
                      <a:lnTo>
                        <a:pt x="27" y="102"/>
                      </a:lnTo>
                      <a:lnTo>
                        <a:pt x="16" y="95"/>
                      </a:lnTo>
                      <a:lnTo>
                        <a:pt x="9" y="99"/>
                      </a:lnTo>
                      <a:lnTo>
                        <a:pt x="11" y="86"/>
                      </a:lnTo>
                      <a:lnTo>
                        <a:pt x="7" y="80"/>
                      </a:lnTo>
                      <a:lnTo>
                        <a:pt x="3" y="53"/>
                      </a:lnTo>
                      <a:lnTo>
                        <a:pt x="0" y="51"/>
                      </a:lnTo>
                      <a:lnTo>
                        <a:pt x="3" y="38"/>
                      </a:lnTo>
                      <a:lnTo>
                        <a:pt x="0" y="27"/>
                      </a:lnTo>
                      <a:lnTo>
                        <a:pt x="5" y="29"/>
                      </a:lnTo>
                      <a:lnTo>
                        <a:pt x="7" y="26"/>
                      </a:lnTo>
                      <a:lnTo>
                        <a:pt x="1" y="24"/>
                      </a:lnTo>
                      <a:lnTo>
                        <a:pt x="3" y="22"/>
                      </a:lnTo>
                      <a:lnTo>
                        <a:pt x="47" y="2"/>
                      </a:lnTo>
                      <a:lnTo>
                        <a:pt x="69" y="0"/>
                      </a:lnTo>
                      <a:lnTo>
                        <a:pt x="71" y="4"/>
                      </a:lnTo>
                      <a:lnTo>
                        <a:pt x="65" y="2"/>
                      </a:lnTo>
                      <a:lnTo>
                        <a:pt x="71" y="13"/>
                      </a:lnTo>
                      <a:lnTo>
                        <a:pt x="83" y="9"/>
                      </a:lnTo>
                      <a:lnTo>
                        <a:pt x="104" y="13"/>
                      </a:lnTo>
                      <a:lnTo>
                        <a:pt x="133" y="11"/>
                      </a:lnTo>
                      <a:lnTo>
                        <a:pt x="144" y="18"/>
                      </a:lnTo>
                      <a:lnTo>
                        <a:pt x="144" y="24"/>
                      </a:lnTo>
                      <a:lnTo>
                        <a:pt x="144" y="2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8" name=""/>
                <p:cNvSpPr/>
                <p:nvPr/>
              </p:nvSpPr>
              <p:spPr>
                <a:xfrm>
                  <a:off x="4644720" y="3551040"/>
                  <a:ext cx="152640" cy="130320"/>
                </a:xfrm>
                <a:custGeom>
                  <a:avLst/>
                  <a:gdLst/>
                  <a:ahLst/>
                  <a:rect l="l" t="t" r="r" b="b"/>
                  <a:pathLst>
                    <a:path w="96" h="82">
                      <a:moveTo>
                        <a:pt x="9" y="55"/>
                      </a:moveTo>
                      <a:lnTo>
                        <a:pt x="14" y="57"/>
                      </a:lnTo>
                      <a:lnTo>
                        <a:pt x="14" y="59"/>
                      </a:lnTo>
                      <a:lnTo>
                        <a:pt x="9" y="59"/>
                      </a:lnTo>
                      <a:lnTo>
                        <a:pt x="14" y="69"/>
                      </a:lnTo>
                      <a:lnTo>
                        <a:pt x="38" y="68"/>
                      </a:lnTo>
                      <a:lnTo>
                        <a:pt x="45" y="71"/>
                      </a:lnTo>
                      <a:lnTo>
                        <a:pt x="42" y="75"/>
                      </a:lnTo>
                      <a:lnTo>
                        <a:pt x="52" y="75"/>
                      </a:lnTo>
                      <a:lnTo>
                        <a:pt x="58" y="82"/>
                      </a:lnTo>
                      <a:lnTo>
                        <a:pt x="58" y="71"/>
                      </a:lnTo>
                      <a:lnTo>
                        <a:pt x="36" y="59"/>
                      </a:lnTo>
                      <a:lnTo>
                        <a:pt x="42" y="57"/>
                      </a:lnTo>
                      <a:lnTo>
                        <a:pt x="42" y="49"/>
                      </a:lnTo>
                      <a:lnTo>
                        <a:pt x="45" y="51"/>
                      </a:lnTo>
                      <a:lnTo>
                        <a:pt x="38" y="37"/>
                      </a:lnTo>
                      <a:lnTo>
                        <a:pt x="38" y="26"/>
                      </a:lnTo>
                      <a:lnTo>
                        <a:pt x="42" y="24"/>
                      </a:lnTo>
                      <a:lnTo>
                        <a:pt x="40" y="28"/>
                      </a:lnTo>
                      <a:lnTo>
                        <a:pt x="51" y="38"/>
                      </a:lnTo>
                      <a:lnTo>
                        <a:pt x="51" y="31"/>
                      </a:lnTo>
                      <a:lnTo>
                        <a:pt x="58" y="37"/>
                      </a:lnTo>
                      <a:lnTo>
                        <a:pt x="54" y="29"/>
                      </a:lnTo>
                      <a:lnTo>
                        <a:pt x="62" y="33"/>
                      </a:lnTo>
                      <a:lnTo>
                        <a:pt x="52" y="24"/>
                      </a:lnTo>
                      <a:lnTo>
                        <a:pt x="65" y="18"/>
                      </a:lnTo>
                      <a:lnTo>
                        <a:pt x="73" y="17"/>
                      </a:lnTo>
                      <a:lnTo>
                        <a:pt x="89" y="22"/>
                      </a:lnTo>
                      <a:lnTo>
                        <a:pt x="96" y="7"/>
                      </a:lnTo>
                      <a:lnTo>
                        <a:pt x="93" y="0"/>
                      </a:lnTo>
                      <a:lnTo>
                        <a:pt x="91" y="0"/>
                      </a:lnTo>
                      <a:lnTo>
                        <a:pt x="91" y="6"/>
                      </a:lnTo>
                      <a:lnTo>
                        <a:pt x="85" y="9"/>
                      </a:lnTo>
                      <a:lnTo>
                        <a:pt x="82" y="11"/>
                      </a:lnTo>
                      <a:lnTo>
                        <a:pt x="65" y="4"/>
                      </a:lnTo>
                      <a:lnTo>
                        <a:pt x="42" y="9"/>
                      </a:lnTo>
                      <a:lnTo>
                        <a:pt x="12" y="20"/>
                      </a:lnTo>
                      <a:lnTo>
                        <a:pt x="14" y="26"/>
                      </a:lnTo>
                      <a:lnTo>
                        <a:pt x="0" y="44"/>
                      </a:lnTo>
                      <a:lnTo>
                        <a:pt x="9" y="55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9" name=""/>
                <p:cNvSpPr/>
                <p:nvPr/>
              </p:nvSpPr>
              <p:spPr>
                <a:xfrm>
                  <a:off x="4644720" y="3551040"/>
                  <a:ext cx="152640" cy="130320"/>
                </a:xfrm>
                <a:custGeom>
                  <a:avLst/>
                  <a:gdLst/>
                  <a:ahLst/>
                  <a:rect l="l" t="t" r="r" b="b"/>
                  <a:pathLst>
                    <a:path w="96" h="82">
                      <a:moveTo>
                        <a:pt x="9" y="55"/>
                      </a:moveTo>
                      <a:lnTo>
                        <a:pt x="14" y="57"/>
                      </a:lnTo>
                      <a:lnTo>
                        <a:pt x="14" y="59"/>
                      </a:lnTo>
                      <a:lnTo>
                        <a:pt x="9" y="59"/>
                      </a:lnTo>
                      <a:lnTo>
                        <a:pt x="14" y="69"/>
                      </a:lnTo>
                      <a:lnTo>
                        <a:pt x="38" y="68"/>
                      </a:lnTo>
                      <a:lnTo>
                        <a:pt x="45" y="71"/>
                      </a:lnTo>
                      <a:lnTo>
                        <a:pt x="42" y="75"/>
                      </a:lnTo>
                      <a:lnTo>
                        <a:pt x="52" y="75"/>
                      </a:lnTo>
                      <a:lnTo>
                        <a:pt x="58" y="82"/>
                      </a:lnTo>
                      <a:lnTo>
                        <a:pt x="58" y="71"/>
                      </a:lnTo>
                      <a:lnTo>
                        <a:pt x="36" y="59"/>
                      </a:lnTo>
                      <a:lnTo>
                        <a:pt x="42" y="57"/>
                      </a:lnTo>
                      <a:lnTo>
                        <a:pt x="42" y="49"/>
                      </a:lnTo>
                      <a:lnTo>
                        <a:pt x="45" y="51"/>
                      </a:lnTo>
                      <a:lnTo>
                        <a:pt x="38" y="37"/>
                      </a:lnTo>
                      <a:lnTo>
                        <a:pt x="38" y="26"/>
                      </a:lnTo>
                      <a:lnTo>
                        <a:pt x="42" y="24"/>
                      </a:lnTo>
                      <a:lnTo>
                        <a:pt x="40" y="28"/>
                      </a:lnTo>
                      <a:lnTo>
                        <a:pt x="51" y="38"/>
                      </a:lnTo>
                      <a:lnTo>
                        <a:pt x="51" y="31"/>
                      </a:lnTo>
                      <a:lnTo>
                        <a:pt x="58" y="37"/>
                      </a:lnTo>
                      <a:lnTo>
                        <a:pt x="54" y="29"/>
                      </a:lnTo>
                      <a:lnTo>
                        <a:pt x="62" y="33"/>
                      </a:lnTo>
                      <a:lnTo>
                        <a:pt x="52" y="24"/>
                      </a:lnTo>
                      <a:lnTo>
                        <a:pt x="65" y="18"/>
                      </a:lnTo>
                      <a:lnTo>
                        <a:pt x="73" y="17"/>
                      </a:lnTo>
                      <a:lnTo>
                        <a:pt x="89" y="22"/>
                      </a:lnTo>
                      <a:lnTo>
                        <a:pt x="96" y="7"/>
                      </a:lnTo>
                      <a:lnTo>
                        <a:pt x="93" y="0"/>
                      </a:lnTo>
                      <a:lnTo>
                        <a:pt x="91" y="0"/>
                      </a:lnTo>
                      <a:lnTo>
                        <a:pt x="91" y="6"/>
                      </a:lnTo>
                      <a:lnTo>
                        <a:pt x="85" y="9"/>
                      </a:lnTo>
                      <a:lnTo>
                        <a:pt x="82" y="11"/>
                      </a:lnTo>
                      <a:lnTo>
                        <a:pt x="65" y="4"/>
                      </a:lnTo>
                      <a:lnTo>
                        <a:pt x="42" y="9"/>
                      </a:lnTo>
                      <a:lnTo>
                        <a:pt x="12" y="20"/>
                      </a:lnTo>
                      <a:lnTo>
                        <a:pt x="14" y="26"/>
                      </a:lnTo>
                      <a:lnTo>
                        <a:pt x="0" y="44"/>
                      </a:lnTo>
                      <a:lnTo>
                        <a:pt x="9" y="55"/>
                      </a:lnTo>
                      <a:lnTo>
                        <a:pt x="9" y="55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0" name=""/>
                <p:cNvSpPr/>
                <p:nvPr/>
              </p:nvSpPr>
              <p:spPr>
                <a:xfrm>
                  <a:off x="4632120" y="3617640"/>
                  <a:ext cx="9720" cy="11160"/>
                </a:xfrm>
                <a:custGeom>
                  <a:avLst/>
                  <a:gdLst/>
                  <a:ahLst/>
                  <a:rect l="l" t="t" r="r" b="b"/>
                  <a:pathLst>
                    <a:path w="6" h="7">
                      <a:moveTo>
                        <a:pt x="6" y="7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1" name=""/>
                <p:cNvSpPr/>
                <p:nvPr/>
              </p:nvSpPr>
              <p:spPr>
                <a:xfrm>
                  <a:off x="4632120" y="3617640"/>
                  <a:ext cx="9720" cy="11160"/>
                </a:xfrm>
                <a:custGeom>
                  <a:avLst/>
                  <a:gdLst/>
                  <a:ahLst/>
                  <a:rect l="l" t="t" r="r" b="b"/>
                  <a:pathLst>
                    <a:path w="6" h="7">
                      <a:moveTo>
                        <a:pt x="6" y="7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6" y="7"/>
                      </a:lnTo>
                      <a:lnTo>
                        <a:pt x="6" y="7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2" name=""/>
                <p:cNvSpPr/>
                <p:nvPr/>
              </p:nvSpPr>
              <p:spPr>
                <a:xfrm>
                  <a:off x="4649760" y="3659040"/>
                  <a:ext cx="9360" cy="11160"/>
                </a:xfrm>
                <a:custGeom>
                  <a:avLst/>
                  <a:gdLst/>
                  <a:ahLst/>
                  <a:rect l="l" t="t" r="r" b="b"/>
                  <a:pathLst>
                    <a:path w="6" h="7">
                      <a:moveTo>
                        <a:pt x="6" y="7"/>
                      </a:move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3" name=""/>
                <p:cNvSpPr/>
                <p:nvPr/>
              </p:nvSpPr>
              <p:spPr>
                <a:xfrm>
                  <a:off x="4649760" y="3659040"/>
                  <a:ext cx="9360" cy="11160"/>
                </a:xfrm>
                <a:custGeom>
                  <a:avLst/>
                  <a:gdLst/>
                  <a:ahLst/>
                  <a:rect l="l" t="t" r="r" b="b"/>
                  <a:pathLst>
                    <a:path w="6" h="7">
                      <a:moveTo>
                        <a:pt x="6" y="7"/>
                      </a:move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6" y="7"/>
                      </a:lnTo>
                      <a:lnTo>
                        <a:pt x="6" y="7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4" name=""/>
                <p:cNvSpPr/>
                <p:nvPr/>
              </p:nvSpPr>
              <p:spPr>
                <a:xfrm>
                  <a:off x="4667040" y="3663720"/>
                  <a:ext cx="55800" cy="55800"/>
                </a:xfrm>
                <a:custGeom>
                  <a:avLst/>
                  <a:gdLst/>
                  <a:ahLst/>
                  <a:rect l="l" t="t" r="r" b="b"/>
                  <a:pathLst>
                    <a:path w="35" h="35">
                      <a:moveTo>
                        <a:pt x="13" y="0"/>
                      </a:moveTo>
                      <a:lnTo>
                        <a:pt x="4" y="0"/>
                      </a:lnTo>
                      <a:lnTo>
                        <a:pt x="0" y="9"/>
                      </a:lnTo>
                      <a:lnTo>
                        <a:pt x="7" y="19"/>
                      </a:lnTo>
                      <a:lnTo>
                        <a:pt x="7" y="26"/>
                      </a:lnTo>
                      <a:lnTo>
                        <a:pt x="11" y="29"/>
                      </a:lnTo>
                      <a:lnTo>
                        <a:pt x="13" y="24"/>
                      </a:lnTo>
                      <a:lnTo>
                        <a:pt x="18" y="35"/>
                      </a:lnTo>
                      <a:lnTo>
                        <a:pt x="24" y="28"/>
                      </a:lnTo>
                      <a:lnTo>
                        <a:pt x="31" y="35"/>
                      </a:lnTo>
                      <a:lnTo>
                        <a:pt x="24" y="13"/>
                      </a:lnTo>
                      <a:lnTo>
                        <a:pt x="31" y="19"/>
                      </a:lnTo>
                      <a:lnTo>
                        <a:pt x="35" y="15"/>
                      </a:lnTo>
                      <a:lnTo>
                        <a:pt x="31" y="6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5" name=""/>
                <p:cNvSpPr/>
                <p:nvPr/>
              </p:nvSpPr>
              <p:spPr>
                <a:xfrm>
                  <a:off x="4667040" y="3663720"/>
                  <a:ext cx="55800" cy="55800"/>
                </a:xfrm>
                <a:custGeom>
                  <a:avLst/>
                  <a:gdLst/>
                  <a:ahLst/>
                  <a:rect l="l" t="t" r="r" b="b"/>
                  <a:pathLst>
                    <a:path w="35" h="35">
                      <a:moveTo>
                        <a:pt x="13" y="0"/>
                      </a:moveTo>
                      <a:lnTo>
                        <a:pt x="4" y="0"/>
                      </a:lnTo>
                      <a:lnTo>
                        <a:pt x="0" y="9"/>
                      </a:lnTo>
                      <a:lnTo>
                        <a:pt x="7" y="19"/>
                      </a:lnTo>
                      <a:lnTo>
                        <a:pt x="7" y="26"/>
                      </a:lnTo>
                      <a:lnTo>
                        <a:pt x="11" y="29"/>
                      </a:lnTo>
                      <a:lnTo>
                        <a:pt x="13" y="24"/>
                      </a:lnTo>
                      <a:lnTo>
                        <a:pt x="18" y="35"/>
                      </a:lnTo>
                      <a:lnTo>
                        <a:pt x="24" y="28"/>
                      </a:lnTo>
                      <a:lnTo>
                        <a:pt x="31" y="35"/>
                      </a:lnTo>
                      <a:lnTo>
                        <a:pt x="24" y="13"/>
                      </a:lnTo>
                      <a:lnTo>
                        <a:pt x="31" y="19"/>
                      </a:lnTo>
                      <a:lnTo>
                        <a:pt x="35" y="15"/>
                      </a:lnTo>
                      <a:lnTo>
                        <a:pt x="31" y="6"/>
                      </a:lnTo>
                      <a:lnTo>
                        <a:pt x="13" y="0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6" name=""/>
                <p:cNvSpPr/>
                <p:nvPr/>
              </p:nvSpPr>
              <p:spPr>
                <a:xfrm>
                  <a:off x="4757760" y="3673440"/>
                  <a:ext cx="4680" cy="7920"/>
                </a:xfrm>
                <a:custGeom>
                  <a:avLst/>
                  <a:gdLst/>
                  <a:ahLst/>
                  <a:rect l="l" t="t" r="r" b="b"/>
                  <a:pathLst>
                    <a:path w="3" h="5">
                      <a:moveTo>
                        <a:pt x="3" y="5"/>
                      </a:move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7" name=""/>
                <p:cNvSpPr/>
                <p:nvPr/>
              </p:nvSpPr>
              <p:spPr>
                <a:xfrm>
                  <a:off x="4757760" y="3673440"/>
                  <a:ext cx="4680" cy="7920"/>
                </a:xfrm>
                <a:custGeom>
                  <a:avLst/>
                  <a:gdLst/>
                  <a:ahLst/>
                  <a:rect l="l" t="t" r="r" b="b"/>
                  <a:pathLst>
                    <a:path w="3" h="5">
                      <a:moveTo>
                        <a:pt x="3" y="5"/>
                      </a:moveTo>
                      <a:lnTo>
                        <a:pt x="3" y="2"/>
                      </a:lnTo>
                      <a:lnTo>
                        <a:pt x="0" y="0"/>
                      </a:lnTo>
                      <a:lnTo>
                        <a:pt x="3" y="5"/>
                      </a:lnTo>
                      <a:lnTo>
                        <a:pt x="3" y="5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8" name=""/>
                <p:cNvSpPr/>
                <p:nvPr/>
              </p:nvSpPr>
              <p:spPr>
                <a:xfrm>
                  <a:off x="4725720" y="3744720"/>
                  <a:ext cx="66960" cy="20880"/>
                </a:xfrm>
                <a:custGeom>
                  <a:avLst/>
                  <a:gdLst/>
                  <a:ahLst/>
                  <a:rect l="l" t="t" r="r" b="b"/>
                  <a:pathLst>
                    <a:path w="42" h="13">
                      <a:moveTo>
                        <a:pt x="23" y="4"/>
                      </a:moveTo>
                      <a:lnTo>
                        <a:pt x="12" y="4"/>
                      </a:lnTo>
                      <a:lnTo>
                        <a:pt x="9" y="0"/>
                      </a:lnTo>
                      <a:lnTo>
                        <a:pt x="3" y="0"/>
                      </a:ln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20" y="13"/>
                      </a:lnTo>
                      <a:lnTo>
                        <a:pt x="40" y="11"/>
                      </a:lnTo>
                      <a:lnTo>
                        <a:pt x="42" y="6"/>
                      </a:lnTo>
                      <a:lnTo>
                        <a:pt x="36" y="8"/>
                      </a:lnTo>
                      <a:lnTo>
                        <a:pt x="23" y="4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9" name=""/>
                <p:cNvSpPr/>
                <p:nvPr/>
              </p:nvSpPr>
              <p:spPr>
                <a:xfrm>
                  <a:off x="4725720" y="3744720"/>
                  <a:ext cx="66960" cy="20880"/>
                </a:xfrm>
                <a:custGeom>
                  <a:avLst/>
                  <a:gdLst/>
                  <a:ahLst/>
                  <a:rect l="l" t="t" r="r" b="b"/>
                  <a:pathLst>
                    <a:path w="42" h="13">
                      <a:moveTo>
                        <a:pt x="23" y="4"/>
                      </a:moveTo>
                      <a:lnTo>
                        <a:pt x="12" y="4"/>
                      </a:lnTo>
                      <a:lnTo>
                        <a:pt x="9" y="0"/>
                      </a:lnTo>
                      <a:lnTo>
                        <a:pt x="3" y="0"/>
                      </a:ln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20" y="13"/>
                      </a:lnTo>
                      <a:lnTo>
                        <a:pt x="40" y="11"/>
                      </a:lnTo>
                      <a:lnTo>
                        <a:pt x="42" y="6"/>
                      </a:lnTo>
                      <a:lnTo>
                        <a:pt x="36" y="8"/>
                      </a:lnTo>
                      <a:lnTo>
                        <a:pt x="23" y="4"/>
                      </a:lnTo>
                      <a:lnTo>
                        <a:pt x="23" y="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0" name=""/>
                <p:cNvSpPr/>
                <p:nvPr/>
              </p:nvSpPr>
              <p:spPr>
                <a:xfrm>
                  <a:off x="4829040" y="3719520"/>
                  <a:ext cx="12600" cy="14040"/>
                </a:xfrm>
                <a:custGeom>
                  <a:avLst/>
                  <a:gdLst/>
                  <a:ahLst/>
                  <a:rect l="l" t="t" r="r" b="b"/>
                  <a:pathLst>
                    <a:path w="8" h="9">
                      <a:moveTo>
                        <a:pt x="4" y="7"/>
                      </a:moveTo>
                      <a:lnTo>
                        <a:pt x="8" y="0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1" name=""/>
                <p:cNvSpPr/>
                <p:nvPr/>
              </p:nvSpPr>
              <p:spPr>
                <a:xfrm>
                  <a:off x="4829040" y="3719520"/>
                  <a:ext cx="12600" cy="14040"/>
                </a:xfrm>
                <a:custGeom>
                  <a:avLst/>
                  <a:gdLst/>
                  <a:ahLst/>
                  <a:rect l="l" t="t" r="r" b="b"/>
                  <a:pathLst>
                    <a:path w="8" h="9">
                      <a:moveTo>
                        <a:pt x="4" y="7"/>
                      </a:moveTo>
                      <a:lnTo>
                        <a:pt x="8" y="0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4" y="7"/>
                      </a:lnTo>
                      <a:lnTo>
                        <a:pt x="4" y="7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2" name=""/>
                <p:cNvSpPr/>
                <p:nvPr/>
              </p:nvSpPr>
              <p:spPr>
                <a:xfrm>
                  <a:off x="4782960" y="3652560"/>
                  <a:ext cx="6480" cy="11160"/>
                </a:xfrm>
                <a:custGeom>
                  <a:avLst/>
                  <a:gdLst/>
                  <a:ahLst/>
                  <a:rect l="l" t="t" r="r" b="b"/>
                  <a:pathLst>
                    <a:path w="4" h="7">
                      <a:moveTo>
                        <a:pt x="0" y="7"/>
                      </a:move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3" name=""/>
                <p:cNvSpPr/>
                <p:nvPr/>
              </p:nvSpPr>
              <p:spPr>
                <a:xfrm>
                  <a:off x="4782960" y="3652560"/>
                  <a:ext cx="6480" cy="11160"/>
                </a:xfrm>
                <a:custGeom>
                  <a:avLst/>
                  <a:gdLst/>
                  <a:ahLst/>
                  <a:rect l="l" t="t" r="r" b="b"/>
                  <a:pathLst>
                    <a:path w="4" h="7">
                      <a:moveTo>
                        <a:pt x="0" y="7"/>
                      </a:move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4" name=""/>
                <p:cNvSpPr/>
                <p:nvPr/>
              </p:nvSpPr>
              <p:spPr>
                <a:xfrm>
                  <a:off x="4782960" y="3628800"/>
                  <a:ext cx="14400" cy="9720"/>
                </a:xfrm>
                <a:custGeom>
                  <a:avLst/>
                  <a:gdLst/>
                  <a:ahLst/>
                  <a:rect l="l" t="t" r="r" b="b"/>
                  <a:pathLst>
                    <a:path w="9" h="6">
                      <a:moveTo>
                        <a:pt x="9" y="6"/>
                      </a:move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9" y="6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5" name=""/>
                <p:cNvSpPr/>
                <p:nvPr/>
              </p:nvSpPr>
              <p:spPr>
                <a:xfrm>
                  <a:off x="4782960" y="3628800"/>
                  <a:ext cx="14400" cy="9720"/>
                </a:xfrm>
                <a:custGeom>
                  <a:avLst/>
                  <a:gdLst/>
                  <a:ahLst/>
                  <a:rect l="l" t="t" r="r" b="b"/>
                  <a:pathLst>
                    <a:path w="9" h="6">
                      <a:moveTo>
                        <a:pt x="9" y="6"/>
                      </a:move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9" y="6"/>
                      </a:lnTo>
                      <a:lnTo>
                        <a:pt x="9" y="6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6" name=""/>
                <p:cNvSpPr/>
                <p:nvPr/>
              </p:nvSpPr>
              <p:spPr>
                <a:xfrm>
                  <a:off x="4760640" y="3609720"/>
                  <a:ext cx="7920" cy="5040"/>
                </a:xfrm>
                <a:custGeom>
                  <a:avLst/>
                  <a:gdLst/>
                  <a:ahLst/>
                  <a:rect l="l" t="t" r="r" b="b"/>
                  <a:pathLst>
                    <a:path w="5" h="3">
                      <a:moveTo>
                        <a:pt x="0" y="3"/>
                      </a:moveTo>
                      <a:lnTo>
                        <a:pt x="1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760" bIns="-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7" name=""/>
                <p:cNvSpPr/>
                <p:nvPr/>
              </p:nvSpPr>
              <p:spPr>
                <a:xfrm>
                  <a:off x="4760640" y="3609720"/>
                  <a:ext cx="7920" cy="5040"/>
                </a:xfrm>
                <a:custGeom>
                  <a:avLst/>
                  <a:gdLst/>
                  <a:ahLst/>
                  <a:rect l="l" t="t" r="r" b="b"/>
                  <a:pathLst>
                    <a:path w="5" h="3">
                      <a:moveTo>
                        <a:pt x="0" y="3"/>
                      </a:moveTo>
                      <a:lnTo>
                        <a:pt x="1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760" bIns="-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8" name=""/>
                <p:cNvSpPr/>
                <p:nvPr/>
              </p:nvSpPr>
              <p:spPr>
                <a:xfrm>
                  <a:off x="4748040" y="3582720"/>
                  <a:ext cx="6480" cy="6480"/>
                </a:xfrm>
                <a:custGeom>
                  <a:avLst/>
                  <a:gdLst/>
                  <a:ahLst/>
                  <a:rect l="l" t="t" r="r" b="b"/>
                  <a:pathLst>
                    <a:path w="4" h="4">
                      <a:moveTo>
                        <a:pt x="4" y="4"/>
                      </a:move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9" name=""/>
                <p:cNvSpPr/>
                <p:nvPr/>
              </p:nvSpPr>
              <p:spPr>
                <a:xfrm>
                  <a:off x="4748040" y="3582720"/>
                  <a:ext cx="6480" cy="6480"/>
                </a:xfrm>
                <a:custGeom>
                  <a:avLst/>
                  <a:gdLst/>
                  <a:ahLst/>
                  <a:rect l="l" t="t" r="r" b="b"/>
                  <a:pathLst>
                    <a:path w="4" h="4">
                      <a:moveTo>
                        <a:pt x="4" y="4"/>
                      </a:move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4" y="4"/>
                      </a:lnTo>
                      <a:lnTo>
                        <a:pt x="4" y="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0" name=""/>
                <p:cNvSpPr/>
                <p:nvPr/>
              </p:nvSpPr>
              <p:spPr>
                <a:xfrm>
                  <a:off x="4713120" y="3638520"/>
                  <a:ext cx="38160" cy="34920"/>
                </a:xfrm>
                <a:custGeom>
                  <a:avLst/>
                  <a:gdLst/>
                  <a:ahLst/>
                  <a:rect l="l" t="t" r="r" b="b"/>
                  <a:pathLst>
                    <a:path w="24" h="22">
                      <a:moveTo>
                        <a:pt x="24" y="20"/>
                      </a:moveTo>
                      <a:lnTo>
                        <a:pt x="19" y="9"/>
                      </a:lnTo>
                      <a:lnTo>
                        <a:pt x="6" y="0"/>
                      </a:lnTo>
                      <a:lnTo>
                        <a:pt x="0" y="5"/>
                      </a:lnTo>
                      <a:lnTo>
                        <a:pt x="19" y="16"/>
                      </a:lnTo>
                      <a:lnTo>
                        <a:pt x="22" y="22"/>
                      </a:lnTo>
                      <a:lnTo>
                        <a:pt x="24" y="22"/>
                      </a:lnTo>
                      <a:lnTo>
                        <a:pt x="24" y="2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1" name=""/>
                <p:cNvSpPr/>
                <p:nvPr/>
              </p:nvSpPr>
              <p:spPr>
                <a:xfrm>
                  <a:off x="4713120" y="3638520"/>
                  <a:ext cx="38160" cy="34920"/>
                </a:xfrm>
                <a:custGeom>
                  <a:avLst/>
                  <a:gdLst/>
                  <a:ahLst/>
                  <a:rect l="l" t="t" r="r" b="b"/>
                  <a:pathLst>
                    <a:path w="24" h="22">
                      <a:moveTo>
                        <a:pt x="24" y="20"/>
                      </a:moveTo>
                      <a:lnTo>
                        <a:pt x="19" y="9"/>
                      </a:lnTo>
                      <a:lnTo>
                        <a:pt x="6" y="0"/>
                      </a:lnTo>
                      <a:lnTo>
                        <a:pt x="0" y="5"/>
                      </a:lnTo>
                      <a:lnTo>
                        <a:pt x="19" y="16"/>
                      </a:lnTo>
                      <a:lnTo>
                        <a:pt x="22" y="22"/>
                      </a:lnTo>
                      <a:lnTo>
                        <a:pt x="24" y="22"/>
                      </a:lnTo>
                      <a:lnTo>
                        <a:pt x="24" y="20"/>
                      </a:lnTo>
                      <a:lnTo>
                        <a:pt x="24" y="2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2" name=""/>
                <p:cNvSpPr/>
                <p:nvPr/>
              </p:nvSpPr>
              <p:spPr>
                <a:xfrm>
                  <a:off x="3562200" y="2489040"/>
                  <a:ext cx="264960" cy="182520"/>
                </a:xfrm>
                <a:custGeom>
                  <a:avLst/>
                  <a:gdLst/>
                  <a:ahLst/>
                  <a:rect l="l" t="t" r="r" b="b"/>
                  <a:pathLst>
                    <a:path w="167" h="115">
                      <a:moveTo>
                        <a:pt x="113" y="95"/>
                      </a:moveTo>
                      <a:lnTo>
                        <a:pt x="89" y="115"/>
                      </a:lnTo>
                      <a:lnTo>
                        <a:pt x="69" y="109"/>
                      </a:lnTo>
                      <a:lnTo>
                        <a:pt x="51" y="97"/>
                      </a:lnTo>
                      <a:lnTo>
                        <a:pt x="29" y="98"/>
                      </a:lnTo>
                      <a:lnTo>
                        <a:pt x="27" y="91"/>
                      </a:lnTo>
                      <a:lnTo>
                        <a:pt x="40" y="87"/>
                      </a:lnTo>
                      <a:lnTo>
                        <a:pt x="40" y="80"/>
                      </a:lnTo>
                      <a:lnTo>
                        <a:pt x="36" y="82"/>
                      </a:lnTo>
                      <a:lnTo>
                        <a:pt x="40" y="73"/>
                      </a:lnTo>
                      <a:lnTo>
                        <a:pt x="36" y="76"/>
                      </a:lnTo>
                      <a:lnTo>
                        <a:pt x="29" y="64"/>
                      </a:lnTo>
                      <a:lnTo>
                        <a:pt x="9" y="66"/>
                      </a:lnTo>
                      <a:lnTo>
                        <a:pt x="25" y="56"/>
                      </a:lnTo>
                      <a:lnTo>
                        <a:pt x="40" y="56"/>
                      </a:lnTo>
                      <a:lnTo>
                        <a:pt x="42" y="49"/>
                      </a:lnTo>
                      <a:lnTo>
                        <a:pt x="31" y="51"/>
                      </a:lnTo>
                      <a:lnTo>
                        <a:pt x="40" y="42"/>
                      </a:lnTo>
                      <a:lnTo>
                        <a:pt x="31" y="36"/>
                      </a:lnTo>
                      <a:lnTo>
                        <a:pt x="0" y="40"/>
                      </a:lnTo>
                      <a:lnTo>
                        <a:pt x="2" y="35"/>
                      </a:lnTo>
                      <a:lnTo>
                        <a:pt x="11" y="36"/>
                      </a:lnTo>
                      <a:lnTo>
                        <a:pt x="5" y="27"/>
                      </a:lnTo>
                      <a:lnTo>
                        <a:pt x="18" y="33"/>
                      </a:lnTo>
                      <a:lnTo>
                        <a:pt x="11" y="25"/>
                      </a:lnTo>
                      <a:lnTo>
                        <a:pt x="12" y="25"/>
                      </a:lnTo>
                      <a:lnTo>
                        <a:pt x="9" y="18"/>
                      </a:lnTo>
                      <a:lnTo>
                        <a:pt x="16" y="18"/>
                      </a:lnTo>
                      <a:lnTo>
                        <a:pt x="12" y="16"/>
                      </a:lnTo>
                      <a:lnTo>
                        <a:pt x="31" y="25"/>
                      </a:lnTo>
                      <a:lnTo>
                        <a:pt x="31" y="16"/>
                      </a:lnTo>
                      <a:lnTo>
                        <a:pt x="23" y="13"/>
                      </a:lnTo>
                      <a:lnTo>
                        <a:pt x="31" y="11"/>
                      </a:lnTo>
                      <a:lnTo>
                        <a:pt x="20" y="9"/>
                      </a:lnTo>
                      <a:lnTo>
                        <a:pt x="22" y="4"/>
                      </a:lnTo>
                      <a:lnTo>
                        <a:pt x="31" y="5"/>
                      </a:lnTo>
                      <a:lnTo>
                        <a:pt x="47" y="20"/>
                      </a:lnTo>
                      <a:lnTo>
                        <a:pt x="43" y="24"/>
                      </a:lnTo>
                      <a:lnTo>
                        <a:pt x="49" y="29"/>
                      </a:lnTo>
                      <a:lnTo>
                        <a:pt x="42" y="31"/>
                      </a:lnTo>
                      <a:lnTo>
                        <a:pt x="47" y="36"/>
                      </a:lnTo>
                      <a:lnTo>
                        <a:pt x="51" y="49"/>
                      </a:lnTo>
                      <a:lnTo>
                        <a:pt x="54" y="42"/>
                      </a:lnTo>
                      <a:lnTo>
                        <a:pt x="56" y="33"/>
                      </a:lnTo>
                      <a:lnTo>
                        <a:pt x="64" y="36"/>
                      </a:lnTo>
                      <a:lnTo>
                        <a:pt x="64" y="16"/>
                      </a:lnTo>
                      <a:lnTo>
                        <a:pt x="76" y="31"/>
                      </a:lnTo>
                      <a:lnTo>
                        <a:pt x="78" y="18"/>
                      </a:lnTo>
                      <a:lnTo>
                        <a:pt x="87" y="13"/>
                      </a:lnTo>
                      <a:lnTo>
                        <a:pt x="98" y="33"/>
                      </a:lnTo>
                      <a:lnTo>
                        <a:pt x="95" y="14"/>
                      </a:lnTo>
                      <a:lnTo>
                        <a:pt x="105" y="20"/>
                      </a:lnTo>
                      <a:lnTo>
                        <a:pt x="109" y="14"/>
                      </a:lnTo>
                      <a:lnTo>
                        <a:pt x="124" y="14"/>
                      </a:lnTo>
                      <a:lnTo>
                        <a:pt x="120" y="2"/>
                      </a:lnTo>
                      <a:lnTo>
                        <a:pt x="126" y="0"/>
                      </a:lnTo>
                      <a:lnTo>
                        <a:pt x="136" y="14"/>
                      </a:lnTo>
                      <a:lnTo>
                        <a:pt x="149" y="5"/>
                      </a:lnTo>
                      <a:lnTo>
                        <a:pt x="144" y="18"/>
                      </a:lnTo>
                      <a:lnTo>
                        <a:pt x="149" y="18"/>
                      </a:lnTo>
                      <a:lnTo>
                        <a:pt x="147" y="31"/>
                      </a:lnTo>
                      <a:lnTo>
                        <a:pt x="160" y="33"/>
                      </a:lnTo>
                      <a:lnTo>
                        <a:pt x="164" y="42"/>
                      </a:lnTo>
                      <a:lnTo>
                        <a:pt x="162" y="47"/>
                      </a:lnTo>
                      <a:lnTo>
                        <a:pt x="167" y="49"/>
                      </a:lnTo>
                      <a:lnTo>
                        <a:pt x="164" y="60"/>
                      </a:lnTo>
                      <a:lnTo>
                        <a:pt x="153" y="67"/>
                      </a:lnTo>
                      <a:lnTo>
                        <a:pt x="156" y="69"/>
                      </a:lnTo>
                      <a:lnTo>
                        <a:pt x="146" y="84"/>
                      </a:lnTo>
                      <a:lnTo>
                        <a:pt x="140" y="78"/>
                      </a:lnTo>
                      <a:lnTo>
                        <a:pt x="126" y="95"/>
                      </a:lnTo>
                      <a:lnTo>
                        <a:pt x="113" y="95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3" name=""/>
                <p:cNvSpPr/>
                <p:nvPr/>
              </p:nvSpPr>
              <p:spPr>
                <a:xfrm>
                  <a:off x="3562200" y="2489040"/>
                  <a:ext cx="264960" cy="182520"/>
                </a:xfrm>
                <a:custGeom>
                  <a:avLst/>
                  <a:gdLst/>
                  <a:ahLst/>
                  <a:rect l="l" t="t" r="r" b="b"/>
                  <a:pathLst>
                    <a:path w="167" h="115">
                      <a:moveTo>
                        <a:pt x="113" y="95"/>
                      </a:moveTo>
                      <a:lnTo>
                        <a:pt x="89" y="115"/>
                      </a:lnTo>
                      <a:lnTo>
                        <a:pt x="69" y="109"/>
                      </a:lnTo>
                      <a:lnTo>
                        <a:pt x="51" y="97"/>
                      </a:lnTo>
                      <a:lnTo>
                        <a:pt x="29" y="98"/>
                      </a:lnTo>
                      <a:lnTo>
                        <a:pt x="27" y="91"/>
                      </a:lnTo>
                      <a:lnTo>
                        <a:pt x="40" y="87"/>
                      </a:lnTo>
                      <a:lnTo>
                        <a:pt x="40" y="80"/>
                      </a:lnTo>
                      <a:lnTo>
                        <a:pt x="36" y="82"/>
                      </a:lnTo>
                      <a:lnTo>
                        <a:pt x="40" y="73"/>
                      </a:lnTo>
                      <a:lnTo>
                        <a:pt x="36" y="76"/>
                      </a:lnTo>
                      <a:lnTo>
                        <a:pt x="29" y="64"/>
                      </a:lnTo>
                      <a:lnTo>
                        <a:pt x="9" y="66"/>
                      </a:lnTo>
                      <a:lnTo>
                        <a:pt x="25" y="56"/>
                      </a:lnTo>
                      <a:lnTo>
                        <a:pt x="40" y="56"/>
                      </a:lnTo>
                      <a:lnTo>
                        <a:pt x="42" y="49"/>
                      </a:lnTo>
                      <a:lnTo>
                        <a:pt x="31" y="51"/>
                      </a:lnTo>
                      <a:lnTo>
                        <a:pt x="40" y="42"/>
                      </a:lnTo>
                      <a:lnTo>
                        <a:pt x="31" y="36"/>
                      </a:lnTo>
                      <a:lnTo>
                        <a:pt x="0" y="40"/>
                      </a:lnTo>
                      <a:lnTo>
                        <a:pt x="2" y="35"/>
                      </a:lnTo>
                      <a:lnTo>
                        <a:pt x="11" y="36"/>
                      </a:lnTo>
                      <a:lnTo>
                        <a:pt x="5" y="27"/>
                      </a:lnTo>
                      <a:lnTo>
                        <a:pt x="18" y="33"/>
                      </a:lnTo>
                      <a:lnTo>
                        <a:pt x="11" y="25"/>
                      </a:lnTo>
                      <a:lnTo>
                        <a:pt x="12" y="25"/>
                      </a:lnTo>
                      <a:lnTo>
                        <a:pt x="9" y="18"/>
                      </a:lnTo>
                      <a:lnTo>
                        <a:pt x="16" y="18"/>
                      </a:lnTo>
                      <a:lnTo>
                        <a:pt x="12" y="16"/>
                      </a:lnTo>
                      <a:lnTo>
                        <a:pt x="31" y="25"/>
                      </a:lnTo>
                      <a:lnTo>
                        <a:pt x="31" y="16"/>
                      </a:lnTo>
                      <a:lnTo>
                        <a:pt x="23" y="13"/>
                      </a:lnTo>
                      <a:lnTo>
                        <a:pt x="31" y="11"/>
                      </a:lnTo>
                      <a:lnTo>
                        <a:pt x="20" y="9"/>
                      </a:lnTo>
                      <a:lnTo>
                        <a:pt x="22" y="4"/>
                      </a:lnTo>
                      <a:lnTo>
                        <a:pt x="31" y="5"/>
                      </a:lnTo>
                      <a:lnTo>
                        <a:pt x="47" y="20"/>
                      </a:lnTo>
                      <a:lnTo>
                        <a:pt x="43" y="24"/>
                      </a:lnTo>
                      <a:lnTo>
                        <a:pt x="49" y="29"/>
                      </a:lnTo>
                      <a:lnTo>
                        <a:pt x="42" y="31"/>
                      </a:lnTo>
                      <a:lnTo>
                        <a:pt x="47" y="36"/>
                      </a:lnTo>
                      <a:lnTo>
                        <a:pt x="51" y="49"/>
                      </a:lnTo>
                      <a:lnTo>
                        <a:pt x="54" y="42"/>
                      </a:lnTo>
                      <a:lnTo>
                        <a:pt x="56" y="33"/>
                      </a:lnTo>
                      <a:lnTo>
                        <a:pt x="64" y="36"/>
                      </a:lnTo>
                      <a:lnTo>
                        <a:pt x="64" y="16"/>
                      </a:lnTo>
                      <a:lnTo>
                        <a:pt x="76" y="31"/>
                      </a:lnTo>
                      <a:lnTo>
                        <a:pt x="78" y="18"/>
                      </a:lnTo>
                      <a:lnTo>
                        <a:pt x="87" y="13"/>
                      </a:lnTo>
                      <a:lnTo>
                        <a:pt x="98" y="33"/>
                      </a:lnTo>
                      <a:lnTo>
                        <a:pt x="95" y="14"/>
                      </a:lnTo>
                      <a:lnTo>
                        <a:pt x="105" y="20"/>
                      </a:lnTo>
                      <a:lnTo>
                        <a:pt x="109" y="14"/>
                      </a:lnTo>
                      <a:lnTo>
                        <a:pt x="124" y="14"/>
                      </a:lnTo>
                      <a:lnTo>
                        <a:pt x="120" y="2"/>
                      </a:lnTo>
                      <a:lnTo>
                        <a:pt x="126" y="0"/>
                      </a:lnTo>
                      <a:lnTo>
                        <a:pt x="136" y="14"/>
                      </a:lnTo>
                      <a:lnTo>
                        <a:pt x="149" y="5"/>
                      </a:lnTo>
                      <a:lnTo>
                        <a:pt x="144" y="18"/>
                      </a:lnTo>
                      <a:lnTo>
                        <a:pt x="149" y="18"/>
                      </a:lnTo>
                      <a:lnTo>
                        <a:pt x="147" y="31"/>
                      </a:lnTo>
                      <a:lnTo>
                        <a:pt x="160" y="33"/>
                      </a:lnTo>
                      <a:lnTo>
                        <a:pt x="164" y="42"/>
                      </a:lnTo>
                      <a:lnTo>
                        <a:pt x="162" y="47"/>
                      </a:lnTo>
                      <a:lnTo>
                        <a:pt x="167" y="49"/>
                      </a:lnTo>
                      <a:lnTo>
                        <a:pt x="164" y="60"/>
                      </a:lnTo>
                      <a:lnTo>
                        <a:pt x="153" y="67"/>
                      </a:lnTo>
                      <a:lnTo>
                        <a:pt x="156" y="69"/>
                      </a:lnTo>
                      <a:lnTo>
                        <a:pt x="146" y="84"/>
                      </a:lnTo>
                      <a:lnTo>
                        <a:pt x="140" y="78"/>
                      </a:lnTo>
                      <a:lnTo>
                        <a:pt x="126" y="95"/>
                      </a:lnTo>
                      <a:lnTo>
                        <a:pt x="113" y="95"/>
                      </a:lnTo>
                      <a:lnTo>
                        <a:pt x="113" y="95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4" name=""/>
                <p:cNvSpPr/>
                <p:nvPr/>
              </p:nvSpPr>
              <p:spPr>
                <a:xfrm>
                  <a:off x="4319280" y="3371760"/>
                  <a:ext cx="284400" cy="301680"/>
                </a:xfrm>
                <a:custGeom>
                  <a:avLst/>
                  <a:gdLst/>
                  <a:ahLst/>
                  <a:rect l="l" t="t" r="r" b="b"/>
                  <a:pathLst>
                    <a:path w="179" h="190">
                      <a:moveTo>
                        <a:pt x="104" y="35"/>
                      </a:moveTo>
                      <a:lnTo>
                        <a:pt x="108" y="33"/>
                      </a:lnTo>
                      <a:lnTo>
                        <a:pt x="106" y="27"/>
                      </a:lnTo>
                      <a:lnTo>
                        <a:pt x="102" y="20"/>
                      </a:lnTo>
                      <a:lnTo>
                        <a:pt x="101" y="20"/>
                      </a:lnTo>
                      <a:lnTo>
                        <a:pt x="104" y="15"/>
                      </a:lnTo>
                      <a:lnTo>
                        <a:pt x="88" y="9"/>
                      </a:lnTo>
                      <a:lnTo>
                        <a:pt x="81" y="0"/>
                      </a:lnTo>
                      <a:lnTo>
                        <a:pt x="55" y="6"/>
                      </a:lnTo>
                      <a:lnTo>
                        <a:pt x="55" y="11"/>
                      </a:lnTo>
                      <a:lnTo>
                        <a:pt x="50" y="11"/>
                      </a:lnTo>
                      <a:lnTo>
                        <a:pt x="51" y="18"/>
                      </a:lnTo>
                      <a:lnTo>
                        <a:pt x="39" y="15"/>
                      </a:lnTo>
                      <a:lnTo>
                        <a:pt x="33" y="26"/>
                      </a:lnTo>
                      <a:lnTo>
                        <a:pt x="26" y="17"/>
                      </a:lnTo>
                      <a:lnTo>
                        <a:pt x="17" y="26"/>
                      </a:lnTo>
                      <a:lnTo>
                        <a:pt x="4" y="27"/>
                      </a:lnTo>
                      <a:lnTo>
                        <a:pt x="0" y="29"/>
                      </a:lnTo>
                      <a:lnTo>
                        <a:pt x="4" y="40"/>
                      </a:lnTo>
                      <a:lnTo>
                        <a:pt x="0" y="48"/>
                      </a:lnTo>
                      <a:lnTo>
                        <a:pt x="2" y="49"/>
                      </a:lnTo>
                      <a:lnTo>
                        <a:pt x="4" y="64"/>
                      </a:lnTo>
                      <a:lnTo>
                        <a:pt x="11" y="64"/>
                      </a:lnTo>
                      <a:lnTo>
                        <a:pt x="11" y="71"/>
                      </a:lnTo>
                      <a:lnTo>
                        <a:pt x="20" y="69"/>
                      </a:lnTo>
                      <a:lnTo>
                        <a:pt x="31" y="60"/>
                      </a:lnTo>
                      <a:lnTo>
                        <a:pt x="51" y="68"/>
                      </a:lnTo>
                      <a:lnTo>
                        <a:pt x="57" y="88"/>
                      </a:lnTo>
                      <a:lnTo>
                        <a:pt x="68" y="102"/>
                      </a:lnTo>
                      <a:lnTo>
                        <a:pt x="73" y="102"/>
                      </a:lnTo>
                      <a:lnTo>
                        <a:pt x="95" y="124"/>
                      </a:lnTo>
                      <a:lnTo>
                        <a:pt x="106" y="124"/>
                      </a:lnTo>
                      <a:lnTo>
                        <a:pt x="115" y="137"/>
                      </a:lnTo>
                      <a:lnTo>
                        <a:pt x="123" y="137"/>
                      </a:lnTo>
                      <a:lnTo>
                        <a:pt x="126" y="146"/>
                      </a:lnTo>
                      <a:lnTo>
                        <a:pt x="132" y="150"/>
                      </a:lnTo>
                      <a:lnTo>
                        <a:pt x="135" y="148"/>
                      </a:lnTo>
                      <a:lnTo>
                        <a:pt x="144" y="173"/>
                      </a:lnTo>
                      <a:lnTo>
                        <a:pt x="139" y="175"/>
                      </a:lnTo>
                      <a:lnTo>
                        <a:pt x="135" y="184"/>
                      </a:lnTo>
                      <a:lnTo>
                        <a:pt x="137" y="190"/>
                      </a:lnTo>
                      <a:lnTo>
                        <a:pt x="143" y="190"/>
                      </a:lnTo>
                      <a:lnTo>
                        <a:pt x="148" y="181"/>
                      </a:lnTo>
                      <a:lnTo>
                        <a:pt x="150" y="172"/>
                      </a:lnTo>
                      <a:lnTo>
                        <a:pt x="157" y="168"/>
                      </a:lnTo>
                      <a:lnTo>
                        <a:pt x="157" y="161"/>
                      </a:lnTo>
                      <a:lnTo>
                        <a:pt x="148" y="153"/>
                      </a:lnTo>
                      <a:lnTo>
                        <a:pt x="152" y="142"/>
                      </a:lnTo>
                      <a:lnTo>
                        <a:pt x="159" y="139"/>
                      </a:lnTo>
                      <a:lnTo>
                        <a:pt x="170" y="144"/>
                      </a:lnTo>
                      <a:lnTo>
                        <a:pt x="177" y="153"/>
                      </a:lnTo>
                      <a:lnTo>
                        <a:pt x="179" y="148"/>
                      </a:lnTo>
                      <a:lnTo>
                        <a:pt x="170" y="135"/>
                      </a:lnTo>
                      <a:lnTo>
                        <a:pt x="139" y="120"/>
                      </a:lnTo>
                      <a:lnTo>
                        <a:pt x="143" y="111"/>
                      </a:lnTo>
                      <a:lnTo>
                        <a:pt x="141" y="110"/>
                      </a:lnTo>
                      <a:lnTo>
                        <a:pt x="128" y="111"/>
                      </a:lnTo>
                      <a:lnTo>
                        <a:pt x="121" y="108"/>
                      </a:lnTo>
                      <a:lnTo>
                        <a:pt x="112" y="97"/>
                      </a:lnTo>
                      <a:lnTo>
                        <a:pt x="102" y="77"/>
                      </a:lnTo>
                      <a:lnTo>
                        <a:pt x="88" y="64"/>
                      </a:lnTo>
                      <a:lnTo>
                        <a:pt x="84" y="55"/>
                      </a:lnTo>
                      <a:lnTo>
                        <a:pt x="88" y="48"/>
                      </a:lnTo>
                      <a:lnTo>
                        <a:pt x="84" y="44"/>
                      </a:lnTo>
                      <a:lnTo>
                        <a:pt x="84" y="38"/>
                      </a:lnTo>
                      <a:lnTo>
                        <a:pt x="97" y="31"/>
                      </a:lnTo>
                      <a:lnTo>
                        <a:pt x="102" y="31"/>
                      </a:lnTo>
                      <a:lnTo>
                        <a:pt x="104" y="35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5" name=""/>
                <p:cNvSpPr/>
                <p:nvPr/>
              </p:nvSpPr>
              <p:spPr>
                <a:xfrm>
                  <a:off x="4319280" y="3371760"/>
                  <a:ext cx="284400" cy="301680"/>
                </a:xfrm>
                <a:custGeom>
                  <a:avLst/>
                  <a:gdLst/>
                  <a:ahLst/>
                  <a:rect l="l" t="t" r="r" b="b"/>
                  <a:pathLst>
                    <a:path w="179" h="190">
                      <a:moveTo>
                        <a:pt x="104" y="35"/>
                      </a:moveTo>
                      <a:lnTo>
                        <a:pt x="108" y="33"/>
                      </a:lnTo>
                      <a:lnTo>
                        <a:pt x="106" y="27"/>
                      </a:lnTo>
                      <a:lnTo>
                        <a:pt x="102" y="20"/>
                      </a:lnTo>
                      <a:lnTo>
                        <a:pt x="101" y="20"/>
                      </a:lnTo>
                      <a:lnTo>
                        <a:pt x="104" y="15"/>
                      </a:lnTo>
                      <a:lnTo>
                        <a:pt x="88" y="9"/>
                      </a:lnTo>
                      <a:lnTo>
                        <a:pt x="81" y="0"/>
                      </a:lnTo>
                      <a:lnTo>
                        <a:pt x="55" y="6"/>
                      </a:lnTo>
                      <a:lnTo>
                        <a:pt x="55" y="11"/>
                      </a:lnTo>
                      <a:lnTo>
                        <a:pt x="50" y="11"/>
                      </a:lnTo>
                      <a:lnTo>
                        <a:pt x="51" y="18"/>
                      </a:lnTo>
                      <a:lnTo>
                        <a:pt x="39" y="15"/>
                      </a:lnTo>
                      <a:lnTo>
                        <a:pt x="33" y="26"/>
                      </a:lnTo>
                      <a:lnTo>
                        <a:pt x="26" y="17"/>
                      </a:lnTo>
                      <a:lnTo>
                        <a:pt x="17" y="26"/>
                      </a:lnTo>
                      <a:lnTo>
                        <a:pt x="4" y="27"/>
                      </a:lnTo>
                      <a:lnTo>
                        <a:pt x="0" y="29"/>
                      </a:lnTo>
                      <a:lnTo>
                        <a:pt x="4" y="40"/>
                      </a:lnTo>
                      <a:lnTo>
                        <a:pt x="0" y="48"/>
                      </a:lnTo>
                      <a:lnTo>
                        <a:pt x="2" y="49"/>
                      </a:lnTo>
                      <a:lnTo>
                        <a:pt x="4" y="64"/>
                      </a:lnTo>
                      <a:lnTo>
                        <a:pt x="11" y="64"/>
                      </a:lnTo>
                      <a:lnTo>
                        <a:pt x="11" y="71"/>
                      </a:lnTo>
                      <a:lnTo>
                        <a:pt x="20" y="69"/>
                      </a:lnTo>
                      <a:lnTo>
                        <a:pt x="31" y="60"/>
                      </a:lnTo>
                      <a:lnTo>
                        <a:pt x="51" y="68"/>
                      </a:lnTo>
                      <a:lnTo>
                        <a:pt x="57" y="88"/>
                      </a:lnTo>
                      <a:lnTo>
                        <a:pt x="68" y="102"/>
                      </a:lnTo>
                      <a:lnTo>
                        <a:pt x="73" y="102"/>
                      </a:lnTo>
                      <a:lnTo>
                        <a:pt x="95" y="124"/>
                      </a:lnTo>
                      <a:lnTo>
                        <a:pt x="106" y="124"/>
                      </a:lnTo>
                      <a:lnTo>
                        <a:pt x="115" y="137"/>
                      </a:lnTo>
                      <a:lnTo>
                        <a:pt x="123" y="137"/>
                      </a:lnTo>
                      <a:lnTo>
                        <a:pt x="126" y="146"/>
                      </a:lnTo>
                      <a:lnTo>
                        <a:pt x="132" y="150"/>
                      </a:lnTo>
                      <a:lnTo>
                        <a:pt x="135" y="148"/>
                      </a:lnTo>
                      <a:lnTo>
                        <a:pt x="144" y="173"/>
                      </a:lnTo>
                      <a:lnTo>
                        <a:pt x="139" y="175"/>
                      </a:lnTo>
                      <a:lnTo>
                        <a:pt x="135" y="184"/>
                      </a:lnTo>
                      <a:lnTo>
                        <a:pt x="137" y="190"/>
                      </a:lnTo>
                      <a:lnTo>
                        <a:pt x="143" y="190"/>
                      </a:lnTo>
                      <a:lnTo>
                        <a:pt x="148" y="181"/>
                      </a:lnTo>
                      <a:lnTo>
                        <a:pt x="150" y="172"/>
                      </a:lnTo>
                      <a:lnTo>
                        <a:pt x="157" y="168"/>
                      </a:lnTo>
                      <a:lnTo>
                        <a:pt x="157" y="161"/>
                      </a:lnTo>
                      <a:lnTo>
                        <a:pt x="148" y="153"/>
                      </a:lnTo>
                      <a:lnTo>
                        <a:pt x="152" y="142"/>
                      </a:lnTo>
                      <a:lnTo>
                        <a:pt x="159" y="139"/>
                      </a:lnTo>
                      <a:lnTo>
                        <a:pt x="170" y="144"/>
                      </a:lnTo>
                      <a:lnTo>
                        <a:pt x="177" y="153"/>
                      </a:lnTo>
                      <a:lnTo>
                        <a:pt x="179" y="148"/>
                      </a:lnTo>
                      <a:lnTo>
                        <a:pt x="170" y="135"/>
                      </a:lnTo>
                      <a:lnTo>
                        <a:pt x="139" y="120"/>
                      </a:lnTo>
                      <a:lnTo>
                        <a:pt x="143" y="111"/>
                      </a:lnTo>
                      <a:lnTo>
                        <a:pt x="141" y="110"/>
                      </a:lnTo>
                      <a:lnTo>
                        <a:pt x="128" y="111"/>
                      </a:lnTo>
                      <a:lnTo>
                        <a:pt x="121" y="108"/>
                      </a:lnTo>
                      <a:lnTo>
                        <a:pt x="112" y="97"/>
                      </a:lnTo>
                      <a:lnTo>
                        <a:pt x="102" y="77"/>
                      </a:lnTo>
                      <a:lnTo>
                        <a:pt x="88" y="64"/>
                      </a:lnTo>
                      <a:lnTo>
                        <a:pt x="84" y="55"/>
                      </a:lnTo>
                      <a:lnTo>
                        <a:pt x="88" y="48"/>
                      </a:lnTo>
                      <a:lnTo>
                        <a:pt x="84" y="44"/>
                      </a:lnTo>
                      <a:lnTo>
                        <a:pt x="84" y="38"/>
                      </a:lnTo>
                      <a:lnTo>
                        <a:pt x="97" y="31"/>
                      </a:lnTo>
                      <a:lnTo>
                        <a:pt x="102" y="31"/>
                      </a:lnTo>
                      <a:lnTo>
                        <a:pt x="104" y="35"/>
                      </a:lnTo>
                      <a:lnTo>
                        <a:pt x="104" y="35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6" name=""/>
                <p:cNvSpPr/>
                <p:nvPr/>
              </p:nvSpPr>
              <p:spPr>
                <a:xfrm>
                  <a:off x="4354560" y="3565440"/>
                  <a:ext cx="34920" cy="79200"/>
                </a:xfrm>
                <a:custGeom>
                  <a:avLst/>
                  <a:gdLst/>
                  <a:ahLst/>
                  <a:rect l="l" t="t" r="r" b="b"/>
                  <a:pathLst>
                    <a:path w="22" h="50">
                      <a:moveTo>
                        <a:pt x="15" y="0"/>
                      </a:moveTo>
                      <a:lnTo>
                        <a:pt x="20" y="6"/>
                      </a:lnTo>
                      <a:lnTo>
                        <a:pt x="22" y="13"/>
                      </a:lnTo>
                      <a:lnTo>
                        <a:pt x="22" y="40"/>
                      </a:lnTo>
                      <a:lnTo>
                        <a:pt x="20" y="44"/>
                      </a:lnTo>
                      <a:lnTo>
                        <a:pt x="15" y="42"/>
                      </a:lnTo>
                      <a:lnTo>
                        <a:pt x="9" y="50"/>
                      </a:lnTo>
                      <a:lnTo>
                        <a:pt x="4" y="42"/>
                      </a:lnTo>
                      <a:lnTo>
                        <a:pt x="4" y="29"/>
                      </a:lnTo>
                      <a:lnTo>
                        <a:pt x="0" y="9"/>
                      </a:lnTo>
                      <a:lnTo>
                        <a:pt x="6" y="11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0" bIns="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7" name=""/>
                <p:cNvSpPr/>
                <p:nvPr/>
              </p:nvSpPr>
              <p:spPr>
                <a:xfrm>
                  <a:off x="4354560" y="3565440"/>
                  <a:ext cx="34920" cy="79200"/>
                </a:xfrm>
                <a:custGeom>
                  <a:avLst/>
                  <a:gdLst/>
                  <a:ahLst/>
                  <a:rect l="l" t="t" r="r" b="b"/>
                  <a:pathLst>
                    <a:path w="22" h="50">
                      <a:moveTo>
                        <a:pt x="15" y="0"/>
                      </a:moveTo>
                      <a:lnTo>
                        <a:pt x="20" y="6"/>
                      </a:lnTo>
                      <a:lnTo>
                        <a:pt x="22" y="13"/>
                      </a:lnTo>
                      <a:lnTo>
                        <a:pt x="22" y="40"/>
                      </a:lnTo>
                      <a:lnTo>
                        <a:pt x="20" y="44"/>
                      </a:lnTo>
                      <a:lnTo>
                        <a:pt x="15" y="42"/>
                      </a:lnTo>
                      <a:lnTo>
                        <a:pt x="9" y="50"/>
                      </a:lnTo>
                      <a:lnTo>
                        <a:pt x="4" y="42"/>
                      </a:lnTo>
                      <a:lnTo>
                        <a:pt x="4" y="29"/>
                      </a:lnTo>
                      <a:lnTo>
                        <a:pt x="0" y="9"/>
                      </a:lnTo>
                      <a:lnTo>
                        <a:pt x="6" y="11"/>
                      </a:lnTo>
                      <a:lnTo>
                        <a:pt x="15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0" bIns="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8" name=""/>
                <p:cNvSpPr/>
                <p:nvPr/>
              </p:nvSpPr>
              <p:spPr>
                <a:xfrm>
                  <a:off x="4459320" y="3663720"/>
                  <a:ext cx="74520" cy="46080"/>
                </a:xfrm>
                <a:custGeom>
                  <a:avLst/>
                  <a:gdLst/>
                  <a:ahLst/>
                  <a:rect l="l" t="t" r="r" b="b"/>
                  <a:pathLst>
                    <a:path w="47" h="29">
                      <a:moveTo>
                        <a:pt x="47" y="0"/>
                      </a:moveTo>
                      <a:lnTo>
                        <a:pt x="40" y="15"/>
                      </a:lnTo>
                      <a:lnTo>
                        <a:pt x="40" y="24"/>
                      </a:lnTo>
                      <a:lnTo>
                        <a:pt x="40" y="29"/>
                      </a:lnTo>
                      <a:lnTo>
                        <a:pt x="33" y="29"/>
                      </a:lnTo>
                      <a:lnTo>
                        <a:pt x="27" y="24"/>
                      </a:lnTo>
                      <a:lnTo>
                        <a:pt x="2" y="11"/>
                      </a:lnTo>
                      <a:lnTo>
                        <a:pt x="0" y="6"/>
                      </a:lnTo>
                      <a:lnTo>
                        <a:pt x="2" y="0"/>
                      </a:lnTo>
                      <a:lnTo>
                        <a:pt x="9" y="0"/>
                      </a:lnTo>
                      <a:lnTo>
                        <a:pt x="18" y="4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9" name=""/>
                <p:cNvSpPr/>
                <p:nvPr/>
              </p:nvSpPr>
              <p:spPr>
                <a:xfrm>
                  <a:off x="4459320" y="3663720"/>
                  <a:ext cx="74520" cy="46080"/>
                </a:xfrm>
                <a:custGeom>
                  <a:avLst/>
                  <a:gdLst/>
                  <a:ahLst/>
                  <a:rect l="l" t="t" r="r" b="b"/>
                  <a:pathLst>
                    <a:path w="47" h="29">
                      <a:moveTo>
                        <a:pt x="47" y="0"/>
                      </a:moveTo>
                      <a:lnTo>
                        <a:pt x="40" y="15"/>
                      </a:lnTo>
                      <a:lnTo>
                        <a:pt x="40" y="24"/>
                      </a:lnTo>
                      <a:lnTo>
                        <a:pt x="40" y="29"/>
                      </a:lnTo>
                      <a:lnTo>
                        <a:pt x="33" y="29"/>
                      </a:lnTo>
                      <a:lnTo>
                        <a:pt x="27" y="24"/>
                      </a:lnTo>
                      <a:lnTo>
                        <a:pt x="2" y="11"/>
                      </a:lnTo>
                      <a:lnTo>
                        <a:pt x="0" y="6"/>
                      </a:lnTo>
                      <a:lnTo>
                        <a:pt x="2" y="0"/>
                      </a:lnTo>
                      <a:lnTo>
                        <a:pt x="9" y="0"/>
                      </a:lnTo>
                      <a:lnTo>
                        <a:pt x="18" y="4"/>
                      </a:lnTo>
                      <a:lnTo>
                        <a:pt x="47" y="0"/>
                      </a:lnTo>
                      <a:lnTo>
                        <a:pt x="47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0" name=""/>
                <p:cNvSpPr/>
                <p:nvPr/>
              </p:nvSpPr>
              <p:spPr>
                <a:xfrm>
                  <a:off x="4290840" y="3259080"/>
                  <a:ext cx="17640" cy="23760"/>
                </a:xfrm>
                <a:custGeom>
                  <a:avLst/>
                  <a:gdLst/>
                  <a:ahLst/>
                  <a:rect l="l" t="t" r="r" b="b"/>
                  <a:pathLst>
                    <a:path w="11" h="15">
                      <a:moveTo>
                        <a:pt x="2" y="15"/>
                      </a:moveTo>
                      <a:lnTo>
                        <a:pt x="9" y="15"/>
                      </a:lnTo>
                      <a:lnTo>
                        <a:pt x="11" y="11"/>
                      </a:lnTo>
                      <a:lnTo>
                        <a:pt x="7" y="0"/>
                      </a:lnTo>
                      <a:lnTo>
                        <a:pt x="0" y="7"/>
                      </a:lnTo>
                      <a:lnTo>
                        <a:pt x="2" y="15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701" name=""/>
              <p:cNvGrpSpPr/>
              <p:nvPr/>
            </p:nvGrpSpPr>
            <p:grpSpPr>
              <a:xfrm>
                <a:off x="3749400" y="1519200"/>
                <a:ext cx="4472280" cy="3701880"/>
                <a:chOff x="3749400" y="1519200"/>
                <a:chExt cx="4472280" cy="3701880"/>
              </a:xfrm>
            </p:grpSpPr>
            <p:sp>
              <p:nvSpPr>
                <p:cNvPr id="702" name=""/>
                <p:cNvSpPr/>
                <p:nvPr/>
              </p:nvSpPr>
              <p:spPr>
                <a:xfrm>
                  <a:off x="4290840" y="3259080"/>
                  <a:ext cx="17640" cy="23760"/>
                </a:xfrm>
                <a:custGeom>
                  <a:avLst/>
                  <a:gdLst/>
                  <a:ahLst/>
                  <a:rect l="l" t="t" r="r" b="b"/>
                  <a:pathLst>
                    <a:path w="11" h="15">
                      <a:moveTo>
                        <a:pt x="2" y="15"/>
                      </a:moveTo>
                      <a:lnTo>
                        <a:pt x="9" y="15"/>
                      </a:lnTo>
                      <a:lnTo>
                        <a:pt x="11" y="11"/>
                      </a:lnTo>
                      <a:lnTo>
                        <a:pt x="7" y="0"/>
                      </a:lnTo>
                      <a:lnTo>
                        <a:pt x="0" y="7"/>
                      </a:lnTo>
                      <a:lnTo>
                        <a:pt x="2" y="15"/>
                      </a:lnTo>
                      <a:lnTo>
                        <a:pt x="2" y="15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3" name=""/>
                <p:cNvSpPr/>
                <p:nvPr/>
              </p:nvSpPr>
              <p:spPr>
                <a:xfrm>
                  <a:off x="4270320" y="3143160"/>
                  <a:ext cx="12600" cy="7920"/>
                </a:xfrm>
                <a:custGeom>
                  <a:avLst/>
                  <a:gdLst/>
                  <a:ahLst/>
                  <a:rect l="l" t="t" r="r" b="b"/>
                  <a:pathLst>
                    <a:path w="8" h="5">
                      <a:moveTo>
                        <a:pt x="8" y="0"/>
                      </a:move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4" name=""/>
                <p:cNvSpPr/>
                <p:nvPr/>
              </p:nvSpPr>
              <p:spPr>
                <a:xfrm>
                  <a:off x="4270320" y="3143160"/>
                  <a:ext cx="12600" cy="7920"/>
                </a:xfrm>
                <a:custGeom>
                  <a:avLst/>
                  <a:gdLst/>
                  <a:ahLst/>
                  <a:rect l="l" t="t" r="r" b="b"/>
                  <a:pathLst>
                    <a:path w="8" h="5">
                      <a:moveTo>
                        <a:pt x="8" y="0"/>
                      </a:move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5" name=""/>
                <p:cNvSpPr/>
                <p:nvPr/>
              </p:nvSpPr>
              <p:spPr>
                <a:xfrm>
                  <a:off x="4238640" y="3132000"/>
                  <a:ext cx="87120" cy="106560"/>
                </a:xfrm>
                <a:custGeom>
                  <a:avLst/>
                  <a:gdLst/>
                  <a:ahLst/>
                  <a:rect l="l" t="t" r="r" b="b"/>
                  <a:pathLst>
                    <a:path w="55" h="67">
                      <a:moveTo>
                        <a:pt x="24" y="14"/>
                      </a:moveTo>
                      <a:lnTo>
                        <a:pt x="28" y="18"/>
                      </a:lnTo>
                      <a:lnTo>
                        <a:pt x="24" y="22"/>
                      </a:lnTo>
                      <a:lnTo>
                        <a:pt x="24" y="27"/>
                      </a:lnTo>
                      <a:lnTo>
                        <a:pt x="31" y="29"/>
                      </a:lnTo>
                      <a:lnTo>
                        <a:pt x="30" y="23"/>
                      </a:lnTo>
                      <a:lnTo>
                        <a:pt x="33" y="14"/>
                      </a:lnTo>
                      <a:lnTo>
                        <a:pt x="31" y="14"/>
                      </a:lnTo>
                      <a:lnTo>
                        <a:pt x="31" y="5"/>
                      </a:lnTo>
                      <a:lnTo>
                        <a:pt x="50" y="0"/>
                      </a:lnTo>
                      <a:lnTo>
                        <a:pt x="55" y="5"/>
                      </a:lnTo>
                      <a:lnTo>
                        <a:pt x="53" y="18"/>
                      </a:lnTo>
                      <a:lnTo>
                        <a:pt x="48" y="22"/>
                      </a:lnTo>
                      <a:lnTo>
                        <a:pt x="55" y="29"/>
                      </a:lnTo>
                      <a:lnTo>
                        <a:pt x="48" y="38"/>
                      </a:lnTo>
                      <a:lnTo>
                        <a:pt x="39" y="38"/>
                      </a:lnTo>
                      <a:lnTo>
                        <a:pt x="39" y="67"/>
                      </a:lnTo>
                      <a:lnTo>
                        <a:pt x="35" y="65"/>
                      </a:lnTo>
                      <a:lnTo>
                        <a:pt x="33" y="56"/>
                      </a:lnTo>
                      <a:lnTo>
                        <a:pt x="26" y="53"/>
                      </a:lnTo>
                      <a:lnTo>
                        <a:pt x="6" y="56"/>
                      </a:lnTo>
                      <a:lnTo>
                        <a:pt x="0" y="53"/>
                      </a:lnTo>
                      <a:lnTo>
                        <a:pt x="15" y="53"/>
                      </a:lnTo>
                      <a:lnTo>
                        <a:pt x="8" y="49"/>
                      </a:lnTo>
                      <a:lnTo>
                        <a:pt x="22" y="43"/>
                      </a:lnTo>
                      <a:lnTo>
                        <a:pt x="15" y="43"/>
                      </a:lnTo>
                      <a:lnTo>
                        <a:pt x="11" y="38"/>
                      </a:lnTo>
                      <a:lnTo>
                        <a:pt x="24" y="14"/>
                      </a:lnTo>
                      <a:close/>
                    </a:path>
                  </a:pathLst>
                </a:custGeom>
                <a:solidFill>
                  <a:srgbClr val="b1dab8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6" name=""/>
                <p:cNvSpPr/>
                <p:nvPr/>
              </p:nvSpPr>
              <p:spPr>
                <a:xfrm>
                  <a:off x="4238640" y="3132000"/>
                  <a:ext cx="87120" cy="106560"/>
                </a:xfrm>
                <a:custGeom>
                  <a:avLst/>
                  <a:gdLst/>
                  <a:ahLst/>
                  <a:rect l="l" t="t" r="r" b="b"/>
                  <a:pathLst>
                    <a:path w="55" h="67">
                      <a:moveTo>
                        <a:pt x="24" y="14"/>
                      </a:moveTo>
                      <a:lnTo>
                        <a:pt x="28" y="18"/>
                      </a:lnTo>
                      <a:lnTo>
                        <a:pt x="24" y="22"/>
                      </a:lnTo>
                      <a:lnTo>
                        <a:pt x="24" y="27"/>
                      </a:lnTo>
                      <a:lnTo>
                        <a:pt x="31" y="29"/>
                      </a:lnTo>
                      <a:lnTo>
                        <a:pt x="30" y="23"/>
                      </a:lnTo>
                      <a:lnTo>
                        <a:pt x="33" y="14"/>
                      </a:lnTo>
                      <a:lnTo>
                        <a:pt x="31" y="14"/>
                      </a:lnTo>
                      <a:lnTo>
                        <a:pt x="31" y="5"/>
                      </a:lnTo>
                      <a:lnTo>
                        <a:pt x="50" y="0"/>
                      </a:lnTo>
                      <a:lnTo>
                        <a:pt x="55" y="5"/>
                      </a:lnTo>
                      <a:lnTo>
                        <a:pt x="53" y="18"/>
                      </a:lnTo>
                      <a:lnTo>
                        <a:pt x="48" y="22"/>
                      </a:lnTo>
                      <a:lnTo>
                        <a:pt x="55" y="29"/>
                      </a:lnTo>
                      <a:lnTo>
                        <a:pt x="48" y="38"/>
                      </a:lnTo>
                      <a:lnTo>
                        <a:pt x="39" y="38"/>
                      </a:lnTo>
                      <a:lnTo>
                        <a:pt x="39" y="67"/>
                      </a:lnTo>
                      <a:lnTo>
                        <a:pt x="35" y="65"/>
                      </a:lnTo>
                      <a:lnTo>
                        <a:pt x="33" y="56"/>
                      </a:lnTo>
                      <a:lnTo>
                        <a:pt x="26" y="53"/>
                      </a:lnTo>
                      <a:lnTo>
                        <a:pt x="6" y="56"/>
                      </a:lnTo>
                      <a:lnTo>
                        <a:pt x="0" y="53"/>
                      </a:lnTo>
                      <a:lnTo>
                        <a:pt x="15" y="53"/>
                      </a:lnTo>
                      <a:lnTo>
                        <a:pt x="8" y="49"/>
                      </a:lnTo>
                      <a:lnTo>
                        <a:pt x="22" y="43"/>
                      </a:lnTo>
                      <a:lnTo>
                        <a:pt x="15" y="43"/>
                      </a:lnTo>
                      <a:lnTo>
                        <a:pt x="11" y="38"/>
                      </a:lnTo>
                      <a:lnTo>
                        <a:pt x="24" y="14"/>
                      </a:lnTo>
                      <a:lnTo>
                        <a:pt x="24" y="1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7" name=""/>
                <p:cNvSpPr/>
                <p:nvPr/>
              </p:nvSpPr>
              <p:spPr>
                <a:xfrm>
                  <a:off x="3932280" y="3543120"/>
                  <a:ext cx="74520" cy="155520"/>
                </a:xfrm>
                <a:custGeom>
                  <a:avLst/>
                  <a:gdLst/>
                  <a:ahLst/>
                  <a:rect l="l" t="t" r="r" b="b"/>
                  <a:pathLst>
                    <a:path w="47" h="98">
                      <a:moveTo>
                        <a:pt x="9" y="5"/>
                      </a:moveTo>
                      <a:lnTo>
                        <a:pt x="11" y="23"/>
                      </a:lnTo>
                      <a:lnTo>
                        <a:pt x="0" y="65"/>
                      </a:lnTo>
                      <a:lnTo>
                        <a:pt x="4" y="73"/>
                      </a:lnTo>
                      <a:lnTo>
                        <a:pt x="11" y="71"/>
                      </a:lnTo>
                      <a:lnTo>
                        <a:pt x="7" y="98"/>
                      </a:lnTo>
                      <a:lnTo>
                        <a:pt x="29" y="96"/>
                      </a:lnTo>
                      <a:lnTo>
                        <a:pt x="29" y="87"/>
                      </a:lnTo>
                      <a:lnTo>
                        <a:pt x="37" y="80"/>
                      </a:lnTo>
                      <a:lnTo>
                        <a:pt x="33" y="71"/>
                      </a:lnTo>
                      <a:lnTo>
                        <a:pt x="35" y="60"/>
                      </a:lnTo>
                      <a:lnTo>
                        <a:pt x="31" y="49"/>
                      </a:lnTo>
                      <a:lnTo>
                        <a:pt x="38" y="43"/>
                      </a:lnTo>
                      <a:lnTo>
                        <a:pt x="38" y="36"/>
                      </a:lnTo>
                      <a:lnTo>
                        <a:pt x="40" y="22"/>
                      </a:lnTo>
                      <a:lnTo>
                        <a:pt x="47" y="9"/>
                      </a:lnTo>
                      <a:lnTo>
                        <a:pt x="46" y="3"/>
                      </a:lnTo>
                      <a:lnTo>
                        <a:pt x="22" y="3"/>
                      </a:lnTo>
                      <a:lnTo>
                        <a:pt x="20" y="0"/>
                      </a:lnTo>
                      <a:lnTo>
                        <a:pt x="9" y="5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8" name=""/>
                <p:cNvSpPr/>
                <p:nvPr/>
              </p:nvSpPr>
              <p:spPr>
                <a:xfrm>
                  <a:off x="3932280" y="3543120"/>
                  <a:ext cx="74520" cy="155520"/>
                </a:xfrm>
                <a:custGeom>
                  <a:avLst/>
                  <a:gdLst/>
                  <a:ahLst/>
                  <a:rect l="l" t="t" r="r" b="b"/>
                  <a:pathLst>
                    <a:path w="47" h="98">
                      <a:moveTo>
                        <a:pt x="9" y="5"/>
                      </a:moveTo>
                      <a:lnTo>
                        <a:pt x="11" y="23"/>
                      </a:lnTo>
                      <a:lnTo>
                        <a:pt x="0" y="65"/>
                      </a:lnTo>
                      <a:lnTo>
                        <a:pt x="4" y="73"/>
                      </a:lnTo>
                      <a:lnTo>
                        <a:pt x="11" y="71"/>
                      </a:lnTo>
                      <a:lnTo>
                        <a:pt x="7" y="98"/>
                      </a:lnTo>
                      <a:lnTo>
                        <a:pt x="29" y="96"/>
                      </a:lnTo>
                      <a:lnTo>
                        <a:pt x="29" y="87"/>
                      </a:lnTo>
                      <a:lnTo>
                        <a:pt x="37" y="80"/>
                      </a:lnTo>
                      <a:lnTo>
                        <a:pt x="33" y="71"/>
                      </a:lnTo>
                      <a:lnTo>
                        <a:pt x="35" y="60"/>
                      </a:lnTo>
                      <a:lnTo>
                        <a:pt x="31" y="49"/>
                      </a:lnTo>
                      <a:lnTo>
                        <a:pt x="38" y="43"/>
                      </a:lnTo>
                      <a:lnTo>
                        <a:pt x="38" y="36"/>
                      </a:lnTo>
                      <a:lnTo>
                        <a:pt x="40" y="22"/>
                      </a:lnTo>
                      <a:lnTo>
                        <a:pt x="47" y="9"/>
                      </a:lnTo>
                      <a:lnTo>
                        <a:pt x="46" y="3"/>
                      </a:lnTo>
                      <a:lnTo>
                        <a:pt x="22" y="3"/>
                      </a:lnTo>
                      <a:lnTo>
                        <a:pt x="20" y="0"/>
                      </a:lnTo>
                      <a:lnTo>
                        <a:pt x="9" y="5"/>
                      </a:lnTo>
                      <a:lnTo>
                        <a:pt x="9" y="5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9" name=""/>
                <p:cNvSpPr/>
                <p:nvPr/>
              </p:nvSpPr>
              <p:spPr>
                <a:xfrm>
                  <a:off x="4644720" y="3332160"/>
                  <a:ext cx="228600" cy="158760"/>
                </a:xfrm>
                <a:custGeom>
                  <a:avLst/>
                  <a:gdLst/>
                  <a:ahLst/>
                  <a:rect l="l" t="t" r="r" b="b"/>
                  <a:pathLst>
                    <a:path w="144" h="100">
                      <a:moveTo>
                        <a:pt x="0" y="47"/>
                      </a:moveTo>
                      <a:lnTo>
                        <a:pt x="14" y="42"/>
                      </a:lnTo>
                      <a:lnTo>
                        <a:pt x="27" y="14"/>
                      </a:lnTo>
                      <a:lnTo>
                        <a:pt x="40" y="5"/>
                      </a:lnTo>
                      <a:lnTo>
                        <a:pt x="67" y="5"/>
                      </a:lnTo>
                      <a:lnTo>
                        <a:pt x="73" y="9"/>
                      </a:lnTo>
                      <a:lnTo>
                        <a:pt x="100" y="0"/>
                      </a:lnTo>
                      <a:lnTo>
                        <a:pt x="109" y="9"/>
                      </a:lnTo>
                      <a:lnTo>
                        <a:pt x="120" y="31"/>
                      </a:lnTo>
                      <a:lnTo>
                        <a:pt x="122" y="62"/>
                      </a:lnTo>
                      <a:lnTo>
                        <a:pt x="127" y="65"/>
                      </a:lnTo>
                      <a:lnTo>
                        <a:pt x="144" y="62"/>
                      </a:lnTo>
                      <a:lnTo>
                        <a:pt x="142" y="76"/>
                      </a:lnTo>
                      <a:lnTo>
                        <a:pt x="135" y="82"/>
                      </a:lnTo>
                      <a:lnTo>
                        <a:pt x="136" y="76"/>
                      </a:lnTo>
                      <a:lnTo>
                        <a:pt x="133" y="73"/>
                      </a:lnTo>
                      <a:lnTo>
                        <a:pt x="129" y="96"/>
                      </a:lnTo>
                      <a:lnTo>
                        <a:pt x="104" y="91"/>
                      </a:lnTo>
                      <a:lnTo>
                        <a:pt x="80" y="100"/>
                      </a:lnTo>
                      <a:lnTo>
                        <a:pt x="43" y="96"/>
                      </a:lnTo>
                      <a:lnTo>
                        <a:pt x="40" y="94"/>
                      </a:lnTo>
                      <a:lnTo>
                        <a:pt x="42" y="91"/>
                      </a:lnTo>
                      <a:lnTo>
                        <a:pt x="38" y="89"/>
                      </a:lnTo>
                      <a:lnTo>
                        <a:pt x="34" y="83"/>
                      </a:lnTo>
                      <a:lnTo>
                        <a:pt x="36" y="82"/>
                      </a:lnTo>
                      <a:lnTo>
                        <a:pt x="34" y="78"/>
                      </a:lnTo>
                      <a:lnTo>
                        <a:pt x="31" y="82"/>
                      </a:lnTo>
                      <a:lnTo>
                        <a:pt x="20" y="74"/>
                      </a:lnTo>
                      <a:lnTo>
                        <a:pt x="18" y="67"/>
                      </a:lnTo>
                      <a:lnTo>
                        <a:pt x="14" y="65"/>
                      </a:lnTo>
                      <a:lnTo>
                        <a:pt x="7" y="52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0" name=""/>
                <p:cNvSpPr/>
                <p:nvPr/>
              </p:nvSpPr>
              <p:spPr>
                <a:xfrm>
                  <a:off x="4644720" y="3332160"/>
                  <a:ext cx="228600" cy="158760"/>
                </a:xfrm>
                <a:custGeom>
                  <a:avLst/>
                  <a:gdLst/>
                  <a:ahLst/>
                  <a:rect l="l" t="t" r="r" b="b"/>
                  <a:pathLst>
                    <a:path w="144" h="100">
                      <a:moveTo>
                        <a:pt x="0" y="47"/>
                      </a:moveTo>
                      <a:lnTo>
                        <a:pt x="14" y="42"/>
                      </a:lnTo>
                      <a:lnTo>
                        <a:pt x="27" y="14"/>
                      </a:lnTo>
                      <a:lnTo>
                        <a:pt x="40" y="5"/>
                      </a:lnTo>
                      <a:lnTo>
                        <a:pt x="67" y="5"/>
                      </a:lnTo>
                      <a:lnTo>
                        <a:pt x="73" y="9"/>
                      </a:lnTo>
                      <a:lnTo>
                        <a:pt x="100" y="0"/>
                      </a:lnTo>
                      <a:lnTo>
                        <a:pt x="109" y="9"/>
                      </a:lnTo>
                      <a:lnTo>
                        <a:pt x="120" y="31"/>
                      </a:lnTo>
                      <a:lnTo>
                        <a:pt x="122" y="62"/>
                      </a:lnTo>
                      <a:lnTo>
                        <a:pt x="127" y="65"/>
                      </a:lnTo>
                      <a:lnTo>
                        <a:pt x="144" y="62"/>
                      </a:lnTo>
                      <a:lnTo>
                        <a:pt x="142" y="76"/>
                      </a:lnTo>
                      <a:lnTo>
                        <a:pt x="135" y="82"/>
                      </a:lnTo>
                      <a:lnTo>
                        <a:pt x="136" y="76"/>
                      </a:lnTo>
                      <a:lnTo>
                        <a:pt x="133" y="73"/>
                      </a:lnTo>
                      <a:lnTo>
                        <a:pt x="129" y="96"/>
                      </a:lnTo>
                      <a:lnTo>
                        <a:pt x="104" y="91"/>
                      </a:lnTo>
                      <a:lnTo>
                        <a:pt x="80" y="100"/>
                      </a:lnTo>
                      <a:lnTo>
                        <a:pt x="43" y="96"/>
                      </a:lnTo>
                      <a:lnTo>
                        <a:pt x="40" y="94"/>
                      </a:lnTo>
                      <a:lnTo>
                        <a:pt x="42" y="91"/>
                      </a:lnTo>
                      <a:lnTo>
                        <a:pt x="38" y="89"/>
                      </a:lnTo>
                      <a:lnTo>
                        <a:pt x="34" y="83"/>
                      </a:lnTo>
                      <a:lnTo>
                        <a:pt x="36" y="82"/>
                      </a:lnTo>
                      <a:lnTo>
                        <a:pt x="34" y="78"/>
                      </a:lnTo>
                      <a:lnTo>
                        <a:pt x="31" y="82"/>
                      </a:lnTo>
                      <a:lnTo>
                        <a:pt x="20" y="74"/>
                      </a:lnTo>
                      <a:lnTo>
                        <a:pt x="18" y="67"/>
                      </a:lnTo>
                      <a:lnTo>
                        <a:pt x="14" y="65"/>
                      </a:lnTo>
                      <a:lnTo>
                        <a:pt x="7" y="52"/>
                      </a:lnTo>
                      <a:lnTo>
                        <a:pt x="0" y="47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1" name=""/>
                <p:cNvSpPr/>
                <p:nvPr/>
              </p:nvSpPr>
              <p:spPr>
                <a:xfrm>
                  <a:off x="4479840" y="3381120"/>
                  <a:ext cx="71280" cy="42840"/>
                </a:xfrm>
                <a:custGeom>
                  <a:avLst/>
                  <a:gdLst/>
                  <a:ahLst/>
                  <a:rect l="l" t="t" r="r" b="b"/>
                  <a:pathLst>
                    <a:path w="45" h="27">
                      <a:moveTo>
                        <a:pt x="45" y="3"/>
                      </a:moveTo>
                      <a:lnTo>
                        <a:pt x="43" y="7"/>
                      </a:lnTo>
                      <a:lnTo>
                        <a:pt x="32" y="11"/>
                      </a:lnTo>
                      <a:lnTo>
                        <a:pt x="27" y="27"/>
                      </a:lnTo>
                      <a:lnTo>
                        <a:pt x="16" y="23"/>
                      </a:lnTo>
                      <a:lnTo>
                        <a:pt x="7" y="27"/>
                      </a:lnTo>
                      <a:lnTo>
                        <a:pt x="5" y="21"/>
                      </a:lnTo>
                      <a:lnTo>
                        <a:pt x="1" y="14"/>
                      </a:lnTo>
                      <a:lnTo>
                        <a:pt x="0" y="14"/>
                      </a:lnTo>
                      <a:lnTo>
                        <a:pt x="3" y="9"/>
                      </a:lnTo>
                      <a:lnTo>
                        <a:pt x="18" y="9"/>
                      </a:lnTo>
                      <a:lnTo>
                        <a:pt x="42" y="0"/>
                      </a:lnTo>
                      <a:lnTo>
                        <a:pt x="45" y="3"/>
                      </a:lnTo>
                      <a:lnTo>
                        <a:pt x="45" y="3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2" name=""/>
                <p:cNvSpPr/>
                <p:nvPr/>
              </p:nvSpPr>
              <p:spPr>
                <a:xfrm>
                  <a:off x="4479840" y="3381120"/>
                  <a:ext cx="71280" cy="42840"/>
                </a:xfrm>
                <a:custGeom>
                  <a:avLst/>
                  <a:gdLst/>
                  <a:ahLst/>
                  <a:rect l="l" t="t" r="r" b="b"/>
                  <a:pathLst>
                    <a:path w="45" h="27">
                      <a:moveTo>
                        <a:pt x="45" y="3"/>
                      </a:moveTo>
                      <a:lnTo>
                        <a:pt x="43" y="7"/>
                      </a:lnTo>
                      <a:lnTo>
                        <a:pt x="32" y="11"/>
                      </a:lnTo>
                      <a:lnTo>
                        <a:pt x="27" y="27"/>
                      </a:lnTo>
                      <a:lnTo>
                        <a:pt x="16" y="23"/>
                      </a:lnTo>
                      <a:lnTo>
                        <a:pt x="7" y="27"/>
                      </a:lnTo>
                      <a:lnTo>
                        <a:pt x="5" y="21"/>
                      </a:lnTo>
                      <a:lnTo>
                        <a:pt x="1" y="14"/>
                      </a:lnTo>
                      <a:lnTo>
                        <a:pt x="0" y="14"/>
                      </a:lnTo>
                      <a:lnTo>
                        <a:pt x="3" y="9"/>
                      </a:lnTo>
                      <a:lnTo>
                        <a:pt x="18" y="9"/>
                      </a:lnTo>
                      <a:lnTo>
                        <a:pt x="42" y="0"/>
                      </a:lnTo>
                      <a:lnTo>
                        <a:pt x="45" y="3"/>
                      </a:lnTo>
                      <a:lnTo>
                        <a:pt x="45" y="3"/>
                      </a:lnTo>
                      <a:lnTo>
                        <a:pt x="45" y="3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3" name=""/>
                <p:cNvSpPr/>
                <p:nvPr/>
              </p:nvSpPr>
              <p:spPr>
                <a:xfrm>
                  <a:off x="4484520" y="3386160"/>
                  <a:ext cx="144360" cy="139680"/>
                </a:xfrm>
                <a:custGeom>
                  <a:avLst/>
                  <a:gdLst/>
                  <a:ahLst/>
                  <a:rect l="l" t="t" r="r" b="b"/>
                  <a:pathLst>
                    <a:path w="91" h="88">
                      <a:moveTo>
                        <a:pt x="55" y="70"/>
                      </a:moveTo>
                      <a:lnTo>
                        <a:pt x="73" y="86"/>
                      </a:lnTo>
                      <a:lnTo>
                        <a:pt x="71" y="88"/>
                      </a:lnTo>
                      <a:lnTo>
                        <a:pt x="66" y="82"/>
                      </a:lnTo>
                      <a:lnTo>
                        <a:pt x="53" y="79"/>
                      </a:lnTo>
                      <a:lnTo>
                        <a:pt x="60" y="79"/>
                      </a:lnTo>
                      <a:lnTo>
                        <a:pt x="50" y="71"/>
                      </a:lnTo>
                      <a:lnTo>
                        <a:pt x="37" y="70"/>
                      </a:lnTo>
                      <a:lnTo>
                        <a:pt x="24" y="55"/>
                      </a:lnTo>
                      <a:lnTo>
                        <a:pt x="28" y="51"/>
                      </a:lnTo>
                      <a:lnTo>
                        <a:pt x="22" y="48"/>
                      </a:lnTo>
                      <a:lnTo>
                        <a:pt x="19" y="37"/>
                      </a:lnTo>
                      <a:lnTo>
                        <a:pt x="15" y="31"/>
                      </a:lnTo>
                      <a:lnTo>
                        <a:pt x="11" y="31"/>
                      </a:lnTo>
                      <a:lnTo>
                        <a:pt x="6" y="40"/>
                      </a:lnTo>
                      <a:lnTo>
                        <a:pt x="4" y="40"/>
                      </a:lnTo>
                      <a:lnTo>
                        <a:pt x="0" y="33"/>
                      </a:lnTo>
                      <a:lnTo>
                        <a:pt x="0" y="26"/>
                      </a:lnTo>
                      <a:lnTo>
                        <a:pt x="4" y="24"/>
                      </a:lnTo>
                      <a:lnTo>
                        <a:pt x="13" y="20"/>
                      </a:lnTo>
                      <a:lnTo>
                        <a:pt x="24" y="24"/>
                      </a:lnTo>
                      <a:lnTo>
                        <a:pt x="29" y="8"/>
                      </a:lnTo>
                      <a:lnTo>
                        <a:pt x="40" y="4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66" y="20"/>
                      </a:lnTo>
                      <a:lnTo>
                        <a:pt x="77" y="17"/>
                      </a:lnTo>
                      <a:lnTo>
                        <a:pt x="82" y="28"/>
                      </a:lnTo>
                      <a:lnTo>
                        <a:pt x="91" y="33"/>
                      </a:lnTo>
                      <a:lnTo>
                        <a:pt x="86" y="33"/>
                      </a:lnTo>
                      <a:lnTo>
                        <a:pt x="84" y="39"/>
                      </a:lnTo>
                      <a:lnTo>
                        <a:pt x="82" y="39"/>
                      </a:lnTo>
                      <a:lnTo>
                        <a:pt x="77" y="33"/>
                      </a:lnTo>
                      <a:lnTo>
                        <a:pt x="50" y="28"/>
                      </a:lnTo>
                      <a:lnTo>
                        <a:pt x="40" y="33"/>
                      </a:lnTo>
                      <a:lnTo>
                        <a:pt x="35" y="28"/>
                      </a:lnTo>
                      <a:lnTo>
                        <a:pt x="31" y="37"/>
                      </a:lnTo>
                      <a:lnTo>
                        <a:pt x="37" y="40"/>
                      </a:lnTo>
                      <a:lnTo>
                        <a:pt x="55" y="7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4" name=""/>
                <p:cNvSpPr/>
                <p:nvPr/>
              </p:nvSpPr>
              <p:spPr>
                <a:xfrm>
                  <a:off x="4484520" y="3386160"/>
                  <a:ext cx="144360" cy="139680"/>
                </a:xfrm>
                <a:custGeom>
                  <a:avLst/>
                  <a:gdLst/>
                  <a:ahLst/>
                  <a:rect l="l" t="t" r="r" b="b"/>
                  <a:pathLst>
                    <a:path w="91" h="88">
                      <a:moveTo>
                        <a:pt x="55" y="70"/>
                      </a:moveTo>
                      <a:lnTo>
                        <a:pt x="73" y="86"/>
                      </a:lnTo>
                      <a:lnTo>
                        <a:pt x="71" y="88"/>
                      </a:lnTo>
                      <a:lnTo>
                        <a:pt x="66" y="82"/>
                      </a:lnTo>
                      <a:lnTo>
                        <a:pt x="53" y="79"/>
                      </a:lnTo>
                      <a:lnTo>
                        <a:pt x="60" y="79"/>
                      </a:lnTo>
                      <a:lnTo>
                        <a:pt x="50" y="71"/>
                      </a:lnTo>
                      <a:lnTo>
                        <a:pt x="37" y="70"/>
                      </a:lnTo>
                      <a:lnTo>
                        <a:pt x="24" y="55"/>
                      </a:lnTo>
                      <a:lnTo>
                        <a:pt x="28" y="51"/>
                      </a:lnTo>
                      <a:lnTo>
                        <a:pt x="22" y="48"/>
                      </a:lnTo>
                      <a:lnTo>
                        <a:pt x="19" y="37"/>
                      </a:lnTo>
                      <a:lnTo>
                        <a:pt x="15" y="31"/>
                      </a:lnTo>
                      <a:lnTo>
                        <a:pt x="11" y="31"/>
                      </a:lnTo>
                      <a:lnTo>
                        <a:pt x="6" y="40"/>
                      </a:lnTo>
                      <a:lnTo>
                        <a:pt x="4" y="40"/>
                      </a:lnTo>
                      <a:lnTo>
                        <a:pt x="0" y="33"/>
                      </a:lnTo>
                      <a:lnTo>
                        <a:pt x="0" y="26"/>
                      </a:lnTo>
                      <a:lnTo>
                        <a:pt x="4" y="24"/>
                      </a:lnTo>
                      <a:lnTo>
                        <a:pt x="13" y="20"/>
                      </a:lnTo>
                      <a:lnTo>
                        <a:pt x="24" y="24"/>
                      </a:lnTo>
                      <a:lnTo>
                        <a:pt x="29" y="8"/>
                      </a:lnTo>
                      <a:lnTo>
                        <a:pt x="40" y="4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66" y="20"/>
                      </a:lnTo>
                      <a:lnTo>
                        <a:pt x="77" y="17"/>
                      </a:lnTo>
                      <a:lnTo>
                        <a:pt x="82" y="28"/>
                      </a:lnTo>
                      <a:lnTo>
                        <a:pt x="91" y="33"/>
                      </a:lnTo>
                      <a:lnTo>
                        <a:pt x="86" y="33"/>
                      </a:lnTo>
                      <a:lnTo>
                        <a:pt x="84" y="39"/>
                      </a:lnTo>
                      <a:lnTo>
                        <a:pt x="82" y="39"/>
                      </a:lnTo>
                      <a:lnTo>
                        <a:pt x="77" y="33"/>
                      </a:lnTo>
                      <a:lnTo>
                        <a:pt x="50" y="28"/>
                      </a:lnTo>
                      <a:lnTo>
                        <a:pt x="40" y="33"/>
                      </a:lnTo>
                      <a:lnTo>
                        <a:pt x="35" y="28"/>
                      </a:lnTo>
                      <a:lnTo>
                        <a:pt x="31" y="37"/>
                      </a:lnTo>
                      <a:lnTo>
                        <a:pt x="37" y="40"/>
                      </a:lnTo>
                      <a:lnTo>
                        <a:pt x="55" y="70"/>
                      </a:lnTo>
                      <a:lnTo>
                        <a:pt x="55" y="7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5" name=""/>
                <p:cNvSpPr/>
                <p:nvPr/>
              </p:nvSpPr>
              <p:spPr>
                <a:xfrm>
                  <a:off x="4533840" y="3430440"/>
                  <a:ext cx="95040" cy="92160"/>
                </a:xfrm>
                <a:custGeom>
                  <a:avLst/>
                  <a:gdLst/>
                  <a:ahLst/>
                  <a:rect l="l" t="t" r="r" b="b"/>
                  <a:pathLst>
                    <a:path w="60" h="58">
                      <a:moveTo>
                        <a:pt x="24" y="42"/>
                      </a:moveTo>
                      <a:lnTo>
                        <a:pt x="6" y="12"/>
                      </a:lnTo>
                      <a:lnTo>
                        <a:pt x="0" y="9"/>
                      </a:lnTo>
                      <a:lnTo>
                        <a:pt x="4" y="0"/>
                      </a:lnTo>
                      <a:lnTo>
                        <a:pt x="9" y="5"/>
                      </a:lnTo>
                      <a:lnTo>
                        <a:pt x="19" y="0"/>
                      </a:lnTo>
                      <a:lnTo>
                        <a:pt x="46" y="5"/>
                      </a:lnTo>
                      <a:lnTo>
                        <a:pt x="51" y="11"/>
                      </a:lnTo>
                      <a:lnTo>
                        <a:pt x="53" y="11"/>
                      </a:lnTo>
                      <a:lnTo>
                        <a:pt x="59" y="11"/>
                      </a:lnTo>
                      <a:lnTo>
                        <a:pt x="53" y="21"/>
                      </a:lnTo>
                      <a:lnTo>
                        <a:pt x="60" y="27"/>
                      </a:lnTo>
                      <a:lnTo>
                        <a:pt x="60" y="29"/>
                      </a:lnTo>
                      <a:lnTo>
                        <a:pt x="55" y="31"/>
                      </a:lnTo>
                      <a:lnTo>
                        <a:pt x="59" y="36"/>
                      </a:lnTo>
                      <a:lnTo>
                        <a:pt x="55" y="38"/>
                      </a:lnTo>
                      <a:lnTo>
                        <a:pt x="50" y="38"/>
                      </a:lnTo>
                      <a:lnTo>
                        <a:pt x="51" y="43"/>
                      </a:lnTo>
                      <a:lnTo>
                        <a:pt x="46" y="38"/>
                      </a:lnTo>
                      <a:lnTo>
                        <a:pt x="44" y="42"/>
                      </a:lnTo>
                      <a:lnTo>
                        <a:pt x="46" y="47"/>
                      </a:lnTo>
                      <a:lnTo>
                        <a:pt x="42" y="51"/>
                      </a:lnTo>
                      <a:lnTo>
                        <a:pt x="42" y="58"/>
                      </a:lnTo>
                      <a:lnTo>
                        <a:pt x="24" y="42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360" bIns="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6" name=""/>
                <p:cNvSpPr/>
                <p:nvPr/>
              </p:nvSpPr>
              <p:spPr>
                <a:xfrm>
                  <a:off x="4533840" y="3430440"/>
                  <a:ext cx="95040" cy="92160"/>
                </a:xfrm>
                <a:custGeom>
                  <a:avLst/>
                  <a:gdLst/>
                  <a:ahLst/>
                  <a:rect l="l" t="t" r="r" b="b"/>
                  <a:pathLst>
                    <a:path w="60" h="58">
                      <a:moveTo>
                        <a:pt x="24" y="42"/>
                      </a:moveTo>
                      <a:lnTo>
                        <a:pt x="6" y="12"/>
                      </a:lnTo>
                      <a:lnTo>
                        <a:pt x="0" y="9"/>
                      </a:lnTo>
                      <a:lnTo>
                        <a:pt x="4" y="0"/>
                      </a:lnTo>
                      <a:lnTo>
                        <a:pt x="9" y="5"/>
                      </a:lnTo>
                      <a:lnTo>
                        <a:pt x="19" y="0"/>
                      </a:lnTo>
                      <a:lnTo>
                        <a:pt x="46" y="5"/>
                      </a:lnTo>
                      <a:lnTo>
                        <a:pt x="51" y="11"/>
                      </a:lnTo>
                      <a:lnTo>
                        <a:pt x="53" y="11"/>
                      </a:lnTo>
                      <a:lnTo>
                        <a:pt x="59" y="11"/>
                      </a:lnTo>
                      <a:lnTo>
                        <a:pt x="53" y="21"/>
                      </a:lnTo>
                      <a:lnTo>
                        <a:pt x="60" y="27"/>
                      </a:lnTo>
                      <a:lnTo>
                        <a:pt x="60" y="29"/>
                      </a:lnTo>
                      <a:lnTo>
                        <a:pt x="55" y="31"/>
                      </a:lnTo>
                      <a:lnTo>
                        <a:pt x="59" y="36"/>
                      </a:lnTo>
                      <a:lnTo>
                        <a:pt x="55" y="38"/>
                      </a:lnTo>
                      <a:lnTo>
                        <a:pt x="50" y="38"/>
                      </a:lnTo>
                      <a:lnTo>
                        <a:pt x="51" y="43"/>
                      </a:lnTo>
                      <a:lnTo>
                        <a:pt x="46" y="38"/>
                      </a:lnTo>
                      <a:lnTo>
                        <a:pt x="44" y="42"/>
                      </a:lnTo>
                      <a:lnTo>
                        <a:pt x="46" y="47"/>
                      </a:lnTo>
                      <a:lnTo>
                        <a:pt x="42" y="51"/>
                      </a:lnTo>
                      <a:lnTo>
                        <a:pt x="42" y="58"/>
                      </a:lnTo>
                      <a:lnTo>
                        <a:pt x="24" y="42"/>
                      </a:lnTo>
                      <a:lnTo>
                        <a:pt x="24" y="4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360" bIns="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7" name=""/>
                <p:cNvSpPr/>
                <p:nvPr/>
              </p:nvSpPr>
              <p:spPr>
                <a:xfrm>
                  <a:off x="4606920" y="3403440"/>
                  <a:ext cx="101520" cy="139680"/>
                </a:xfrm>
                <a:custGeom>
                  <a:avLst/>
                  <a:gdLst/>
                  <a:ahLst/>
                  <a:rect l="l" t="t" r="r" b="b"/>
                  <a:pathLst>
                    <a:path w="64" h="88">
                      <a:moveTo>
                        <a:pt x="7" y="28"/>
                      </a:moveTo>
                      <a:lnTo>
                        <a:pt x="9" y="22"/>
                      </a:lnTo>
                      <a:lnTo>
                        <a:pt x="14" y="22"/>
                      </a:lnTo>
                      <a:lnTo>
                        <a:pt x="5" y="17"/>
                      </a:lnTo>
                      <a:lnTo>
                        <a:pt x="0" y="6"/>
                      </a:lnTo>
                      <a:lnTo>
                        <a:pt x="14" y="0"/>
                      </a:lnTo>
                      <a:lnTo>
                        <a:pt x="24" y="2"/>
                      </a:lnTo>
                      <a:lnTo>
                        <a:pt x="31" y="7"/>
                      </a:lnTo>
                      <a:lnTo>
                        <a:pt x="38" y="20"/>
                      </a:lnTo>
                      <a:lnTo>
                        <a:pt x="42" y="22"/>
                      </a:lnTo>
                      <a:lnTo>
                        <a:pt x="44" y="29"/>
                      </a:lnTo>
                      <a:lnTo>
                        <a:pt x="55" y="37"/>
                      </a:lnTo>
                      <a:lnTo>
                        <a:pt x="58" y="33"/>
                      </a:lnTo>
                      <a:lnTo>
                        <a:pt x="60" y="37"/>
                      </a:lnTo>
                      <a:lnTo>
                        <a:pt x="58" y="38"/>
                      </a:lnTo>
                      <a:lnTo>
                        <a:pt x="62" y="44"/>
                      </a:lnTo>
                      <a:lnTo>
                        <a:pt x="58" y="46"/>
                      </a:lnTo>
                      <a:lnTo>
                        <a:pt x="56" y="51"/>
                      </a:lnTo>
                      <a:lnTo>
                        <a:pt x="58" y="59"/>
                      </a:lnTo>
                      <a:lnTo>
                        <a:pt x="64" y="66"/>
                      </a:lnTo>
                      <a:lnTo>
                        <a:pt x="58" y="77"/>
                      </a:lnTo>
                      <a:lnTo>
                        <a:pt x="58" y="80"/>
                      </a:lnTo>
                      <a:lnTo>
                        <a:pt x="42" y="79"/>
                      </a:lnTo>
                      <a:lnTo>
                        <a:pt x="31" y="88"/>
                      </a:lnTo>
                      <a:lnTo>
                        <a:pt x="24" y="79"/>
                      </a:lnTo>
                      <a:lnTo>
                        <a:pt x="18" y="77"/>
                      </a:lnTo>
                      <a:lnTo>
                        <a:pt x="18" y="71"/>
                      </a:lnTo>
                      <a:lnTo>
                        <a:pt x="22" y="73"/>
                      </a:lnTo>
                      <a:lnTo>
                        <a:pt x="24" y="69"/>
                      </a:lnTo>
                      <a:lnTo>
                        <a:pt x="7" y="59"/>
                      </a:lnTo>
                      <a:lnTo>
                        <a:pt x="9" y="55"/>
                      </a:lnTo>
                      <a:lnTo>
                        <a:pt x="13" y="53"/>
                      </a:lnTo>
                      <a:lnTo>
                        <a:pt x="9" y="48"/>
                      </a:lnTo>
                      <a:lnTo>
                        <a:pt x="14" y="46"/>
                      </a:lnTo>
                      <a:lnTo>
                        <a:pt x="14" y="44"/>
                      </a:lnTo>
                      <a:lnTo>
                        <a:pt x="7" y="38"/>
                      </a:lnTo>
                      <a:lnTo>
                        <a:pt x="13" y="28"/>
                      </a:lnTo>
                      <a:lnTo>
                        <a:pt x="7" y="28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8" name=""/>
                <p:cNvSpPr/>
                <p:nvPr/>
              </p:nvSpPr>
              <p:spPr>
                <a:xfrm>
                  <a:off x="4606920" y="3403440"/>
                  <a:ext cx="101520" cy="139680"/>
                </a:xfrm>
                <a:custGeom>
                  <a:avLst/>
                  <a:gdLst/>
                  <a:ahLst/>
                  <a:rect l="l" t="t" r="r" b="b"/>
                  <a:pathLst>
                    <a:path w="64" h="88">
                      <a:moveTo>
                        <a:pt x="7" y="28"/>
                      </a:moveTo>
                      <a:lnTo>
                        <a:pt x="9" y="22"/>
                      </a:lnTo>
                      <a:lnTo>
                        <a:pt x="14" y="22"/>
                      </a:lnTo>
                      <a:lnTo>
                        <a:pt x="5" y="17"/>
                      </a:lnTo>
                      <a:lnTo>
                        <a:pt x="0" y="6"/>
                      </a:lnTo>
                      <a:lnTo>
                        <a:pt x="14" y="0"/>
                      </a:lnTo>
                      <a:lnTo>
                        <a:pt x="24" y="2"/>
                      </a:lnTo>
                      <a:lnTo>
                        <a:pt x="31" y="7"/>
                      </a:lnTo>
                      <a:lnTo>
                        <a:pt x="38" y="20"/>
                      </a:lnTo>
                      <a:lnTo>
                        <a:pt x="42" y="22"/>
                      </a:lnTo>
                      <a:lnTo>
                        <a:pt x="44" y="29"/>
                      </a:lnTo>
                      <a:lnTo>
                        <a:pt x="55" y="37"/>
                      </a:lnTo>
                      <a:lnTo>
                        <a:pt x="58" y="33"/>
                      </a:lnTo>
                      <a:lnTo>
                        <a:pt x="60" y="37"/>
                      </a:lnTo>
                      <a:lnTo>
                        <a:pt x="58" y="38"/>
                      </a:lnTo>
                      <a:lnTo>
                        <a:pt x="62" y="44"/>
                      </a:lnTo>
                      <a:lnTo>
                        <a:pt x="58" y="46"/>
                      </a:lnTo>
                      <a:lnTo>
                        <a:pt x="56" y="51"/>
                      </a:lnTo>
                      <a:lnTo>
                        <a:pt x="58" y="59"/>
                      </a:lnTo>
                      <a:lnTo>
                        <a:pt x="64" y="66"/>
                      </a:lnTo>
                      <a:lnTo>
                        <a:pt x="58" y="77"/>
                      </a:lnTo>
                      <a:lnTo>
                        <a:pt x="58" y="80"/>
                      </a:lnTo>
                      <a:lnTo>
                        <a:pt x="42" y="79"/>
                      </a:lnTo>
                      <a:lnTo>
                        <a:pt x="31" y="88"/>
                      </a:lnTo>
                      <a:lnTo>
                        <a:pt x="24" y="79"/>
                      </a:lnTo>
                      <a:lnTo>
                        <a:pt x="18" y="77"/>
                      </a:lnTo>
                      <a:lnTo>
                        <a:pt x="18" y="71"/>
                      </a:lnTo>
                      <a:lnTo>
                        <a:pt x="22" y="73"/>
                      </a:lnTo>
                      <a:lnTo>
                        <a:pt x="24" y="69"/>
                      </a:lnTo>
                      <a:lnTo>
                        <a:pt x="7" y="59"/>
                      </a:lnTo>
                      <a:lnTo>
                        <a:pt x="9" y="55"/>
                      </a:lnTo>
                      <a:lnTo>
                        <a:pt x="13" y="53"/>
                      </a:lnTo>
                      <a:lnTo>
                        <a:pt x="9" y="48"/>
                      </a:lnTo>
                      <a:lnTo>
                        <a:pt x="14" y="46"/>
                      </a:lnTo>
                      <a:lnTo>
                        <a:pt x="14" y="44"/>
                      </a:lnTo>
                      <a:lnTo>
                        <a:pt x="7" y="38"/>
                      </a:lnTo>
                      <a:lnTo>
                        <a:pt x="13" y="28"/>
                      </a:lnTo>
                      <a:lnTo>
                        <a:pt x="7" y="28"/>
                      </a:lnTo>
                      <a:lnTo>
                        <a:pt x="7" y="28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9" name=""/>
                <p:cNvSpPr/>
                <p:nvPr/>
              </p:nvSpPr>
              <p:spPr>
                <a:xfrm>
                  <a:off x="4597200" y="3490920"/>
                  <a:ext cx="47520" cy="56880"/>
                </a:xfrm>
                <a:custGeom>
                  <a:avLst/>
                  <a:gdLst/>
                  <a:ahLst/>
                  <a:rect l="l" t="t" r="r" b="b"/>
                  <a:pathLst>
                    <a:path w="30" h="36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15" y="36"/>
                      </a:lnTo>
                      <a:lnTo>
                        <a:pt x="19" y="25"/>
                      </a:lnTo>
                      <a:lnTo>
                        <a:pt x="22" y="22"/>
                      </a:lnTo>
                      <a:lnTo>
                        <a:pt x="24" y="22"/>
                      </a:lnTo>
                      <a:lnTo>
                        <a:pt x="24" y="16"/>
                      </a:lnTo>
                      <a:lnTo>
                        <a:pt x="28" y="18"/>
                      </a:lnTo>
                      <a:lnTo>
                        <a:pt x="30" y="14"/>
                      </a:lnTo>
                      <a:lnTo>
                        <a:pt x="13" y="4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11" y="5"/>
                      </a:lnTo>
                      <a:lnTo>
                        <a:pt x="6" y="0"/>
                      </a:lnTo>
                      <a:lnTo>
                        <a:pt x="4" y="4"/>
                      </a:lnTo>
                      <a:lnTo>
                        <a:pt x="6" y="9"/>
                      </a:lnTo>
                      <a:lnTo>
                        <a:pt x="2" y="13"/>
                      </a:lnTo>
                      <a:lnTo>
                        <a:pt x="2" y="2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20" name=""/>
                <p:cNvSpPr/>
                <p:nvPr/>
              </p:nvSpPr>
              <p:spPr>
                <a:xfrm>
                  <a:off x="4597200" y="3490920"/>
                  <a:ext cx="47520" cy="56880"/>
                </a:xfrm>
                <a:custGeom>
                  <a:avLst/>
                  <a:gdLst/>
                  <a:ahLst/>
                  <a:rect l="l" t="t" r="r" b="b"/>
                  <a:pathLst>
                    <a:path w="30" h="36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15" y="36"/>
                      </a:lnTo>
                      <a:lnTo>
                        <a:pt x="19" y="25"/>
                      </a:lnTo>
                      <a:lnTo>
                        <a:pt x="22" y="22"/>
                      </a:lnTo>
                      <a:lnTo>
                        <a:pt x="24" y="22"/>
                      </a:lnTo>
                      <a:lnTo>
                        <a:pt x="24" y="16"/>
                      </a:lnTo>
                      <a:lnTo>
                        <a:pt x="28" y="18"/>
                      </a:lnTo>
                      <a:lnTo>
                        <a:pt x="30" y="14"/>
                      </a:lnTo>
                      <a:lnTo>
                        <a:pt x="13" y="4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11" y="5"/>
                      </a:lnTo>
                      <a:lnTo>
                        <a:pt x="6" y="0"/>
                      </a:lnTo>
                      <a:lnTo>
                        <a:pt x="4" y="4"/>
                      </a:lnTo>
                      <a:lnTo>
                        <a:pt x="6" y="9"/>
                      </a:lnTo>
                      <a:lnTo>
                        <a:pt x="2" y="13"/>
                      </a:lnTo>
                      <a:lnTo>
                        <a:pt x="2" y="20"/>
                      </a:lnTo>
                      <a:lnTo>
                        <a:pt x="0" y="22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21" name=""/>
                <p:cNvSpPr/>
                <p:nvPr/>
              </p:nvSpPr>
              <p:spPr>
                <a:xfrm>
                  <a:off x="3749400" y="3948120"/>
                  <a:ext cx="14400" cy="11160"/>
                </a:xfrm>
                <a:custGeom>
                  <a:avLst/>
                  <a:gdLst/>
                  <a:ahLst/>
                  <a:rect l="l" t="t" r="r" b="b"/>
                  <a:pathLst>
                    <a:path w="9" h="7">
                      <a:moveTo>
                        <a:pt x="9" y="0"/>
                      </a:move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6" y="7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22" name=""/>
                <p:cNvSpPr/>
                <p:nvPr/>
              </p:nvSpPr>
              <p:spPr>
                <a:xfrm>
                  <a:off x="3749400" y="3948120"/>
                  <a:ext cx="14400" cy="11160"/>
                </a:xfrm>
                <a:custGeom>
                  <a:avLst/>
                  <a:gdLst/>
                  <a:ahLst/>
                  <a:rect l="l" t="t" r="r" b="b"/>
                  <a:pathLst>
                    <a:path w="9" h="7">
                      <a:moveTo>
                        <a:pt x="9" y="0"/>
                      </a:move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6" y="7"/>
                      </a:lnTo>
                      <a:lnTo>
                        <a:pt x="9" y="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23" name=""/>
                <p:cNvSpPr/>
                <p:nvPr/>
              </p:nvSpPr>
              <p:spPr>
                <a:xfrm>
                  <a:off x="3809880" y="3941640"/>
                  <a:ext cx="12600" cy="17640"/>
                </a:xfrm>
                <a:custGeom>
                  <a:avLst/>
                  <a:gdLst/>
                  <a:ahLst/>
                  <a:rect l="l" t="t" r="r" b="b"/>
                  <a:pathLst>
                    <a:path w="8" h="11">
                      <a:moveTo>
                        <a:pt x="8" y="0"/>
                      </a:moveTo>
                      <a:lnTo>
                        <a:pt x="0" y="11"/>
                      </a:lnTo>
                      <a:lnTo>
                        <a:pt x="6" y="8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24" name=""/>
                <p:cNvSpPr/>
                <p:nvPr/>
              </p:nvSpPr>
              <p:spPr>
                <a:xfrm>
                  <a:off x="3809880" y="3941640"/>
                  <a:ext cx="12600" cy="17640"/>
                </a:xfrm>
                <a:custGeom>
                  <a:avLst/>
                  <a:gdLst/>
                  <a:ahLst/>
                  <a:rect l="l" t="t" r="r" b="b"/>
                  <a:pathLst>
                    <a:path w="8" h="11">
                      <a:moveTo>
                        <a:pt x="8" y="0"/>
                      </a:moveTo>
                      <a:lnTo>
                        <a:pt x="0" y="11"/>
                      </a:lnTo>
                      <a:lnTo>
                        <a:pt x="6" y="8"/>
                      </a:lnTo>
                      <a:lnTo>
                        <a:pt x="8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25" name=""/>
                <p:cNvSpPr/>
                <p:nvPr/>
              </p:nvSpPr>
              <p:spPr>
                <a:xfrm>
                  <a:off x="3776400" y="3959280"/>
                  <a:ext cx="7920" cy="12600"/>
                </a:xfrm>
                <a:custGeom>
                  <a:avLst/>
                  <a:gdLst/>
                  <a:ahLst/>
                  <a:rect l="l" t="t" r="r" b="b"/>
                  <a:pathLst>
                    <a:path w="5" h="8">
                      <a:moveTo>
                        <a:pt x="1" y="0"/>
                      </a:move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5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26" name=""/>
                <p:cNvSpPr/>
                <p:nvPr/>
              </p:nvSpPr>
              <p:spPr>
                <a:xfrm>
                  <a:off x="3776400" y="3959280"/>
                  <a:ext cx="7920" cy="12600"/>
                </a:xfrm>
                <a:custGeom>
                  <a:avLst/>
                  <a:gdLst/>
                  <a:ahLst/>
                  <a:rect l="l" t="t" r="r" b="b"/>
                  <a:pathLst>
                    <a:path w="5" h="8">
                      <a:moveTo>
                        <a:pt x="1" y="0"/>
                      </a:move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5" y="2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27" name=""/>
                <p:cNvSpPr/>
                <p:nvPr/>
              </p:nvSpPr>
              <p:spPr>
                <a:xfrm>
                  <a:off x="3935160" y="3490920"/>
                  <a:ext cx="303480" cy="239760"/>
                </a:xfrm>
                <a:custGeom>
                  <a:avLst/>
                  <a:gdLst/>
                  <a:ahLst/>
                  <a:rect l="l" t="t" r="r" b="b"/>
                  <a:pathLst>
                    <a:path w="191" h="151">
                      <a:moveTo>
                        <a:pt x="113" y="7"/>
                      </a:moveTo>
                      <a:lnTo>
                        <a:pt x="129" y="18"/>
                      </a:lnTo>
                      <a:lnTo>
                        <a:pt x="146" y="22"/>
                      </a:lnTo>
                      <a:lnTo>
                        <a:pt x="153" y="20"/>
                      </a:lnTo>
                      <a:lnTo>
                        <a:pt x="160" y="22"/>
                      </a:lnTo>
                      <a:lnTo>
                        <a:pt x="164" y="27"/>
                      </a:lnTo>
                      <a:lnTo>
                        <a:pt x="166" y="24"/>
                      </a:lnTo>
                      <a:lnTo>
                        <a:pt x="171" y="27"/>
                      </a:lnTo>
                      <a:lnTo>
                        <a:pt x="188" y="27"/>
                      </a:lnTo>
                      <a:lnTo>
                        <a:pt x="191" y="29"/>
                      </a:lnTo>
                      <a:lnTo>
                        <a:pt x="186" y="38"/>
                      </a:lnTo>
                      <a:lnTo>
                        <a:pt x="153" y="58"/>
                      </a:lnTo>
                      <a:lnTo>
                        <a:pt x="135" y="87"/>
                      </a:lnTo>
                      <a:lnTo>
                        <a:pt x="137" y="95"/>
                      </a:lnTo>
                      <a:lnTo>
                        <a:pt x="144" y="98"/>
                      </a:lnTo>
                      <a:lnTo>
                        <a:pt x="142" y="102"/>
                      </a:lnTo>
                      <a:lnTo>
                        <a:pt x="135" y="109"/>
                      </a:lnTo>
                      <a:lnTo>
                        <a:pt x="129" y="122"/>
                      </a:lnTo>
                      <a:lnTo>
                        <a:pt x="120" y="122"/>
                      </a:lnTo>
                      <a:lnTo>
                        <a:pt x="109" y="137"/>
                      </a:lnTo>
                      <a:lnTo>
                        <a:pt x="75" y="138"/>
                      </a:lnTo>
                      <a:lnTo>
                        <a:pt x="58" y="151"/>
                      </a:lnTo>
                      <a:lnTo>
                        <a:pt x="49" y="148"/>
                      </a:lnTo>
                      <a:lnTo>
                        <a:pt x="40" y="131"/>
                      </a:lnTo>
                      <a:lnTo>
                        <a:pt x="27" y="129"/>
                      </a:lnTo>
                      <a:lnTo>
                        <a:pt x="27" y="120"/>
                      </a:lnTo>
                      <a:lnTo>
                        <a:pt x="35" y="113"/>
                      </a:lnTo>
                      <a:lnTo>
                        <a:pt x="31" y="104"/>
                      </a:lnTo>
                      <a:lnTo>
                        <a:pt x="33" y="93"/>
                      </a:lnTo>
                      <a:lnTo>
                        <a:pt x="29" y="82"/>
                      </a:lnTo>
                      <a:lnTo>
                        <a:pt x="36" y="76"/>
                      </a:lnTo>
                      <a:lnTo>
                        <a:pt x="36" y="69"/>
                      </a:lnTo>
                      <a:lnTo>
                        <a:pt x="38" y="55"/>
                      </a:lnTo>
                      <a:lnTo>
                        <a:pt x="45" y="42"/>
                      </a:lnTo>
                      <a:lnTo>
                        <a:pt x="44" y="36"/>
                      </a:lnTo>
                      <a:lnTo>
                        <a:pt x="20" y="36"/>
                      </a:lnTo>
                      <a:lnTo>
                        <a:pt x="18" y="33"/>
                      </a:lnTo>
                      <a:lnTo>
                        <a:pt x="7" y="38"/>
                      </a:lnTo>
                      <a:lnTo>
                        <a:pt x="9" y="27"/>
                      </a:lnTo>
                      <a:lnTo>
                        <a:pt x="7" y="29"/>
                      </a:lnTo>
                      <a:lnTo>
                        <a:pt x="5" y="25"/>
                      </a:lnTo>
                      <a:lnTo>
                        <a:pt x="7" y="22"/>
                      </a:lnTo>
                      <a:lnTo>
                        <a:pt x="0" y="14"/>
                      </a:lnTo>
                      <a:lnTo>
                        <a:pt x="4" y="9"/>
                      </a:lnTo>
                      <a:lnTo>
                        <a:pt x="13" y="7"/>
                      </a:lnTo>
                      <a:lnTo>
                        <a:pt x="16" y="0"/>
                      </a:lnTo>
                      <a:lnTo>
                        <a:pt x="113" y="7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28" name=""/>
                <p:cNvSpPr/>
                <p:nvPr/>
              </p:nvSpPr>
              <p:spPr>
                <a:xfrm>
                  <a:off x="3935160" y="3490920"/>
                  <a:ext cx="303480" cy="239760"/>
                </a:xfrm>
                <a:custGeom>
                  <a:avLst/>
                  <a:gdLst/>
                  <a:ahLst/>
                  <a:rect l="l" t="t" r="r" b="b"/>
                  <a:pathLst>
                    <a:path w="191" h="151">
                      <a:moveTo>
                        <a:pt x="113" y="7"/>
                      </a:moveTo>
                      <a:lnTo>
                        <a:pt x="129" y="18"/>
                      </a:lnTo>
                      <a:lnTo>
                        <a:pt x="146" y="22"/>
                      </a:lnTo>
                      <a:lnTo>
                        <a:pt x="153" y="20"/>
                      </a:lnTo>
                      <a:lnTo>
                        <a:pt x="160" y="22"/>
                      </a:lnTo>
                      <a:lnTo>
                        <a:pt x="164" y="27"/>
                      </a:lnTo>
                      <a:lnTo>
                        <a:pt x="166" y="24"/>
                      </a:lnTo>
                      <a:lnTo>
                        <a:pt x="171" y="27"/>
                      </a:lnTo>
                      <a:lnTo>
                        <a:pt x="188" y="27"/>
                      </a:lnTo>
                      <a:lnTo>
                        <a:pt x="191" y="29"/>
                      </a:lnTo>
                      <a:lnTo>
                        <a:pt x="186" y="38"/>
                      </a:lnTo>
                      <a:lnTo>
                        <a:pt x="153" y="58"/>
                      </a:lnTo>
                      <a:lnTo>
                        <a:pt x="135" y="87"/>
                      </a:lnTo>
                      <a:lnTo>
                        <a:pt x="137" y="95"/>
                      </a:lnTo>
                      <a:lnTo>
                        <a:pt x="144" y="98"/>
                      </a:lnTo>
                      <a:lnTo>
                        <a:pt x="142" y="102"/>
                      </a:lnTo>
                      <a:lnTo>
                        <a:pt x="135" y="109"/>
                      </a:lnTo>
                      <a:lnTo>
                        <a:pt x="129" y="122"/>
                      </a:lnTo>
                      <a:lnTo>
                        <a:pt x="120" y="122"/>
                      </a:lnTo>
                      <a:lnTo>
                        <a:pt x="109" y="137"/>
                      </a:lnTo>
                      <a:lnTo>
                        <a:pt x="75" y="138"/>
                      </a:lnTo>
                      <a:lnTo>
                        <a:pt x="58" y="151"/>
                      </a:lnTo>
                      <a:lnTo>
                        <a:pt x="49" y="148"/>
                      </a:lnTo>
                      <a:lnTo>
                        <a:pt x="40" y="131"/>
                      </a:lnTo>
                      <a:lnTo>
                        <a:pt x="27" y="129"/>
                      </a:lnTo>
                      <a:lnTo>
                        <a:pt x="27" y="120"/>
                      </a:lnTo>
                      <a:lnTo>
                        <a:pt x="35" y="113"/>
                      </a:lnTo>
                      <a:lnTo>
                        <a:pt x="31" y="104"/>
                      </a:lnTo>
                      <a:lnTo>
                        <a:pt x="33" y="93"/>
                      </a:lnTo>
                      <a:lnTo>
                        <a:pt x="29" y="82"/>
                      </a:lnTo>
                      <a:lnTo>
                        <a:pt x="36" y="76"/>
                      </a:lnTo>
                      <a:lnTo>
                        <a:pt x="36" y="69"/>
                      </a:lnTo>
                      <a:lnTo>
                        <a:pt x="38" y="55"/>
                      </a:lnTo>
                      <a:lnTo>
                        <a:pt x="45" y="42"/>
                      </a:lnTo>
                      <a:lnTo>
                        <a:pt x="44" y="36"/>
                      </a:lnTo>
                      <a:lnTo>
                        <a:pt x="20" y="36"/>
                      </a:lnTo>
                      <a:lnTo>
                        <a:pt x="18" y="33"/>
                      </a:lnTo>
                      <a:lnTo>
                        <a:pt x="7" y="38"/>
                      </a:lnTo>
                      <a:lnTo>
                        <a:pt x="9" y="27"/>
                      </a:lnTo>
                      <a:lnTo>
                        <a:pt x="7" y="29"/>
                      </a:lnTo>
                      <a:lnTo>
                        <a:pt x="5" y="25"/>
                      </a:lnTo>
                      <a:lnTo>
                        <a:pt x="7" y="22"/>
                      </a:lnTo>
                      <a:lnTo>
                        <a:pt x="0" y="14"/>
                      </a:lnTo>
                      <a:lnTo>
                        <a:pt x="4" y="9"/>
                      </a:lnTo>
                      <a:lnTo>
                        <a:pt x="13" y="7"/>
                      </a:lnTo>
                      <a:lnTo>
                        <a:pt x="16" y="0"/>
                      </a:lnTo>
                      <a:lnTo>
                        <a:pt x="113" y="7"/>
                      </a:lnTo>
                      <a:lnTo>
                        <a:pt x="113" y="7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29" name=""/>
                <p:cNvSpPr/>
                <p:nvPr/>
              </p:nvSpPr>
              <p:spPr>
                <a:xfrm>
                  <a:off x="4189320" y="3638520"/>
                  <a:ext cx="6480" cy="6120"/>
                </a:xfrm>
                <a:custGeom>
                  <a:avLst/>
                  <a:gdLst/>
                  <a:ahLst/>
                  <a:rect l="l" t="t" r="r" b="b"/>
                  <a:pathLst>
                    <a:path w="4" h="4">
                      <a:moveTo>
                        <a:pt x="4" y="0"/>
                      </a:move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30" name=""/>
                <p:cNvSpPr/>
                <p:nvPr/>
              </p:nvSpPr>
              <p:spPr>
                <a:xfrm>
                  <a:off x="4189320" y="3638520"/>
                  <a:ext cx="6480" cy="6120"/>
                </a:xfrm>
                <a:custGeom>
                  <a:avLst/>
                  <a:gdLst/>
                  <a:ahLst/>
                  <a:rect l="l" t="t" r="r" b="b"/>
                  <a:pathLst>
                    <a:path w="4" h="4">
                      <a:moveTo>
                        <a:pt x="4" y="0"/>
                      </a:move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31" name=""/>
                <p:cNvSpPr/>
                <p:nvPr/>
              </p:nvSpPr>
              <p:spPr>
                <a:xfrm>
                  <a:off x="4251240" y="3609720"/>
                  <a:ext cx="11160" cy="5040"/>
                </a:xfrm>
                <a:custGeom>
                  <a:avLst/>
                  <a:gdLst/>
                  <a:ahLst/>
                  <a:rect l="l" t="t" r="r" b="b"/>
                  <a:pathLst>
                    <a:path w="7" h="3">
                      <a:moveTo>
                        <a:pt x="5" y="0"/>
                      </a:moveTo>
                      <a:lnTo>
                        <a:pt x="7" y="3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760" bIns="-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32" name=""/>
                <p:cNvSpPr/>
                <p:nvPr/>
              </p:nvSpPr>
              <p:spPr>
                <a:xfrm>
                  <a:off x="4251240" y="3609720"/>
                  <a:ext cx="11160" cy="5040"/>
                </a:xfrm>
                <a:custGeom>
                  <a:avLst/>
                  <a:gdLst/>
                  <a:ahLst/>
                  <a:rect l="l" t="t" r="r" b="b"/>
                  <a:pathLst>
                    <a:path w="7" h="3">
                      <a:moveTo>
                        <a:pt x="5" y="0"/>
                      </a:moveTo>
                      <a:lnTo>
                        <a:pt x="7" y="3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760" bIns="-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33" name=""/>
                <p:cNvSpPr/>
                <p:nvPr/>
              </p:nvSpPr>
              <p:spPr>
                <a:xfrm>
                  <a:off x="4216320" y="3609720"/>
                  <a:ext cx="22320" cy="22320"/>
                </a:xfrm>
                <a:custGeom>
                  <a:avLst/>
                  <a:gdLst/>
                  <a:ahLst/>
                  <a:rect l="l" t="t" r="r" b="b"/>
                  <a:pathLst>
                    <a:path w="14" h="14">
                      <a:moveTo>
                        <a:pt x="11" y="0"/>
                      </a:moveTo>
                      <a:lnTo>
                        <a:pt x="11" y="3"/>
                      </a:lnTo>
                      <a:lnTo>
                        <a:pt x="14" y="7"/>
                      </a:lnTo>
                      <a:lnTo>
                        <a:pt x="11" y="14"/>
                      </a:lnTo>
                      <a:lnTo>
                        <a:pt x="0" y="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480" bIns="-24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34" name=""/>
                <p:cNvSpPr/>
                <p:nvPr/>
              </p:nvSpPr>
              <p:spPr>
                <a:xfrm>
                  <a:off x="4216320" y="3609720"/>
                  <a:ext cx="22320" cy="22320"/>
                </a:xfrm>
                <a:custGeom>
                  <a:avLst/>
                  <a:gdLst/>
                  <a:ahLst/>
                  <a:rect l="l" t="t" r="r" b="b"/>
                  <a:pathLst>
                    <a:path w="14" h="14">
                      <a:moveTo>
                        <a:pt x="11" y="0"/>
                      </a:moveTo>
                      <a:lnTo>
                        <a:pt x="11" y="3"/>
                      </a:lnTo>
                      <a:lnTo>
                        <a:pt x="14" y="7"/>
                      </a:lnTo>
                      <a:lnTo>
                        <a:pt x="11" y="14"/>
                      </a:lnTo>
                      <a:lnTo>
                        <a:pt x="0" y="9"/>
                      </a:lnTo>
                      <a:lnTo>
                        <a:pt x="11" y="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480" bIns="-24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35" name=""/>
                <p:cNvSpPr/>
                <p:nvPr/>
              </p:nvSpPr>
              <p:spPr>
                <a:xfrm>
                  <a:off x="4276440" y="2184120"/>
                  <a:ext cx="628920" cy="750960"/>
                </a:xfrm>
                <a:custGeom>
                  <a:avLst/>
                  <a:gdLst/>
                  <a:ahLst/>
                  <a:rect l="l" t="t" r="r" b="b"/>
                  <a:pathLst>
                    <a:path w="396" h="473">
                      <a:moveTo>
                        <a:pt x="38" y="320"/>
                      </a:moveTo>
                      <a:lnTo>
                        <a:pt x="29" y="325"/>
                      </a:lnTo>
                      <a:lnTo>
                        <a:pt x="38" y="330"/>
                      </a:lnTo>
                      <a:lnTo>
                        <a:pt x="38" y="334"/>
                      </a:lnTo>
                      <a:lnTo>
                        <a:pt x="22" y="334"/>
                      </a:lnTo>
                      <a:lnTo>
                        <a:pt x="24" y="336"/>
                      </a:lnTo>
                      <a:lnTo>
                        <a:pt x="22" y="340"/>
                      </a:lnTo>
                      <a:lnTo>
                        <a:pt x="24" y="347"/>
                      </a:lnTo>
                      <a:lnTo>
                        <a:pt x="20" y="340"/>
                      </a:lnTo>
                      <a:lnTo>
                        <a:pt x="15" y="347"/>
                      </a:lnTo>
                      <a:lnTo>
                        <a:pt x="16" y="351"/>
                      </a:lnTo>
                      <a:lnTo>
                        <a:pt x="2" y="349"/>
                      </a:lnTo>
                      <a:lnTo>
                        <a:pt x="4" y="356"/>
                      </a:lnTo>
                      <a:lnTo>
                        <a:pt x="22" y="356"/>
                      </a:lnTo>
                      <a:lnTo>
                        <a:pt x="0" y="361"/>
                      </a:lnTo>
                      <a:lnTo>
                        <a:pt x="4" y="365"/>
                      </a:lnTo>
                      <a:lnTo>
                        <a:pt x="0" y="371"/>
                      </a:lnTo>
                      <a:lnTo>
                        <a:pt x="2" y="380"/>
                      </a:lnTo>
                      <a:lnTo>
                        <a:pt x="20" y="380"/>
                      </a:lnTo>
                      <a:lnTo>
                        <a:pt x="22" y="371"/>
                      </a:lnTo>
                      <a:lnTo>
                        <a:pt x="22" y="378"/>
                      </a:lnTo>
                      <a:lnTo>
                        <a:pt x="31" y="378"/>
                      </a:lnTo>
                      <a:lnTo>
                        <a:pt x="38" y="367"/>
                      </a:lnTo>
                      <a:lnTo>
                        <a:pt x="35" y="378"/>
                      </a:lnTo>
                      <a:lnTo>
                        <a:pt x="40" y="376"/>
                      </a:lnTo>
                      <a:lnTo>
                        <a:pt x="31" y="382"/>
                      </a:lnTo>
                      <a:lnTo>
                        <a:pt x="33" y="385"/>
                      </a:lnTo>
                      <a:lnTo>
                        <a:pt x="29" y="387"/>
                      </a:lnTo>
                      <a:lnTo>
                        <a:pt x="26" y="382"/>
                      </a:lnTo>
                      <a:lnTo>
                        <a:pt x="2" y="385"/>
                      </a:lnTo>
                      <a:lnTo>
                        <a:pt x="4" y="389"/>
                      </a:lnTo>
                      <a:lnTo>
                        <a:pt x="4" y="392"/>
                      </a:lnTo>
                      <a:lnTo>
                        <a:pt x="0" y="391"/>
                      </a:lnTo>
                      <a:lnTo>
                        <a:pt x="2" y="396"/>
                      </a:lnTo>
                      <a:lnTo>
                        <a:pt x="11" y="394"/>
                      </a:lnTo>
                      <a:lnTo>
                        <a:pt x="2" y="403"/>
                      </a:lnTo>
                      <a:lnTo>
                        <a:pt x="4" y="411"/>
                      </a:lnTo>
                      <a:lnTo>
                        <a:pt x="7" y="407"/>
                      </a:lnTo>
                      <a:lnTo>
                        <a:pt x="9" y="411"/>
                      </a:lnTo>
                      <a:lnTo>
                        <a:pt x="7" y="414"/>
                      </a:lnTo>
                      <a:lnTo>
                        <a:pt x="7" y="418"/>
                      </a:lnTo>
                      <a:lnTo>
                        <a:pt x="20" y="398"/>
                      </a:lnTo>
                      <a:lnTo>
                        <a:pt x="31" y="398"/>
                      </a:lnTo>
                      <a:lnTo>
                        <a:pt x="24" y="405"/>
                      </a:lnTo>
                      <a:lnTo>
                        <a:pt x="22" y="402"/>
                      </a:lnTo>
                      <a:lnTo>
                        <a:pt x="11" y="420"/>
                      </a:lnTo>
                      <a:lnTo>
                        <a:pt x="20" y="422"/>
                      </a:lnTo>
                      <a:lnTo>
                        <a:pt x="4" y="433"/>
                      </a:lnTo>
                      <a:lnTo>
                        <a:pt x="4" y="434"/>
                      </a:lnTo>
                      <a:lnTo>
                        <a:pt x="20" y="429"/>
                      </a:lnTo>
                      <a:lnTo>
                        <a:pt x="15" y="447"/>
                      </a:lnTo>
                      <a:lnTo>
                        <a:pt x="9" y="445"/>
                      </a:lnTo>
                      <a:lnTo>
                        <a:pt x="7" y="453"/>
                      </a:lnTo>
                      <a:lnTo>
                        <a:pt x="20" y="465"/>
                      </a:lnTo>
                      <a:lnTo>
                        <a:pt x="26" y="464"/>
                      </a:lnTo>
                      <a:lnTo>
                        <a:pt x="24" y="473"/>
                      </a:lnTo>
                      <a:lnTo>
                        <a:pt x="40" y="473"/>
                      </a:lnTo>
                      <a:lnTo>
                        <a:pt x="62" y="456"/>
                      </a:lnTo>
                      <a:lnTo>
                        <a:pt x="69" y="442"/>
                      </a:lnTo>
                      <a:lnTo>
                        <a:pt x="78" y="444"/>
                      </a:lnTo>
                      <a:lnTo>
                        <a:pt x="82" y="436"/>
                      </a:lnTo>
                      <a:lnTo>
                        <a:pt x="78" y="423"/>
                      </a:lnTo>
                      <a:lnTo>
                        <a:pt x="84" y="429"/>
                      </a:lnTo>
                      <a:lnTo>
                        <a:pt x="82" y="420"/>
                      </a:lnTo>
                      <a:lnTo>
                        <a:pt x="84" y="418"/>
                      </a:lnTo>
                      <a:lnTo>
                        <a:pt x="86" y="438"/>
                      </a:lnTo>
                      <a:lnTo>
                        <a:pt x="93" y="442"/>
                      </a:lnTo>
                      <a:lnTo>
                        <a:pt x="95" y="449"/>
                      </a:lnTo>
                      <a:lnTo>
                        <a:pt x="99" y="447"/>
                      </a:lnTo>
                      <a:lnTo>
                        <a:pt x="100" y="436"/>
                      </a:lnTo>
                      <a:lnTo>
                        <a:pt x="99" y="429"/>
                      </a:lnTo>
                      <a:lnTo>
                        <a:pt x="104" y="418"/>
                      </a:lnTo>
                      <a:lnTo>
                        <a:pt x="111" y="411"/>
                      </a:lnTo>
                      <a:lnTo>
                        <a:pt x="115" y="398"/>
                      </a:lnTo>
                      <a:lnTo>
                        <a:pt x="108" y="385"/>
                      </a:lnTo>
                      <a:lnTo>
                        <a:pt x="117" y="372"/>
                      </a:lnTo>
                      <a:lnTo>
                        <a:pt x="109" y="360"/>
                      </a:lnTo>
                      <a:lnTo>
                        <a:pt x="108" y="332"/>
                      </a:lnTo>
                      <a:lnTo>
                        <a:pt x="111" y="316"/>
                      </a:lnTo>
                      <a:lnTo>
                        <a:pt x="108" y="305"/>
                      </a:lnTo>
                      <a:lnTo>
                        <a:pt x="109" y="296"/>
                      </a:lnTo>
                      <a:lnTo>
                        <a:pt x="122" y="285"/>
                      </a:lnTo>
                      <a:lnTo>
                        <a:pt x="139" y="279"/>
                      </a:lnTo>
                      <a:lnTo>
                        <a:pt x="139" y="272"/>
                      </a:lnTo>
                      <a:lnTo>
                        <a:pt x="133" y="261"/>
                      </a:lnTo>
                      <a:lnTo>
                        <a:pt x="142" y="241"/>
                      </a:lnTo>
                      <a:lnTo>
                        <a:pt x="146" y="210"/>
                      </a:lnTo>
                      <a:lnTo>
                        <a:pt x="155" y="205"/>
                      </a:lnTo>
                      <a:lnTo>
                        <a:pt x="159" y="192"/>
                      </a:lnTo>
                      <a:lnTo>
                        <a:pt x="173" y="172"/>
                      </a:lnTo>
                      <a:lnTo>
                        <a:pt x="170" y="159"/>
                      </a:lnTo>
                      <a:lnTo>
                        <a:pt x="177" y="141"/>
                      </a:lnTo>
                      <a:lnTo>
                        <a:pt x="190" y="132"/>
                      </a:lnTo>
                      <a:lnTo>
                        <a:pt x="197" y="135"/>
                      </a:lnTo>
                      <a:lnTo>
                        <a:pt x="202" y="113"/>
                      </a:lnTo>
                      <a:lnTo>
                        <a:pt x="228" y="117"/>
                      </a:lnTo>
                      <a:lnTo>
                        <a:pt x="232" y="115"/>
                      </a:lnTo>
                      <a:lnTo>
                        <a:pt x="226" y="110"/>
                      </a:lnTo>
                      <a:lnTo>
                        <a:pt x="232" y="97"/>
                      </a:lnTo>
                      <a:lnTo>
                        <a:pt x="230" y="92"/>
                      </a:lnTo>
                      <a:lnTo>
                        <a:pt x="237" y="90"/>
                      </a:lnTo>
                      <a:lnTo>
                        <a:pt x="246" y="86"/>
                      </a:lnTo>
                      <a:lnTo>
                        <a:pt x="244" y="81"/>
                      </a:lnTo>
                      <a:lnTo>
                        <a:pt x="248" y="79"/>
                      </a:lnTo>
                      <a:lnTo>
                        <a:pt x="266" y="104"/>
                      </a:lnTo>
                      <a:lnTo>
                        <a:pt x="281" y="106"/>
                      </a:lnTo>
                      <a:lnTo>
                        <a:pt x="290" y="99"/>
                      </a:lnTo>
                      <a:lnTo>
                        <a:pt x="299" y="108"/>
                      </a:lnTo>
                      <a:lnTo>
                        <a:pt x="315" y="93"/>
                      </a:lnTo>
                      <a:lnTo>
                        <a:pt x="317" y="70"/>
                      </a:lnTo>
                      <a:lnTo>
                        <a:pt x="321" y="59"/>
                      </a:lnTo>
                      <a:lnTo>
                        <a:pt x="352" y="48"/>
                      </a:lnTo>
                      <a:lnTo>
                        <a:pt x="370" y="62"/>
                      </a:lnTo>
                      <a:lnTo>
                        <a:pt x="370" y="75"/>
                      </a:lnTo>
                      <a:lnTo>
                        <a:pt x="365" y="86"/>
                      </a:lnTo>
                      <a:lnTo>
                        <a:pt x="367" y="92"/>
                      </a:lnTo>
                      <a:lnTo>
                        <a:pt x="383" y="75"/>
                      </a:lnTo>
                      <a:lnTo>
                        <a:pt x="385" y="66"/>
                      </a:lnTo>
                      <a:lnTo>
                        <a:pt x="394" y="70"/>
                      </a:lnTo>
                      <a:lnTo>
                        <a:pt x="394" y="61"/>
                      </a:lnTo>
                      <a:lnTo>
                        <a:pt x="376" y="64"/>
                      </a:lnTo>
                      <a:lnTo>
                        <a:pt x="379" y="55"/>
                      </a:lnTo>
                      <a:lnTo>
                        <a:pt x="359" y="44"/>
                      </a:lnTo>
                      <a:lnTo>
                        <a:pt x="381" y="46"/>
                      </a:lnTo>
                      <a:lnTo>
                        <a:pt x="396" y="31"/>
                      </a:lnTo>
                      <a:lnTo>
                        <a:pt x="379" y="17"/>
                      </a:lnTo>
                      <a:lnTo>
                        <a:pt x="370" y="19"/>
                      </a:lnTo>
                      <a:lnTo>
                        <a:pt x="370" y="11"/>
                      </a:lnTo>
                      <a:lnTo>
                        <a:pt x="359" y="15"/>
                      </a:lnTo>
                      <a:lnTo>
                        <a:pt x="359" y="30"/>
                      </a:lnTo>
                      <a:lnTo>
                        <a:pt x="350" y="30"/>
                      </a:lnTo>
                      <a:lnTo>
                        <a:pt x="356" y="22"/>
                      </a:lnTo>
                      <a:lnTo>
                        <a:pt x="346" y="22"/>
                      </a:lnTo>
                      <a:lnTo>
                        <a:pt x="352" y="19"/>
                      </a:lnTo>
                      <a:lnTo>
                        <a:pt x="348" y="15"/>
                      </a:lnTo>
                      <a:lnTo>
                        <a:pt x="356" y="13"/>
                      </a:lnTo>
                      <a:lnTo>
                        <a:pt x="357" y="6"/>
                      </a:lnTo>
                      <a:lnTo>
                        <a:pt x="345" y="0"/>
                      </a:lnTo>
                      <a:lnTo>
                        <a:pt x="336" y="30"/>
                      </a:lnTo>
                      <a:lnTo>
                        <a:pt x="328" y="33"/>
                      </a:lnTo>
                      <a:lnTo>
                        <a:pt x="328" y="8"/>
                      </a:lnTo>
                      <a:lnTo>
                        <a:pt x="306" y="48"/>
                      </a:lnTo>
                      <a:lnTo>
                        <a:pt x="303" y="44"/>
                      </a:lnTo>
                      <a:lnTo>
                        <a:pt x="308" y="30"/>
                      </a:lnTo>
                      <a:lnTo>
                        <a:pt x="317" y="11"/>
                      </a:lnTo>
                      <a:lnTo>
                        <a:pt x="308" y="15"/>
                      </a:lnTo>
                      <a:lnTo>
                        <a:pt x="305" y="6"/>
                      </a:lnTo>
                      <a:lnTo>
                        <a:pt x="294" y="13"/>
                      </a:lnTo>
                      <a:lnTo>
                        <a:pt x="299" y="20"/>
                      </a:lnTo>
                      <a:lnTo>
                        <a:pt x="279" y="41"/>
                      </a:lnTo>
                      <a:lnTo>
                        <a:pt x="277" y="51"/>
                      </a:lnTo>
                      <a:lnTo>
                        <a:pt x="272" y="46"/>
                      </a:lnTo>
                      <a:lnTo>
                        <a:pt x="274" y="42"/>
                      </a:lnTo>
                      <a:lnTo>
                        <a:pt x="264" y="44"/>
                      </a:lnTo>
                      <a:lnTo>
                        <a:pt x="257" y="37"/>
                      </a:lnTo>
                      <a:lnTo>
                        <a:pt x="255" y="44"/>
                      </a:lnTo>
                      <a:lnTo>
                        <a:pt x="252" y="37"/>
                      </a:lnTo>
                      <a:lnTo>
                        <a:pt x="252" y="44"/>
                      </a:lnTo>
                      <a:lnTo>
                        <a:pt x="259" y="46"/>
                      </a:lnTo>
                      <a:lnTo>
                        <a:pt x="259" y="62"/>
                      </a:lnTo>
                      <a:lnTo>
                        <a:pt x="248" y="50"/>
                      </a:lnTo>
                      <a:lnTo>
                        <a:pt x="248" y="55"/>
                      </a:lnTo>
                      <a:lnTo>
                        <a:pt x="239" y="57"/>
                      </a:lnTo>
                      <a:lnTo>
                        <a:pt x="237" y="61"/>
                      </a:lnTo>
                      <a:lnTo>
                        <a:pt x="239" y="68"/>
                      </a:lnTo>
                      <a:lnTo>
                        <a:pt x="232" y="79"/>
                      </a:lnTo>
                      <a:lnTo>
                        <a:pt x="233" y="70"/>
                      </a:lnTo>
                      <a:lnTo>
                        <a:pt x="233" y="53"/>
                      </a:lnTo>
                      <a:lnTo>
                        <a:pt x="226" y="62"/>
                      </a:lnTo>
                      <a:lnTo>
                        <a:pt x="224" y="75"/>
                      </a:lnTo>
                      <a:lnTo>
                        <a:pt x="222" y="61"/>
                      </a:lnTo>
                      <a:lnTo>
                        <a:pt x="217" y="61"/>
                      </a:lnTo>
                      <a:lnTo>
                        <a:pt x="215" y="73"/>
                      </a:lnTo>
                      <a:lnTo>
                        <a:pt x="221" y="84"/>
                      </a:lnTo>
                      <a:lnTo>
                        <a:pt x="210" y="70"/>
                      </a:lnTo>
                      <a:lnTo>
                        <a:pt x="206" y="70"/>
                      </a:lnTo>
                      <a:lnTo>
                        <a:pt x="212" y="79"/>
                      </a:lnTo>
                      <a:lnTo>
                        <a:pt x="208" y="82"/>
                      </a:lnTo>
                      <a:lnTo>
                        <a:pt x="202" y="79"/>
                      </a:lnTo>
                      <a:lnTo>
                        <a:pt x="201" y="73"/>
                      </a:lnTo>
                      <a:lnTo>
                        <a:pt x="199" y="81"/>
                      </a:lnTo>
                      <a:lnTo>
                        <a:pt x="201" y="86"/>
                      </a:lnTo>
                      <a:lnTo>
                        <a:pt x="191" y="93"/>
                      </a:lnTo>
                      <a:lnTo>
                        <a:pt x="197" y="101"/>
                      </a:lnTo>
                      <a:lnTo>
                        <a:pt x="193" y="99"/>
                      </a:lnTo>
                      <a:lnTo>
                        <a:pt x="193" y="104"/>
                      </a:lnTo>
                      <a:lnTo>
                        <a:pt x="175" y="113"/>
                      </a:lnTo>
                      <a:lnTo>
                        <a:pt x="191" y="115"/>
                      </a:lnTo>
                      <a:lnTo>
                        <a:pt x="186" y="123"/>
                      </a:lnTo>
                      <a:lnTo>
                        <a:pt x="173" y="121"/>
                      </a:lnTo>
                      <a:lnTo>
                        <a:pt x="173" y="135"/>
                      </a:lnTo>
                      <a:lnTo>
                        <a:pt x="170" y="139"/>
                      </a:lnTo>
                      <a:lnTo>
                        <a:pt x="166" y="128"/>
                      </a:lnTo>
                      <a:lnTo>
                        <a:pt x="159" y="139"/>
                      </a:lnTo>
                      <a:lnTo>
                        <a:pt x="160" y="146"/>
                      </a:lnTo>
                      <a:lnTo>
                        <a:pt x="155" y="152"/>
                      </a:lnTo>
                      <a:lnTo>
                        <a:pt x="164" y="152"/>
                      </a:lnTo>
                      <a:lnTo>
                        <a:pt x="146" y="155"/>
                      </a:lnTo>
                      <a:lnTo>
                        <a:pt x="140" y="174"/>
                      </a:lnTo>
                      <a:lnTo>
                        <a:pt x="128" y="186"/>
                      </a:lnTo>
                      <a:lnTo>
                        <a:pt x="126" y="190"/>
                      </a:lnTo>
                      <a:lnTo>
                        <a:pt x="129" y="192"/>
                      </a:lnTo>
                      <a:lnTo>
                        <a:pt x="124" y="194"/>
                      </a:lnTo>
                      <a:lnTo>
                        <a:pt x="128" y="203"/>
                      </a:lnTo>
                      <a:lnTo>
                        <a:pt x="115" y="216"/>
                      </a:lnTo>
                      <a:lnTo>
                        <a:pt x="122" y="210"/>
                      </a:lnTo>
                      <a:lnTo>
                        <a:pt x="124" y="217"/>
                      </a:lnTo>
                      <a:lnTo>
                        <a:pt x="119" y="216"/>
                      </a:lnTo>
                      <a:lnTo>
                        <a:pt x="117" y="225"/>
                      </a:lnTo>
                      <a:lnTo>
                        <a:pt x="115" y="225"/>
                      </a:lnTo>
                      <a:lnTo>
                        <a:pt x="117" y="236"/>
                      </a:lnTo>
                      <a:lnTo>
                        <a:pt x="111" y="228"/>
                      </a:lnTo>
                      <a:lnTo>
                        <a:pt x="108" y="239"/>
                      </a:lnTo>
                      <a:lnTo>
                        <a:pt x="111" y="236"/>
                      </a:lnTo>
                      <a:lnTo>
                        <a:pt x="113" y="243"/>
                      </a:lnTo>
                      <a:lnTo>
                        <a:pt x="97" y="252"/>
                      </a:lnTo>
                      <a:lnTo>
                        <a:pt x="97" y="258"/>
                      </a:lnTo>
                      <a:lnTo>
                        <a:pt x="99" y="259"/>
                      </a:lnTo>
                      <a:lnTo>
                        <a:pt x="97" y="267"/>
                      </a:lnTo>
                      <a:lnTo>
                        <a:pt x="91" y="263"/>
                      </a:lnTo>
                      <a:lnTo>
                        <a:pt x="78" y="279"/>
                      </a:lnTo>
                      <a:lnTo>
                        <a:pt x="78" y="285"/>
                      </a:lnTo>
                      <a:lnTo>
                        <a:pt x="73" y="289"/>
                      </a:lnTo>
                      <a:lnTo>
                        <a:pt x="78" y="299"/>
                      </a:lnTo>
                      <a:lnTo>
                        <a:pt x="97" y="290"/>
                      </a:lnTo>
                      <a:lnTo>
                        <a:pt x="78" y="305"/>
                      </a:lnTo>
                      <a:lnTo>
                        <a:pt x="73" y="298"/>
                      </a:lnTo>
                      <a:lnTo>
                        <a:pt x="66" y="301"/>
                      </a:lnTo>
                      <a:lnTo>
                        <a:pt x="68" y="305"/>
                      </a:lnTo>
                      <a:lnTo>
                        <a:pt x="64" y="309"/>
                      </a:lnTo>
                      <a:lnTo>
                        <a:pt x="62" y="301"/>
                      </a:lnTo>
                      <a:lnTo>
                        <a:pt x="55" y="305"/>
                      </a:lnTo>
                      <a:lnTo>
                        <a:pt x="38" y="32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36" name=""/>
                <p:cNvSpPr/>
                <p:nvPr/>
              </p:nvSpPr>
              <p:spPr>
                <a:xfrm>
                  <a:off x="4276440" y="2184120"/>
                  <a:ext cx="628920" cy="750960"/>
                </a:xfrm>
                <a:custGeom>
                  <a:avLst/>
                  <a:gdLst/>
                  <a:ahLst/>
                  <a:rect l="l" t="t" r="r" b="b"/>
                  <a:pathLst>
                    <a:path w="396" h="473">
                      <a:moveTo>
                        <a:pt x="38" y="320"/>
                      </a:moveTo>
                      <a:lnTo>
                        <a:pt x="29" y="325"/>
                      </a:lnTo>
                      <a:lnTo>
                        <a:pt x="38" y="330"/>
                      </a:lnTo>
                      <a:lnTo>
                        <a:pt x="38" y="334"/>
                      </a:lnTo>
                      <a:lnTo>
                        <a:pt x="22" y="334"/>
                      </a:lnTo>
                      <a:lnTo>
                        <a:pt x="24" y="336"/>
                      </a:lnTo>
                      <a:lnTo>
                        <a:pt x="22" y="340"/>
                      </a:lnTo>
                      <a:lnTo>
                        <a:pt x="24" y="347"/>
                      </a:lnTo>
                      <a:lnTo>
                        <a:pt x="20" y="340"/>
                      </a:lnTo>
                      <a:lnTo>
                        <a:pt x="15" y="347"/>
                      </a:lnTo>
                      <a:lnTo>
                        <a:pt x="16" y="351"/>
                      </a:lnTo>
                      <a:lnTo>
                        <a:pt x="2" y="349"/>
                      </a:lnTo>
                      <a:lnTo>
                        <a:pt x="4" y="356"/>
                      </a:lnTo>
                      <a:lnTo>
                        <a:pt x="22" y="356"/>
                      </a:lnTo>
                      <a:lnTo>
                        <a:pt x="0" y="361"/>
                      </a:lnTo>
                      <a:lnTo>
                        <a:pt x="4" y="365"/>
                      </a:lnTo>
                      <a:lnTo>
                        <a:pt x="0" y="371"/>
                      </a:lnTo>
                      <a:lnTo>
                        <a:pt x="2" y="380"/>
                      </a:lnTo>
                      <a:lnTo>
                        <a:pt x="20" y="380"/>
                      </a:lnTo>
                      <a:lnTo>
                        <a:pt x="22" y="371"/>
                      </a:lnTo>
                      <a:lnTo>
                        <a:pt x="22" y="378"/>
                      </a:lnTo>
                      <a:lnTo>
                        <a:pt x="31" y="378"/>
                      </a:lnTo>
                      <a:lnTo>
                        <a:pt x="38" y="367"/>
                      </a:lnTo>
                      <a:lnTo>
                        <a:pt x="35" y="378"/>
                      </a:lnTo>
                      <a:lnTo>
                        <a:pt x="40" y="376"/>
                      </a:lnTo>
                      <a:lnTo>
                        <a:pt x="31" y="382"/>
                      </a:lnTo>
                      <a:lnTo>
                        <a:pt x="33" y="385"/>
                      </a:lnTo>
                      <a:lnTo>
                        <a:pt x="29" y="387"/>
                      </a:lnTo>
                      <a:lnTo>
                        <a:pt x="26" y="382"/>
                      </a:lnTo>
                      <a:lnTo>
                        <a:pt x="2" y="385"/>
                      </a:lnTo>
                      <a:lnTo>
                        <a:pt x="4" y="389"/>
                      </a:lnTo>
                      <a:lnTo>
                        <a:pt x="4" y="392"/>
                      </a:lnTo>
                      <a:lnTo>
                        <a:pt x="0" y="391"/>
                      </a:lnTo>
                      <a:lnTo>
                        <a:pt x="2" y="396"/>
                      </a:lnTo>
                      <a:lnTo>
                        <a:pt x="11" y="394"/>
                      </a:lnTo>
                      <a:lnTo>
                        <a:pt x="2" y="403"/>
                      </a:lnTo>
                      <a:lnTo>
                        <a:pt x="4" y="411"/>
                      </a:lnTo>
                      <a:lnTo>
                        <a:pt x="7" y="407"/>
                      </a:lnTo>
                      <a:lnTo>
                        <a:pt x="9" y="411"/>
                      </a:lnTo>
                      <a:lnTo>
                        <a:pt x="7" y="414"/>
                      </a:lnTo>
                      <a:lnTo>
                        <a:pt x="7" y="418"/>
                      </a:lnTo>
                      <a:lnTo>
                        <a:pt x="20" y="398"/>
                      </a:lnTo>
                      <a:lnTo>
                        <a:pt x="31" y="398"/>
                      </a:lnTo>
                      <a:lnTo>
                        <a:pt x="24" y="405"/>
                      </a:lnTo>
                      <a:lnTo>
                        <a:pt x="22" y="402"/>
                      </a:lnTo>
                      <a:lnTo>
                        <a:pt x="11" y="420"/>
                      </a:lnTo>
                      <a:lnTo>
                        <a:pt x="20" y="422"/>
                      </a:lnTo>
                      <a:lnTo>
                        <a:pt x="4" y="433"/>
                      </a:lnTo>
                      <a:lnTo>
                        <a:pt x="4" y="434"/>
                      </a:lnTo>
                      <a:lnTo>
                        <a:pt x="20" y="429"/>
                      </a:lnTo>
                      <a:lnTo>
                        <a:pt x="15" y="447"/>
                      </a:lnTo>
                      <a:lnTo>
                        <a:pt x="9" y="445"/>
                      </a:lnTo>
                      <a:lnTo>
                        <a:pt x="7" y="453"/>
                      </a:lnTo>
                      <a:lnTo>
                        <a:pt x="20" y="465"/>
                      </a:lnTo>
                      <a:lnTo>
                        <a:pt x="26" y="464"/>
                      </a:lnTo>
                      <a:lnTo>
                        <a:pt x="24" y="473"/>
                      </a:lnTo>
                      <a:lnTo>
                        <a:pt x="40" y="473"/>
                      </a:lnTo>
                      <a:lnTo>
                        <a:pt x="62" y="456"/>
                      </a:lnTo>
                      <a:lnTo>
                        <a:pt x="69" y="442"/>
                      </a:lnTo>
                      <a:lnTo>
                        <a:pt x="78" y="444"/>
                      </a:lnTo>
                      <a:lnTo>
                        <a:pt x="82" y="436"/>
                      </a:lnTo>
                      <a:lnTo>
                        <a:pt x="78" y="423"/>
                      </a:lnTo>
                      <a:lnTo>
                        <a:pt x="84" y="429"/>
                      </a:lnTo>
                      <a:lnTo>
                        <a:pt x="82" y="420"/>
                      </a:lnTo>
                      <a:lnTo>
                        <a:pt x="84" y="418"/>
                      </a:lnTo>
                      <a:lnTo>
                        <a:pt x="86" y="438"/>
                      </a:lnTo>
                      <a:lnTo>
                        <a:pt x="93" y="442"/>
                      </a:lnTo>
                      <a:lnTo>
                        <a:pt x="95" y="449"/>
                      </a:lnTo>
                      <a:lnTo>
                        <a:pt x="99" y="447"/>
                      </a:lnTo>
                      <a:lnTo>
                        <a:pt x="100" y="436"/>
                      </a:lnTo>
                      <a:lnTo>
                        <a:pt x="99" y="429"/>
                      </a:lnTo>
                      <a:lnTo>
                        <a:pt x="104" y="418"/>
                      </a:lnTo>
                      <a:lnTo>
                        <a:pt x="111" y="411"/>
                      </a:lnTo>
                      <a:lnTo>
                        <a:pt x="115" y="398"/>
                      </a:lnTo>
                      <a:lnTo>
                        <a:pt x="108" y="385"/>
                      </a:lnTo>
                      <a:lnTo>
                        <a:pt x="117" y="372"/>
                      </a:lnTo>
                      <a:lnTo>
                        <a:pt x="109" y="360"/>
                      </a:lnTo>
                      <a:lnTo>
                        <a:pt x="108" y="332"/>
                      </a:lnTo>
                      <a:lnTo>
                        <a:pt x="111" y="316"/>
                      </a:lnTo>
                      <a:lnTo>
                        <a:pt x="108" y="305"/>
                      </a:lnTo>
                      <a:lnTo>
                        <a:pt x="109" y="296"/>
                      </a:lnTo>
                      <a:lnTo>
                        <a:pt x="122" y="285"/>
                      </a:lnTo>
                      <a:lnTo>
                        <a:pt x="139" y="279"/>
                      </a:lnTo>
                      <a:lnTo>
                        <a:pt x="139" y="272"/>
                      </a:lnTo>
                      <a:lnTo>
                        <a:pt x="133" y="261"/>
                      </a:lnTo>
                      <a:lnTo>
                        <a:pt x="142" y="241"/>
                      </a:lnTo>
                      <a:lnTo>
                        <a:pt x="146" y="210"/>
                      </a:lnTo>
                      <a:lnTo>
                        <a:pt x="155" y="205"/>
                      </a:lnTo>
                      <a:lnTo>
                        <a:pt x="159" y="192"/>
                      </a:lnTo>
                      <a:lnTo>
                        <a:pt x="173" y="172"/>
                      </a:lnTo>
                      <a:lnTo>
                        <a:pt x="170" y="159"/>
                      </a:lnTo>
                      <a:lnTo>
                        <a:pt x="177" y="141"/>
                      </a:lnTo>
                      <a:lnTo>
                        <a:pt x="190" y="132"/>
                      </a:lnTo>
                      <a:lnTo>
                        <a:pt x="197" y="135"/>
                      </a:lnTo>
                      <a:lnTo>
                        <a:pt x="202" y="113"/>
                      </a:lnTo>
                      <a:lnTo>
                        <a:pt x="228" y="117"/>
                      </a:lnTo>
                      <a:lnTo>
                        <a:pt x="232" y="115"/>
                      </a:lnTo>
                      <a:lnTo>
                        <a:pt x="226" y="110"/>
                      </a:lnTo>
                      <a:lnTo>
                        <a:pt x="232" y="97"/>
                      </a:lnTo>
                      <a:lnTo>
                        <a:pt x="230" y="92"/>
                      </a:lnTo>
                      <a:lnTo>
                        <a:pt x="237" y="90"/>
                      </a:lnTo>
                      <a:lnTo>
                        <a:pt x="246" y="86"/>
                      </a:lnTo>
                      <a:lnTo>
                        <a:pt x="244" y="81"/>
                      </a:lnTo>
                      <a:lnTo>
                        <a:pt x="248" y="79"/>
                      </a:lnTo>
                      <a:lnTo>
                        <a:pt x="266" y="104"/>
                      </a:lnTo>
                      <a:lnTo>
                        <a:pt x="281" y="106"/>
                      </a:lnTo>
                      <a:lnTo>
                        <a:pt x="290" y="99"/>
                      </a:lnTo>
                      <a:lnTo>
                        <a:pt x="299" y="108"/>
                      </a:lnTo>
                      <a:lnTo>
                        <a:pt x="315" y="93"/>
                      </a:lnTo>
                      <a:lnTo>
                        <a:pt x="317" y="70"/>
                      </a:lnTo>
                      <a:lnTo>
                        <a:pt x="321" y="59"/>
                      </a:lnTo>
                      <a:lnTo>
                        <a:pt x="352" y="48"/>
                      </a:lnTo>
                      <a:lnTo>
                        <a:pt x="370" y="62"/>
                      </a:lnTo>
                      <a:lnTo>
                        <a:pt x="370" y="75"/>
                      </a:lnTo>
                      <a:lnTo>
                        <a:pt x="365" y="86"/>
                      </a:lnTo>
                      <a:lnTo>
                        <a:pt x="367" y="92"/>
                      </a:lnTo>
                      <a:lnTo>
                        <a:pt x="383" y="75"/>
                      </a:lnTo>
                      <a:lnTo>
                        <a:pt x="385" y="66"/>
                      </a:lnTo>
                      <a:lnTo>
                        <a:pt x="394" y="70"/>
                      </a:lnTo>
                      <a:lnTo>
                        <a:pt x="394" y="61"/>
                      </a:lnTo>
                      <a:lnTo>
                        <a:pt x="376" y="64"/>
                      </a:lnTo>
                      <a:lnTo>
                        <a:pt x="379" y="55"/>
                      </a:lnTo>
                      <a:lnTo>
                        <a:pt x="359" y="44"/>
                      </a:lnTo>
                      <a:lnTo>
                        <a:pt x="381" y="46"/>
                      </a:lnTo>
                      <a:lnTo>
                        <a:pt x="396" y="31"/>
                      </a:lnTo>
                      <a:lnTo>
                        <a:pt x="379" y="17"/>
                      </a:lnTo>
                      <a:lnTo>
                        <a:pt x="370" y="19"/>
                      </a:lnTo>
                      <a:lnTo>
                        <a:pt x="370" y="11"/>
                      </a:lnTo>
                      <a:lnTo>
                        <a:pt x="359" y="15"/>
                      </a:lnTo>
                      <a:lnTo>
                        <a:pt x="359" y="30"/>
                      </a:lnTo>
                      <a:lnTo>
                        <a:pt x="350" y="30"/>
                      </a:lnTo>
                      <a:lnTo>
                        <a:pt x="356" y="22"/>
                      </a:lnTo>
                      <a:lnTo>
                        <a:pt x="346" y="22"/>
                      </a:lnTo>
                      <a:lnTo>
                        <a:pt x="352" y="19"/>
                      </a:lnTo>
                      <a:lnTo>
                        <a:pt x="348" y="15"/>
                      </a:lnTo>
                      <a:lnTo>
                        <a:pt x="356" y="13"/>
                      </a:lnTo>
                      <a:lnTo>
                        <a:pt x="357" y="6"/>
                      </a:lnTo>
                      <a:lnTo>
                        <a:pt x="345" y="0"/>
                      </a:lnTo>
                      <a:lnTo>
                        <a:pt x="336" y="30"/>
                      </a:lnTo>
                      <a:lnTo>
                        <a:pt x="328" y="33"/>
                      </a:lnTo>
                      <a:lnTo>
                        <a:pt x="328" y="8"/>
                      </a:lnTo>
                      <a:lnTo>
                        <a:pt x="306" y="48"/>
                      </a:lnTo>
                      <a:lnTo>
                        <a:pt x="303" y="44"/>
                      </a:lnTo>
                      <a:lnTo>
                        <a:pt x="308" y="30"/>
                      </a:lnTo>
                      <a:lnTo>
                        <a:pt x="317" y="11"/>
                      </a:lnTo>
                      <a:lnTo>
                        <a:pt x="308" y="15"/>
                      </a:lnTo>
                      <a:lnTo>
                        <a:pt x="305" y="6"/>
                      </a:lnTo>
                      <a:lnTo>
                        <a:pt x="294" y="13"/>
                      </a:lnTo>
                      <a:lnTo>
                        <a:pt x="299" y="20"/>
                      </a:lnTo>
                      <a:lnTo>
                        <a:pt x="279" y="41"/>
                      </a:lnTo>
                      <a:lnTo>
                        <a:pt x="277" y="51"/>
                      </a:lnTo>
                      <a:lnTo>
                        <a:pt x="272" y="46"/>
                      </a:lnTo>
                      <a:lnTo>
                        <a:pt x="274" y="42"/>
                      </a:lnTo>
                      <a:lnTo>
                        <a:pt x="264" y="44"/>
                      </a:lnTo>
                      <a:lnTo>
                        <a:pt x="257" y="37"/>
                      </a:lnTo>
                      <a:lnTo>
                        <a:pt x="255" y="44"/>
                      </a:lnTo>
                      <a:lnTo>
                        <a:pt x="252" y="37"/>
                      </a:lnTo>
                      <a:lnTo>
                        <a:pt x="252" y="44"/>
                      </a:lnTo>
                      <a:lnTo>
                        <a:pt x="259" y="46"/>
                      </a:lnTo>
                      <a:lnTo>
                        <a:pt x="259" y="62"/>
                      </a:lnTo>
                      <a:lnTo>
                        <a:pt x="248" y="50"/>
                      </a:lnTo>
                      <a:lnTo>
                        <a:pt x="248" y="55"/>
                      </a:lnTo>
                      <a:lnTo>
                        <a:pt x="239" y="57"/>
                      </a:lnTo>
                      <a:lnTo>
                        <a:pt x="237" y="61"/>
                      </a:lnTo>
                      <a:lnTo>
                        <a:pt x="239" y="68"/>
                      </a:lnTo>
                      <a:lnTo>
                        <a:pt x="232" y="79"/>
                      </a:lnTo>
                      <a:lnTo>
                        <a:pt x="233" y="70"/>
                      </a:lnTo>
                      <a:lnTo>
                        <a:pt x="233" y="53"/>
                      </a:lnTo>
                      <a:lnTo>
                        <a:pt x="226" y="62"/>
                      </a:lnTo>
                      <a:lnTo>
                        <a:pt x="224" y="75"/>
                      </a:lnTo>
                      <a:lnTo>
                        <a:pt x="222" y="61"/>
                      </a:lnTo>
                      <a:lnTo>
                        <a:pt x="217" y="61"/>
                      </a:lnTo>
                      <a:lnTo>
                        <a:pt x="215" y="73"/>
                      </a:lnTo>
                      <a:lnTo>
                        <a:pt x="221" y="84"/>
                      </a:lnTo>
                      <a:lnTo>
                        <a:pt x="210" y="70"/>
                      </a:lnTo>
                      <a:lnTo>
                        <a:pt x="206" y="70"/>
                      </a:lnTo>
                      <a:lnTo>
                        <a:pt x="212" y="79"/>
                      </a:lnTo>
                      <a:lnTo>
                        <a:pt x="208" y="82"/>
                      </a:lnTo>
                      <a:lnTo>
                        <a:pt x="202" y="79"/>
                      </a:lnTo>
                      <a:lnTo>
                        <a:pt x="201" y="73"/>
                      </a:lnTo>
                      <a:lnTo>
                        <a:pt x="199" y="81"/>
                      </a:lnTo>
                      <a:lnTo>
                        <a:pt x="201" y="86"/>
                      </a:lnTo>
                      <a:lnTo>
                        <a:pt x="191" y="93"/>
                      </a:lnTo>
                      <a:lnTo>
                        <a:pt x="197" y="101"/>
                      </a:lnTo>
                      <a:lnTo>
                        <a:pt x="193" y="99"/>
                      </a:lnTo>
                      <a:lnTo>
                        <a:pt x="193" y="104"/>
                      </a:lnTo>
                      <a:lnTo>
                        <a:pt x="175" y="113"/>
                      </a:lnTo>
                      <a:lnTo>
                        <a:pt x="191" y="115"/>
                      </a:lnTo>
                      <a:lnTo>
                        <a:pt x="186" y="123"/>
                      </a:lnTo>
                      <a:lnTo>
                        <a:pt x="173" y="121"/>
                      </a:lnTo>
                      <a:lnTo>
                        <a:pt x="173" y="135"/>
                      </a:lnTo>
                      <a:lnTo>
                        <a:pt x="170" y="139"/>
                      </a:lnTo>
                      <a:lnTo>
                        <a:pt x="166" y="128"/>
                      </a:lnTo>
                      <a:lnTo>
                        <a:pt x="159" y="139"/>
                      </a:lnTo>
                      <a:lnTo>
                        <a:pt x="160" y="146"/>
                      </a:lnTo>
                      <a:lnTo>
                        <a:pt x="155" y="152"/>
                      </a:lnTo>
                      <a:lnTo>
                        <a:pt x="164" y="152"/>
                      </a:lnTo>
                      <a:lnTo>
                        <a:pt x="146" y="155"/>
                      </a:lnTo>
                      <a:lnTo>
                        <a:pt x="140" y="174"/>
                      </a:lnTo>
                      <a:lnTo>
                        <a:pt x="128" y="186"/>
                      </a:lnTo>
                      <a:lnTo>
                        <a:pt x="126" y="190"/>
                      </a:lnTo>
                      <a:lnTo>
                        <a:pt x="129" y="192"/>
                      </a:lnTo>
                      <a:lnTo>
                        <a:pt x="124" y="194"/>
                      </a:lnTo>
                      <a:lnTo>
                        <a:pt x="128" y="203"/>
                      </a:lnTo>
                      <a:lnTo>
                        <a:pt x="115" y="216"/>
                      </a:lnTo>
                      <a:lnTo>
                        <a:pt x="122" y="210"/>
                      </a:lnTo>
                      <a:lnTo>
                        <a:pt x="124" y="217"/>
                      </a:lnTo>
                      <a:lnTo>
                        <a:pt x="119" y="216"/>
                      </a:lnTo>
                      <a:lnTo>
                        <a:pt x="117" y="225"/>
                      </a:lnTo>
                      <a:lnTo>
                        <a:pt x="115" y="225"/>
                      </a:lnTo>
                      <a:lnTo>
                        <a:pt x="117" y="236"/>
                      </a:lnTo>
                      <a:lnTo>
                        <a:pt x="111" y="228"/>
                      </a:lnTo>
                      <a:lnTo>
                        <a:pt x="108" y="239"/>
                      </a:lnTo>
                      <a:lnTo>
                        <a:pt x="111" y="236"/>
                      </a:lnTo>
                      <a:lnTo>
                        <a:pt x="113" y="243"/>
                      </a:lnTo>
                      <a:lnTo>
                        <a:pt x="97" y="252"/>
                      </a:lnTo>
                      <a:lnTo>
                        <a:pt x="97" y="258"/>
                      </a:lnTo>
                      <a:lnTo>
                        <a:pt x="99" y="259"/>
                      </a:lnTo>
                      <a:lnTo>
                        <a:pt x="97" y="267"/>
                      </a:lnTo>
                      <a:lnTo>
                        <a:pt x="91" y="263"/>
                      </a:lnTo>
                      <a:lnTo>
                        <a:pt x="78" y="279"/>
                      </a:lnTo>
                      <a:lnTo>
                        <a:pt x="78" y="285"/>
                      </a:lnTo>
                      <a:lnTo>
                        <a:pt x="73" y="289"/>
                      </a:lnTo>
                      <a:lnTo>
                        <a:pt x="78" y="299"/>
                      </a:lnTo>
                      <a:lnTo>
                        <a:pt x="97" y="290"/>
                      </a:lnTo>
                      <a:lnTo>
                        <a:pt x="78" y="305"/>
                      </a:lnTo>
                      <a:lnTo>
                        <a:pt x="73" y="298"/>
                      </a:lnTo>
                      <a:lnTo>
                        <a:pt x="66" y="301"/>
                      </a:lnTo>
                      <a:lnTo>
                        <a:pt x="68" y="305"/>
                      </a:lnTo>
                      <a:lnTo>
                        <a:pt x="64" y="309"/>
                      </a:lnTo>
                      <a:lnTo>
                        <a:pt x="62" y="301"/>
                      </a:lnTo>
                      <a:lnTo>
                        <a:pt x="55" y="305"/>
                      </a:lnTo>
                      <a:lnTo>
                        <a:pt x="38" y="320"/>
                      </a:lnTo>
                      <a:lnTo>
                        <a:pt x="38" y="32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37" name=""/>
                <p:cNvSpPr/>
                <p:nvPr/>
              </p:nvSpPr>
              <p:spPr>
                <a:xfrm>
                  <a:off x="4360680" y="2651040"/>
                  <a:ext cx="17640" cy="7920"/>
                </a:xfrm>
                <a:custGeom>
                  <a:avLst/>
                  <a:gdLst/>
                  <a:ahLst/>
                  <a:rect l="l" t="t" r="r" b="b"/>
                  <a:pathLst>
                    <a:path w="11" h="5">
                      <a:moveTo>
                        <a:pt x="0" y="5"/>
                      </a:moveTo>
                      <a:lnTo>
                        <a:pt x="7" y="0"/>
                      </a:lnTo>
                      <a:lnTo>
                        <a:pt x="11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38" name=""/>
                <p:cNvSpPr/>
                <p:nvPr/>
              </p:nvSpPr>
              <p:spPr>
                <a:xfrm>
                  <a:off x="4360680" y="2651040"/>
                  <a:ext cx="17640" cy="7920"/>
                </a:xfrm>
                <a:custGeom>
                  <a:avLst/>
                  <a:gdLst/>
                  <a:ahLst/>
                  <a:rect l="l" t="t" r="r" b="b"/>
                  <a:pathLst>
                    <a:path w="11" h="5">
                      <a:moveTo>
                        <a:pt x="0" y="5"/>
                      </a:moveTo>
                      <a:lnTo>
                        <a:pt x="7" y="0"/>
                      </a:lnTo>
                      <a:lnTo>
                        <a:pt x="11" y="5"/>
                      </a:lnTo>
                      <a:lnTo>
                        <a:pt x="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39" name=""/>
                <p:cNvSpPr/>
                <p:nvPr/>
              </p:nvSpPr>
              <p:spPr>
                <a:xfrm>
                  <a:off x="4765680" y="2184120"/>
                  <a:ext cx="20520" cy="12960"/>
                </a:xfrm>
                <a:custGeom>
                  <a:avLst/>
                  <a:gdLst/>
                  <a:ahLst/>
                  <a:rect l="l" t="t" r="r" b="b"/>
                  <a:pathLst>
                    <a:path w="13" h="8">
                      <a:moveTo>
                        <a:pt x="9" y="0"/>
                      </a:moveTo>
                      <a:lnTo>
                        <a:pt x="13" y="8"/>
                      </a:lnTo>
                      <a:lnTo>
                        <a:pt x="0" y="4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40" name=""/>
                <p:cNvSpPr/>
                <p:nvPr/>
              </p:nvSpPr>
              <p:spPr>
                <a:xfrm>
                  <a:off x="4765680" y="2184120"/>
                  <a:ext cx="20520" cy="12960"/>
                </a:xfrm>
                <a:custGeom>
                  <a:avLst/>
                  <a:gdLst/>
                  <a:ahLst/>
                  <a:rect l="l" t="t" r="r" b="b"/>
                  <a:pathLst>
                    <a:path w="13" h="8">
                      <a:moveTo>
                        <a:pt x="9" y="0"/>
                      </a:moveTo>
                      <a:lnTo>
                        <a:pt x="13" y="8"/>
                      </a:lnTo>
                      <a:lnTo>
                        <a:pt x="0" y="4"/>
                      </a:lnTo>
                      <a:lnTo>
                        <a:pt x="9" y="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41" name=""/>
                <p:cNvSpPr/>
                <p:nvPr/>
              </p:nvSpPr>
              <p:spPr>
                <a:xfrm>
                  <a:off x="4727520" y="2214360"/>
                  <a:ext cx="9360" cy="11160"/>
                </a:xfrm>
                <a:custGeom>
                  <a:avLst/>
                  <a:gdLst/>
                  <a:ahLst/>
                  <a:rect l="l" t="t" r="r" b="b"/>
                  <a:pathLst>
                    <a:path w="6" h="7">
                      <a:moveTo>
                        <a:pt x="4" y="7"/>
                      </a:moveTo>
                      <a:lnTo>
                        <a:pt x="0" y="0"/>
                      </a:lnTo>
                      <a:lnTo>
                        <a:pt x="6" y="1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42" name=""/>
                <p:cNvSpPr/>
                <p:nvPr/>
              </p:nvSpPr>
              <p:spPr>
                <a:xfrm>
                  <a:off x="4727520" y="2214360"/>
                  <a:ext cx="9360" cy="11160"/>
                </a:xfrm>
                <a:custGeom>
                  <a:avLst/>
                  <a:gdLst/>
                  <a:ahLst/>
                  <a:rect l="l" t="t" r="r" b="b"/>
                  <a:pathLst>
                    <a:path w="6" h="7">
                      <a:moveTo>
                        <a:pt x="4" y="7"/>
                      </a:moveTo>
                      <a:lnTo>
                        <a:pt x="0" y="0"/>
                      </a:lnTo>
                      <a:lnTo>
                        <a:pt x="6" y="1"/>
                      </a:lnTo>
                      <a:lnTo>
                        <a:pt x="4" y="7"/>
                      </a:lnTo>
                      <a:lnTo>
                        <a:pt x="4" y="7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43" name=""/>
                <p:cNvSpPr/>
                <p:nvPr/>
              </p:nvSpPr>
              <p:spPr>
                <a:xfrm>
                  <a:off x="4711680" y="2222280"/>
                  <a:ext cx="15840" cy="20880"/>
                </a:xfrm>
                <a:custGeom>
                  <a:avLst/>
                  <a:gdLst/>
                  <a:ahLst/>
                  <a:rect l="l" t="t" r="r" b="b"/>
                  <a:pathLst>
                    <a:path w="10" h="13">
                      <a:moveTo>
                        <a:pt x="5" y="11"/>
                      </a:moveTo>
                      <a:lnTo>
                        <a:pt x="1" y="13"/>
                      </a:lnTo>
                      <a:lnTo>
                        <a:pt x="0" y="6"/>
                      </a:lnTo>
                      <a:lnTo>
                        <a:pt x="7" y="0"/>
                      </a:lnTo>
                      <a:lnTo>
                        <a:pt x="10" y="6"/>
                      </a:lnTo>
                      <a:lnTo>
                        <a:pt x="5" y="11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44" name=""/>
                <p:cNvSpPr/>
                <p:nvPr/>
              </p:nvSpPr>
              <p:spPr>
                <a:xfrm>
                  <a:off x="4711680" y="2222280"/>
                  <a:ext cx="15840" cy="20880"/>
                </a:xfrm>
                <a:custGeom>
                  <a:avLst/>
                  <a:gdLst/>
                  <a:ahLst/>
                  <a:rect l="l" t="t" r="r" b="b"/>
                  <a:pathLst>
                    <a:path w="10" h="13">
                      <a:moveTo>
                        <a:pt x="5" y="11"/>
                      </a:moveTo>
                      <a:lnTo>
                        <a:pt x="1" y="13"/>
                      </a:lnTo>
                      <a:lnTo>
                        <a:pt x="0" y="6"/>
                      </a:lnTo>
                      <a:lnTo>
                        <a:pt x="7" y="0"/>
                      </a:lnTo>
                      <a:lnTo>
                        <a:pt x="10" y="6"/>
                      </a:lnTo>
                      <a:lnTo>
                        <a:pt x="5" y="11"/>
                      </a:lnTo>
                      <a:lnTo>
                        <a:pt x="5" y="11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45" name=""/>
                <p:cNvSpPr/>
                <p:nvPr/>
              </p:nvSpPr>
              <p:spPr>
                <a:xfrm>
                  <a:off x="4687920" y="2216160"/>
                  <a:ext cx="28440" cy="15840"/>
                </a:xfrm>
                <a:custGeom>
                  <a:avLst/>
                  <a:gdLst/>
                  <a:ahLst/>
                  <a:rect l="l" t="t" r="r" b="b"/>
                  <a:pathLst>
                    <a:path w="18" h="10">
                      <a:moveTo>
                        <a:pt x="5" y="0"/>
                      </a:moveTo>
                      <a:lnTo>
                        <a:pt x="18" y="2"/>
                      </a:lnTo>
                      <a:lnTo>
                        <a:pt x="4" y="10"/>
                      </a:lnTo>
                      <a:lnTo>
                        <a:pt x="0" y="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960" bIns="-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46" name=""/>
                <p:cNvSpPr/>
                <p:nvPr/>
              </p:nvSpPr>
              <p:spPr>
                <a:xfrm>
                  <a:off x="4687920" y="2216160"/>
                  <a:ext cx="28440" cy="15840"/>
                </a:xfrm>
                <a:custGeom>
                  <a:avLst/>
                  <a:gdLst/>
                  <a:ahLst/>
                  <a:rect l="l" t="t" r="r" b="b"/>
                  <a:pathLst>
                    <a:path w="18" h="10">
                      <a:moveTo>
                        <a:pt x="5" y="0"/>
                      </a:moveTo>
                      <a:lnTo>
                        <a:pt x="18" y="2"/>
                      </a:lnTo>
                      <a:lnTo>
                        <a:pt x="4" y="10"/>
                      </a:lnTo>
                      <a:lnTo>
                        <a:pt x="0" y="4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960" bIns="-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47" name=""/>
                <p:cNvSpPr/>
                <p:nvPr/>
              </p:nvSpPr>
              <p:spPr>
                <a:xfrm>
                  <a:off x="4698720" y="2239920"/>
                  <a:ext cx="12960" cy="6120"/>
                </a:xfrm>
                <a:custGeom>
                  <a:avLst/>
                  <a:gdLst/>
                  <a:ahLst/>
                  <a:rect l="l" t="t" r="r" b="b"/>
                  <a:pathLst>
                    <a:path w="8" h="4">
                      <a:moveTo>
                        <a:pt x="4" y="4"/>
                      </a:move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8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48" name=""/>
                <p:cNvSpPr/>
                <p:nvPr/>
              </p:nvSpPr>
              <p:spPr>
                <a:xfrm>
                  <a:off x="4698720" y="2239920"/>
                  <a:ext cx="12960" cy="6120"/>
                </a:xfrm>
                <a:custGeom>
                  <a:avLst/>
                  <a:gdLst/>
                  <a:ahLst/>
                  <a:rect l="l" t="t" r="r" b="b"/>
                  <a:pathLst>
                    <a:path w="8" h="4">
                      <a:moveTo>
                        <a:pt x="4" y="4"/>
                      </a:move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8" y="4"/>
                      </a:lnTo>
                      <a:lnTo>
                        <a:pt x="4" y="4"/>
                      </a:lnTo>
                      <a:lnTo>
                        <a:pt x="4" y="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49" name=""/>
                <p:cNvSpPr/>
                <p:nvPr/>
              </p:nvSpPr>
              <p:spPr>
                <a:xfrm>
                  <a:off x="4653000" y="2246040"/>
                  <a:ext cx="6120" cy="14400"/>
                </a:xfrm>
                <a:custGeom>
                  <a:avLst/>
                  <a:gdLst/>
                  <a:ahLst/>
                  <a:rect l="l" t="t" r="r" b="b"/>
                  <a:pathLst>
                    <a:path w="4" h="9">
                      <a:moveTo>
                        <a:pt x="2" y="0"/>
                      </a:moveTo>
                      <a:lnTo>
                        <a:pt x="4" y="9"/>
                      </a:lnTo>
                      <a:lnTo>
                        <a:pt x="0" y="7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0" bIns="-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50" name=""/>
                <p:cNvSpPr/>
                <p:nvPr/>
              </p:nvSpPr>
              <p:spPr>
                <a:xfrm>
                  <a:off x="4653000" y="2246040"/>
                  <a:ext cx="6120" cy="14400"/>
                </a:xfrm>
                <a:custGeom>
                  <a:avLst/>
                  <a:gdLst/>
                  <a:ahLst/>
                  <a:rect l="l" t="t" r="r" b="b"/>
                  <a:pathLst>
                    <a:path w="4" h="9">
                      <a:moveTo>
                        <a:pt x="2" y="0"/>
                      </a:moveTo>
                      <a:lnTo>
                        <a:pt x="4" y="9"/>
                      </a:lnTo>
                      <a:lnTo>
                        <a:pt x="0" y="7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0" bIns="-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51" name=""/>
                <p:cNvSpPr/>
                <p:nvPr/>
              </p:nvSpPr>
              <p:spPr>
                <a:xfrm>
                  <a:off x="4628880" y="2246040"/>
                  <a:ext cx="12960" cy="11160"/>
                </a:xfrm>
                <a:custGeom>
                  <a:avLst/>
                  <a:gdLst/>
                  <a:ahLst/>
                  <a:rect l="l" t="t" r="r" b="b"/>
                  <a:pathLst>
                    <a:path w="8" h="7">
                      <a:moveTo>
                        <a:pt x="4" y="3"/>
                      </a:moveTo>
                      <a:lnTo>
                        <a:pt x="8" y="7"/>
                      </a:lnTo>
                      <a:lnTo>
                        <a:pt x="2" y="7"/>
                      </a:lnTo>
                      <a:lnTo>
                        <a:pt x="0" y="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52" name=""/>
                <p:cNvSpPr/>
                <p:nvPr/>
              </p:nvSpPr>
              <p:spPr>
                <a:xfrm>
                  <a:off x="4628880" y="2246040"/>
                  <a:ext cx="12960" cy="11160"/>
                </a:xfrm>
                <a:custGeom>
                  <a:avLst/>
                  <a:gdLst/>
                  <a:ahLst/>
                  <a:rect l="l" t="t" r="r" b="b"/>
                  <a:pathLst>
                    <a:path w="8" h="7">
                      <a:moveTo>
                        <a:pt x="4" y="3"/>
                      </a:moveTo>
                      <a:lnTo>
                        <a:pt x="8" y="7"/>
                      </a:lnTo>
                      <a:lnTo>
                        <a:pt x="2" y="7"/>
                      </a:lnTo>
                      <a:lnTo>
                        <a:pt x="0" y="0"/>
                      </a:lnTo>
                      <a:lnTo>
                        <a:pt x="4" y="3"/>
                      </a:lnTo>
                      <a:lnTo>
                        <a:pt x="4" y="3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53" name=""/>
                <p:cNvSpPr/>
                <p:nvPr/>
              </p:nvSpPr>
              <p:spPr>
                <a:xfrm>
                  <a:off x="4613040" y="2260440"/>
                  <a:ext cx="15840" cy="17640"/>
                </a:xfrm>
                <a:custGeom>
                  <a:avLst/>
                  <a:gdLst/>
                  <a:ahLst/>
                  <a:rect l="l" t="t" r="r" b="b"/>
                  <a:pathLst>
                    <a:path w="10" h="11">
                      <a:moveTo>
                        <a:pt x="0" y="0"/>
                      </a:moveTo>
                      <a:lnTo>
                        <a:pt x="10" y="2"/>
                      </a:lnTo>
                      <a:lnTo>
                        <a:pt x="5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54" name=""/>
                <p:cNvSpPr/>
                <p:nvPr/>
              </p:nvSpPr>
              <p:spPr>
                <a:xfrm>
                  <a:off x="4613040" y="2260440"/>
                  <a:ext cx="15840" cy="17640"/>
                </a:xfrm>
                <a:custGeom>
                  <a:avLst/>
                  <a:gdLst/>
                  <a:ahLst/>
                  <a:rect l="l" t="t" r="r" b="b"/>
                  <a:pathLst>
                    <a:path w="10" h="11">
                      <a:moveTo>
                        <a:pt x="0" y="0"/>
                      </a:moveTo>
                      <a:lnTo>
                        <a:pt x="10" y="2"/>
                      </a:lnTo>
                      <a:lnTo>
                        <a:pt x="5" y="1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55" name=""/>
                <p:cNvSpPr/>
                <p:nvPr/>
              </p:nvSpPr>
              <p:spPr>
                <a:xfrm>
                  <a:off x="4595760" y="2280960"/>
                  <a:ext cx="19080" cy="14400"/>
                </a:xfrm>
                <a:custGeom>
                  <a:avLst/>
                  <a:gdLst/>
                  <a:ahLst/>
                  <a:rect l="l" t="t" r="r" b="b"/>
                  <a:pathLst>
                    <a:path w="12" h="9">
                      <a:moveTo>
                        <a:pt x="0" y="1"/>
                      </a:moveTo>
                      <a:lnTo>
                        <a:pt x="12" y="0"/>
                      </a:lnTo>
                      <a:lnTo>
                        <a:pt x="3" y="9"/>
                      </a:lnTo>
                      <a:lnTo>
                        <a:pt x="0" y="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0" bIns="-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56" name=""/>
                <p:cNvSpPr/>
                <p:nvPr/>
              </p:nvSpPr>
              <p:spPr>
                <a:xfrm>
                  <a:off x="4595760" y="2280960"/>
                  <a:ext cx="19080" cy="14400"/>
                </a:xfrm>
                <a:custGeom>
                  <a:avLst/>
                  <a:gdLst/>
                  <a:ahLst/>
                  <a:rect l="l" t="t" r="r" b="b"/>
                  <a:pathLst>
                    <a:path w="12" h="9">
                      <a:moveTo>
                        <a:pt x="0" y="1"/>
                      </a:moveTo>
                      <a:lnTo>
                        <a:pt x="12" y="0"/>
                      </a:lnTo>
                      <a:lnTo>
                        <a:pt x="3" y="9"/>
                      </a:lnTo>
                      <a:lnTo>
                        <a:pt x="0" y="9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0" bIns="-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57" name=""/>
                <p:cNvSpPr/>
                <p:nvPr/>
              </p:nvSpPr>
              <p:spPr>
                <a:xfrm>
                  <a:off x="4564080" y="2295360"/>
                  <a:ext cx="25200" cy="34920"/>
                </a:xfrm>
                <a:custGeom>
                  <a:avLst/>
                  <a:gdLst/>
                  <a:ahLst/>
                  <a:rect l="l" t="t" r="r" b="b"/>
                  <a:pathLst>
                    <a:path w="16" h="22">
                      <a:moveTo>
                        <a:pt x="1" y="16"/>
                      </a:moveTo>
                      <a:lnTo>
                        <a:pt x="0" y="14"/>
                      </a:lnTo>
                      <a:lnTo>
                        <a:pt x="1" y="9"/>
                      </a:lnTo>
                      <a:lnTo>
                        <a:pt x="9" y="0"/>
                      </a:lnTo>
                      <a:lnTo>
                        <a:pt x="16" y="7"/>
                      </a:lnTo>
                      <a:lnTo>
                        <a:pt x="16" y="16"/>
                      </a:lnTo>
                      <a:lnTo>
                        <a:pt x="0" y="22"/>
                      </a:lnTo>
                      <a:lnTo>
                        <a:pt x="1" y="16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58" name=""/>
                <p:cNvSpPr/>
                <p:nvPr/>
              </p:nvSpPr>
              <p:spPr>
                <a:xfrm>
                  <a:off x="4564080" y="2295360"/>
                  <a:ext cx="25200" cy="34920"/>
                </a:xfrm>
                <a:custGeom>
                  <a:avLst/>
                  <a:gdLst/>
                  <a:ahLst/>
                  <a:rect l="l" t="t" r="r" b="b"/>
                  <a:pathLst>
                    <a:path w="16" h="22">
                      <a:moveTo>
                        <a:pt x="1" y="16"/>
                      </a:moveTo>
                      <a:lnTo>
                        <a:pt x="0" y="14"/>
                      </a:lnTo>
                      <a:lnTo>
                        <a:pt x="1" y="9"/>
                      </a:lnTo>
                      <a:lnTo>
                        <a:pt x="9" y="0"/>
                      </a:lnTo>
                      <a:lnTo>
                        <a:pt x="16" y="7"/>
                      </a:lnTo>
                      <a:lnTo>
                        <a:pt x="16" y="16"/>
                      </a:lnTo>
                      <a:lnTo>
                        <a:pt x="0" y="22"/>
                      </a:lnTo>
                      <a:lnTo>
                        <a:pt x="1" y="16"/>
                      </a:lnTo>
                      <a:lnTo>
                        <a:pt x="1" y="16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59" name=""/>
                <p:cNvSpPr/>
                <p:nvPr/>
              </p:nvSpPr>
              <p:spPr>
                <a:xfrm>
                  <a:off x="4530600" y="2313000"/>
                  <a:ext cx="17280" cy="19080"/>
                </a:xfrm>
                <a:custGeom>
                  <a:avLst/>
                  <a:gdLst/>
                  <a:ahLst/>
                  <a:rect l="l" t="t" r="r" b="b"/>
                  <a:pathLst>
                    <a:path w="11" h="12">
                      <a:moveTo>
                        <a:pt x="4" y="5"/>
                      </a:moveTo>
                      <a:lnTo>
                        <a:pt x="11" y="0"/>
                      </a:lnTo>
                      <a:lnTo>
                        <a:pt x="6" y="12"/>
                      </a:lnTo>
                      <a:lnTo>
                        <a:pt x="0" y="11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60" name=""/>
                <p:cNvSpPr/>
                <p:nvPr/>
              </p:nvSpPr>
              <p:spPr>
                <a:xfrm>
                  <a:off x="4530600" y="2313000"/>
                  <a:ext cx="17280" cy="19080"/>
                </a:xfrm>
                <a:custGeom>
                  <a:avLst/>
                  <a:gdLst/>
                  <a:ahLst/>
                  <a:rect l="l" t="t" r="r" b="b"/>
                  <a:pathLst>
                    <a:path w="11" h="12">
                      <a:moveTo>
                        <a:pt x="4" y="5"/>
                      </a:moveTo>
                      <a:lnTo>
                        <a:pt x="11" y="0"/>
                      </a:lnTo>
                      <a:lnTo>
                        <a:pt x="6" y="12"/>
                      </a:lnTo>
                      <a:lnTo>
                        <a:pt x="0" y="11"/>
                      </a:lnTo>
                      <a:lnTo>
                        <a:pt x="4" y="5"/>
                      </a:lnTo>
                      <a:lnTo>
                        <a:pt x="4" y="5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61" name=""/>
                <p:cNvSpPr/>
                <p:nvPr/>
              </p:nvSpPr>
              <p:spPr>
                <a:xfrm>
                  <a:off x="4502160" y="2332080"/>
                  <a:ext cx="20520" cy="23760"/>
                </a:xfrm>
                <a:custGeom>
                  <a:avLst/>
                  <a:gdLst/>
                  <a:ahLst/>
                  <a:rect l="l" t="t" r="r" b="b"/>
                  <a:pathLst>
                    <a:path w="13" h="15">
                      <a:moveTo>
                        <a:pt x="0" y="13"/>
                      </a:moveTo>
                      <a:lnTo>
                        <a:pt x="9" y="8"/>
                      </a:lnTo>
                      <a:lnTo>
                        <a:pt x="9" y="0"/>
                      </a:lnTo>
                      <a:lnTo>
                        <a:pt x="13" y="1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62" name=""/>
                <p:cNvSpPr/>
                <p:nvPr/>
              </p:nvSpPr>
              <p:spPr>
                <a:xfrm>
                  <a:off x="4502160" y="2332080"/>
                  <a:ext cx="20520" cy="23760"/>
                </a:xfrm>
                <a:custGeom>
                  <a:avLst/>
                  <a:gdLst/>
                  <a:ahLst/>
                  <a:rect l="l" t="t" r="r" b="b"/>
                  <a:pathLst>
                    <a:path w="13" h="15">
                      <a:moveTo>
                        <a:pt x="0" y="13"/>
                      </a:moveTo>
                      <a:lnTo>
                        <a:pt x="9" y="8"/>
                      </a:lnTo>
                      <a:lnTo>
                        <a:pt x="9" y="0"/>
                      </a:lnTo>
                      <a:lnTo>
                        <a:pt x="13" y="15"/>
                      </a:lnTo>
                      <a:lnTo>
                        <a:pt x="0" y="13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63" name=""/>
                <p:cNvSpPr/>
                <p:nvPr/>
              </p:nvSpPr>
              <p:spPr>
                <a:xfrm>
                  <a:off x="4502160" y="2338200"/>
                  <a:ext cx="52200" cy="46080"/>
                </a:xfrm>
                <a:custGeom>
                  <a:avLst/>
                  <a:gdLst/>
                  <a:ahLst/>
                  <a:rect l="l" t="t" r="r" b="b"/>
                  <a:pathLst>
                    <a:path w="33" h="29">
                      <a:moveTo>
                        <a:pt x="20" y="0"/>
                      </a:moveTo>
                      <a:lnTo>
                        <a:pt x="24" y="7"/>
                      </a:lnTo>
                      <a:lnTo>
                        <a:pt x="24" y="13"/>
                      </a:lnTo>
                      <a:lnTo>
                        <a:pt x="29" y="2"/>
                      </a:lnTo>
                      <a:lnTo>
                        <a:pt x="33" y="6"/>
                      </a:lnTo>
                      <a:lnTo>
                        <a:pt x="33" y="13"/>
                      </a:lnTo>
                      <a:lnTo>
                        <a:pt x="20" y="26"/>
                      </a:lnTo>
                      <a:lnTo>
                        <a:pt x="18" y="18"/>
                      </a:lnTo>
                      <a:lnTo>
                        <a:pt x="0" y="29"/>
                      </a:lnTo>
                      <a:lnTo>
                        <a:pt x="13" y="18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64" name=""/>
                <p:cNvSpPr/>
                <p:nvPr/>
              </p:nvSpPr>
              <p:spPr>
                <a:xfrm>
                  <a:off x="4502160" y="2338200"/>
                  <a:ext cx="52200" cy="46080"/>
                </a:xfrm>
                <a:custGeom>
                  <a:avLst/>
                  <a:gdLst/>
                  <a:ahLst/>
                  <a:rect l="l" t="t" r="r" b="b"/>
                  <a:pathLst>
                    <a:path w="33" h="29">
                      <a:moveTo>
                        <a:pt x="20" y="0"/>
                      </a:moveTo>
                      <a:lnTo>
                        <a:pt x="24" y="7"/>
                      </a:lnTo>
                      <a:lnTo>
                        <a:pt x="24" y="13"/>
                      </a:lnTo>
                      <a:lnTo>
                        <a:pt x="29" y="2"/>
                      </a:lnTo>
                      <a:lnTo>
                        <a:pt x="33" y="6"/>
                      </a:lnTo>
                      <a:lnTo>
                        <a:pt x="33" y="13"/>
                      </a:lnTo>
                      <a:lnTo>
                        <a:pt x="20" y="26"/>
                      </a:lnTo>
                      <a:lnTo>
                        <a:pt x="18" y="18"/>
                      </a:lnTo>
                      <a:lnTo>
                        <a:pt x="0" y="29"/>
                      </a:lnTo>
                      <a:lnTo>
                        <a:pt x="13" y="18"/>
                      </a:lnTo>
                      <a:lnTo>
                        <a:pt x="20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65" name=""/>
                <p:cNvSpPr/>
                <p:nvPr/>
              </p:nvSpPr>
              <p:spPr>
                <a:xfrm>
                  <a:off x="4297320" y="2724120"/>
                  <a:ext cx="3240" cy="7920"/>
                </a:xfrm>
                <a:custGeom>
                  <a:avLst/>
                  <a:gdLst/>
                  <a:ahLst/>
                  <a:rect l="l" t="t" r="r" b="b"/>
                  <a:pathLst>
                    <a:path w="2" h="5">
                      <a:moveTo>
                        <a:pt x="0" y="5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66" name=""/>
                <p:cNvSpPr/>
                <p:nvPr/>
              </p:nvSpPr>
              <p:spPr>
                <a:xfrm>
                  <a:off x="4297320" y="2724120"/>
                  <a:ext cx="3240" cy="7920"/>
                </a:xfrm>
                <a:custGeom>
                  <a:avLst/>
                  <a:gdLst/>
                  <a:ahLst/>
                  <a:rect l="l" t="t" r="r" b="b"/>
                  <a:pathLst>
                    <a:path w="2" h="5">
                      <a:moveTo>
                        <a:pt x="0" y="5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67" name=""/>
                <p:cNvSpPr/>
                <p:nvPr/>
              </p:nvSpPr>
              <p:spPr>
                <a:xfrm>
                  <a:off x="4659120" y="1519200"/>
                  <a:ext cx="98640" cy="112680"/>
                </a:xfrm>
                <a:custGeom>
                  <a:avLst/>
                  <a:gdLst/>
                  <a:ahLst/>
                  <a:rect l="l" t="t" r="r" b="b"/>
                  <a:pathLst>
                    <a:path w="62" h="71">
                      <a:moveTo>
                        <a:pt x="33" y="2"/>
                      </a:moveTo>
                      <a:lnTo>
                        <a:pt x="38" y="5"/>
                      </a:lnTo>
                      <a:lnTo>
                        <a:pt x="36" y="20"/>
                      </a:lnTo>
                      <a:lnTo>
                        <a:pt x="62" y="38"/>
                      </a:lnTo>
                      <a:lnTo>
                        <a:pt x="29" y="71"/>
                      </a:lnTo>
                      <a:lnTo>
                        <a:pt x="25" y="66"/>
                      </a:lnTo>
                      <a:lnTo>
                        <a:pt x="31" y="49"/>
                      </a:lnTo>
                      <a:lnTo>
                        <a:pt x="0" y="56"/>
                      </a:lnTo>
                      <a:lnTo>
                        <a:pt x="12" y="24"/>
                      </a:lnTo>
                      <a:lnTo>
                        <a:pt x="2" y="9"/>
                      </a:lnTo>
                      <a:lnTo>
                        <a:pt x="22" y="0"/>
                      </a:lnTo>
                      <a:lnTo>
                        <a:pt x="33" y="2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68" name=""/>
                <p:cNvSpPr/>
                <p:nvPr/>
              </p:nvSpPr>
              <p:spPr>
                <a:xfrm>
                  <a:off x="4659120" y="1519200"/>
                  <a:ext cx="98640" cy="112680"/>
                </a:xfrm>
                <a:custGeom>
                  <a:avLst/>
                  <a:gdLst/>
                  <a:ahLst/>
                  <a:rect l="l" t="t" r="r" b="b"/>
                  <a:pathLst>
                    <a:path w="62" h="71">
                      <a:moveTo>
                        <a:pt x="33" y="2"/>
                      </a:moveTo>
                      <a:lnTo>
                        <a:pt x="38" y="5"/>
                      </a:lnTo>
                      <a:lnTo>
                        <a:pt x="36" y="20"/>
                      </a:lnTo>
                      <a:lnTo>
                        <a:pt x="62" y="38"/>
                      </a:lnTo>
                      <a:lnTo>
                        <a:pt x="29" y="71"/>
                      </a:lnTo>
                      <a:lnTo>
                        <a:pt x="25" y="66"/>
                      </a:lnTo>
                      <a:lnTo>
                        <a:pt x="31" y="49"/>
                      </a:lnTo>
                      <a:lnTo>
                        <a:pt x="0" y="56"/>
                      </a:lnTo>
                      <a:lnTo>
                        <a:pt x="12" y="24"/>
                      </a:lnTo>
                      <a:lnTo>
                        <a:pt x="2" y="9"/>
                      </a:lnTo>
                      <a:lnTo>
                        <a:pt x="22" y="0"/>
                      </a:lnTo>
                      <a:lnTo>
                        <a:pt x="33" y="2"/>
                      </a:lnTo>
                      <a:lnTo>
                        <a:pt x="33" y="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69" name=""/>
                <p:cNvSpPr/>
                <p:nvPr/>
              </p:nvSpPr>
              <p:spPr>
                <a:xfrm>
                  <a:off x="4659120" y="1519200"/>
                  <a:ext cx="17640" cy="3240"/>
                </a:xfrm>
                <a:custGeom>
                  <a:avLst/>
                  <a:gdLst/>
                  <a:ahLst/>
                  <a:rect l="l" t="t" r="r" b="b"/>
                  <a:pathLst>
                    <a:path w="11" h="2">
                      <a:moveTo>
                        <a:pt x="11" y="0"/>
                      </a:move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70" name=""/>
                <p:cNvSpPr/>
                <p:nvPr/>
              </p:nvSpPr>
              <p:spPr>
                <a:xfrm>
                  <a:off x="4659120" y="1519200"/>
                  <a:ext cx="17640" cy="3240"/>
                </a:xfrm>
                <a:custGeom>
                  <a:avLst/>
                  <a:gdLst/>
                  <a:ahLst/>
                  <a:rect l="l" t="t" r="r" b="b"/>
                  <a:pathLst>
                    <a:path w="11" h="2">
                      <a:moveTo>
                        <a:pt x="11" y="0"/>
                      </a:move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71" name=""/>
                <p:cNvSpPr/>
                <p:nvPr/>
              </p:nvSpPr>
              <p:spPr>
                <a:xfrm>
                  <a:off x="4484520" y="1519200"/>
                  <a:ext cx="130320" cy="185760"/>
                </a:xfrm>
                <a:custGeom>
                  <a:avLst/>
                  <a:gdLst/>
                  <a:ahLst/>
                  <a:rect l="l" t="t" r="r" b="b"/>
                  <a:pathLst>
                    <a:path w="82" h="117">
                      <a:moveTo>
                        <a:pt x="82" y="0"/>
                      </a:moveTo>
                      <a:lnTo>
                        <a:pt x="82" y="16"/>
                      </a:lnTo>
                      <a:lnTo>
                        <a:pt x="73" y="16"/>
                      </a:lnTo>
                      <a:lnTo>
                        <a:pt x="71" y="55"/>
                      </a:lnTo>
                      <a:lnTo>
                        <a:pt x="60" y="56"/>
                      </a:lnTo>
                      <a:lnTo>
                        <a:pt x="66" y="62"/>
                      </a:lnTo>
                      <a:lnTo>
                        <a:pt x="59" y="67"/>
                      </a:lnTo>
                      <a:lnTo>
                        <a:pt x="59" y="91"/>
                      </a:lnTo>
                      <a:lnTo>
                        <a:pt x="53" y="98"/>
                      </a:lnTo>
                      <a:lnTo>
                        <a:pt x="53" y="113"/>
                      </a:lnTo>
                      <a:lnTo>
                        <a:pt x="42" y="117"/>
                      </a:lnTo>
                      <a:lnTo>
                        <a:pt x="31" y="95"/>
                      </a:lnTo>
                      <a:lnTo>
                        <a:pt x="42" y="87"/>
                      </a:lnTo>
                      <a:lnTo>
                        <a:pt x="13" y="77"/>
                      </a:lnTo>
                      <a:lnTo>
                        <a:pt x="8" y="53"/>
                      </a:lnTo>
                      <a:lnTo>
                        <a:pt x="37" y="55"/>
                      </a:lnTo>
                      <a:lnTo>
                        <a:pt x="19" y="42"/>
                      </a:lnTo>
                      <a:lnTo>
                        <a:pt x="50" y="33"/>
                      </a:lnTo>
                      <a:lnTo>
                        <a:pt x="50" y="24"/>
                      </a:lnTo>
                      <a:lnTo>
                        <a:pt x="4" y="36"/>
                      </a:lnTo>
                      <a:lnTo>
                        <a:pt x="0" y="16"/>
                      </a:lnTo>
                      <a:lnTo>
                        <a:pt x="9" y="20"/>
                      </a:lnTo>
                      <a:lnTo>
                        <a:pt x="28" y="0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72" name=""/>
                <p:cNvSpPr/>
                <p:nvPr/>
              </p:nvSpPr>
              <p:spPr>
                <a:xfrm>
                  <a:off x="4484520" y="1519200"/>
                  <a:ext cx="130320" cy="185760"/>
                </a:xfrm>
                <a:custGeom>
                  <a:avLst/>
                  <a:gdLst/>
                  <a:ahLst/>
                  <a:rect l="l" t="t" r="r" b="b"/>
                  <a:pathLst>
                    <a:path w="82" h="117">
                      <a:moveTo>
                        <a:pt x="82" y="0"/>
                      </a:moveTo>
                      <a:lnTo>
                        <a:pt x="82" y="16"/>
                      </a:lnTo>
                      <a:lnTo>
                        <a:pt x="73" y="16"/>
                      </a:lnTo>
                      <a:lnTo>
                        <a:pt x="71" y="55"/>
                      </a:lnTo>
                      <a:lnTo>
                        <a:pt x="60" y="56"/>
                      </a:lnTo>
                      <a:lnTo>
                        <a:pt x="66" y="62"/>
                      </a:lnTo>
                      <a:lnTo>
                        <a:pt x="59" y="67"/>
                      </a:lnTo>
                      <a:lnTo>
                        <a:pt x="59" y="91"/>
                      </a:lnTo>
                      <a:lnTo>
                        <a:pt x="53" y="98"/>
                      </a:lnTo>
                      <a:lnTo>
                        <a:pt x="53" y="113"/>
                      </a:lnTo>
                      <a:lnTo>
                        <a:pt x="42" y="117"/>
                      </a:lnTo>
                      <a:lnTo>
                        <a:pt x="31" y="95"/>
                      </a:lnTo>
                      <a:lnTo>
                        <a:pt x="42" y="87"/>
                      </a:lnTo>
                      <a:lnTo>
                        <a:pt x="13" y="77"/>
                      </a:lnTo>
                      <a:lnTo>
                        <a:pt x="8" y="53"/>
                      </a:lnTo>
                      <a:lnTo>
                        <a:pt x="37" y="55"/>
                      </a:lnTo>
                      <a:lnTo>
                        <a:pt x="19" y="42"/>
                      </a:lnTo>
                      <a:lnTo>
                        <a:pt x="50" y="33"/>
                      </a:lnTo>
                      <a:lnTo>
                        <a:pt x="50" y="24"/>
                      </a:lnTo>
                      <a:lnTo>
                        <a:pt x="4" y="36"/>
                      </a:lnTo>
                      <a:lnTo>
                        <a:pt x="0" y="16"/>
                      </a:lnTo>
                      <a:lnTo>
                        <a:pt x="9" y="20"/>
                      </a:lnTo>
                      <a:lnTo>
                        <a:pt x="28" y="0"/>
                      </a:lnTo>
                      <a:lnTo>
                        <a:pt x="82" y="0"/>
                      </a:lnTo>
                      <a:lnTo>
                        <a:pt x="82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73" name=""/>
                <p:cNvSpPr/>
                <p:nvPr/>
              </p:nvSpPr>
              <p:spPr>
                <a:xfrm>
                  <a:off x="4424400" y="2327040"/>
                  <a:ext cx="312480" cy="723960"/>
                </a:xfrm>
                <a:custGeom>
                  <a:avLst/>
                  <a:gdLst/>
                  <a:ahLst/>
                  <a:rect l="l" t="t" r="r" b="b"/>
                  <a:pathLst>
                    <a:path w="197" h="456">
                      <a:moveTo>
                        <a:pt x="144" y="0"/>
                      </a:moveTo>
                      <a:lnTo>
                        <a:pt x="137" y="2"/>
                      </a:lnTo>
                      <a:lnTo>
                        <a:pt x="139" y="7"/>
                      </a:lnTo>
                      <a:lnTo>
                        <a:pt x="133" y="20"/>
                      </a:lnTo>
                      <a:lnTo>
                        <a:pt x="139" y="25"/>
                      </a:lnTo>
                      <a:lnTo>
                        <a:pt x="135" y="27"/>
                      </a:lnTo>
                      <a:lnTo>
                        <a:pt x="109" y="23"/>
                      </a:lnTo>
                      <a:lnTo>
                        <a:pt x="104" y="45"/>
                      </a:lnTo>
                      <a:lnTo>
                        <a:pt x="97" y="42"/>
                      </a:lnTo>
                      <a:lnTo>
                        <a:pt x="84" y="51"/>
                      </a:lnTo>
                      <a:lnTo>
                        <a:pt x="77" y="69"/>
                      </a:lnTo>
                      <a:lnTo>
                        <a:pt x="80" y="82"/>
                      </a:lnTo>
                      <a:lnTo>
                        <a:pt x="66" y="102"/>
                      </a:lnTo>
                      <a:lnTo>
                        <a:pt x="62" y="115"/>
                      </a:lnTo>
                      <a:lnTo>
                        <a:pt x="53" y="120"/>
                      </a:lnTo>
                      <a:lnTo>
                        <a:pt x="49" y="151"/>
                      </a:lnTo>
                      <a:lnTo>
                        <a:pt x="40" y="171"/>
                      </a:lnTo>
                      <a:lnTo>
                        <a:pt x="46" y="182"/>
                      </a:lnTo>
                      <a:lnTo>
                        <a:pt x="46" y="189"/>
                      </a:lnTo>
                      <a:lnTo>
                        <a:pt x="29" y="195"/>
                      </a:lnTo>
                      <a:lnTo>
                        <a:pt x="16" y="206"/>
                      </a:lnTo>
                      <a:lnTo>
                        <a:pt x="15" y="215"/>
                      </a:lnTo>
                      <a:lnTo>
                        <a:pt x="18" y="226"/>
                      </a:lnTo>
                      <a:lnTo>
                        <a:pt x="15" y="242"/>
                      </a:lnTo>
                      <a:lnTo>
                        <a:pt x="16" y="270"/>
                      </a:lnTo>
                      <a:lnTo>
                        <a:pt x="24" y="282"/>
                      </a:lnTo>
                      <a:lnTo>
                        <a:pt x="15" y="295"/>
                      </a:lnTo>
                      <a:lnTo>
                        <a:pt x="22" y="308"/>
                      </a:lnTo>
                      <a:lnTo>
                        <a:pt x="18" y="321"/>
                      </a:lnTo>
                      <a:lnTo>
                        <a:pt x="11" y="328"/>
                      </a:lnTo>
                      <a:lnTo>
                        <a:pt x="6" y="339"/>
                      </a:lnTo>
                      <a:lnTo>
                        <a:pt x="7" y="346"/>
                      </a:lnTo>
                      <a:lnTo>
                        <a:pt x="6" y="357"/>
                      </a:lnTo>
                      <a:lnTo>
                        <a:pt x="2" y="359"/>
                      </a:lnTo>
                      <a:lnTo>
                        <a:pt x="0" y="352"/>
                      </a:lnTo>
                      <a:lnTo>
                        <a:pt x="0" y="355"/>
                      </a:lnTo>
                      <a:lnTo>
                        <a:pt x="0" y="370"/>
                      </a:lnTo>
                      <a:lnTo>
                        <a:pt x="2" y="375"/>
                      </a:lnTo>
                      <a:lnTo>
                        <a:pt x="6" y="374"/>
                      </a:lnTo>
                      <a:lnTo>
                        <a:pt x="7" y="375"/>
                      </a:lnTo>
                      <a:lnTo>
                        <a:pt x="4" y="381"/>
                      </a:lnTo>
                      <a:lnTo>
                        <a:pt x="7" y="383"/>
                      </a:lnTo>
                      <a:lnTo>
                        <a:pt x="7" y="388"/>
                      </a:lnTo>
                      <a:lnTo>
                        <a:pt x="11" y="388"/>
                      </a:lnTo>
                      <a:lnTo>
                        <a:pt x="11" y="401"/>
                      </a:lnTo>
                      <a:lnTo>
                        <a:pt x="27" y="425"/>
                      </a:lnTo>
                      <a:lnTo>
                        <a:pt x="22" y="428"/>
                      </a:lnTo>
                      <a:lnTo>
                        <a:pt x="24" y="434"/>
                      </a:lnTo>
                      <a:lnTo>
                        <a:pt x="20" y="434"/>
                      </a:lnTo>
                      <a:lnTo>
                        <a:pt x="27" y="450"/>
                      </a:lnTo>
                      <a:lnTo>
                        <a:pt x="24" y="456"/>
                      </a:lnTo>
                      <a:lnTo>
                        <a:pt x="44" y="456"/>
                      </a:lnTo>
                      <a:lnTo>
                        <a:pt x="49" y="437"/>
                      </a:lnTo>
                      <a:lnTo>
                        <a:pt x="73" y="436"/>
                      </a:lnTo>
                      <a:lnTo>
                        <a:pt x="82" y="399"/>
                      </a:lnTo>
                      <a:lnTo>
                        <a:pt x="80" y="386"/>
                      </a:lnTo>
                      <a:lnTo>
                        <a:pt x="84" y="385"/>
                      </a:lnTo>
                      <a:lnTo>
                        <a:pt x="84" y="374"/>
                      </a:lnTo>
                      <a:lnTo>
                        <a:pt x="78" y="370"/>
                      </a:lnTo>
                      <a:lnTo>
                        <a:pt x="86" y="368"/>
                      </a:lnTo>
                      <a:lnTo>
                        <a:pt x="77" y="366"/>
                      </a:lnTo>
                      <a:lnTo>
                        <a:pt x="88" y="363"/>
                      </a:lnTo>
                      <a:lnTo>
                        <a:pt x="97" y="352"/>
                      </a:lnTo>
                      <a:lnTo>
                        <a:pt x="102" y="357"/>
                      </a:lnTo>
                      <a:lnTo>
                        <a:pt x="108" y="350"/>
                      </a:lnTo>
                      <a:lnTo>
                        <a:pt x="108" y="346"/>
                      </a:lnTo>
                      <a:lnTo>
                        <a:pt x="113" y="344"/>
                      </a:lnTo>
                      <a:lnTo>
                        <a:pt x="93" y="346"/>
                      </a:lnTo>
                      <a:lnTo>
                        <a:pt x="78" y="341"/>
                      </a:lnTo>
                      <a:lnTo>
                        <a:pt x="88" y="337"/>
                      </a:lnTo>
                      <a:lnTo>
                        <a:pt x="102" y="343"/>
                      </a:lnTo>
                      <a:lnTo>
                        <a:pt x="111" y="339"/>
                      </a:lnTo>
                      <a:lnTo>
                        <a:pt x="117" y="328"/>
                      </a:lnTo>
                      <a:lnTo>
                        <a:pt x="108" y="317"/>
                      </a:lnTo>
                      <a:lnTo>
                        <a:pt x="111" y="315"/>
                      </a:lnTo>
                      <a:lnTo>
                        <a:pt x="97" y="304"/>
                      </a:lnTo>
                      <a:lnTo>
                        <a:pt x="86" y="319"/>
                      </a:lnTo>
                      <a:lnTo>
                        <a:pt x="77" y="321"/>
                      </a:lnTo>
                      <a:lnTo>
                        <a:pt x="91" y="312"/>
                      </a:lnTo>
                      <a:lnTo>
                        <a:pt x="89" y="277"/>
                      </a:lnTo>
                      <a:lnTo>
                        <a:pt x="91" y="271"/>
                      </a:lnTo>
                      <a:lnTo>
                        <a:pt x="93" y="273"/>
                      </a:lnTo>
                      <a:lnTo>
                        <a:pt x="97" y="253"/>
                      </a:lnTo>
                      <a:lnTo>
                        <a:pt x="93" y="244"/>
                      </a:lnTo>
                      <a:lnTo>
                        <a:pt x="98" y="246"/>
                      </a:lnTo>
                      <a:lnTo>
                        <a:pt x="100" y="242"/>
                      </a:lnTo>
                      <a:lnTo>
                        <a:pt x="100" y="231"/>
                      </a:lnTo>
                      <a:lnTo>
                        <a:pt x="104" y="235"/>
                      </a:lnTo>
                      <a:lnTo>
                        <a:pt x="108" y="230"/>
                      </a:lnTo>
                      <a:lnTo>
                        <a:pt x="115" y="219"/>
                      </a:lnTo>
                      <a:lnTo>
                        <a:pt x="142" y="202"/>
                      </a:lnTo>
                      <a:lnTo>
                        <a:pt x="159" y="180"/>
                      </a:lnTo>
                      <a:lnTo>
                        <a:pt x="153" y="166"/>
                      </a:lnTo>
                      <a:lnTo>
                        <a:pt x="159" y="155"/>
                      </a:lnTo>
                      <a:lnTo>
                        <a:pt x="157" y="147"/>
                      </a:lnTo>
                      <a:lnTo>
                        <a:pt x="166" y="138"/>
                      </a:lnTo>
                      <a:lnTo>
                        <a:pt x="164" y="133"/>
                      </a:lnTo>
                      <a:lnTo>
                        <a:pt x="170" y="138"/>
                      </a:lnTo>
                      <a:lnTo>
                        <a:pt x="173" y="127"/>
                      </a:lnTo>
                      <a:lnTo>
                        <a:pt x="195" y="131"/>
                      </a:lnTo>
                      <a:lnTo>
                        <a:pt x="197" y="126"/>
                      </a:lnTo>
                      <a:lnTo>
                        <a:pt x="191" y="111"/>
                      </a:lnTo>
                      <a:lnTo>
                        <a:pt x="195" y="95"/>
                      </a:lnTo>
                      <a:lnTo>
                        <a:pt x="190" y="78"/>
                      </a:lnTo>
                      <a:lnTo>
                        <a:pt x="190" y="45"/>
                      </a:lnTo>
                      <a:lnTo>
                        <a:pt x="181" y="31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74" name=""/>
                <p:cNvSpPr/>
                <p:nvPr/>
              </p:nvSpPr>
              <p:spPr>
                <a:xfrm>
                  <a:off x="4424400" y="2327040"/>
                  <a:ext cx="312480" cy="723960"/>
                </a:xfrm>
                <a:custGeom>
                  <a:avLst/>
                  <a:gdLst/>
                  <a:ahLst/>
                  <a:rect l="l" t="t" r="r" b="b"/>
                  <a:pathLst>
                    <a:path w="197" h="456">
                      <a:moveTo>
                        <a:pt x="144" y="0"/>
                      </a:moveTo>
                      <a:lnTo>
                        <a:pt x="137" y="2"/>
                      </a:lnTo>
                      <a:lnTo>
                        <a:pt x="139" y="7"/>
                      </a:lnTo>
                      <a:lnTo>
                        <a:pt x="133" y="20"/>
                      </a:lnTo>
                      <a:lnTo>
                        <a:pt x="139" y="25"/>
                      </a:lnTo>
                      <a:lnTo>
                        <a:pt x="135" y="27"/>
                      </a:lnTo>
                      <a:lnTo>
                        <a:pt x="109" y="23"/>
                      </a:lnTo>
                      <a:lnTo>
                        <a:pt x="104" y="45"/>
                      </a:lnTo>
                      <a:lnTo>
                        <a:pt x="97" y="42"/>
                      </a:lnTo>
                      <a:lnTo>
                        <a:pt x="84" y="51"/>
                      </a:lnTo>
                      <a:lnTo>
                        <a:pt x="77" y="69"/>
                      </a:lnTo>
                      <a:lnTo>
                        <a:pt x="80" y="82"/>
                      </a:lnTo>
                      <a:lnTo>
                        <a:pt x="66" y="102"/>
                      </a:lnTo>
                      <a:lnTo>
                        <a:pt x="62" y="115"/>
                      </a:lnTo>
                      <a:lnTo>
                        <a:pt x="53" y="120"/>
                      </a:lnTo>
                      <a:lnTo>
                        <a:pt x="49" y="151"/>
                      </a:lnTo>
                      <a:lnTo>
                        <a:pt x="40" y="171"/>
                      </a:lnTo>
                      <a:lnTo>
                        <a:pt x="46" y="182"/>
                      </a:lnTo>
                      <a:lnTo>
                        <a:pt x="46" y="189"/>
                      </a:lnTo>
                      <a:lnTo>
                        <a:pt x="29" y="195"/>
                      </a:lnTo>
                      <a:lnTo>
                        <a:pt x="16" y="206"/>
                      </a:lnTo>
                      <a:lnTo>
                        <a:pt x="15" y="215"/>
                      </a:lnTo>
                      <a:lnTo>
                        <a:pt x="18" y="226"/>
                      </a:lnTo>
                      <a:lnTo>
                        <a:pt x="15" y="242"/>
                      </a:lnTo>
                      <a:lnTo>
                        <a:pt x="16" y="270"/>
                      </a:lnTo>
                      <a:lnTo>
                        <a:pt x="24" y="282"/>
                      </a:lnTo>
                      <a:lnTo>
                        <a:pt x="15" y="295"/>
                      </a:lnTo>
                      <a:lnTo>
                        <a:pt x="22" y="308"/>
                      </a:lnTo>
                      <a:lnTo>
                        <a:pt x="18" y="321"/>
                      </a:lnTo>
                      <a:lnTo>
                        <a:pt x="11" y="328"/>
                      </a:lnTo>
                      <a:lnTo>
                        <a:pt x="6" y="339"/>
                      </a:lnTo>
                      <a:lnTo>
                        <a:pt x="7" y="346"/>
                      </a:lnTo>
                      <a:lnTo>
                        <a:pt x="6" y="357"/>
                      </a:lnTo>
                      <a:lnTo>
                        <a:pt x="2" y="359"/>
                      </a:lnTo>
                      <a:lnTo>
                        <a:pt x="0" y="352"/>
                      </a:lnTo>
                      <a:lnTo>
                        <a:pt x="0" y="355"/>
                      </a:lnTo>
                      <a:lnTo>
                        <a:pt x="0" y="370"/>
                      </a:lnTo>
                      <a:lnTo>
                        <a:pt x="2" y="375"/>
                      </a:lnTo>
                      <a:lnTo>
                        <a:pt x="6" y="374"/>
                      </a:lnTo>
                      <a:lnTo>
                        <a:pt x="7" y="375"/>
                      </a:lnTo>
                      <a:lnTo>
                        <a:pt x="4" y="381"/>
                      </a:lnTo>
                      <a:lnTo>
                        <a:pt x="7" y="383"/>
                      </a:lnTo>
                      <a:lnTo>
                        <a:pt x="7" y="388"/>
                      </a:lnTo>
                      <a:lnTo>
                        <a:pt x="11" y="388"/>
                      </a:lnTo>
                      <a:lnTo>
                        <a:pt x="11" y="401"/>
                      </a:lnTo>
                      <a:lnTo>
                        <a:pt x="27" y="425"/>
                      </a:lnTo>
                      <a:lnTo>
                        <a:pt x="22" y="428"/>
                      </a:lnTo>
                      <a:lnTo>
                        <a:pt x="24" y="434"/>
                      </a:lnTo>
                      <a:lnTo>
                        <a:pt x="20" y="434"/>
                      </a:lnTo>
                      <a:lnTo>
                        <a:pt x="27" y="450"/>
                      </a:lnTo>
                      <a:lnTo>
                        <a:pt x="24" y="456"/>
                      </a:lnTo>
                      <a:lnTo>
                        <a:pt x="44" y="456"/>
                      </a:lnTo>
                      <a:lnTo>
                        <a:pt x="49" y="437"/>
                      </a:lnTo>
                      <a:lnTo>
                        <a:pt x="73" y="436"/>
                      </a:lnTo>
                      <a:lnTo>
                        <a:pt x="82" y="399"/>
                      </a:lnTo>
                      <a:lnTo>
                        <a:pt x="80" y="386"/>
                      </a:lnTo>
                      <a:lnTo>
                        <a:pt x="84" y="385"/>
                      </a:lnTo>
                      <a:lnTo>
                        <a:pt x="84" y="374"/>
                      </a:lnTo>
                      <a:lnTo>
                        <a:pt x="78" y="370"/>
                      </a:lnTo>
                      <a:lnTo>
                        <a:pt x="86" y="368"/>
                      </a:lnTo>
                      <a:lnTo>
                        <a:pt x="77" y="366"/>
                      </a:lnTo>
                      <a:lnTo>
                        <a:pt x="88" y="363"/>
                      </a:lnTo>
                      <a:lnTo>
                        <a:pt x="97" y="352"/>
                      </a:lnTo>
                      <a:lnTo>
                        <a:pt x="102" y="357"/>
                      </a:lnTo>
                      <a:lnTo>
                        <a:pt x="108" y="350"/>
                      </a:lnTo>
                      <a:lnTo>
                        <a:pt x="108" y="346"/>
                      </a:lnTo>
                      <a:lnTo>
                        <a:pt x="113" y="344"/>
                      </a:lnTo>
                      <a:lnTo>
                        <a:pt x="93" y="346"/>
                      </a:lnTo>
                      <a:lnTo>
                        <a:pt x="78" y="341"/>
                      </a:lnTo>
                      <a:lnTo>
                        <a:pt x="88" y="337"/>
                      </a:lnTo>
                      <a:lnTo>
                        <a:pt x="102" y="343"/>
                      </a:lnTo>
                      <a:lnTo>
                        <a:pt x="111" y="339"/>
                      </a:lnTo>
                      <a:lnTo>
                        <a:pt x="117" y="328"/>
                      </a:lnTo>
                      <a:lnTo>
                        <a:pt x="108" y="317"/>
                      </a:lnTo>
                      <a:lnTo>
                        <a:pt x="111" y="315"/>
                      </a:lnTo>
                      <a:lnTo>
                        <a:pt x="97" y="304"/>
                      </a:lnTo>
                      <a:lnTo>
                        <a:pt x="86" y="319"/>
                      </a:lnTo>
                      <a:lnTo>
                        <a:pt x="77" y="321"/>
                      </a:lnTo>
                      <a:lnTo>
                        <a:pt x="91" y="312"/>
                      </a:lnTo>
                      <a:lnTo>
                        <a:pt x="89" y="277"/>
                      </a:lnTo>
                      <a:lnTo>
                        <a:pt x="91" y="271"/>
                      </a:lnTo>
                      <a:lnTo>
                        <a:pt x="93" y="273"/>
                      </a:lnTo>
                      <a:lnTo>
                        <a:pt x="97" y="253"/>
                      </a:lnTo>
                      <a:lnTo>
                        <a:pt x="93" y="244"/>
                      </a:lnTo>
                      <a:lnTo>
                        <a:pt x="98" y="246"/>
                      </a:lnTo>
                      <a:lnTo>
                        <a:pt x="100" y="242"/>
                      </a:lnTo>
                      <a:lnTo>
                        <a:pt x="100" y="231"/>
                      </a:lnTo>
                      <a:lnTo>
                        <a:pt x="104" y="235"/>
                      </a:lnTo>
                      <a:lnTo>
                        <a:pt x="108" y="230"/>
                      </a:lnTo>
                      <a:lnTo>
                        <a:pt x="115" y="219"/>
                      </a:lnTo>
                      <a:lnTo>
                        <a:pt x="142" y="202"/>
                      </a:lnTo>
                      <a:lnTo>
                        <a:pt x="159" y="180"/>
                      </a:lnTo>
                      <a:lnTo>
                        <a:pt x="153" y="166"/>
                      </a:lnTo>
                      <a:lnTo>
                        <a:pt x="159" y="155"/>
                      </a:lnTo>
                      <a:lnTo>
                        <a:pt x="157" y="147"/>
                      </a:lnTo>
                      <a:lnTo>
                        <a:pt x="166" y="138"/>
                      </a:lnTo>
                      <a:lnTo>
                        <a:pt x="164" y="133"/>
                      </a:lnTo>
                      <a:lnTo>
                        <a:pt x="170" y="138"/>
                      </a:lnTo>
                      <a:lnTo>
                        <a:pt x="173" y="127"/>
                      </a:lnTo>
                      <a:lnTo>
                        <a:pt x="195" y="131"/>
                      </a:lnTo>
                      <a:lnTo>
                        <a:pt x="197" y="126"/>
                      </a:lnTo>
                      <a:lnTo>
                        <a:pt x="191" y="111"/>
                      </a:lnTo>
                      <a:lnTo>
                        <a:pt x="195" y="95"/>
                      </a:lnTo>
                      <a:lnTo>
                        <a:pt x="190" y="78"/>
                      </a:lnTo>
                      <a:lnTo>
                        <a:pt x="190" y="45"/>
                      </a:lnTo>
                      <a:lnTo>
                        <a:pt x="181" y="31"/>
                      </a:lnTo>
                      <a:lnTo>
                        <a:pt x="144" y="0"/>
                      </a:lnTo>
                      <a:lnTo>
                        <a:pt x="144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75" name=""/>
                <p:cNvSpPr/>
                <p:nvPr/>
              </p:nvSpPr>
              <p:spPr>
                <a:xfrm>
                  <a:off x="4592520" y="2940120"/>
                  <a:ext cx="20520" cy="44280"/>
                </a:xfrm>
                <a:custGeom>
                  <a:avLst/>
                  <a:gdLst/>
                  <a:ahLst/>
                  <a:rect l="l" t="t" r="r" b="b"/>
                  <a:pathLst>
                    <a:path w="13" h="28">
                      <a:moveTo>
                        <a:pt x="0" y="28"/>
                      </a:moveTo>
                      <a:lnTo>
                        <a:pt x="11" y="15"/>
                      </a:lnTo>
                      <a:lnTo>
                        <a:pt x="11" y="6"/>
                      </a:lnTo>
                      <a:lnTo>
                        <a:pt x="13" y="0"/>
                      </a:lnTo>
                      <a:lnTo>
                        <a:pt x="7" y="0"/>
                      </a:lnTo>
                      <a:lnTo>
                        <a:pt x="2" y="11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" bIns="-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76" name=""/>
                <p:cNvSpPr/>
                <p:nvPr/>
              </p:nvSpPr>
              <p:spPr>
                <a:xfrm>
                  <a:off x="4592520" y="2940120"/>
                  <a:ext cx="20520" cy="44280"/>
                </a:xfrm>
                <a:custGeom>
                  <a:avLst/>
                  <a:gdLst/>
                  <a:ahLst/>
                  <a:rect l="l" t="t" r="r" b="b"/>
                  <a:pathLst>
                    <a:path w="13" h="28">
                      <a:moveTo>
                        <a:pt x="0" y="28"/>
                      </a:moveTo>
                      <a:lnTo>
                        <a:pt x="11" y="15"/>
                      </a:lnTo>
                      <a:lnTo>
                        <a:pt x="11" y="6"/>
                      </a:lnTo>
                      <a:lnTo>
                        <a:pt x="13" y="0"/>
                      </a:lnTo>
                      <a:lnTo>
                        <a:pt x="7" y="0"/>
                      </a:lnTo>
                      <a:lnTo>
                        <a:pt x="2" y="11"/>
                      </a:lnTo>
                      <a:lnTo>
                        <a:pt x="0" y="28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" bIns="-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77" name=""/>
                <p:cNvSpPr/>
                <p:nvPr/>
              </p:nvSpPr>
              <p:spPr>
                <a:xfrm>
                  <a:off x="4547880" y="2981160"/>
                  <a:ext cx="12960" cy="31680"/>
                </a:xfrm>
                <a:custGeom>
                  <a:avLst/>
                  <a:gdLst/>
                  <a:ahLst/>
                  <a:rect l="l" t="t" r="r" b="b"/>
                  <a:pathLst>
                    <a:path w="8" h="20">
                      <a:moveTo>
                        <a:pt x="0" y="20"/>
                      </a:moveTo>
                      <a:lnTo>
                        <a:pt x="8" y="0"/>
                      </a:lnTo>
                      <a:lnTo>
                        <a:pt x="2" y="9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78" name=""/>
                <p:cNvSpPr/>
                <p:nvPr/>
              </p:nvSpPr>
              <p:spPr>
                <a:xfrm>
                  <a:off x="4547880" y="2981160"/>
                  <a:ext cx="12960" cy="31680"/>
                </a:xfrm>
                <a:custGeom>
                  <a:avLst/>
                  <a:gdLst/>
                  <a:ahLst/>
                  <a:rect l="l" t="t" r="r" b="b"/>
                  <a:pathLst>
                    <a:path w="8" h="20">
                      <a:moveTo>
                        <a:pt x="0" y="20"/>
                      </a:moveTo>
                      <a:lnTo>
                        <a:pt x="8" y="0"/>
                      </a:lnTo>
                      <a:lnTo>
                        <a:pt x="2" y="9"/>
                      </a:lnTo>
                      <a:lnTo>
                        <a:pt x="0" y="20"/>
                      </a:lnTo>
                      <a:lnTo>
                        <a:pt x="0" y="2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79" name=""/>
                <p:cNvSpPr/>
                <p:nvPr/>
              </p:nvSpPr>
              <p:spPr>
                <a:xfrm>
                  <a:off x="4300560" y="3351240"/>
                  <a:ext cx="106200" cy="63360"/>
                </a:xfrm>
                <a:custGeom>
                  <a:avLst/>
                  <a:gdLst/>
                  <a:ahLst/>
                  <a:rect l="l" t="t" r="r" b="b"/>
                  <a:pathLst>
                    <a:path w="67" h="40">
                      <a:moveTo>
                        <a:pt x="23" y="2"/>
                      </a:moveTo>
                      <a:lnTo>
                        <a:pt x="43" y="0"/>
                      </a:lnTo>
                      <a:lnTo>
                        <a:pt x="53" y="4"/>
                      </a:lnTo>
                      <a:lnTo>
                        <a:pt x="56" y="15"/>
                      </a:lnTo>
                      <a:lnTo>
                        <a:pt x="67" y="19"/>
                      </a:lnTo>
                      <a:lnTo>
                        <a:pt x="67" y="24"/>
                      </a:lnTo>
                      <a:lnTo>
                        <a:pt x="62" y="24"/>
                      </a:lnTo>
                      <a:lnTo>
                        <a:pt x="63" y="31"/>
                      </a:lnTo>
                      <a:lnTo>
                        <a:pt x="51" y="28"/>
                      </a:lnTo>
                      <a:lnTo>
                        <a:pt x="45" y="39"/>
                      </a:lnTo>
                      <a:lnTo>
                        <a:pt x="38" y="30"/>
                      </a:lnTo>
                      <a:lnTo>
                        <a:pt x="29" y="39"/>
                      </a:lnTo>
                      <a:lnTo>
                        <a:pt x="16" y="40"/>
                      </a:lnTo>
                      <a:lnTo>
                        <a:pt x="12" y="30"/>
                      </a:lnTo>
                      <a:lnTo>
                        <a:pt x="7" y="30"/>
                      </a:lnTo>
                      <a:lnTo>
                        <a:pt x="1" y="35"/>
                      </a:lnTo>
                      <a:lnTo>
                        <a:pt x="0" y="28"/>
                      </a:lnTo>
                      <a:lnTo>
                        <a:pt x="14" y="4"/>
                      </a:lnTo>
                      <a:lnTo>
                        <a:pt x="23" y="2"/>
                      </a:lnTo>
                      <a:close/>
                    </a:path>
                  </a:pathLst>
                </a:custGeom>
                <a:solidFill>
                  <a:srgbClr val="b1dab8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6560" bIns="16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80" name=""/>
                <p:cNvSpPr/>
                <p:nvPr/>
              </p:nvSpPr>
              <p:spPr>
                <a:xfrm>
                  <a:off x="4300560" y="3351240"/>
                  <a:ext cx="106200" cy="63360"/>
                </a:xfrm>
                <a:custGeom>
                  <a:avLst/>
                  <a:gdLst/>
                  <a:ahLst/>
                  <a:rect l="l" t="t" r="r" b="b"/>
                  <a:pathLst>
                    <a:path w="67" h="40">
                      <a:moveTo>
                        <a:pt x="23" y="2"/>
                      </a:moveTo>
                      <a:lnTo>
                        <a:pt x="43" y="0"/>
                      </a:lnTo>
                      <a:lnTo>
                        <a:pt x="53" y="4"/>
                      </a:lnTo>
                      <a:lnTo>
                        <a:pt x="56" y="15"/>
                      </a:lnTo>
                      <a:lnTo>
                        <a:pt x="67" y="19"/>
                      </a:lnTo>
                      <a:lnTo>
                        <a:pt x="67" y="24"/>
                      </a:lnTo>
                      <a:lnTo>
                        <a:pt x="62" y="24"/>
                      </a:lnTo>
                      <a:lnTo>
                        <a:pt x="63" y="31"/>
                      </a:lnTo>
                      <a:lnTo>
                        <a:pt x="51" y="28"/>
                      </a:lnTo>
                      <a:lnTo>
                        <a:pt x="45" y="39"/>
                      </a:lnTo>
                      <a:lnTo>
                        <a:pt x="38" y="30"/>
                      </a:lnTo>
                      <a:lnTo>
                        <a:pt x="29" y="39"/>
                      </a:lnTo>
                      <a:lnTo>
                        <a:pt x="16" y="40"/>
                      </a:lnTo>
                      <a:lnTo>
                        <a:pt x="12" y="30"/>
                      </a:lnTo>
                      <a:lnTo>
                        <a:pt x="7" y="30"/>
                      </a:lnTo>
                      <a:lnTo>
                        <a:pt x="1" y="35"/>
                      </a:lnTo>
                      <a:lnTo>
                        <a:pt x="0" y="28"/>
                      </a:lnTo>
                      <a:lnTo>
                        <a:pt x="14" y="4"/>
                      </a:lnTo>
                      <a:lnTo>
                        <a:pt x="23" y="2"/>
                      </a:lnTo>
                      <a:lnTo>
                        <a:pt x="23" y="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6560" bIns="16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81" name=""/>
                <p:cNvSpPr/>
                <p:nvPr/>
              </p:nvSpPr>
              <p:spPr>
                <a:xfrm>
                  <a:off x="4505040" y="3435120"/>
                  <a:ext cx="6480" cy="12960"/>
                </a:xfrm>
                <a:custGeom>
                  <a:avLst/>
                  <a:gdLst/>
                  <a:ahLst/>
                  <a:rect l="l" t="t" r="r" b="b"/>
                  <a:pathLst>
                    <a:path w="4" h="8">
                      <a:moveTo>
                        <a:pt x="2" y="0"/>
                      </a:moveTo>
                      <a:lnTo>
                        <a:pt x="4" y="8"/>
                      </a:lnTo>
                      <a:lnTo>
                        <a:pt x="0" y="6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82" name=""/>
                <p:cNvSpPr/>
                <p:nvPr/>
              </p:nvSpPr>
              <p:spPr>
                <a:xfrm>
                  <a:off x="4505040" y="3435120"/>
                  <a:ext cx="6480" cy="12960"/>
                </a:xfrm>
                <a:custGeom>
                  <a:avLst/>
                  <a:gdLst/>
                  <a:ahLst/>
                  <a:rect l="l" t="t" r="r" b="b"/>
                  <a:pathLst>
                    <a:path w="4" h="8">
                      <a:moveTo>
                        <a:pt x="2" y="0"/>
                      </a:moveTo>
                      <a:lnTo>
                        <a:pt x="4" y="8"/>
                      </a:lnTo>
                      <a:lnTo>
                        <a:pt x="0" y="6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83" name=""/>
                <p:cNvSpPr/>
                <p:nvPr/>
              </p:nvSpPr>
              <p:spPr>
                <a:xfrm>
                  <a:off x="5202000" y="4941720"/>
                  <a:ext cx="6480" cy="11160"/>
                </a:xfrm>
                <a:custGeom>
                  <a:avLst/>
                  <a:gdLst/>
                  <a:ahLst/>
                  <a:rect l="l" t="t" r="r" b="b"/>
                  <a:pathLst>
                    <a:path w="4" h="7">
                      <a:moveTo>
                        <a:pt x="2" y="0"/>
                      </a:moveTo>
                      <a:lnTo>
                        <a:pt x="4" y="7"/>
                      </a:lnTo>
                      <a:lnTo>
                        <a:pt x="0" y="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84" name=""/>
                <p:cNvSpPr/>
                <p:nvPr/>
              </p:nvSpPr>
              <p:spPr>
                <a:xfrm>
                  <a:off x="5202000" y="4941720"/>
                  <a:ext cx="6480" cy="11160"/>
                </a:xfrm>
                <a:custGeom>
                  <a:avLst/>
                  <a:gdLst/>
                  <a:ahLst/>
                  <a:rect l="l" t="t" r="r" b="b"/>
                  <a:pathLst>
                    <a:path w="4" h="7">
                      <a:moveTo>
                        <a:pt x="2" y="0"/>
                      </a:moveTo>
                      <a:lnTo>
                        <a:pt x="4" y="7"/>
                      </a:ln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85" name=""/>
                <p:cNvSpPr/>
                <p:nvPr/>
              </p:nvSpPr>
              <p:spPr>
                <a:xfrm>
                  <a:off x="5229000" y="4957560"/>
                  <a:ext cx="6480" cy="9720"/>
                </a:xfrm>
                <a:custGeom>
                  <a:avLst/>
                  <a:gdLst/>
                  <a:ahLst/>
                  <a:rect l="l" t="t" r="r" b="b"/>
                  <a:pathLst>
                    <a:path w="4" h="6">
                      <a:moveTo>
                        <a:pt x="4" y="0"/>
                      </a:moveTo>
                      <a:lnTo>
                        <a:pt x="4" y="6"/>
                      </a:lnTo>
                      <a:lnTo>
                        <a:pt x="0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86" name=""/>
                <p:cNvSpPr/>
                <p:nvPr/>
              </p:nvSpPr>
              <p:spPr>
                <a:xfrm>
                  <a:off x="5229000" y="4957560"/>
                  <a:ext cx="6480" cy="9720"/>
                </a:xfrm>
                <a:custGeom>
                  <a:avLst/>
                  <a:gdLst/>
                  <a:ahLst/>
                  <a:rect l="l" t="t" r="r" b="b"/>
                  <a:pathLst>
                    <a:path w="4" h="6">
                      <a:moveTo>
                        <a:pt x="4" y="0"/>
                      </a:moveTo>
                      <a:lnTo>
                        <a:pt x="4" y="6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87" name=""/>
                <p:cNvSpPr/>
                <p:nvPr/>
              </p:nvSpPr>
              <p:spPr>
                <a:xfrm>
                  <a:off x="5246640" y="4973400"/>
                  <a:ext cx="4680" cy="5040"/>
                </a:xfrm>
                <a:custGeom>
                  <a:avLst/>
                  <a:gdLst/>
                  <a:ahLst/>
                  <a:rect l="l" t="t" r="r" b="b"/>
                  <a:pathLst>
                    <a:path w="3" h="3">
                      <a:moveTo>
                        <a:pt x="3" y="1"/>
                      </a:move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760" bIns="-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88" name=""/>
                <p:cNvSpPr/>
                <p:nvPr/>
              </p:nvSpPr>
              <p:spPr>
                <a:xfrm>
                  <a:off x="5246640" y="4973400"/>
                  <a:ext cx="4680" cy="5040"/>
                </a:xfrm>
                <a:custGeom>
                  <a:avLst/>
                  <a:gdLst/>
                  <a:ahLst/>
                  <a:rect l="l" t="t" r="r" b="b"/>
                  <a:pathLst>
                    <a:path w="3" h="3">
                      <a:moveTo>
                        <a:pt x="3" y="1"/>
                      </a:move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3" y="1"/>
                      </a:lnTo>
                      <a:lnTo>
                        <a:pt x="3" y="1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760" bIns="-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89" name=""/>
                <p:cNvSpPr/>
                <p:nvPr/>
              </p:nvSpPr>
              <p:spPr>
                <a:xfrm>
                  <a:off x="8126280" y="5160960"/>
                  <a:ext cx="69840" cy="60120"/>
                </a:xfrm>
                <a:custGeom>
                  <a:avLst/>
                  <a:gdLst/>
                  <a:ahLst/>
                  <a:rect l="l" t="t" r="r" b="b"/>
                  <a:pathLst>
                    <a:path w="44" h="38">
                      <a:moveTo>
                        <a:pt x="16" y="20"/>
                      </a:moveTo>
                      <a:lnTo>
                        <a:pt x="11" y="17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44" y="35"/>
                      </a:lnTo>
                      <a:lnTo>
                        <a:pt x="42" y="38"/>
                      </a:lnTo>
                      <a:lnTo>
                        <a:pt x="31" y="33"/>
                      </a:lnTo>
                      <a:lnTo>
                        <a:pt x="16" y="2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320" bIns="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90" name=""/>
                <p:cNvSpPr/>
                <p:nvPr/>
              </p:nvSpPr>
              <p:spPr>
                <a:xfrm>
                  <a:off x="8126280" y="5160960"/>
                  <a:ext cx="69840" cy="60120"/>
                </a:xfrm>
                <a:custGeom>
                  <a:avLst/>
                  <a:gdLst/>
                  <a:ahLst/>
                  <a:rect l="l" t="t" r="r" b="b"/>
                  <a:pathLst>
                    <a:path w="44" h="38">
                      <a:moveTo>
                        <a:pt x="16" y="20"/>
                      </a:moveTo>
                      <a:lnTo>
                        <a:pt x="11" y="17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44" y="35"/>
                      </a:lnTo>
                      <a:lnTo>
                        <a:pt x="42" y="38"/>
                      </a:lnTo>
                      <a:lnTo>
                        <a:pt x="31" y="33"/>
                      </a:lnTo>
                      <a:lnTo>
                        <a:pt x="16" y="20"/>
                      </a:lnTo>
                      <a:lnTo>
                        <a:pt x="16" y="2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320" bIns="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91" name=""/>
                <p:cNvSpPr/>
                <p:nvPr/>
              </p:nvSpPr>
              <p:spPr>
                <a:xfrm>
                  <a:off x="8216640" y="5192640"/>
                  <a:ext cx="5040" cy="6480"/>
                </a:xfrm>
                <a:custGeom>
                  <a:avLst/>
                  <a:gdLst/>
                  <a:ahLst/>
                  <a:rect l="l" t="t" r="r" b="b"/>
                  <a:pathLst>
                    <a:path w="3" h="4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92" name=""/>
                <p:cNvSpPr/>
                <p:nvPr/>
              </p:nvSpPr>
              <p:spPr>
                <a:xfrm>
                  <a:off x="8216640" y="5192640"/>
                  <a:ext cx="5040" cy="6480"/>
                </a:xfrm>
                <a:custGeom>
                  <a:avLst/>
                  <a:gdLst/>
                  <a:ahLst/>
                  <a:rect l="l" t="t" r="r" b="b"/>
                  <a:pathLst>
                    <a:path w="3" h="4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93" name=""/>
                <p:cNvSpPr/>
                <p:nvPr/>
              </p:nvSpPr>
              <p:spPr>
                <a:xfrm>
                  <a:off x="8199360" y="5175000"/>
                  <a:ext cx="4680" cy="12960"/>
                </a:xfrm>
                <a:custGeom>
                  <a:avLst/>
                  <a:gdLst/>
                  <a:ahLst/>
                  <a:rect l="l" t="t" r="r" b="b"/>
                  <a:pathLst>
                    <a:path w="3" h="8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94" name=""/>
                <p:cNvSpPr/>
                <p:nvPr/>
              </p:nvSpPr>
              <p:spPr>
                <a:xfrm>
                  <a:off x="8199360" y="5175000"/>
                  <a:ext cx="4680" cy="12960"/>
                </a:xfrm>
                <a:custGeom>
                  <a:avLst/>
                  <a:gdLst/>
                  <a:ahLst/>
                  <a:rect l="l" t="t" r="r" b="b"/>
                  <a:pathLst>
                    <a:path w="3" h="8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95" name=""/>
                <p:cNvSpPr/>
                <p:nvPr/>
              </p:nvSpPr>
              <p:spPr>
                <a:xfrm>
                  <a:off x="4041720" y="3227400"/>
                  <a:ext cx="307800" cy="306360"/>
                </a:xfrm>
                <a:custGeom>
                  <a:avLst/>
                  <a:gdLst/>
                  <a:ahLst/>
                  <a:rect l="l" t="t" r="r" b="b"/>
                  <a:pathLst>
                    <a:path w="194" h="193">
                      <a:moveTo>
                        <a:pt x="115" y="0"/>
                      </a:moveTo>
                      <a:lnTo>
                        <a:pt x="115" y="5"/>
                      </a:lnTo>
                      <a:lnTo>
                        <a:pt x="133" y="16"/>
                      </a:lnTo>
                      <a:lnTo>
                        <a:pt x="137" y="25"/>
                      </a:lnTo>
                      <a:lnTo>
                        <a:pt x="148" y="22"/>
                      </a:lnTo>
                      <a:lnTo>
                        <a:pt x="148" y="31"/>
                      </a:lnTo>
                      <a:lnTo>
                        <a:pt x="159" y="35"/>
                      </a:lnTo>
                      <a:lnTo>
                        <a:pt x="166" y="35"/>
                      </a:lnTo>
                      <a:lnTo>
                        <a:pt x="174" y="44"/>
                      </a:lnTo>
                      <a:lnTo>
                        <a:pt x="194" y="49"/>
                      </a:lnTo>
                      <a:lnTo>
                        <a:pt x="186" y="69"/>
                      </a:lnTo>
                      <a:lnTo>
                        <a:pt x="186" y="80"/>
                      </a:lnTo>
                      <a:lnTo>
                        <a:pt x="177" y="82"/>
                      </a:lnTo>
                      <a:lnTo>
                        <a:pt x="163" y="106"/>
                      </a:lnTo>
                      <a:lnTo>
                        <a:pt x="164" y="113"/>
                      </a:lnTo>
                      <a:lnTo>
                        <a:pt x="170" y="108"/>
                      </a:lnTo>
                      <a:lnTo>
                        <a:pt x="175" y="108"/>
                      </a:lnTo>
                      <a:lnTo>
                        <a:pt x="179" y="118"/>
                      </a:lnTo>
                      <a:lnTo>
                        <a:pt x="175" y="120"/>
                      </a:lnTo>
                      <a:lnTo>
                        <a:pt x="179" y="131"/>
                      </a:lnTo>
                      <a:lnTo>
                        <a:pt x="175" y="139"/>
                      </a:lnTo>
                      <a:lnTo>
                        <a:pt x="177" y="140"/>
                      </a:lnTo>
                      <a:lnTo>
                        <a:pt x="179" y="155"/>
                      </a:lnTo>
                      <a:lnTo>
                        <a:pt x="186" y="155"/>
                      </a:lnTo>
                      <a:lnTo>
                        <a:pt x="186" y="162"/>
                      </a:lnTo>
                      <a:lnTo>
                        <a:pt x="166" y="179"/>
                      </a:lnTo>
                      <a:lnTo>
                        <a:pt x="150" y="171"/>
                      </a:lnTo>
                      <a:lnTo>
                        <a:pt x="133" y="170"/>
                      </a:lnTo>
                      <a:lnTo>
                        <a:pt x="121" y="177"/>
                      </a:lnTo>
                      <a:lnTo>
                        <a:pt x="119" y="182"/>
                      </a:lnTo>
                      <a:lnTo>
                        <a:pt x="121" y="193"/>
                      </a:lnTo>
                      <a:lnTo>
                        <a:pt x="104" y="193"/>
                      </a:lnTo>
                      <a:lnTo>
                        <a:pt x="99" y="190"/>
                      </a:lnTo>
                      <a:lnTo>
                        <a:pt x="93" y="188"/>
                      </a:lnTo>
                      <a:lnTo>
                        <a:pt x="86" y="186"/>
                      </a:lnTo>
                      <a:lnTo>
                        <a:pt x="79" y="188"/>
                      </a:lnTo>
                      <a:lnTo>
                        <a:pt x="62" y="184"/>
                      </a:lnTo>
                      <a:lnTo>
                        <a:pt x="46" y="173"/>
                      </a:lnTo>
                      <a:lnTo>
                        <a:pt x="53" y="168"/>
                      </a:lnTo>
                      <a:lnTo>
                        <a:pt x="59" y="144"/>
                      </a:lnTo>
                      <a:lnTo>
                        <a:pt x="55" y="142"/>
                      </a:lnTo>
                      <a:lnTo>
                        <a:pt x="59" y="126"/>
                      </a:lnTo>
                      <a:lnTo>
                        <a:pt x="64" y="131"/>
                      </a:lnTo>
                      <a:lnTo>
                        <a:pt x="57" y="122"/>
                      </a:lnTo>
                      <a:lnTo>
                        <a:pt x="57" y="109"/>
                      </a:lnTo>
                      <a:lnTo>
                        <a:pt x="46" y="106"/>
                      </a:lnTo>
                      <a:lnTo>
                        <a:pt x="42" y="98"/>
                      </a:lnTo>
                      <a:lnTo>
                        <a:pt x="40" y="89"/>
                      </a:lnTo>
                      <a:lnTo>
                        <a:pt x="48" y="89"/>
                      </a:lnTo>
                      <a:lnTo>
                        <a:pt x="37" y="87"/>
                      </a:lnTo>
                      <a:lnTo>
                        <a:pt x="35" y="82"/>
                      </a:lnTo>
                      <a:lnTo>
                        <a:pt x="13" y="75"/>
                      </a:lnTo>
                      <a:lnTo>
                        <a:pt x="8" y="77"/>
                      </a:lnTo>
                      <a:lnTo>
                        <a:pt x="2" y="71"/>
                      </a:lnTo>
                      <a:lnTo>
                        <a:pt x="8" y="69"/>
                      </a:lnTo>
                      <a:lnTo>
                        <a:pt x="4" y="66"/>
                      </a:lnTo>
                      <a:lnTo>
                        <a:pt x="8" y="64"/>
                      </a:lnTo>
                      <a:lnTo>
                        <a:pt x="0" y="64"/>
                      </a:lnTo>
                      <a:lnTo>
                        <a:pt x="2" y="60"/>
                      </a:lnTo>
                      <a:lnTo>
                        <a:pt x="20" y="53"/>
                      </a:lnTo>
                      <a:lnTo>
                        <a:pt x="33" y="58"/>
                      </a:lnTo>
                      <a:lnTo>
                        <a:pt x="51" y="58"/>
                      </a:lnTo>
                      <a:lnTo>
                        <a:pt x="46" y="33"/>
                      </a:lnTo>
                      <a:lnTo>
                        <a:pt x="53" y="33"/>
                      </a:lnTo>
                      <a:lnTo>
                        <a:pt x="59" y="40"/>
                      </a:lnTo>
                      <a:lnTo>
                        <a:pt x="81" y="38"/>
                      </a:lnTo>
                      <a:lnTo>
                        <a:pt x="77" y="38"/>
                      </a:lnTo>
                      <a:lnTo>
                        <a:pt x="79" y="31"/>
                      </a:lnTo>
                      <a:lnTo>
                        <a:pt x="99" y="20"/>
                      </a:lnTo>
                      <a:lnTo>
                        <a:pt x="101" y="4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96" name=""/>
                <p:cNvSpPr/>
                <p:nvPr/>
              </p:nvSpPr>
              <p:spPr>
                <a:xfrm>
                  <a:off x="4041720" y="3227400"/>
                  <a:ext cx="307800" cy="306360"/>
                </a:xfrm>
                <a:custGeom>
                  <a:avLst/>
                  <a:gdLst/>
                  <a:ahLst/>
                  <a:rect l="l" t="t" r="r" b="b"/>
                  <a:pathLst>
                    <a:path w="194" h="193">
                      <a:moveTo>
                        <a:pt x="115" y="0"/>
                      </a:moveTo>
                      <a:lnTo>
                        <a:pt x="115" y="5"/>
                      </a:lnTo>
                      <a:lnTo>
                        <a:pt x="133" y="16"/>
                      </a:lnTo>
                      <a:lnTo>
                        <a:pt x="137" y="25"/>
                      </a:lnTo>
                      <a:lnTo>
                        <a:pt x="148" y="22"/>
                      </a:lnTo>
                      <a:lnTo>
                        <a:pt x="148" y="31"/>
                      </a:lnTo>
                      <a:lnTo>
                        <a:pt x="159" y="35"/>
                      </a:lnTo>
                      <a:lnTo>
                        <a:pt x="166" y="35"/>
                      </a:lnTo>
                      <a:lnTo>
                        <a:pt x="174" y="44"/>
                      </a:lnTo>
                      <a:lnTo>
                        <a:pt x="194" y="49"/>
                      </a:lnTo>
                      <a:lnTo>
                        <a:pt x="186" y="69"/>
                      </a:lnTo>
                      <a:lnTo>
                        <a:pt x="186" y="80"/>
                      </a:lnTo>
                      <a:lnTo>
                        <a:pt x="177" y="82"/>
                      </a:lnTo>
                      <a:lnTo>
                        <a:pt x="163" y="106"/>
                      </a:lnTo>
                      <a:lnTo>
                        <a:pt x="164" y="113"/>
                      </a:lnTo>
                      <a:lnTo>
                        <a:pt x="170" y="108"/>
                      </a:lnTo>
                      <a:lnTo>
                        <a:pt x="175" y="108"/>
                      </a:lnTo>
                      <a:lnTo>
                        <a:pt x="179" y="118"/>
                      </a:lnTo>
                      <a:lnTo>
                        <a:pt x="175" y="120"/>
                      </a:lnTo>
                      <a:lnTo>
                        <a:pt x="179" y="131"/>
                      </a:lnTo>
                      <a:lnTo>
                        <a:pt x="175" y="139"/>
                      </a:lnTo>
                      <a:lnTo>
                        <a:pt x="177" y="140"/>
                      </a:lnTo>
                      <a:lnTo>
                        <a:pt x="179" y="155"/>
                      </a:lnTo>
                      <a:lnTo>
                        <a:pt x="186" y="155"/>
                      </a:lnTo>
                      <a:lnTo>
                        <a:pt x="186" y="162"/>
                      </a:lnTo>
                      <a:lnTo>
                        <a:pt x="166" y="179"/>
                      </a:lnTo>
                      <a:lnTo>
                        <a:pt x="150" y="171"/>
                      </a:lnTo>
                      <a:lnTo>
                        <a:pt x="133" y="170"/>
                      </a:lnTo>
                      <a:lnTo>
                        <a:pt x="121" y="177"/>
                      </a:lnTo>
                      <a:lnTo>
                        <a:pt x="119" y="182"/>
                      </a:lnTo>
                      <a:lnTo>
                        <a:pt x="121" y="193"/>
                      </a:lnTo>
                      <a:lnTo>
                        <a:pt x="104" y="193"/>
                      </a:lnTo>
                      <a:lnTo>
                        <a:pt x="99" y="190"/>
                      </a:lnTo>
                      <a:lnTo>
                        <a:pt x="93" y="188"/>
                      </a:lnTo>
                      <a:lnTo>
                        <a:pt x="86" y="186"/>
                      </a:lnTo>
                      <a:lnTo>
                        <a:pt x="79" y="188"/>
                      </a:lnTo>
                      <a:lnTo>
                        <a:pt x="62" y="184"/>
                      </a:lnTo>
                      <a:lnTo>
                        <a:pt x="46" y="173"/>
                      </a:lnTo>
                      <a:lnTo>
                        <a:pt x="53" y="168"/>
                      </a:lnTo>
                      <a:lnTo>
                        <a:pt x="59" y="144"/>
                      </a:lnTo>
                      <a:lnTo>
                        <a:pt x="55" y="142"/>
                      </a:lnTo>
                      <a:lnTo>
                        <a:pt x="59" y="126"/>
                      </a:lnTo>
                      <a:lnTo>
                        <a:pt x="64" y="131"/>
                      </a:lnTo>
                      <a:lnTo>
                        <a:pt x="57" y="122"/>
                      </a:lnTo>
                      <a:lnTo>
                        <a:pt x="57" y="109"/>
                      </a:lnTo>
                      <a:lnTo>
                        <a:pt x="46" y="106"/>
                      </a:lnTo>
                      <a:lnTo>
                        <a:pt x="42" y="98"/>
                      </a:lnTo>
                      <a:lnTo>
                        <a:pt x="40" y="89"/>
                      </a:lnTo>
                      <a:lnTo>
                        <a:pt x="48" y="89"/>
                      </a:lnTo>
                      <a:lnTo>
                        <a:pt x="37" y="87"/>
                      </a:lnTo>
                      <a:lnTo>
                        <a:pt x="35" y="82"/>
                      </a:lnTo>
                      <a:lnTo>
                        <a:pt x="13" y="75"/>
                      </a:lnTo>
                      <a:lnTo>
                        <a:pt x="8" y="77"/>
                      </a:lnTo>
                      <a:lnTo>
                        <a:pt x="2" y="71"/>
                      </a:lnTo>
                      <a:lnTo>
                        <a:pt x="8" y="69"/>
                      </a:lnTo>
                      <a:lnTo>
                        <a:pt x="4" y="66"/>
                      </a:lnTo>
                      <a:lnTo>
                        <a:pt x="8" y="64"/>
                      </a:lnTo>
                      <a:lnTo>
                        <a:pt x="0" y="64"/>
                      </a:lnTo>
                      <a:lnTo>
                        <a:pt x="2" y="60"/>
                      </a:lnTo>
                      <a:lnTo>
                        <a:pt x="20" y="53"/>
                      </a:lnTo>
                      <a:lnTo>
                        <a:pt x="33" y="58"/>
                      </a:lnTo>
                      <a:lnTo>
                        <a:pt x="51" y="58"/>
                      </a:lnTo>
                      <a:lnTo>
                        <a:pt x="46" y="33"/>
                      </a:lnTo>
                      <a:lnTo>
                        <a:pt x="53" y="33"/>
                      </a:lnTo>
                      <a:lnTo>
                        <a:pt x="59" y="40"/>
                      </a:lnTo>
                      <a:lnTo>
                        <a:pt x="81" y="38"/>
                      </a:lnTo>
                      <a:lnTo>
                        <a:pt x="77" y="38"/>
                      </a:lnTo>
                      <a:lnTo>
                        <a:pt x="79" y="31"/>
                      </a:lnTo>
                      <a:lnTo>
                        <a:pt x="99" y="20"/>
                      </a:lnTo>
                      <a:lnTo>
                        <a:pt x="101" y="4"/>
                      </a:lnTo>
                      <a:lnTo>
                        <a:pt x="115" y="0"/>
                      </a:lnTo>
                      <a:lnTo>
                        <a:pt x="115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97" name=""/>
                <p:cNvSpPr/>
                <p:nvPr/>
              </p:nvSpPr>
              <p:spPr>
                <a:xfrm>
                  <a:off x="4363920" y="3511440"/>
                  <a:ext cx="22320" cy="54000"/>
                </a:xfrm>
                <a:custGeom>
                  <a:avLst/>
                  <a:gdLst/>
                  <a:ahLst/>
                  <a:rect l="l" t="t" r="r" b="b"/>
                  <a:pathLst>
                    <a:path w="14" h="34">
                      <a:moveTo>
                        <a:pt x="11" y="0"/>
                      </a:moveTo>
                      <a:lnTo>
                        <a:pt x="14" y="16"/>
                      </a:lnTo>
                      <a:lnTo>
                        <a:pt x="9" y="34"/>
                      </a:lnTo>
                      <a:lnTo>
                        <a:pt x="2" y="25"/>
                      </a:lnTo>
                      <a:lnTo>
                        <a:pt x="0" y="12"/>
                      </a:lnTo>
                      <a:lnTo>
                        <a:pt x="2" y="9"/>
                      </a:lnTo>
                      <a:lnTo>
                        <a:pt x="11" y="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98" name=""/>
                <p:cNvSpPr/>
                <p:nvPr/>
              </p:nvSpPr>
              <p:spPr>
                <a:xfrm>
                  <a:off x="4363920" y="3511440"/>
                  <a:ext cx="22320" cy="54000"/>
                </a:xfrm>
                <a:custGeom>
                  <a:avLst/>
                  <a:gdLst/>
                  <a:ahLst/>
                  <a:rect l="l" t="t" r="r" b="b"/>
                  <a:pathLst>
                    <a:path w="14" h="34">
                      <a:moveTo>
                        <a:pt x="11" y="0"/>
                      </a:moveTo>
                      <a:lnTo>
                        <a:pt x="14" y="16"/>
                      </a:lnTo>
                      <a:lnTo>
                        <a:pt x="9" y="34"/>
                      </a:lnTo>
                      <a:lnTo>
                        <a:pt x="2" y="25"/>
                      </a:lnTo>
                      <a:lnTo>
                        <a:pt x="0" y="12"/>
                      </a:lnTo>
                      <a:lnTo>
                        <a:pt x="2" y="9"/>
                      </a:lnTo>
                      <a:lnTo>
                        <a:pt x="11" y="5"/>
                      </a:lnTo>
                      <a:lnTo>
                        <a:pt x="11" y="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99" name=""/>
                <p:cNvSpPr/>
                <p:nvPr/>
              </p:nvSpPr>
              <p:spPr>
                <a:xfrm>
                  <a:off x="5619600" y="3659040"/>
                  <a:ext cx="347760" cy="263520"/>
                </a:xfrm>
                <a:custGeom>
                  <a:avLst/>
                  <a:gdLst/>
                  <a:ahLst/>
                  <a:rect l="l" t="t" r="r" b="b"/>
                  <a:pathLst>
                    <a:path w="219" h="166">
                      <a:moveTo>
                        <a:pt x="93" y="20"/>
                      </a:moveTo>
                      <a:lnTo>
                        <a:pt x="109" y="23"/>
                      </a:lnTo>
                      <a:lnTo>
                        <a:pt x="117" y="29"/>
                      </a:lnTo>
                      <a:lnTo>
                        <a:pt x="128" y="22"/>
                      </a:lnTo>
                      <a:lnTo>
                        <a:pt x="135" y="25"/>
                      </a:lnTo>
                      <a:lnTo>
                        <a:pt x="137" y="16"/>
                      </a:lnTo>
                      <a:lnTo>
                        <a:pt x="148" y="18"/>
                      </a:lnTo>
                      <a:lnTo>
                        <a:pt x="150" y="14"/>
                      </a:lnTo>
                      <a:lnTo>
                        <a:pt x="148" y="11"/>
                      </a:lnTo>
                      <a:lnTo>
                        <a:pt x="159" y="0"/>
                      </a:lnTo>
                      <a:lnTo>
                        <a:pt x="166" y="3"/>
                      </a:lnTo>
                      <a:lnTo>
                        <a:pt x="164" y="9"/>
                      </a:lnTo>
                      <a:lnTo>
                        <a:pt x="168" y="11"/>
                      </a:lnTo>
                      <a:lnTo>
                        <a:pt x="168" y="25"/>
                      </a:lnTo>
                      <a:lnTo>
                        <a:pt x="171" y="34"/>
                      </a:lnTo>
                      <a:lnTo>
                        <a:pt x="199" y="18"/>
                      </a:lnTo>
                      <a:lnTo>
                        <a:pt x="202" y="20"/>
                      </a:lnTo>
                      <a:lnTo>
                        <a:pt x="204" y="23"/>
                      </a:lnTo>
                      <a:lnTo>
                        <a:pt x="213" y="22"/>
                      </a:lnTo>
                      <a:lnTo>
                        <a:pt x="219" y="22"/>
                      </a:lnTo>
                      <a:lnTo>
                        <a:pt x="219" y="23"/>
                      </a:lnTo>
                      <a:lnTo>
                        <a:pt x="213" y="25"/>
                      </a:lnTo>
                      <a:lnTo>
                        <a:pt x="217" y="27"/>
                      </a:lnTo>
                      <a:lnTo>
                        <a:pt x="202" y="31"/>
                      </a:lnTo>
                      <a:lnTo>
                        <a:pt x="186" y="31"/>
                      </a:lnTo>
                      <a:lnTo>
                        <a:pt x="166" y="43"/>
                      </a:lnTo>
                      <a:lnTo>
                        <a:pt x="164" y="45"/>
                      </a:lnTo>
                      <a:lnTo>
                        <a:pt x="171" y="56"/>
                      </a:lnTo>
                      <a:lnTo>
                        <a:pt x="170" y="63"/>
                      </a:lnTo>
                      <a:lnTo>
                        <a:pt x="160" y="74"/>
                      </a:lnTo>
                      <a:lnTo>
                        <a:pt x="162" y="78"/>
                      </a:lnTo>
                      <a:lnTo>
                        <a:pt x="160" y="84"/>
                      </a:lnTo>
                      <a:lnTo>
                        <a:pt x="144" y="84"/>
                      </a:lnTo>
                      <a:lnTo>
                        <a:pt x="151" y="94"/>
                      </a:lnTo>
                      <a:lnTo>
                        <a:pt x="137" y="100"/>
                      </a:lnTo>
                      <a:lnTo>
                        <a:pt x="133" y="115"/>
                      </a:lnTo>
                      <a:lnTo>
                        <a:pt x="135" y="122"/>
                      </a:lnTo>
                      <a:lnTo>
                        <a:pt x="128" y="127"/>
                      </a:lnTo>
                      <a:lnTo>
                        <a:pt x="124" y="124"/>
                      </a:lnTo>
                      <a:lnTo>
                        <a:pt x="117" y="124"/>
                      </a:lnTo>
                      <a:lnTo>
                        <a:pt x="109" y="129"/>
                      </a:lnTo>
                      <a:lnTo>
                        <a:pt x="111" y="133"/>
                      </a:lnTo>
                      <a:lnTo>
                        <a:pt x="97" y="135"/>
                      </a:lnTo>
                      <a:lnTo>
                        <a:pt x="91" y="140"/>
                      </a:lnTo>
                      <a:lnTo>
                        <a:pt x="89" y="156"/>
                      </a:lnTo>
                      <a:lnTo>
                        <a:pt x="88" y="158"/>
                      </a:lnTo>
                      <a:lnTo>
                        <a:pt x="71" y="164"/>
                      </a:lnTo>
                      <a:lnTo>
                        <a:pt x="60" y="162"/>
                      </a:lnTo>
                      <a:lnTo>
                        <a:pt x="55" y="166"/>
                      </a:lnTo>
                      <a:lnTo>
                        <a:pt x="46" y="164"/>
                      </a:lnTo>
                      <a:lnTo>
                        <a:pt x="29" y="166"/>
                      </a:lnTo>
                      <a:lnTo>
                        <a:pt x="6" y="158"/>
                      </a:lnTo>
                      <a:lnTo>
                        <a:pt x="16" y="146"/>
                      </a:lnTo>
                      <a:lnTo>
                        <a:pt x="18" y="135"/>
                      </a:lnTo>
                      <a:lnTo>
                        <a:pt x="13" y="127"/>
                      </a:lnTo>
                      <a:lnTo>
                        <a:pt x="4" y="124"/>
                      </a:lnTo>
                      <a:lnTo>
                        <a:pt x="0" y="104"/>
                      </a:lnTo>
                      <a:lnTo>
                        <a:pt x="4" y="93"/>
                      </a:lnTo>
                      <a:lnTo>
                        <a:pt x="0" y="89"/>
                      </a:lnTo>
                      <a:lnTo>
                        <a:pt x="0" y="84"/>
                      </a:lnTo>
                      <a:lnTo>
                        <a:pt x="0" y="80"/>
                      </a:lnTo>
                      <a:lnTo>
                        <a:pt x="6" y="78"/>
                      </a:lnTo>
                      <a:lnTo>
                        <a:pt x="9" y="69"/>
                      </a:lnTo>
                      <a:lnTo>
                        <a:pt x="13" y="49"/>
                      </a:lnTo>
                      <a:lnTo>
                        <a:pt x="11" y="54"/>
                      </a:lnTo>
                      <a:lnTo>
                        <a:pt x="16" y="56"/>
                      </a:lnTo>
                      <a:lnTo>
                        <a:pt x="35" y="62"/>
                      </a:lnTo>
                      <a:lnTo>
                        <a:pt x="40" y="58"/>
                      </a:lnTo>
                      <a:lnTo>
                        <a:pt x="42" y="53"/>
                      </a:lnTo>
                      <a:lnTo>
                        <a:pt x="40" y="49"/>
                      </a:lnTo>
                      <a:lnTo>
                        <a:pt x="62" y="40"/>
                      </a:lnTo>
                      <a:lnTo>
                        <a:pt x="68" y="23"/>
                      </a:lnTo>
                      <a:lnTo>
                        <a:pt x="75" y="23"/>
                      </a:lnTo>
                      <a:lnTo>
                        <a:pt x="80" y="18"/>
                      </a:lnTo>
                      <a:lnTo>
                        <a:pt x="93" y="2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00" name=""/>
                <p:cNvSpPr/>
                <p:nvPr/>
              </p:nvSpPr>
              <p:spPr>
                <a:xfrm>
                  <a:off x="5619600" y="3659040"/>
                  <a:ext cx="347760" cy="263520"/>
                </a:xfrm>
                <a:custGeom>
                  <a:avLst/>
                  <a:gdLst/>
                  <a:ahLst/>
                  <a:rect l="l" t="t" r="r" b="b"/>
                  <a:pathLst>
                    <a:path w="219" h="166">
                      <a:moveTo>
                        <a:pt x="93" y="20"/>
                      </a:moveTo>
                      <a:lnTo>
                        <a:pt x="109" y="23"/>
                      </a:lnTo>
                      <a:lnTo>
                        <a:pt x="117" y="29"/>
                      </a:lnTo>
                      <a:lnTo>
                        <a:pt x="128" y="22"/>
                      </a:lnTo>
                      <a:lnTo>
                        <a:pt x="135" y="25"/>
                      </a:lnTo>
                      <a:lnTo>
                        <a:pt x="137" y="16"/>
                      </a:lnTo>
                      <a:lnTo>
                        <a:pt x="148" y="18"/>
                      </a:lnTo>
                      <a:lnTo>
                        <a:pt x="150" y="14"/>
                      </a:lnTo>
                      <a:lnTo>
                        <a:pt x="148" y="11"/>
                      </a:lnTo>
                      <a:lnTo>
                        <a:pt x="159" y="0"/>
                      </a:lnTo>
                      <a:lnTo>
                        <a:pt x="166" y="3"/>
                      </a:lnTo>
                      <a:lnTo>
                        <a:pt x="164" y="9"/>
                      </a:lnTo>
                      <a:lnTo>
                        <a:pt x="168" y="11"/>
                      </a:lnTo>
                      <a:lnTo>
                        <a:pt x="168" y="25"/>
                      </a:lnTo>
                      <a:lnTo>
                        <a:pt x="171" y="34"/>
                      </a:lnTo>
                      <a:lnTo>
                        <a:pt x="199" y="18"/>
                      </a:lnTo>
                      <a:lnTo>
                        <a:pt x="202" y="20"/>
                      </a:lnTo>
                      <a:lnTo>
                        <a:pt x="204" y="23"/>
                      </a:lnTo>
                      <a:lnTo>
                        <a:pt x="213" y="22"/>
                      </a:lnTo>
                      <a:lnTo>
                        <a:pt x="219" y="22"/>
                      </a:lnTo>
                      <a:lnTo>
                        <a:pt x="219" y="23"/>
                      </a:lnTo>
                      <a:lnTo>
                        <a:pt x="213" y="25"/>
                      </a:lnTo>
                      <a:lnTo>
                        <a:pt x="217" y="27"/>
                      </a:lnTo>
                      <a:lnTo>
                        <a:pt x="202" y="31"/>
                      </a:lnTo>
                      <a:lnTo>
                        <a:pt x="186" y="31"/>
                      </a:lnTo>
                      <a:lnTo>
                        <a:pt x="166" y="43"/>
                      </a:lnTo>
                      <a:lnTo>
                        <a:pt x="164" y="45"/>
                      </a:lnTo>
                      <a:lnTo>
                        <a:pt x="171" y="56"/>
                      </a:lnTo>
                      <a:lnTo>
                        <a:pt x="170" y="63"/>
                      </a:lnTo>
                      <a:lnTo>
                        <a:pt x="160" y="74"/>
                      </a:lnTo>
                      <a:lnTo>
                        <a:pt x="162" y="78"/>
                      </a:lnTo>
                      <a:lnTo>
                        <a:pt x="160" y="84"/>
                      </a:lnTo>
                      <a:lnTo>
                        <a:pt x="144" y="84"/>
                      </a:lnTo>
                      <a:lnTo>
                        <a:pt x="151" y="94"/>
                      </a:lnTo>
                      <a:lnTo>
                        <a:pt x="137" y="100"/>
                      </a:lnTo>
                      <a:lnTo>
                        <a:pt x="133" y="115"/>
                      </a:lnTo>
                      <a:lnTo>
                        <a:pt x="135" y="122"/>
                      </a:lnTo>
                      <a:lnTo>
                        <a:pt x="128" y="127"/>
                      </a:lnTo>
                      <a:lnTo>
                        <a:pt x="124" y="124"/>
                      </a:lnTo>
                      <a:lnTo>
                        <a:pt x="117" y="124"/>
                      </a:lnTo>
                      <a:lnTo>
                        <a:pt x="109" y="129"/>
                      </a:lnTo>
                      <a:lnTo>
                        <a:pt x="111" y="133"/>
                      </a:lnTo>
                      <a:lnTo>
                        <a:pt x="97" y="135"/>
                      </a:lnTo>
                      <a:lnTo>
                        <a:pt x="91" y="140"/>
                      </a:lnTo>
                      <a:lnTo>
                        <a:pt x="89" y="156"/>
                      </a:lnTo>
                      <a:lnTo>
                        <a:pt x="88" y="158"/>
                      </a:lnTo>
                      <a:lnTo>
                        <a:pt x="71" y="164"/>
                      </a:lnTo>
                      <a:lnTo>
                        <a:pt x="60" y="162"/>
                      </a:lnTo>
                      <a:lnTo>
                        <a:pt x="55" y="166"/>
                      </a:lnTo>
                      <a:lnTo>
                        <a:pt x="46" y="164"/>
                      </a:lnTo>
                      <a:lnTo>
                        <a:pt x="29" y="166"/>
                      </a:lnTo>
                      <a:lnTo>
                        <a:pt x="6" y="158"/>
                      </a:lnTo>
                      <a:lnTo>
                        <a:pt x="16" y="146"/>
                      </a:lnTo>
                      <a:lnTo>
                        <a:pt x="18" y="135"/>
                      </a:lnTo>
                      <a:lnTo>
                        <a:pt x="13" y="127"/>
                      </a:lnTo>
                      <a:lnTo>
                        <a:pt x="4" y="124"/>
                      </a:lnTo>
                      <a:lnTo>
                        <a:pt x="0" y="104"/>
                      </a:lnTo>
                      <a:lnTo>
                        <a:pt x="4" y="93"/>
                      </a:lnTo>
                      <a:lnTo>
                        <a:pt x="0" y="89"/>
                      </a:lnTo>
                      <a:lnTo>
                        <a:pt x="0" y="84"/>
                      </a:lnTo>
                      <a:lnTo>
                        <a:pt x="0" y="80"/>
                      </a:lnTo>
                      <a:lnTo>
                        <a:pt x="6" y="78"/>
                      </a:lnTo>
                      <a:lnTo>
                        <a:pt x="9" y="69"/>
                      </a:lnTo>
                      <a:lnTo>
                        <a:pt x="13" y="49"/>
                      </a:lnTo>
                      <a:lnTo>
                        <a:pt x="11" y="54"/>
                      </a:lnTo>
                      <a:lnTo>
                        <a:pt x="16" y="56"/>
                      </a:lnTo>
                      <a:lnTo>
                        <a:pt x="35" y="62"/>
                      </a:lnTo>
                      <a:lnTo>
                        <a:pt x="40" y="58"/>
                      </a:lnTo>
                      <a:lnTo>
                        <a:pt x="42" y="53"/>
                      </a:lnTo>
                      <a:lnTo>
                        <a:pt x="40" y="49"/>
                      </a:lnTo>
                      <a:lnTo>
                        <a:pt x="62" y="40"/>
                      </a:lnTo>
                      <a:lnTo>
                        <a:pt x="68" y="23"/>
                      </a:lnTo>
                      <a:lnTo>
                        <a:pt x="75" y="23"/>
                      </a:lnTo>
                      <a:lnTo>
                        <a:pt x="80" y="18"/>
                      </a:lnTo>
                      <a:lnTo>
                        <a:pt x="93" y="2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01" name=""/>
                <p:cNvSpPr/>
                <p:nvPr/>
              </p:nvSpPr>
              <p:spPr>
                <a:xfrm>
                  <a:off x="5619600" y="3659040"/>
                  <a:ext cx="347760" cy="263520"/>
                </a:xfrm>
                <a:custGeom>
                  <a:avLst/>
                  <a:gdLst/>
                  <a:ahLst/>
                  <a:rect l="l" t="t" r="r" b="b"/>
                  <a:pathLst>
                    <a:path w="219" h="166">
                      <a:moveTo>
                        <a:pt x="93" y="20"/>
                      </a:moveTo>
                      <a:lnTo>
                        <a:pt x="109" y="23"/>
                      </a:lnTo>
                      <a:lnTo>
                        <a:pt x="117" y="29"/>
                      </a:lnTo>
                      <a:lnTo>
                        <a:pt x="128" y="22"/>
                      </a:lnTo>
                      <a:lnTo>
                        <a:pt x="135" y="25"/>
                      </a:lnTo>
                      <a:lnTo>
                        <a:pt x="137" y="16"/>
                      </a:lnTo>
                      <a:lnTo>
                        <a:pt x="148" y="18"/>
                      </a:lnTo>
                      <a:lnTo>
                        <a:pt x="150" y="14"/>
                      </a:lnTo>
                      <a:lnTo>
                        <a:pt x="148" y="11"/>
                      </a:lnTo>
                      <a:lnTo>
                        <a:pt x="159" y="0"/>
                      </a:lnTo>
                      <a:lnTo>
                        <a:pt x="166" y="3"/>
                      </a:lnTo>
                      <a:lnTo>
                        <a:pt x="164" y="9"/>
                      </a:lnTo>
                      <a:lnTo>
                        <a:pt x="168" y="11"/>
                      </a:lnTo>
                      <a:lnTo>
                        <a:pt x="168" y="25"/>
                      </a:lnTo>
                      <a:lnTo>
                        <a:pt x="171" y="34"/>
                      </a:lnTo>
                      <a:lnTo>
                        <a:pt x="199" y="18"/>
                      </a:lnTo>
                      <a:lnTo>
                        <a:pt x="202" y="20"/>
                      </a:lnTo>
                      <a:lnTo>
                        <a:pt x="204" y="23"/>
                      </a:lnTo>
                      <a:lnTo>
                        <a:pt x="213" y="22"/>
                      </a:lnTo>
                      <a:lnTo>
                        <a:pt x="219" y="22"/>
                      </a:lnTo>
                      <a:lnTo>
                        <a:pt x="219" y="23"/>
                      </a:lnTo>
                      <a:lnTo>
                        <a:pt x="213" y="25"/>
                      </a:lnTo>
                      <a:lnTo>
                        <a:pt x="217" y="27"/>
                      </a:lnTo>
                      <a:lnTo>
                        <a:pt x="202" y="31"/>
                      </a:lnTo>
                      <a:lnTo>
                        <a:pt x="186" y="31"/>
                      </a:lnTo>
                      <a:lnTo>
                        <a:pt x="166" y="43"/>
                      </a:lnTo>
                      <a:lnTo>
                        <a:pt x="164" y="45"/>
                      </a:lnTo>
                      <a:lnTo>
                        <a:pt x="171" y="56"/>
                      </a:lnTo>
                      <a:lnTo>
                        <a:pt x="170" y="63"/>
                      </a:lnTo>
                      <a:lnTo>
                        <a:pt x="160" y="74"/>
                      </a:lnTo>
                      <a:lnTo>
                        <a:pt x="162" y="78"/>
                      </a:lnTo>
                      <a:lnTo>
                        <a:pt x="160" y="84"/>
                      </a:lnTo>
                      <a:lnTo>
                        <a:pt x="144" y="84"/>
                      </a:lnTo>
                      <a:lnTo>
                        <a:pt x="151" y="94"/>
                      </a:lnTo>
                      <a:lnTo>
                        <a:pt x="137" y="100"/>
                      </a:lnTo>
                      <a:lnTo>
                        <a:pt x="133" y="115"/>
                      </a:lnTo>
                      <a:lnTo>
                        <a:pt x="135" y="122"/>
                      </a:lnTo>
                      <a:lnTo>
                        <a:pt x="128" y="127"/>
                      </a:lnTo>
                      <a:lnTo>
                        <a:pt x="124" y="124"/>
                      </a:lnTo>
                      <a:lnTo>
                        <a:pt x="117" y="124"/>
                      </a:lnTo>
                      <a:lnTo>
                        <a:pt x="109" y="129"/>
                      </a:lnTo>
                      <a:lnTo>
                        <a:pt x="111" y="133"/>
                      </a:lnTo>
                      <a:lnTo>
                        <a:pt x="97" y="135"/>
                      </a:lnTo>
                      <a:lnTo>
                        <a:pt x="91" y="140"/>
                      </a:lnTo>
                      <a:lnTo>
                        <a:pt x="89" y="156"/>
                      </a:lnTo>
                      <a:lnTo>
                        <a:pt x="88" y="158"/>
                      </a:lnTo>
                      <a:lnTo>
                        <a:pt x="71" y="164"/>
                      </a:lnTo>
                      <a:lnTo>
                        <a:pt x="60" y="162"/>
                      </a:lnTo>
                      <a:lnTo>
                        <a:pt x="55" y="166"/>
                      </a:lnTo>
                      <a:lnTo>
                        <a:pt x="46" y="164"/>
                      </a:lnTo>
                      <a:lnTo>
                        <a:pt x="29" y="166"/>
                      </a:lnTo>
                      <a:lnTo>
                        <a:pt x="6" y="158"/>
                      </a:lnTo>
                      <a:lnTo>
                        <a:pt x="16" y="146"/>
                      </a:lnTo>
                      <a:lnTo>
                        <a:pt x="18" y="135"/>
                      </a:lnTo>
                      <a:lnTo>
                        <a:pt x="13" y="127"/>
                      </a:lnTo>
                      <a:lnTo>
                        <a:pt x="4" y="124"/>
                      </a:lnTo>
                      <a:lnTo>
                        <a:pt x="0" y="104"/>
                      </a:lnTo>
                      <a:lnTo>
                        <a:pt x="4" y="93"/>
                      </a:lnTo>
                      <a:lnTo>
                        <a:pt x="0" y="89"/>
                      </a:lnTo>
                      <a:lnTo>
                        <a:pt x="0" y="84"/>
                      </a:lnTo>
                      <a:lnTo>
                        <a:pt x="0" y="80"/>
                      </a:lnTo>
                      <a:lnTo>
                        <a:pt x="6" y="78"/>
                      </a:lnTo>
                      <a:lnTo>
                        <a:pt x="9" y="69"/>
                      </a:lnTo>
                      <a:lnTo>
                        <a:pt x="13" y="49"/>
                      </a:lnTo>
                      <a:lnTo>
                        <a:pt x="11" y="54"/>
                      </a:lnTo>
                      <a:lnTo>
                        <a:pt x="16" y="56"/>
                      </a:lnTo>
                      <a:lnTo>
                        <a:pt x="35" y="62"/>
                      </a:lnTo>
                      <a:lnTo>
                        <a:pt x="40" y="58"/>
                      </a:lnTo>
                      <a:lnTo>
                        <a:pt x="42" y="53"/>
                      </a:lnTo>
                      <a:lnTo>
                        <a:pt x="40" y="49"/>
                      </a:lnTo>
                      <a:lnTo>
                        <a:pt x="62" y="40"/>
                      </a:lnTo>
                      <a:lnTo>
                        <a:pt x="68" y="23"/>
                      </a:lnTo>
                      <a:lnTo>
                        <a:pt x="75" y="23"/>
                      </a:lnTo>
                      <a:lnTo>
                        <a:pt x="80" y="18"/>
                      </a:lnTo>
                      <a:lnTo>
                        <a:pt x="93" y="2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02" name=""/>
                <p:cNvSpPr/>
                <p:nvPr/>
              </p:nvSpPr>
              <p:spPr>
                <a:xfrm>
                  <a:off x="5373720" y="4008240"/>
                  <a:ext cx="6120" cy="9720"/>
                </a:xfrm>
                <a:custGeom>
                  <a:avLst/>
                  <a:gdLst/>
                  <a:ahLst/>
                  <a:rect l="l" t="t" r="r" b="b"/>
                  <a:pathLst>
                    <a:path w="4" h="6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2" y="6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03" name=""/>
                <p:cNvSpPr/>
                <p:nvPr/>
              </p:nvSpPr>
              <p:spPr>
                <a:xfrm>
                  <a:off x="5373720" y="4008240"/>
                  <a:ext cx="6120" cy="9720"/>
                </a:xfrm>
                <a:custGeom>
                  <a:avLst/>
                  <a:gdLst/>
                  <a:ahLst/>
                  <a:rect l="l" t="t" r="r" b="b"/>
                  <a:pathLst>
                    <a:path w="4" h="6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2" y="6"/>
                      </a:lnTo>
                      <a:lnTo>
                        <a:pt x="4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04" name=""/>
                <p:cNvSpPr/>
                <p:nvPr/>
              </p:nvSpPr>
              <p:spPr>
                <a:xfrm>
                  <a:off x="5089320" y="3687840"/>
                  <a:ext cx="244440" cy="242640"/>
                </a:xfrm>
                <a:custGeom>
                  <a:avLst/>
                  <a:gdLst/>
                  <a:ahLst/>
                  <a:rect l="l" t="t" r="r" b="b"/>
                  <a:pathLst>
                    <a:path w="154" h="153">
                      <a:moveTo>
                        <a:pt x="8" y="98"/>
                      </a:moveTo>
                      <a:lnTo>
                        <a:pt x="31" y="106"/>
                      </a:lnTo>
                      <a:lnTo>
                        <a:pt x="48" y="117"/>
                      </a:lnTo>
                      <a:lnTo>
                        <a:pt x="64" y="124"/>
                      </a:lnTo>
                      <a:lnTo>
                        <a:pt x="68" y="129"/>
                      </a:lnTo>
                      <a:lnTo>
                        <a:pt x="75" y="131"/>
                      </a:lnTo>
                      <a:lnTo>
                        <a:pt x="77" y="144"/>
                      </a:lnTo>
                      <a:lnTo>
                        <a:pt x="95" y="151"/>
                      </a:lnTo>
                      <a:lnTo>
                        <a:pt x="106" y="148"/>
                      </a:lnTo>
                      <a:lnTo>
                        <a:pt x="123" y="153"/>
                      </a:lnTo>
                      <a:lnTo>
                        <a:pt x="133" y="137"/>
                      </a:lnTo>
                      <a:lnTo>
                        <a:pt x="144" y="137"/>
                      </a:lnTo>
                      <a:lnTo>
                        <a:pt x="150" y="138"/>
                      </a:lnTo>
                      <a:lnTo>
                        <a:pt x="154" y="137"/>
                      </a:lnTo>
                      <a:lnTo>
                        <a:pt x="144" y="129"/>
                      </a:lnTo>
                      <a:lnTo>
                        <a:pt x="141" y="122"/>
                      </a:lnTo>
                      <a:lnTo>
                        <a:pt x="137" y="120"/>
                      </a:lnTo>
                      <a:lnTo>
                        <a:pt x="139" y="106"/>
                      </a:lnTo>
                      <a:lnTo>
                        <a:pt x="133" y="95"/>
                      </a:lnTo>
                      <a:lnTo>
                        <a:pt x="113" y="82"/>
                      </a:lnTo>
                      <a:lnTo>
                        <a:pt x="102" y="66"/>
                      </a:lnTo>
                      <a:lnTo>
                        <a:pt x="106" y="56"/>
                      </a:lnTo>
                      <a:lnTo>
                        <a:pt x="115" y="42"/>
                      </a:lnTo>
                      <a:lnTo>
                        <a:pt x="113" y="36"/>
                      </a:lnTo>
                      <a:lnTo>
                        <a:pt x="117" y="31"/>
                      </a:lnTo>
                      <a:lnTo>
                        <a:pt x="104" y="27"/>
                      </a:lnTo>
                      <a:lnTo>
                        <a:pt x="95" y="13"/>
                      </a:lnTo>
                      <a:lnTo>
                        <a:pt x="95" y="5"/>
                      </a:lnTo>
                      <a:lnTo>
                        <a:pt x="88" y="5"/>
                      </a:lnTo>
                      <a:lnTo>
                        <a:pt x="86" y="4"/>
                      </a:lnTo>
                      <a:lnTo>
                        <a:pt x="68" y="0"/>
                      </a:lnTo>
                      <a:lnTo>
                        <a:pt x="61" y="5"/>
                      </a:lnTo>
                      <a:lnTo>
                        <a:pt x="51" y="16"/>
                      </a:lnTo>
                      <a:lnTo>
                        <a:pt x="42" y="20"/>
                      </a:lnTo>
                      <a:lnTo>
                        <a:pt x="40" y="51"/>
                      </a:lnTo>
                      <a:lnTo>
                        <a:pt x="37" y="56"/>
                      </a:lnTo>
                      <a:lnTo>
                        <a:pt x="0" y="78"/>
                      </a:lnTo>
                      <a:lnTo>
                        <a:pt x="8" y="98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05" name=""/>
                <p:cNvSpPr/>
                <p:nvPr/>
              </p:nvSpPr>
              <p:spPr>
                <a:xfrm>
                  <a:off x="5089320" y="3687840"/>
                  <a:ext cx="244440" cy="242640"/>
                </a:xfrm>
                <a:custGeom>
                  <a:avLst/>
                  <a:gdLst/>
                  <a:ahLst/>
                  <a:rect l="l" t="t" r="r" b="b"/>
                  <a:pathLst>
                    <a:path w="154" h="153">
                      <a:moveTo>
                        <a:pt x="8" y="98"/>
                      </a:moveTo>
                      <a:lnTo>
                        <a:pt x="31" y="106"/>
                      </a:lnTo>
                      <a:lnTo>
                        <a:pt x="48" y="117"/>
                      </a:lnTo>
                      <a:lnTo>
                        <a:pt x="64" y="124"/>
                      </a:lnTo>
                      <a:lnTo>
                        <a:pt x="68" y="129"/>
                      </a:lnTo>
                      <a:lnTo>
                        <a:pt x="75" y="131"/>
                      </a:lnTo>
                      <a:lnTo>
                        <a:pt x="77" y="144"/>
                      </a:lnTo>
                      <a:lnTo>
                        <a:pt x="95" y="151"/>
                      </a:lnTo>
                      <a:lnTo>
                        <a:pt x="106" y="148"/>
                      </a:lnTo>
                      <a:lnTo>
                        <a:pt x="123" y="153"/>
                      </a:lnTo>
                      <a:lnTo>
                        <a:pt x="133" y="137"/>
                      </a:lnTo>
                      <a:lnTo>
                        <a:pt x="144" y="137"/>
                      </a:lnTo>
                      <a:lnTo>
                        <a:pt x="150" y="138"/>
                      </a:lnTo>
                      <a:lnTo>
                        <a:pt x="154" y="137"/>
                      </a:lnTo>
                      <a:lnTo>
                        <a:pt x="144" y="129"/>
                      </a:lnTo>
                      <a:lnTo>
                        <a:pt x="141" y="122"/>
                      </a:lnTo>
                      <a:lnTo>
                        <a:pt x="137" y="120"/>
                      </a:lnTo>
                      <a:lnTo>
                        <a:pt x="139" y="106"/>
                      </a:lnTo>
                      <a:lnTo>
                        <a:pt x="133" y="95"/>
                      </a:lnTo>
                      <a:lnTo>
                        <a:pt x="113" y="82"/>
                      </a:lnTo>
                      <a:lnTo>
                        <a:pt x="102" y="66"/>
                      </a:lnTo>
                      <a:lnTo>
                        <a:pt x="106" y="56"/>
                      </a:lnTo>
                      <a:lnTo>
                        <a:pt x="115" y="42"/>
                      </a:lnTo>
                      <a:lnTo>
                        <a:pt x="113" y="36"/>
                      </a:lnTo>
                      <a:lnTo>
                        <a:pt x="117" y="31"/>
                      </a:lnTo>
                      <a:lnTo>
                        <a:pt x="104" y="27"/>
                      </a:lnTo>
                      <a:lnTo>
                        <a:pt x="95" y="13"/>
                      </a:lnTo>
                      <a:lnTo>
                        <a:pt x="95" y="5"/>
                      </a:lnTo>
                      <a:lnTo>
                        <a:pt x="88" y="5"/>
                      </a:lnTo>
                      <a:lnTo>
                        <a:pt x="86" y="4"/>
                      </a:lnTo>
                      <a:lnTo>
                        <a:pt x="68" y="0"/>
                      </a:lnTo>
                      <a:lnTo>
                        <a:pt x="61" y="5"/>
                      </a:lnTo>
                      <a:lnTo>
                        <a:pt x="51" y="16"/>
                      </a:lnTo>
                      <a:lnTo>
                        <a:pt x="42" y="20"/>
                      </a:lnTo>
                      <a:lnTo>
                        <a:pt x="40" y="51"/>
                      </a:lnTo>
                      <a:lnTo>
                        <a:pt x="37" y="56"/>
                      </a:lnTo>
                      <a:lnTo>
                        <a:pt x="0" y="78"/>
                      </a:lnTo>
                      <a:lnTo>
                        <a:pt x="8" y="98"/>
                      </a:lnTo>
                      <a:lnTo>
                        <a:pt x="8" y="98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06" name=""/>
                <p:cNvSpPr/>
                <p:nvPr/>
              </p:nvSpPr>
              <p:spPr>
                <a:xfrm>
                  <a:off x="5240160" y="3922560"/>
                  <a:ext cx="44640" cy="17640"/>
                </a:xfrm>
                <a:custGeom>
                  <a:avLst/>
                  <a:gdLst/>
                  <a:ahLst/>
                  <a:rect l="l" t="t" r="r" b="b"/>
                  <a:pathLst>
                    <a:path w="28" h="11">
                      <a:moveTo>
                        <a:pt x="0" y="3"/>
                      </a:moveTo>
                      <a:lnTo>
                        <a:pt x="11" y="11"/>
                      </a:lnTo>
                      <a:lnTo>
                        <a:pt x="28" y="5"/>
                      </a:lnTo>
                      <a:lnTo>
                        <a:pt x="1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07" name=""/>
                <p:cNvSpPr/>
                <p:nvPr/>
              </p:nvSpPr>
              <p:spPr>
                <a:xfrm>
                  <a:off x="5240160" y="3922560"/>
                  <a:ext cx="44640" cy="17640"/>
                </a:xfrm>
                <a:custGeom>
                  <a:avLst/>
                  <a:gdLst/>
                  <a:ahLst/>
                  <a:rect l="l" t="t" r="r" b="b"/>
                  <a:pathLst>
                    <a:path w="28" h="11">
                      <a:moveTo>
                        <a:pt x="0" y="3"/>
                      </a:moveTo>
                      <a:lnTo>
                        <a:pt x="11" y="11"/>
                      </a:lnTo>
                      <a:lnTo>
                        <a:pt x="28" y="5"/>
                      </a:lnTo>
                      <a:lnTo>
                        <a:pt x="11" y="0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08" name=""/>
                <p:cNvSpPr/>
                <p:nvPr/>
              </p:nvSpPr>
              <p:spPr>
                <a:xfrm>
                  <a:off x="4979880" y="3814560"/>
                  <a:ext cx="34920" cy="109800"/>
                </a:xfrm>
                <a:custGeom>
                  <a:avLst/>
                  <a:gdLst/>
                  <a:ahLst/>
                  <a:rect l="l" t="t" r="r" b="b"/>
                  <a:pathLst>
                    <a:path w="22" h="69">
                      <a:moveTo>
                        <a:pt x="13" y="68"/>
                      </a:moveTo>
                      <a:lnTo>
                        <a:pt x="20" y="31"/>
                      </a:lnTo>
                      <a:lnTo>
                        <a:pt x="11" y="33"/>
                      </a:lnTo>
                      <a:lnTo>
                        <a:pt x="17" y="26"/>
                      </a:lnTo>
                      <a:lnTo>
                        <a:pt x="13" y="26"/>
                      </a:lnTo>
                      <a:lnTo>
                        <a:pt x="13" y="18"/>
                      </a:lnTo>
                      <a:lnTo>
                        <a:pt x="17" y="13"/>
                      </a:lnTo>
                      <a:lnTo>
                        <a:pt x="22" y="17"/>
                      </a:lnTo>
                      <a:lnTo>
                        <a:pt x="22" y="9"/>
                      </a:lnTo>
                      <a:lnTo>
                        <a:pt x="22" y="0"/>
                      </a:lnTo>
                      <a:lnTo>
                        <a:pt x="20" y="2"/>
                      </a:lnTo>
                      <a:lnTo>
                        <a:pt x="15" y="2"/>
                      </a:lnTo>
                      <a:lnTo>
                        <a:pt x="6" y="27"/>
                      </a:lnTo>
                      <a:lnTo>
                        <a:pt x="0" y="37"/>
                      </a:lnTo>
                      <a:lnTo>
                        <a:pt x="13" y="69"/>
                      </a:lnTo>
                      <a:lnTo>
                        <a:pt x="13" y="68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09" name=""/>
                <p:cNvSpPr/>
                <p:nvPr/>
              </p:nvSpPr>
              <p:spPr>
                <a:xfrm>
                  <a:off x="4979880" y="3814560"/>
                  <a:ext cx="34920" cy="109800"/>
                </a:xfrm>
                <a:custGeom>
                  <a:avLst/>
                  <a:gdLst/>
                  <a:ahLst/>
                  <a:rect l="l" t="t" r="r" b="b"/>
                  <a:pathLst>
                    <a:path w="22" h="69">
                      <a:moveTo>
                        <a:pt x="13" y="68"/>
                      </a:moveTo>
                      <a:lnTo>
                        <a:pt x="20" y="31"/>
                      </a:lnTo>
                      <a:lnTo>
                        <a:pt x="11" y="33"/>
                      </a:lnTo>
                      <a:lnTo>
                        <a:pt x="17" y="26"/>
                      </a:lnTo>
                      <a:lnTo>
                        <a:pt x="13" y="26"/>
                      </a:lnTo>
                      <a:lnTo>
                        <a:pt x="13" y="18"/>
                      </a:lnTo>
                      <a:lnTo>
                        <a:pt x="17" y="13"/>
                      </a:lnTo>
                      <a:lnTo>
                        <a:pt x="22" y="17"/>
                      </a:lnTo>
                      <a:lnTo>
                        <a:pt x="22" y="9"/>
                      </a:lnTo>
                      <a:lnTo>
                        <a:pt x="22" y="0"/>
                      </a:lnTo>
                      <a:lnTo>
                        <a:pt x="20" y="2"/>
                      </a:lnTo>
                      <a:lnTo>
                        <a:pt x="15" y="2"/>
                      </a:lnTo>
                      <a:lnTo>
                        <a:pt x="6" y="27"/>
                      </a:lnTo>
                      <a:lnTo>
                        <a:pt x="0" y="37"/>
                      </a:lnTo>
                      <a:lnTo>
                        <a:pt x="13" y="69"/>
                      </a:lnTo>
                      <a:lnTo>
                        <a:pt x="13" y="68"/>
                      </a:lnTo>
                      <a:lnTo>
                        <a:pt x="13" y="68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10" name=""/>
                <p:cNvSpPr/>
                <p:nvPr/>
              </p:nvSpPr>
              <p:spPr>
                <a:xfrm>
                  <a:off x="4997160" y="3811320"/>
                  <a:ext cx="104760" cy="119160"/>
                </a:xfrm>
                <a:custGeom>
                  <a:avLst/>
                  <a:gdLst/>
                  <a:ahLst/>
                  <a:rect l="l" t="t" r="r" b="b"/>
                  <a:pathLst>
                    <a:path w="66" h="75">
                      <a:moveTo>
                        <a:pt x="58" y="0"/>
                      </a:moveTo>
                      <a:lnTo>
                        <a:pt x="26" y="19"/>
                      </a:lnTo>
                      <a:lnTo>
                        <a:pt x="15" y="11"/>
                      </a:lnTo>
                      <a:lnTo>
                        <a:pt x="11" y="11"/>
                      </a:lnTo>
                      <a:lnTo>
                        <a:pt x="11" y="19"/>
                      </a:lnTo>
                      <a:lnTo>
                        <a:pt x="6" y="15"/>
                      </a:lnTo>
                      <a:lnTo>
                        <a:pt x="2" y="20"/>
                      </a:lnTo>
                      <a:lnTo>
                        <a:pt x="2" y="28"/>
                      </a:lnTo>
                      <a:lnTo>
                        <a:pt x="6" y="28"/>
                      </a:lnTo>
                      <a:lnTo>
                        <a:pt x="0" y="35"/>
                      </a:lnTo>
                      <a:lnTo>
                        <a:pt x="9" y="33"/>
                      </a:lnTo>
                      <a:lnTo>
                        <a:pt x="2" y="70"/>
                      </a:lnTo>
                      <a:lnTo>
                        <a:pt x="2" y="73"/>
                      </a:lnTo>
                      <a:lnTo>
                        <a:pt x="18" y="75"/>
                      </a:lnTo>
                      <a:lnTo>
                        <a:pt x="29" y="62"/>
                      </a:lnTo>
                      <a:lnTo>
                        <a:pt x="40" y="59"/>
                      </a:lnTo>
                      <a:lnTo>
                        <a:pt x="42" y="53"/>
                      </a:lnTo>
                      <a:lnTo>
                        <a:pt x="49" y="50"/>
                      </a:lnTo>
                      <a:lnTo>
                        <a:pt x="33" y="31"/>
                      </a:lnTo>
                      <a:lnTo>
                        <a:pt x="60" y="26"/>
                      </a:lnTo>
                      <a:lnTo>
                        <a:pt x="66" y="20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11" name=""/>
                <p:cNvSpPr/>
                <p:nvPr/>
              </p:nvSpPr>
              <p:spPr>
                <a:xfrm>
                  <a:off x="4997160" y="3811320"/>
                  <a:ext cx="104760" cy="119160"/>
                </a:xfrm>
                <a:custGeom>
                  <a:avLst/>
                  <a:gdLst/>
                  <a:ahLst/>
                  <a:rect l="l" t="t" r="r" b="b"/>
                  <a:pathLst>
                    <a:path w="66" h="75">
                      <a:moveTo>
                        <a:pt x="58" y="0"/>
                      </a:moveTo>
                      <a:lnTo>
                        <a:pt x="26" y="19"/>
                      </a:lnTo>
                      <a:lnTo>
                        <a:pt x="15" y="11"/>
                      </a:lnTo>
                      <a:lnTo>
                        <a:pt x="11" y="11"/>
                      </a:lnTo>
                      <a:lnTo>
                        <a:pt x="11" y="19"/>
                      </a:lnTo>
                      <a:lnTo>
                        <a:pt x="6" y="15"/>
                      </a:lnTo>
                      <a:lnTo>
                        <a:pt x="2" y="20"/>
                      </a:lnTo>
                      <a:lnTo>
                        <a:pt x="2" y="28"/>
                      </a:lnTo>
                      <a:lnTo>
                        <a:pt x="6" y="28"/>
                      </a:lnTo>
                      <a:lnTo>
                        <a:pt x="0" y="35"/>
                      </a:lnTo>
                      <a:lnTo>
                        <a:pt x="9" y="33"/>
                      </a:lnTo>
                      <a:lnTo>
                        <a:pt x="2" y="70"/>
                      </a:lnTo>
                      <a:lnTo>
                        <a:pt x="2" y="70"/>
                      </a:lnTo>
                      <a:lnTo>
                        <a:pt x="2" y="73"/>
                      </a:lnTo>
                      <a:lnTo>
                        <a:pt x="18" y="75"/>
                      </a:lnTo>
                      <a:lnTo>
                        <a:pt x="29" y="62"/>
                      </a:lnTo>
                      <a:lnTo>
                        <a:pt x="40" y="59"/>
                      </a:lnTo>
                      <a:lnTo>
                        <a:pt x="42" y="53"/>
                      </a:lnTo>
                      <a:lnTo>
                        <a:pt x="49" y="50"/>
                      </a:lnTo>
                      <a:lnTo>
                        <a:pt x="33" y="31"/>
                      </a:lnTo>
                      <a:lnTo>
                        <a:pt x="60" y="26"/>
                      </a:lnTo>
                      <a:lnTo>
                        <a:pt x="66" y="20"/>
                      </a:lnTo>
                      <a:lnTo>
                        <a:pt x="58" y="0"/>
                      </a:lnTo>
                      <a:lnTo>
                        <a:pt x="58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12" name=""/>
                <p:cNvSpPr/>
                <p:nvPr/>
              </p:nvSpPr>
              <p:spPr>
                <a:xfrm>
                  <a:off x="5284800" y="3905280"/>
                  <a:ext cx="39600" cy="39600"/>
                </a:xfrm>
                <a:custGeom>
                  <a:avLst/>
                  <a:gdLst/>
                  <a:ahLst/>
                  <a:rect l="l" t="t" r="r" b="b"/>
                  <a:pathLst>
                    <a:path w="25" h="25">
                      <a:moveTo>
                        <a:pt x="25" y="25"/>
                      </a:moveTo>
                      <a:lnTo>
                        <a:pt x="16" y="25"/>
                      </a:lnTo>
                      <a:lnTo>
                        <a:pt x="10" y="20"/>
                      </a:lnTo>
                      <a:lnTo>
                        <a:pt x="0" y="16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23" y="7"/>
                      </a:lnTo>
                      <a:lnTo>
                        <a:pt x="16" y="12"/>
                      </a:lnTo>
                      <a:lnTo>
                        <a:pt x="21" y="14"/>
                      </a:lnTo>
                      <a:lnTo>
                        <a:pt x="25" y="25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13" name=""/>
                <p:cNvSpPr/>
                <p:nvPr/>
              </p:nvSpPr>
              <p:spPr>
                <a:xfrm>
                  <a:off x="5284800" y="3905280"/>
                  <a:ext cx="39600" cy="39600"/>
                </a:xfrm>
                <a:custGeom>
                  <a:avLst/>
                  <a:gdLst/>
                  <a:ahLst/>
                  <a:rect l="l" t="t" r="r" b="b"/>
                  <a:pathLst>
                    <a:path w="25" h="25">
                      <a:moveTo>
                        <a:pt x="25" y="25"/>
                      </a:moveTo>
                      <a:lnTo>
                        <a:pt x="16" y="25"/>
                      </a:lnTo>
                      <a:lnTo>
                        <a:pt x="10" y="20"/>
                      </a:lnTo>
                      <a:lnTo>
                        <a:pt x="0" y="16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23" y="7"/>
                      </a:lnTo>
                      <a:lnTo>
                        <a:pt x="16" y="12"/>
                      </a:lnTo>
                      <a:lnTo>
                        <a:pt x="21" y="14"/>
                      </a:lnTo>
                      <a:lnTo>
                        <a:pt x="25" y="25"/>
                      </a:lnTo>
                      <a:lnTo>
                        <a:pt x="25" y="25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14" name=""/>
                <p:cNvSpPr/>
                <p:nvPr/>
              </p:nvSpPr>
              <p:spPr>
                <a:xfrm>
                  <a:off x="5003640" y="3771720"/>
                  <a:ext cx="39600" cy="46080"/>
                </a:xfrm>
                <a:custGeom>
                  <a:avLst/>
                  <a:gdLst/>
                  <a:ahLst/>
                  <a:rect l="l" t="t" r="r" b="b"/>
                  <a:pathLst>
                    <a:path w="25" h="29">
                      <a:moveTo>
                        <a:pt x="7" y="27"/>
                      </a:moveTo>
                      <a:lnTo>
                        <a:pt x="5" y="29"/>
                      </a:lnTo>
                      <a:lnTo>
                        <a:pt x="0" y="29"/>
                      </a:ln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0" y="3"/>
                      </a:lnTo>
                      <a:lnTo>
                        <a:pt x="25" y="9"/>
                      </a:lnTo>
                      <a:lnTo>
                        <a:pt x="20" y="13"/>
                      </a:lnTo>
                      <a:lnTo>
                        <a:pt x="20" y="14"/>
                      </a:lnTo>
                      <a:lnTo>
                        <a:pt x="14" y="16"/>
                      </a:lnTo>
                      <a:lnTo>
                        <a:pt x="14" y="22"/>
                      </a:lnTo>
                      <a:lnTo>
                        <a:pt x="7" y="27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15" name=""/>
                <p:cNvSpPr/>
                <p:nvPr/>
              </p:nvSpPr>
              <p:spPr>
                <a:xfrm>
                  <a:off x="5003640" y="3771720"/>
                  <a:ext cx="39600" cy="46080"/>
                </a:xfrm>
                <a:custGeom>
                  <a:avLst/>
                  <a:gdLst/>
                  <a:ahLst/>
                  <a:rect l="l" t="t" r="r" b="b"/>
                  <a:pathLst>
                    <a:path w="25" h="29">
                      <a:moveTo>
                        <a:pt x="7" y="27"/>
                      </a:moveTo>
                      <a:lnTo>
                        <a:pt x="5" y="29"/>
                      </a:lnTo>
                      <a:lnTo>
                        <a:pt x="0" y="29"/>
                      </a:ln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0" y="3"/>
                      </a:lnTo>
                      <a:lnTo>
                        <a:pt x="25" y="9"/>
                      </a:lnTo>
                      <a:lnTo>
                        <a:pt x="20" y="13"/>
                      </a:lnTo>
                      <a:lnTo>
                        <a:pt x="20" y="14"/>
                      </a:lnTo>
                      <a:lnTo>
                        <a:pt x="14" y="16"/>
                      </a:lnTo>
                      <a:lnTo>
                        <a:pt x="14" y="22"/>
                      </a:lnTo>
                      <a:lnTo>
                        <a:pt x="7" y="27"/>
                      </a:lnTo>
                      <a:lnTo>
                        <a:pt x="7" y="27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16" name=""/>
                <p:cNvSpPr/>
                <p:nvPr/>
              </p:nvSpPr>
              <p:spPr>
                <a:xfrm>
                  <a:off x="5414760" y="4043160"/>
                  <a:ext cx="187560" cy="214560"/>
                </a:xfrm>
                <a:custGeom>
                  <a:avLst/>
                  <a:gdLst/>
                  <a:ahLst/>
                  <a:rect l="l" t="t" r="r" b="b"/>
                  <a:pathLst>
                    <a:path w="118" h="135">
                      <a:moveTo>
                        <a:pt x="14" y="135"/>
                      </a:moveTo>
                      <a:lnTo>
                        <a:pt x="32" y="130"/>
                      </a:lnTo>
                      <a:lnTo>
                        <a:pt x="43" y="130"/>
                      </a:lnTo>
                      <a:lnTo>
                        <a:pt x="52" y="117"/>
                      </a:lnTo>
                      <a:lnTo>
                        <a:pt x="65" y="113"/>
                      </a:lnTo>
                      <a:lnTo>
                        <a:pt x="73" y="102"/>
                      </a:lnTo>
                      <a:lnTo>
                        <a:pt x="87" y="97"/>
                      </a:lnTo>
                      <a:lnTo>
                        <a:pt x="87" y="80"/>
                      </a:lnTo>
                      <a:lnTo>
                        <a:pt x="91" y="75"/>
                      </a:lnTo>
                      <a:lnTo>
                        <a:pt x="94" y="71"/>
                      </a:lnTo>
                      <a:lnTo>
                        <a:pt x="98" y="75"/>
                      </a:lnTo>
                      <a:lnTo>
                        <a:pt x="114" y="51"/>
                      </a:lnTo>
                      <a:lnTo>
                        <a:pt x="118" y="42"/>
                      </a:lnTo>
                      <a:lnTo>
                        <a:pt x="109" y="37"/>
                      </a:lnTo>
                      <a:lnTo>
                        <a:pt x="102" y="24"/>
                      </a:lnTo>
                      <a:lnTo>
                        <a:pt x="73" y="13"/>
                      </a:lnTo>
                      <a:lnTo>
                        <a:pt x="65" y="0"/>
                      </a:lnTo>
                      <a:lnTo>
                        <a:pt x="56" y="2"/>
                      </a:lnTo>
                      <a:lnTo>
                        <a:pt x="60" y="15"/>
                      </a:lnTo>
                      <a:lnTo>
                        <a:pt x="51" y="17"/>
                      </a:lnTo>
                      <a:lnTo>
                        <a:pt x="49" y="37"/>
                      </a:lnTo>
                      <a:lnTo>
                        <a:pt x="56" y="49"/>
                      </a:lnTo>
                      <a:lnTo>
                        <a:pt x="45" y="82"/>
                      </a:lnTo>
                      <a:lnTo>
                        <a:pt x="0" y="97"/>
                      </a:lnTo>
                      <a:lnTo>
                        <a:pt x="14" y="135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17" name=""/>
                <p:cNvSpPr/>
                <p:nvPr/>
              </p:nvSpPr>
              <p:spPr>
                <a:xfrm>
                  <a:off x="5414760" y="4043160"/>
                  <a:ext cx="187560" cy="214560"/>
                </a:xfrm>
                <a:custGeom>
                  <a:avLst/>
                  <a:gdLst/>
                  <a:ahLst/>
                  <a:rect l="l" t="t" r="r" b="b"/>
                  <a:pathLst>
                    <a:path w="118" h="135">
                      <a:moveTo>
                        <a:pt x="14" y="135"/>
                      </a:moveTo>
                      <a:lnTo>
                        <a:pt x="32" y="130"/>
                      </a:lnTo>
                      <a:lnTo>
                        <a:pt x="43" y="130"/>
                      </a:lnTo>
                      <a:lnTo>
                        <a:pt x="52" y="117"/>
                      </a:lnTo>
                      <a:lnTo>
                        <a:pt x="65" y="113"/>
                      </a:lnTo>
                      <a:lnTo>
                        <a:pt x="73" y="102"/>
                      </a:lnTo>
                      <a:lnTo>
                        <a:pt x="87" y="97"/>
                      </a:lnTo>
                      <a:lnTo>
                        <a:pt x="87" y="80"/>
                      </a:lnTo>
                      <a:lnTo>
                        <a:pt x="91" y="75"/>
                      </a:lnTo>
                      <a:lnTo>
                        <a:pt x="94" y="71"/>
                      </a:lnTo>
                      <a:lnTo>
                        <a:pt x="98" y="75"/>
                      </a:lnTo>
                      <a:lnTo>
                        <a:pt x="114" y="51"/>
                      </a:lnTo>
                      <a:lnTo>
                        <a:pt x="118" y="42"/>
                      </a:lnTo>
                      <a:lnTo>
                        <a:pt x="109" y="37"/>
                      </a:lnTo>
                      <a:lnTo>
                        <a:pt x="102" y="24"/>
                      </a:lnTo>
                      <a:lnTo>
                        <a:pt x="73" y="13"/>
                      </a:lnTo>
                      <a:lnTo>
                        <a:pt x="65" y="0"/>
                      </a:lnTo>
                      <a:lnTo>
                        <a:pt x="56" y="2"/>
                      </a:lnTo>
                      <a:lnTo>
                        <a:pt x="60" y="15"/>
                      </a:lnTo>
                      <a:lnTo>
                        <a:pt x="51" y="17"/>
                      </a:lnTo>
                      <a:lnTo>
                        <a:pt x="49" y="37"/>
                      </a:lnTo>
                      <a:lnTo>
                        <a:pt x="56" y="49"/>
                      </a:lnTo>
                      <a:lnTo>
                        <a:pt x="45" y="82"/>
                      </a:lnTo>
                      <a:lnTo>
                        <a:pt x="0" y="97"/>
                      </a:lnTo>
                      <a:lnTo>
                        <a:pt x="14" y="135"/>
                      </a:lnTo>
                      <a:lnTo>
                        <a:pt x="14" y="135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18" name=""/>
                <p:cNvSpPr/>
                <p:nvPr/>
              </p:nvSpPr>
              <p:spPr>
                <a:xfrm>
                  <a:off x="5513400" y="4008240"/>
                  <a:ext cx="4680" cy="17640"/>
                </a:xfrm>
                <a:custGeom>
                  <a:avLst/>
                  <a:gdLst/>
                  <a:ahLst/>
                  <a:rect l="l" t="t" r="r" b="b"/>
                  <a:pathLst>
                    <a:path w="3" h="11">
                      <a:moveTo>
                        <a:pt x="1" y="11"/>
                      </a:moveTo>
                      <a:lnTo>
                        <a:pt x="3" y="0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1" y="11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19" name=""/>
                <p:cNvSpPr/>
                <p:nvPr/>
              </p:nvSpPr>
              <p:spPr>
                <a:xfrm>
                  <a:off x="5513400" y="4008240"/>
                  <a:ext cx="4680" cy="17640"/>
                </a:xfrm>
                <a:custGeom>
                  <a:avLst/>
                  <a:gdLst/>
                  <a:ahLst/>
                  <a:rect l="l" t="t" r="r" b="b"/>
                  <a:pathLst>
                    <a:path w="3" h="11">
                      <a:moveTo>
                        <a:pt x="1" y="11"/>
                      </a:moveTo>
                      <a:lnTo>
                        <a:pt x="3" y="0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1" y="11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0" name=""/>
                <p:cNvSpPr/>
                <p:nvPr/>
              </p:nvSpPr>
              <p:spPr>
                <a:xfrm>
                  <a:off x="5629320" y="3701880"/>
                  <a:ext cx="404640" cy="372960"/>
                </a:xfrm>
                <a:custGeom>
                  <a:avLst/>
                  <a:gdLst/>
                  <a:ahLst/>
                  <a:rect l="l" t="t" r="r" b="b"/>
                  <a:pathLst>
                    <a:path w="255" h="235">
                      <a:moveTo>
                        <a:pt x="109" y="235"/>
                      </a:moveTo>
                      <a:lnTo>
                        <a:pt x="100" y="232"/>
                      </a:lnTo>
                      <a:lnTo>
                        <a:pt x="94" y="219"/>
                      </a:lnTo>
                      <a:lnTo>
                        <a:pt x="91" y="217"/>
                      </a:lnTo>
                      <a:lnTo>
                        <a:pt x="85" y="208"/>
                      </a:lnTo>
                      <a:lnTo>
                        <a:pt x="62" y="210"/>
                      </a:lnTo>
                      <a:lnTo>
                        <a:pt x="60" y="208"/>
                      </a:lnTo>
                      <a:lnTo>
                        <a:pt x="56" y="212"/>
                      </a:lnTo>
                      <a:lnTo>
                        <a:pt x="49" y="208"/>
                      </a:lnTo>
                      <a:lnTo>
                        <a:pt x="18" y="212"/>
                      </a:lnTo>
                      <a:lnTo>
                        <a:pt x="14" y="213"/>
                      </a:lnTo>
                      <a:lnTo>
                        <a:pt x="10" y="212"/>
                      </a:lnTo>
                      <a:lnTo>
                        <a:pt x="14" y="195"/>
                      </a:lnTo>
                      <a:lnTo>
                        <a:pt x="21" y="190"/>
                      </a:lnTo>
                      <a:lnTo>
                        <a:pt x="32" y="186"/>
                      </a:lnTo>
                      <a:lnTo>
                        <a:pt x="36" y="179"/>
                      </a:lnTo>
                      <a:lnTo>
                        <a:pt x="29" y="175"/>
                      </a:lnTo>
                      <a:lnTo>
                        <a:pt x="29" y="160"/>
                      </a:lnTo>
                      <a:lnTo>
                        <a:pt x="10" y="151"/>
                      </a:lnTo>
                      <a:lnTo>
                        <a:pt x="0" y="131"/>
                      </a:lnTo>
                      <a:lnTo>
                        <a:pt x="23" y="139"/>
                      </a:lnTo>
                      <a:lnTo>
                        <a:pt x="40" y="137"/>
                      </a:lnTo>
                      <a:lnTo>
                        <a:pt x="49" y="139"/>
                      </a:lnTo>
                      <a:lnTo>
                        <a:pt x="54" y="135"/>
                      </a:lnTo>
                      <a:lnTo>
                        <a:pt x="65" y="137"/>
                      </a:lnTo>
                      <a:lnTo>
                        <a:pt x="82" y="131"/>
                      </a:lnTo>
                      <a:lnTo>
                        <a:pt x="83" y="129"/>
                      </a:lnTo>
                      <a:lnTo>
                        <a:pt x="85" y="113"/>
                      </a:lnTo>
                      <a:lnTo>
                        <a:pt x="91" y="108"/>
                      </a:lnTo>
                      <a:lnTo>
                        <a:pt x="105" y="106"/>
                      </a:lnTo>
                      <a:lnTo>
                        <a:pt x="103" y="102"/>
                      </a:lnTo>
                      <a:lnTo>
                        <a:pt x="111" y="97"/>
                      </a:lnTo>
                      <a:lnTo>
                        <a:pt x="118" y="97"/>
                      </a:lnTo>
                      <a:lnTo>
                        <a:pt x="122" y="100"/>
                      </a:lnTo>
                      <a:lnTo>
                        <a:pt x="129" y="95"/>
                      </a:lnTo>
                      <a:lnTo>
                        <a:pt x="127" y="88"/>
                      </a:lnTo>
                      <a:lnTo>
                        <a:pt x="131" y="73"/>
                      </a:lnTo>
                      <a:lnTo>
                        <a:pt x="145" y="67"/>
                      </a:lnTo>
                      <a:lnTo>
                        <a:pt x="138" y="57"/>
                      </a:lnTo>
                      <a:lnTo>
                        <a:pt x="154" y="57"/>
                      </a:lnTo>
                      <a:lnTo>
                        <a:pt x="156" y="51"/>
                      </a:lnTo>
                      <a:lnTo>
                        <a:pt x="154" y="47"/>
                      </a:lnTo>
                      <a:lnTo>
                        <a:pt x="164" y="36"/>
                      </a:lnTo>
                      <a:lnTo>
                        <a:pt x="165" y="29"/>
                      </a:lnTo>
                      <a:lnTo>
                        <a:pt x="158" y="18"/>
                      </a:lnTo>
                      <a:lnTo>
                        <a:pt x="160" y="16"/>
                      </a:lnTo>
                      <a:lnTo>
                        <a:pt x="180" y="4"/>
                      </a:lnTo>
                      <a:lnTo>
                        <a:pt x="196" y="4"/>
                      </a:lnTo>
                      <a:lnTo>
                        <a:pt x="211" y="0"/>
                      </a:lnTo>
                      <a:lnTo>
                        <a:pt x="222" y="2"/>
                      </a:lnTo>
                      <a:lnTo>
                        <a:pt x="222" y="7"/>
                      </a:lnTo>
                      <a:lnTo>
                        <a:pt x="227" y="7"/>
                      </a:lnTo>
                      <a:lnTo>
                        <a:pt x="231" y="11"/>
                      </a:lnTo>
                      <a:lnTo>
                        <a:pt x="229" y="18"/>
                      </a:lnTo>
                      <a:lnTo>
                        <a:pt x="233" y="22"/>
                      </a:lnTo>
                      <a:lnTo>
                        <a:pt x="238" y="22"/>
                      </a:lnTo>
                      <a:lnTo>
                        <a:pt x="242" y="26"/>
                      </a:lnTo>
                      <a:lnTo>
                        <a:pt x="255" y="31"/>
                      </a:lnTo>
                      <a:lnTo>
                        <a:pt x="246" y="36"/>
                      </a:lnTo>
                      <a:lnTo>
                        <a:pt x="244" y="44"/>
                      </a:lnTo>
                      <a:lnTo>
                        <a:pt x="237" y="42"/>
                      </a:lnTo>
                      <a:lnTo>
                        <a:pt x="224" y="47"/>
                      </a:lnTo>
                      <a:lnTo>
                        <a:pt x="204" y="42"/>
                      </a:lnTo>
                      <a:lnTo>
                        <a:pt x="198" y="42"/>
                      </a:lnTo>
                      <a:lnTo>
                        <a:pt x="196" y="49"/>
                      </a:lnTo>
                      <a:lnTo>
                        <a:pt x="200" y="51"/>
                      </a:lnTo>
                      <a:lnTo>
                        <a:pt x="198" y="55"/>
                      </a:lnTo>
                      <a:lnTo>
                        <a:pt x="204" y="57"/>
                      </a:lnTo>
                      <a:lnTo>
                        <a:pt x="200" y="62"/>
                      </a:lnTo>
                      <a:lnTo>
                        <a:pt x="204" y="66"/>
                      </a:lnTo>
                      <a:lnTo>
                        <a:pt x="198" y="71"/>
                      </a:lnTo>
                      <a:lnTo>
                        <a:pt x="204" y="78"/>
                      </a:lnTo>
                      <a:lnTo>
                        <a:pt x="211" y="78"/>
                      </a:lnTo>
                      <a:lnTo>
                        <a:pt x="211" y="84"/>
                      </a:lnTo>
                      <a:lnTo>
                        <a:pt x="218" y="86"/>
                      </a:lnTo>
                      <a:lnTo>
                        <a:pt x="222" y="89"/>
                      </a:lnTo>
                      <a:lnTo>
                        <a:pt x="211" y="95"/>
                      </a:lnTo>
                      <a:lnTo>
                        <a:pt x="207" y="100"/>
                      </a:lnTo>
                      <a:lnTo>
                        <a:pt x="211" y="104"/>
                      </a:lnTo>
                      <a:lnTo>
                        <a:pt x="207" y="108"/>
                      </a:lnTo>
                      <a:lnTo>
                        <a:pt x="213" y="111"/>
                      </a:lnTo>
                      <a:lnTo>
                        <a:pt x="204" y="115"/>
                      </a:lnTo>
                      <a:lnTo>
                        <a:pt x="198" y="124"/>
                      </a:lnTo>
                      <a:lnTo>
                        <a:pt x="196" y="128"/>
                      </a:lnTo>
                      <a:lnTo>
                        <a:pt x="191" y="131"/>
                      </a:lnTo>
                      <a:lnTo>
                        <a:pt x="182" y="146"/>
                      </a:lnTo>
                      <a:lnTo>
                        <a:pt x="175" y="151"/>
                      </a:lnTo>
                      <a:lnTo>
                        <a:pt x="167" y="164"/>
                      </a:lnTo>
                      <a:lnTo>
                        <a:pt x="153" y="170"/>
                      </a:lnTo>
                      <a:lnTo>
                        <a:pt x="147" y="162"/>
                      </a:lnTo>
                      <a:lnTo>
                        <a:pt x="133" y="179"/>
                      </a:lnTo>
                      <a:lnTo>
                        <a:pt x="131" y="188"/>
                      </a:lnTo>
                      <a:lnTo>
                        <a:pt x="142" y="190"/>
                      </a:lnTo>
                      <a:lnTo>
                        <a:pt x="142" y="201"/>
                      </a:lnTo>
                      <a:lnTo>
                        <a:pt x="149" y="204"/>
                      </a:lnTo>
                      <a:lnTo>
                        <a:pt x="156" y="224"/>
                      </a:lnTo>
                      <a:lnTo>
                        <a:pt x="151" y="228"/>
                      </a:lnTo>
                      <a:lnTo>
                        <a:pt x="147" y="224"/>
                      </a:lnTo>
                      <a:lnTo>
                        <a:pt x="140" y="228"/>
                      </a:lnTo>
                      <a:lnTo>
                        <a:pt x="122" y="224"/>
                      </a:lnTo>
                      <a:lnTo>
                        <a:pt x="122" y="232"/>
                      </a:lnTo>
                      <a:lnTo>
                        <a:pt x="113" y="232"/>
                      </a:lnTo>
                      <a:lnTo>
                        <a:pt x="109" y="235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1" name=""/>
                <p:cNvSpPr/>
                <p:nvPr/>
              </p:nvSpPr>
              <p:spPr>
                <a:xfrm>
                  <a:off x="5629320" y="3701880"/>
                  <a:ext cx="404640" cy="372960"/>
                </a:xfrm>
                <a:custGeom>
                  <a:avLst/>
                  <a:gdLst/>
                  <a:ahLst/>
                  <a:rect l="l" t="t" r="r" b="b"/>
                  <a:pathLst>
                    <a:path w="255" h="235">
                      <a:moveTo>
                        <a:pt x="109" y="235"/>
                      </a:moveTo>
                      <a:lnTo>
                        <a:pt x="100" y="232"/>
                      </a:lnTo>
                      <a:lnTo>
                        <a:pt x="94" y="219"/>
                      </a:lnTo>
                      <a:lnTo>
                        <a:pt x="91" y="217"/>
                      </a:lnTo>
                      <a:lnTo>
                        <a:pt x="85" y="208"/>
                      </a:lnTo>
                      <a:lnTo>
                        <a:pt x="62" y="210"/>
                      </a:lnTo>
                      <a:lnTo>
                        <a:pt x="60" y="208"/>
                      </a:lnTo>
                      <a:lnTo>
                        <a:pt x="56" y="212"/>
                      </a:lnTo>
                      <a:lnTo>
                        <a:pt x="49" y="208"/>
                      </a:lnTo>
                      <a:lnTo>
                        <a:pt x="18" y="212"/>
                      </a:lnTo>
                      <a:lnTo>
                        <a:pt x="14" y="213"/>
                      </a:lnTo>
                      <a:lnTo>
                        <a:pt x="10" y="212"/>
                      </a:lnTo>
                      <a:lnTo>
                        <a:pt x="14" y="195"/>
                      </a:lnTo>
                      <a:lnTo>
                        <a:pt x="21" y="190"/>
                      </a:lnTo>
                      <a:lnTo>
                        <a:pt x="32" y="186"/>
                      </a:lnTo>
                      <a:lnTo>
                        <a:pt x="36" y="179"/>
                      </a:lnTo>
                      <a:lnTo>
                        <a:pt x="29" y="175"/>
                      </a:lnTo>
                      <a:lnTo>
                        <a:pt x="29" y="160"/>
                      </a:lnTo>
                      <a:lnTo>
                        <a:pt x="10" y="151"/>
                      </a:lnTo>
                      <a:lnTo>
                        <a:pt x="0" y="131"/>
                      </a:lnTo>
                      <a:lnTo>
                        <a:pt x="23" y="139"/>
                      </a:lnTo>
                      <a:lnTo>
                        <a:pt x="40" y="137"/>
                      </a:lnTo>
                      <a:lnTo>
                        <a:pt x="49" y="139"/>
                      </a:lnTo>
                      <a:lnTo>
                        <a:pt x="54" y="135"/>
                      </a:lnTo>
                      <a:lnTo>
                        <a:pt x="65" y="137"/>
                      </a:lnTo>
                      <a:lnTo>
                        <a:pt x="82" y="131"/>
                      </a:lnTo>
                      <a:lnTo>
                        <a:pt x="83" y="129"/>
                      </a:lnTo>
                      <a:lnTo>
                        <a:pt x="85" y="113"/>
                      </a:lnTo>
                      <a:lnTo>
                        <a:pt x="91" y="108"/>
                      </a:lnTo>
                      <a:lnTo>
                        <a:pt x="105" y="106"/>
                      </a:lnTo>
                      <a:lnTo>
                        <a:pt x="103" y="102"/>
                      </a:lnTo>
                      <a:lnTo>
                        <a:pt x="111" y="97"/>
                      </a:lnTo>
                      <a:lnTo>
                        <a:pt x="118" y="97"/>
                      </a:lnTo>
                      <a:lnTo>
                        <a:pt x="122" y="100"/>
                      </a:lnTo>
                      <a:lnTo>
                        <a:pt x="129" y="95"/>
                      </a:lnTo>
                      <a:lnTo>
                        <a:pt x="127" y="88"/>
                      </a:lnTo>
                      <a:lnTo>
                        <a:pt x="131" y="73"/>
                      </a:lnTo>
                      <a:lnTo>
                        <a:pt x="145" y="67"/>
                      </a:lnTo>
                      <a:lnTo>
                        <a:pt x="138" y="57"/>
                      </a:lnTo>
                      <a:lnTo>
                        <a:pt x="154" y="57"/>
                      </a:lnTo>
                      <a:lnTo>
                        <a:pt x="156" y="51"/>
                      </a:lnTo>
                      <a:lnTo>
                        <a:pt x="154" y="47"/>
                      </a:lnTo>
                      <a:lnTo>
                        <a:pt x="164" y="36"/>
                      </a:lnTo>
                      <a:lnTo>
                        <a:pt x="165" y="29"/>
                      </a:lnTo>
                      <a:lnTo>
                        <a:pt x="158" y="18"/>
                      </a:lnTo>
                      <a:lnTo>
                        <a:pt x="160" y="16"/>
                      </a:lnTo>
                      <a:lnTo>
                        <a:pt x="180" y="4"/>
                      </a:lnTo>
                      <a:lnTo>
                        <a:pt x="196" y="4"/>
                      </a:lnTo>
                      <a:lnTo>
                        <a:pt x="211" y="0"/>
                      </a:lnTo>
                      <a:lnTo>
                        <a:pt x="222" y="2"/>
                      </a:lnTo>
                      <a:lnTo>
                        <a:pt x="222" y="7"/>
                      </a:lnTo>
                      <a:lnTo>
                        <a:pt x="227" y="7"/>
                      </a:lnTo>
                      <a:lnTo>
                        <a:pt x="231" y="11"/>
                      </a:lnTo>
                      <a:lnTo>
                        <a:pt x="229" y="18"/>
                      </a:lnTo>
                      <a:lnTo>
                        <a:pt x="233" y="22"/>
                      </a:lnTo>
                      <a:lnTo>
                        <a:pt x="238" y="22"/>
                      </a:lnTo>
                      <a:lnTo>
                        <a:pt x="242" y="26"/>
                      </a:lnTo>
                      <a:lnTo>
                        <a:pt x="255" y="31"/>
                      </a:lnTo>
                      <a:lnTo>
                        <a:pt x="246" y="36"/>
                      </a:lnTo>
                      <a:lnTo>
                        <a:pt x="244" y="44"/>
                      </a:lnTo>
                      <a:lnTo>
                        <a:pt x="237" y="42"/>
                      </a:lnTo>
                      <a:lnTo>
                        <a:pt x="224" y="47"/>
                      </a:lnTo>
                      <a:lnTo>
                        <a:pt x="204" y="42"/>
                      </a:lnTo>
                      <a:lnTo>
                        <a:pt x="198" y="42"/>
                      </a:lnTo>
                      <a:lnTo>
                        <a:pt x="196" y="49"/>
                      </a:lnTo>
                      <a:lnTo>
                        <a:pt x="200" y="51"/>
                      </a:lnTo>
                      <a:lnTo>
                        <a:pt x="198" y="55"/>
                      </a:lnTo>
                      <a:lnTo>
                        <a:pt x="204" y="57"/>
                      </a:lnTo>
                      <a:lnTo>
                        <a:pt x="200" y="62"/>
                      </a:lnTo>
                      <a:lnTo>
                        <a:pt x="204" y="66"/>
                      </a:lnTo>
                      <a:lnTo>
                        <a:pt x="198" y="71"/>
                      </a:lnTo>
                      <a:lnTo>
                        <a:pt x="204" y="78"/>
                      </a:lnTo>
                      <a:lnTo>
                        <a:pt x="211" y="78"/>
                      </a:lnTo>
                      <a:lnTo>
                        <a:pt x="211" y="84"/>
                      </a:lnTo>
                      <a:lnTo>
                        <a:pt x="218" y="86"/>
                      </a:lnTo>
                      <a:lnTo>
                        <a:pt x="222" y="89"/>
                      </a:lnTo>
                      <a:lnTo>
                        <a:pt x="211" y="95"/>
                      </a:lnTo>
                      <a:lnTo>
                        <a:pt x="207" y="100"/>
                      </a:lnTo>
                      <a:lnTo>
                        <a:pt x="211" y="104"/>
                      </a:lnTo>
                      <a:lnTo>
                        <a:pt x="207" y="108"/>
                      </a:lnTo>
                      <a:lnTo>
                        <a:pt x="213" y="111"/>
                      </a:lnTo>
                      <a:lnTo>
                        <a:pt x="204" y="115"/>
                      </a:lnTo>
                      <a:lnTo>
                        <a:pt x="198" y="124"/>
                      </a:lnTo>
                      <a:lnTo>
                        <a:pt x="196" y="128"/>
                      </a:lnTo>
                      <a:lnTo>
                        <a:pt x="191" y="131"/>
                      </a:lnTo>
                      <a:lnTo>
                        <a:pt x="182" y="146"/>
                      </a:lnTo>
                      <a:lnTo>
                        <a:pt x="175" y="151"/>
                      </a:lnTo>
                      <a:lnTo>
                        <a:pt x="167" y="164"/>
                      </a:lnTo>
                      <a:lnTo>
                        <a:pt x="153" y="170"/>
                      </a:lnTo>
                      <a:lnTo>
                        <a:pt x="147" y="162"/>
                      </a:lnTo>
                      <a:lnTo>
                        <a:pt x="133" y="179"/>
                      </a:lnTo>
                      <a:lnTo>
                        <a:pt x="131" y="188"/>
                      </a:lnTo>
                      <a:lnTo>
                        <a:pt x="142" y="190"/>
                      </a:lnTo>
                      <a:lnTo>
                        <a:pt x="142" y="201"/>
                      </a:lnTo>
                      <a:lnTo>
                        <a:pt x="149" y="204"/>
                      </a:lnTo>
                      <a:lnTo>
                        <a:pt x="156" y="224"/>
                      </a:lnTo>
                      <a:lnTo>
                        <a:pt x="151" y="228"/>
                      </a:lnTo>
                      <a:lnTo>
                        <a:pt x="147" y="224"/>
                      </a:lnTo>
                      <a:lnTo>
                        <a:pt x="140" y="228"/>
                      </a:lnTo>
                      <a:lnTo>
                        <a:pt x="122" y="224"/>
                      </a:lnTo>
                      <a:lnTo>
                        <a:pt x="122" y="232"/>
                      </a:lnTo>
                      <a:lnTo>
                        <a:pt x="113" y="232"/>
                      </a:lnTo>
                      <a:lnTo>
                        <a:pt x="109" y="235"/>
                      </a:lnTo>
                      <a:lnTo>
                        <a:pt x="109" y="235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2" name=""/>
                <p:cNvSpPr/>
                <p:nvPr/>
              </p:nvSpPr>
              <p:spPr>
                <a:xfrm>
                  <a:off x="5383080" y="4011480"/>
                  <a:ext cx="19080" cy="41400"/>
                </a:xfrm>
                <a:custGeom>
                  <a:avLst/>
                  <a:gdLst/>
                  <a:ahLst/>
                  <a:rect l="l" t="t" r="r" b="b"/>
                  <a:pathLst>
                    <a:path w="12" h="26">
                      <a:moveTo>
                        <a:pt x="10" y="26"/>
                      </a:moveTo>
                      <a:lnTo>
                        <a:pt x="12" y="6"/>
                      </a:lnTo>
                      <a:lnTo>
                        <a:pt x="7" y="0"/>
                      </a:lnTo>
                      <a:lnTo>
                        <a:pt x="0" y="11"/>
                      </a:lnTo>
                      <a:lnTo>
                        <a:pt x="0" y="24"/>
                      </a:lnTo>
                      <a:lnTo>
                        <a:pt x="5" y="26"/>
                      </a:lnTo>
                      <a:lnTo>
                        <a:pt x="10" y="26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400" bIns="-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3" name=""/>
                <p:cNvSpPr/>
                <p:nvPr/>
              </p:nvSpPr>
              <p:spPr>
                <a:xfrm>
                  <a:off x="5383080" y="4011480"/>
                  <a:ext cx="19080" cy="41400"/>
                </a:xfrm>
                <a:custGeom>
                  <a:avLst/>
                  <a:gdLst/>
                  <a:ahLst/>
                  <a:rect l="l" t="t" r="r" b="b"/>
                  <a:pathLst>
                    <a:path w="12" h="26">
                      <a:moveTo>
                        <a:pt x="10" y="26"/>
                      </a:moveTo>
                      <a:lnTo>
                        <a:pt x="12" y="6"/>
                      </a:lnTo>
                      <a:lnTo>
                        <a:pt x="7" y="0"/>
                      </a:lnTo>
                      <a:lnTo>
                        <a:pt x="0" y="11"/>
                      </a:lnTo>
                      <a:lnTo>
                        <a:pt x="0" y="24"/>
                      </a:lnTo>
                      <a:lnTo>
                        <a:pt x="5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400" bIns="-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4" name=""/>
                <p:cNvSpPr/>
                <p:nvPr/>
              </p:nvSpPr>
              <p:spPr>
                <a:xfrm>
                  <a:off x="4994280" y="3843360"/>
                  <a:ext cx="509400" cy="441360"/>
                </a:xfrm>
                <a:custGeom>
                  <a:avLst/>
                  <a:gdLst/>
                  <a:ahLst/>
                  <a:rect l="l" t="t" r="r" b="b"/>
                  <a:pathLst>
                    <a:path w="321" h="278">
                      <a:moveTo>
                        <a:pt x="122" y="265"/>
                      </a:moveTo>
                      <a:lnTo>
                        <a:pt x="115" y="247"/>
                      </a:lnTo>
                      <a:lnTo>
                        <a:pt x="106" y="239"/>
                      </a:lnTo>
                      <a:lnTo>
                        <a:pt x="99" y="228"/>
                      </a:lnTo>
                      <a:lnTo>
                        <a:pt x="95" y="216"/>
                      </a:lnTo>
                      <a:lnTo>
                        <a:pt x="86" y="206"/>
                      </a:lnTo>
                      <a:lnTo>
                        <a:pt x="71" y="197"/>
                      </a:lnTo>
                      <a:lnTo>
                        <a:pt x="66" y="177"/>
                      </a:lnTo>
                      <a:lnTo>
                        <a:pt x="66" y="168"/>
                      </a:lnTo>
                      <a:lnTo>
                        <a:pt x="57" y="146"/>
                      </a:lnTo>
                      <a:lnTo>
                        <a:pt x="48" y="137"/>
                      </a:lnTo>
                      <a:lnTo>
                        <a:pt x="42" y="137"/>
                      </a:lnTo>
                      <a:lnTo>
                        <a:pt x="35" y="119"/>
                      </a:lnTo>
                      <a:lnTo>
                        <a:pt x="8" y="73"/>
                      </a:lnTo>
                      <a:lnTo>
                        <a:pt x="0" y="73"/>
                      </a:lnTo>
                      <a:lnTo>
                        <a:pt x="4" y="50"/>
                      </a:lnTo>
                      <a:lnTo>
                        <a:pt x="4" y="53"/>
                      </a:lnTo>
                      <a:lnTo>
                        <a:pt x="20" y="55"/>
                      </a:lnTo>
                      <a:lnTo>
                        <a:pt x="31" y="42"/>
                      </a:lnTo>
                      <a:lnTo>
                        <a:pt x="42" y="39"/>
                      </a:lnTo>
                      <a:lnTo>
                        <a:pt x="44" y="33"/>
                      </a:lnTo>
                      <a:lnTo>
                        <a:pt x="51" y="30"/>
                      </a:lnTo>
                      <a:lnTo>
                        <a:pt x="35" y="11"/>
                      </a:lnTo>
                      <a:lnTo>
                        <a:pt x="62" y="6"/>
                      </a:lnTo>
                      <a:lnTo>
                        <a:pt x="68" y="0"/>
                      </a:lnTo>
                      <a:lnTo>
                        <a:pt x="91" y="8"/>
                      </a:lnTo>
                      <a:lnTo>
                        <a:pt x="108" y="19"/>
                      </a:lnTo>
                      <a:lnTo>
                        <a:pt x="124" y="26"/>
                      </a:lnTo>
                      <a:lnTo>
                        <a:pt x="128" y="31"/>
                      </a:lnTo>
                      <a:lnTo>
                        <a:pt x="135" y="33"/>
                      </a:lnTo>
                      <a:lnTo>
                        <a:pt x="137" y="46"/>
                      </a:lnTo>
                      <a:lnTo>
                        <a:pt x="155" y="53"/>
                      </a:lnTo>
                      <a:lnTo>
                        <a:pt x="166" y="61"/>
                      </a:lnTo>
                      <a:lnTo>
                        <a:pt x="183" y="55"/>
                      </a:lnTo>
                      <a:lnTo>
                        <a:pt x="193" y="59"/>
                      </a:lnTo>
                      <a:lnTo>
                        <a:pt x="199" y="64"/>
                      </a:lnTo>
                      <a:lnTo>
                        <a:pt x="208" y="64"/>
                      </a:lnTo>
                      <a:lnTo>
                        <a:pt x="214" y="77"/>
                      </a:lnTo>
                      <a:lnTo>
                        <a:pt x="223" y="84"/>
                      </a:lnTo>
                      <a:lnTo>
                        <a:pt x="224" y="90"/>
                      </a:lnTo>
                      <a:lnTo>
                        <a:pt x="235" y="95"/>
                      </a:lnTo>
                      <a:lnTo>
                        <a:pt x="237" y="104"/>
                      </a:lnTo>
                      <a:lnTo>
                        <a:pt x="235" y="112"/>
                      </a:lnTo>
                      <a:lnTo>
                        <a:pt x="245" y="130"/>
                      </a:lnTo>
                      <a:lnTo>
                        <a:pt x="250" y="132"/>
                      </a:lnTo>
                      <a:lnTo>
                        <a:pt x="259" y="146"/>
                      </a:lnTo>
                      <a:lnTo>
                        <a:pt x="265" y="159"/>
                      </a:lnTo>
                      <a:lnTo>
                        <a:pt x="310" y="166"/>
                      </a:lnTo>
                      <a:lnTo>
                        <a:pt x="314" y="163"/>
                      </a:lnTo>
                      <a:lnTo>
                        <a:pt x="321" y="175"/>
                      </a:lnTo>
                      <a:lnTo>
                        <a:pt x="310" y="208"/>
                      </a:lnTo>
                      <a:lnTo>
                        <a:pt x="265" y="223"/>
                      </a:lnTo>
                      <a:lnTo>
                        <a:pt x="215" y="236"/>
                      </a:lnTo>
                      <a:lnTo>
                        <a:pt x="177" y="278"/>
                      </a:lnTo>
                      <a:lnTo>
                        <a:pt x="177" y="261"/>
                      </a:lnTo>
                      <a:lnTo>
                        <a:pt x="150" y="250"/>
                      </a:lnTo>
                      <a:lnTo>
                        <a:pt x="133" y="254"/>
                      </a:lnTo>
                      <a:lnTo>
                        <a:pt x="122" y="265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5" name=""/>
                <p:cNvSpPr/>
                <p:nvPr/>
              </p:nvSpPr>
              <p:spPr>
                <a:xfrm>
                  <a:off x="4994280" y="3843360"/>
                  <a:ext cx="509400" cy="441360"/>
                </a:xfrm>
                <a:custGeom>
                  <a:avLst/>
                  <a:gdLst/>
                  <a:ahLst/>
                  <a:rect l="l" t="t" r="r" b="b"/>
                  <a:pathLst>
                    <a:path w="321" h="278">
                      <a:moveTo>
                        <a:pt x="122" y="265"/>
                      </a:moveTo>
                      <a:lnTo>
                        <a:pt x="115" y="247"/>
                      </a:lnTo>
                      <a:lnTo>
                        <a:pt x="106" y="239"/>
                      </a:lnTo>
                      <a:lnTo>
                        <a:pt x="99" y="228"/>
                      </a:lnTo>
                      <a:lnTo>
                        <a:pt x="95" y="216"/>
                      </a:lnTo>
                      <a:lnTo>
                        <a:pt x="86" y="206"/>
                      </a:lnTo>
                      <a:lnTo>
                        <a:pt x="71" y="197"/>
                      </a:lnTo>
                      <a:lnTo>
                        <a:pt x="66" y="177"/>
                      </a:lnTo>
                      <a:lnTo>
                        <a:pt x="66" y="168"/>
                      </a:lnTo>
                      <a:lnTo>
                        <a:pt x="57" y="146"/>
                      </a:lnTo>
                      <a:lnTo>
                        <a:pt x="48" y="137"/>
                      </a:lnTo>
                      <a:lnTo>
                        <a:pt x="42" y="137"/>
                      </a:lnTo>
                      <a:lnTo>
                        <a:pt x="35" y="119"/>
                      </a:lnTo>
                      <a:lnTo>
                        <a:pt x="8" y="73"/>
                      </a:lnTo>
                      <a:lnTo>
                        <a:pt x="0" y="73"/>
                      </a:lnTo>
                      <a:lnTo>
                        <a:pt x="4" y="50"/>
                      </a:lnTo>
                      <a:lnTo>
                        <a:pt x="4" y="53"/>
                      </a:lnTo>
                      <a:lnTo>
                        <a:pt x="20" y="55"/>
                      </a:lnTo>
                      <a:lnTo>
                        <a:pt x="31" y="42"/>
                      </a:lnTo>
                      <a:lnTo>
                        <a:pt x="42" y="39"/>
                      </a:lnTo>
                      <a:lnTo>
                        <a:pt x="44" y="33"/>
                      </a:lnTo>
                      <a:lnTo>
                        <a:pt x="51" y="30"/>
                      </a:lnTo>
                      <a:lnTo>
                        <a:pt x="35" y="11"/>
                      </a:lnTo>
                      <a:lnTo>
                        <a:pt x="62" y="6"/>
                      </a:lnTo>
                      <a:lnTo>
                        <a:pt x="68" y="0"/>
                      </a:lnTo>
                      <a:lnTo>
                        <a:pt x="91" y="8"/>
                      </a:lnTo>
                      <a:lnTo>
                        <a:pt x="108" y="19"/>
                      </a:lnTo>
                      <a:lnTo>
                        <a:pt x="124" y="26"/>
                      </a:lnTo>
                      <a:lnTo>
                        <a:pt x="128" y="31"/>
                      </a:lnTo>
                      <a:lnTo>
                        <a:pt x="135" y="33"/>
                      </a:lnTo>
                      <a:lnTo>
                        <a:pt x="137" y="46"/>
                      </a:lnTo>
                      <a:lnTo>
                        <a:pt x="155" y="53"/>
                      </a:lnTo>
                      <a:lnTo>
                        <a:pt x="166" y="61"/>
                      </a:lnTo>
                      <a:lnTo>
                        <a:pt x="183" y="55"/>
                      </a:lnTo>
                      <a:lnTo>
                        <a:pt x="193" y="59"/>
                      </a:lnTo>
                      <a:lnTo>
                        <a:pt x="199" y="64"/>
                      </a:lnTo>
                      <a:lnTo>
                        <a:pt x="208" y="64"/>
                      </a:lnTo>
                      <a:lnTo>
                        <a:pt x="214" y="77"/>
                      </a:lnTo>
                      <a:lnTo>
                        <a:pt x="223" y="84"/>
                      </a:lnTo>
                      <a:lnTo>
                        <a:pt x="224" y="90"/>
                      </a:lnTo>
                      <a:lnTo>
                        <a:pt x="235" y="95"/>
                      </a:lnTo>
                      <a:lnTo>
                        <a:pt x="237" y="104"/>
                      </a:lnTo>
                      <a:lnTo>
                        <a:pt x="235" y="112"/>
                      </a:lnTo>
                      <a:lnTo>
                        <a:pt x="245" y="130"/>
                      </a:lnTo>
                      <a:lnTo>
                        <a:pt x="250" y="132"/>
                      </a:lnTo>
                      <a:lnTo>
                        <a:pt x="259" y="146"/>
                      </a:lnTo>
                      <a:lnTo>
                        <a:pt x="265" y="159"/>
                      </a:lnTo>
                      <a:lnTo>
                        <a:pt x="310" y="166"/>
                      </a:lnTo>
                      <a:lnTo>
                        <a:pt x="314" y="163"/>
                      </a:lnTo>
                      <a:lnTo>
                        <a:pt x="321" y="175"/>
                      </a:lnTo>
                      <a:lnTo>
                        <a:pt x="310" y="208"/>
                      </a:lnTo>
                      <a:lnTo>
                        <a:pt x="265" y="223"/>
                      </a:lnTo>
                      <a:lnTo>
                        <a:pt x="215" y="236"/>
                      </a:lnTo>
                      <a:lnTo>
                        <a:pt x="177" y="278"/>
                      </a:lnTo>
                      <a:lnTo>
                        <a:pt x="177" y="261"/>
                      </a:lnTo>
                      <a:lnTo>
                        <a:pt x="150" y="250"/>
                      </a:lnTo>
                      <a:lnTo>
                        <a:pt x="133" y="254"/>
                      </a:lnTo>
                      <a:lnTo>
                        <a:pt x="122" y="265"/>
                      </a:lnTo>
                      <a:lnTo>
                        <a:pt x="122" y="265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6" name=""/>
                <p:cNvSpPr/>
                <p:nvPr/>
              </p:nvSpPr>
              <p:spPr>
                <a:xfrm>
                  <a:off x="5014800" y="3693960"/>
                  <a:ext cx="171360" cy="147600"/>
                </a:xfrm>
                <a:custGeom>
                  <a:avLst/>
                  <a:gdLst/>
                  <a:ahLst/>
                  <a:rect l="l" t="t" r="r" b="b"/>
                  <a:pathLst>
                    <a:path w="108" h="93">
                      <a:moveTo>
                        <a:pt x="47" y="74"/>
                      </a:moveTo>
                      <a:lnTo>
                        <a:pt x="15" y="93"/>
                      </a:lnTo>
                      <a:lnTo>
                        <a:pt x="4" y="85"/>
                      </a:lnTo>
                      <a:lnTo>
                        <a:pt x="0" y="85"/>
                      </a:lnTo>
                      <a:lnTo>
                        <a:pt x="0" y="76"/>
                      </a:lnTo>
                      <a:lnTo>
                        <a:pt x="7" y="71"/>
                      </a:lnTo>
                      <a:lnTo>
                        <a:pt x="7" y="65"/>
                      </a:lnTo>
                      <a:lnTo>
                        <a:pt x="13" y="63"/>
                      </a:lnTo>
                      <a:lnTo>
                        <a:pt x="13" y="62"/>
                      </a:lnTo>
                      <a:lnTo>
                        <a:pt x="18" y="58"/>
                      </a:lnTo>
                      <a:lnTo>
                        <a:pt x="13" y="52"/>
                      </a:lnTo>
                      <a:lnTo>
                        <a:pt x="15" y="49"/>
                      </a:lnTo>
                      <a:lnTo>
                        <a:pt x="7" y="49"/>
                      </a:lnTo>
                      <a:lnTo>
                        <a:pt x="7" y="29"/>
                      </a:lnTo>
                      <a:lnTo>
                        <a:pt x="7" y="25"/>
                      </a:lnTo>
                      <a:lnTo>
                        <a:pt x="11" y="27"/>
                      </a:lnTo>
                      <a:lnTo>
                        <a:pt x="13" y="21"/>
                      </a:lnTo>
                      <a:lnTo>
                        <a:pt x="18" y="20"/>
                      </a:lnTo>
                      <a:lnTo>
                        <a:pt x="16" y="16"/>
                      </a:lnTo>
                      <a:lnTo>
                        <a:pt x="18" y="9"/>
                      </a:lnTo>
                      <a:lnTo>
                        <a:pt x="31" y="12"/>
                      </a:lnTo>
                      <a:lnTo>
                        <a:pt x="44" y="7"/>
                      </a:lnTo>
                      <a:lnTo>
                        <a:pt x="57" y="10"/>
                      </a:lnTo>
                      <a:lnTo>
                        <a:pt x="80" y="1"/>
                      </a:lnTo>
                      <a:lnTo>
                        <a:pt x="95" y="3"/>
                      </a:lnTo>
                      <a:lnTo>
                        <a:pt x="102" y="0"/>
                      </a:lnTo>
                      <a:lnTo>
                        <a:pt x="108" y="1"/>
                      </a:lnTo>
                      <a:lnTo>
                        <a:pt x="98" y="12"/>
                      </a:lnTo>
                      <a:lnTo>
                        <a:pt x="89" y="16"/>
                      </a:lnTo>
                      <a:lnTo>
                        <a:pt x="87" y="47"/>
                      </a:lnTo>
                      <a:lnTo>
                        <a:pt x="84" y="52"/>
                      </a:lnTo>
                      <a:lnTo>
                        <a:pt x="47" y="74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7" name=""/>
                <p:cNvSpPr/>
                <p:nvPr/>
              </p:nvSpPr>
              <p:spPr>
                <a:xfrm>
                  <a:off x="5014800" y="3693960"/>
                  <a:ext cx="171360" cy="147600"/>
                </a:xfrm>
                <a:custGeom>
                  <a:avLst/>
                  <a:gdLst/>
                  <a:ahLst/>
                  <a:rect l="l" t="t" r="r" b="b"/>
                  <a:pathLst>
                    <a:path w="108" h="93">
                      <a:moveTo>
                        <a:pt x="47" y="74"/>
                      </a:moveTo>
                      <a:lnTo>
                        <a:pt x="15" y="93"/>
                      </a:lnTo>
                      <a:lnTo>
                        <a:pt x="4" y="85"/>
                      </a:lnTo>
                      <a:lnTo>
                        <a:pt x="0" y="85"/>
                      </a:lnTo>
                      <a:lnTo>
                        <a:pt x="0" y="76"/>
                      </a:lnTo>
                      <a:lnTo>
                        <a:pt x="7" y="71"/>
                      </a:lnTo>
                      <a:lnTo>
                        <a:pt x="7" y="65"/>
                      </a:lnTo>
                      <a:lnTo>
                        <a:pt x="13" y="63"/>
                      </a:lnTo>
                      <a:lnTo>
                        <a:pt x="13" y="62"/>
                      </a:lnTo>
                      <a:lnTo>
                        <a:pt x="18" y="58"/>
                      </a:lnTo>
                      <a:lnTo>
                        <a:pt x="13" y="52"/>
                      </a:lnTo>
                      <a:lnTo>
                        <a:pt x="15" y="49"/>
                      </a:lnTo>
                      <a:lnTo>
                        <a:pt x="7" y="49"/>
                      </a:lnTo>
                      <a:lnTo>
                        <a:pt x="7" y="29"/>
                      </a:lnTo>
                      <a:lnTo>
                        <a:pt x="7" y="25"/>
                      </a:lnTo>
                      <a:lnTo>
                        <a:pt x="11" y="27"/>
                      </a:lnTo>
                      <a:lnTo>
                        <a:pt x="13" y="21"/>
                      </a:lnTo>
                      <a:lnTo>
                        <a:pt x="18" y="20"/>
                      </a:lnTo>
                      <a:lnTo>
                        <a:pt x="16" y="16"/>
                      </a:lnTo>
                      <a:lnTo>
                        <a:pt x="18" y="9"/>
                      </a:lnTo>
                      <a:lnTo>
                        <a:pt x="31" y="12"/>
                      </a:lnTo>
                      <a:lnTo>
                        <a:pt x="44" y="7"/>
                      </a:lnTo>
                      <a:lnTo>
                        <a:pt x="57" y="10"/>
                      </a:lnTo>
                      <a:lnTo>
                        <a:pt x="80" y="1"/>
                      </a:lnTo>
                      <a:lnTo>
                        <a:pt x="95" y="3"/>
                      </a:lnTo>
                      <a:lnTo>
                        <a:pt x="102" y="0"/>
                      </a:lnTo>
                      <a:lnTo>
                        <a:pt x="108" y="1"/>
                      </a:lnTo>
                      <a:lnTo>
                        <a:pt x="98" y="12"/>
                      </a:lnTo>
                      <a:lnTo>
                        <a:pt x="89" y="16"/>
                      </a:lnTo>
                      <a:lnTo>
                        <a:pt x="87" y="47"/>
                      </a:lnTo>
                      <a:lnTo>
                        <a:pt x="84" y="52"/>
                      </a:lnTo>
                      <a:lnTo>
                        <a:pt x="47" y="74"/>
                      </a:lnTo>
                      <a:lnTo>
                        <a:pt x="47" y="7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8" name=""/>
                <p:cNvSpPr/>
                <p:nvPr/>
              </p:nvSpPr>
              <p:spPr>
                <a:xfrm>
                  <a:off x="5391000" y="4014720"/>
                  <a:ext cx="127080" cy="92160"/>
                </a:xfrm>
                <a:custGeom>
                  <a:avLst/>
                  <a:gdLst/>
                  <a:ahLst/>
                  <a:rect l="l" t="t" r="r" b="b"/>
                  <a:pathLst>
                    <a:path w="80" h="58">
                      <a:moveTo>
                        <a:pt x="80" y="18"/>
                      </a:moveTo>
                      <a:lnTo>
                        <a:pt x="78" y="7"/>
                      </a:lnTo>
                      <a:lnTo>
                        <a:pt x="77" y="5"/>
                      </a:lnTo>
                      <a:lnTo>
                        <a:pt x="77" y="0"/>
                      </a:lnTo>
                      <a:lnTo>
                        <a:pt x="51" y="25"/>
                      </a:lnTo>
                      <a:lnTo>
                        <a:pt x="51" y="29"/>
                      </a:lnTo>
                      <a:lnTo>
                        <a:pt x="44" y="33"/>
                      </a:lnTo>
                      <a:lnTo>
                        <a:pt x="24" y="31"/>
                      </a:lnTo>
                      <a:lnTo>
                        <a:pt x="18" y="33"/>
                      </a:lnTo>
                      <a:lnTo>
                        <a:pt x="11" y="33"/>
                      </a:lnTo>
                      <a:lnTo>
                        <a:pt x="9" y="29"/>
                      </a:lnTo>
                      <a:lnTo>
                        <a:pt x="5" y="29"/>
                      </a:lnTo>
                      <a:lnTo>
                        <a:pt x="5" y="24"/>
                      </a:lnTo>
                      <a:lnTo>
                        <a:pt x="0" y="24"/>
                      </a:lnTo>
                      <a:lnTo>
                        <a:pt x="9" y="38"/>
                      </a:lnTo>
                      <a:lnTo>
                        <a:pt x="15" y="51"/>
                      </a:lnTo>
                      <a:lnTo>
                        <a:pt x="60" y="58"/>
                      </a:lnTo>
                      <a:lnTo>
                        <a:pt x="64" y="55"/>
                      </a:lnTo>
                      <a:lnTo>
                        <a:pt x="66" y="35"/>
                      </a:lnTo>
                      <a:lnTo>
                        <a:pt x="75" y="33"/>
                      </a:lnTo>
                      <a:lnTo>
                        <a:pt x="71" y="20"/>
                      </a:lnTo>
                      <a:lnTo>
                        <a:pt x="80" y="18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360" bIns="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9" name=""/>
                <p:cNvSpPr/>
                <p:nvPr/>
              </p:nvSpPr>
              <p:spPr>
                <a:xfrm>
                  <a:off x="5391000" y="4014720"/>
                  <a:ext cx="127080" cy="92160"/>
                </a:xfrm>
                <a:custGeom>
                  <a:avLst/>
                  <a:gdLst/>
                  <a:ahLst/>
                  <a:rect l="l" t="t" r="r" b="b"/>
                  <a:pathLst>
                    <a:path w="80" h="58">
                      <a:moveTo>
                        <a:pt x="80" y="18"/>
                      </a:moveTo>
                      <a:lnTo>
                        <a:pt x="78" y="7"/>
                      </a:lnTo>
                      <a:lnTo>
                        <a:pt x="77" y="5"/>
                      </a:lnTo>
                      <a:lnTo>
                        <a:pt x="77" y="0"/>
                      </a:lnTo>
                      <a:lnTo>
                        <a:pt x="51" y="25"/>
                      </a:lnTo>
                      <a:lnTo>
                        <a:pt x="51" y="29"/>
                      </a:lnTo>
                      <a:lnTo>
                        <a:pt x="44" y="33"/>
                      </a:lnTo>
                      <a:lnTo>
                        <a:pt x="24" y="31"/>
                      </a:lnTo>
                      <a:lnTo>
                        <a:pt x="18" y="33"/>
                      </a:lnTo>
                      <a:lnTo>
                        <a:pt x="11" y="33"/>
                      </a:lnTo>
                      <a:lnTo>
                        <a:pt x="9" y="29"/>
                      </a:lnTo>
                      <a:lnTo>
                        <a:pt x="5" y="29"/>
                      </a:lnTo>
                      <a:lnTo>
                        <a:pt x="5" y="24"/>
                      </a:lnTo>
                      <a:lnTo>
                        <a:pt x="0" y="24"/>
                      </a:lnTo>
                      <a:lnTo>
                        <a:pt x="9" y="38"/>
                      </a:lnTo>
                      <a:lnTo>
                        <a:pt x="15" y="51"/>
                      </a:lnTo>
                      <a:lnTo>
                        <a:pt x="60" y="58"/>
                      </a:lnTo>
                      <a:lnTo>
                        <a:pt x="64" y="55"/>
                      </a:lnTo>
                      <a:lnTo>
                        <a:pt x="66" y="35"/>
                      </a:lnTo>
                      <a:lnTo>
                        <a:pt x="75" y="33"/>
                      </a:lnTo>
                      <a:lnTo>
                        <a:pt x="71" y="20"/>
                      </a:lnTo>
                      <a:lnTo>
                        <a:pt x="80" y="18"/>
                      </a:lnTo>
                      <a:lnTo>
                        <a:pt x="80" y="18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360" bIns="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30" name=""/>
                <p:cNvSpPr/>
                <p:nvPr/>
              </p:nvSpPr>
              <p:spPr>
                <a:xfrm>
                  <a:off x="4786200" y="3546360"/>
                  <a:ext cx="73080" cy="60480"/>
                </a:xfrm>
                <a:custGeom>
                  <a:avLst/>
                  <a:gdLst/>
                  <a:ahLst/>
                  <a:rect l="l" t="t" r="r" b="b"/>
                  <a:pathLst>
                    <a:path w="46" h="38">
                      <a:moveTo>
                        <a:pt x="31" y="1"/>
                      </a:moveTo>
                      <a:lnTo>
                        <a:pt x="18" y="0"/>
                      </a:lnTo>
                      <a:lnTo>
                        <a:pt x="4" y="3"/>
                      </a:lnTo>
                      <a:lnTo>
                        <a:pt x="7" y="10"/>
                      </a:lnTo>
                      <a:lnTo>
                        <a:pt x="0" y="25"/>
                      </a:lnTo>
                      <a:lnTo>
                        <a:pt x="9" y="27"/>
                      </a:lnTo>
                      <a:lnTo>
                        <a:pt x="4" y="32"/>
                      </a:lnTo>
                      <a:lnTo>
                        <a:pt x="4" y="38"/>
                      </a:lnTo>
                      <a:lnTo>
                        <a:pt x="24" y="20"/>
                      </a:lnTo>
                      <a:lnTo>
                        <a:pt x="44" y="20"/>
                      </a:lnTo>
                      <a:lnTo>
                        <a:pt x="46" y="14"/>
                      </a:lnTo>
                      <a:lnTo>
                        <a:pt x="33" y="9"/>
                      </a:lnTo>
                      <a:lnTo>
                        <a:pt x="31" y="1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680" bIns="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31" name=""/>
                <p:cNvSpPr/>
                <p:nvPr/>
              </p:nvSpPr>
              <p:spPr>
                <a:xfrm>
                  <a:off x="4786200" y="3546360"/>
                  <a:ext cx="73080" cy="60480"/>
                </a:xfrm>
                <a:custGeom>
                  <a:avLst/>
                  <a:gdLst/>
                  <a:ahLst/>
                  <a:rect l="l" t="t" r="r" b="b"/>
                  <a:pathLst>
                    <a:path w="46" h="38">
                      <a:moveTo>
                        <a:pt x="31" y="1"/>
                      </a:moveTo>
                      <a:lnTo>
                        <a:pt x="18" y="0"/>
                      </a:lnTo>
                      <a:lnTo>
                        <a:pt x="4" y="3"/>
                      </a:lnTo>
                      <a:lnTo>
                        <a:pt x="7" y="10"/>
                      </a:lnTo>
                      <a:lnTo>
                        <a:pt x="0" y="25"/>
                      </a:lnTo>
                      <a:lnTo>
                        <a:pt x="9" y="27"/>
                      </a:lnTo>
                      <a:lnTo>
                        <a:pt x="4" y="32"/>
                      </a:lnTo>
                      <a:lnTo>
                        <a:pt x="4" y="38"/>
                      </a:lnTo>
                      <a:lnTo>
                        <a:pt x="24" y="20"/>
                      </a:lnTo>
                      <a:lnTo>
                        <a:pt x="44" y="20"/>
                      </a:lnTo>
                      <a:lnTo>
                        <a:pt x="46" y="14"/>
                      </a:lnTo>
                      <a:lnTo>
                        <a:pt x="33" y="9"/>
                      </a:lnTo>
                      <a:lnTo>
                        <a:pt x="31" y="1"/>
                      </a:lnTo>
                      <a:lnTo>
                        <a:pt x="31" y="1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680" bIns="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32" name=""/>
                <p:cNvSpPr/>
                <p:nvPr/>
              </p:nvSpPr>
              <p:spPr>
                <a:xfrm>
                  <a:off x="4789440" y="3546360"/>
                  <a:ext cx="450720" cy="190440"/>
                </a:xfrm>
                <a:custGeom>
                  <a:avLst/>
                  <a:gdLst/>
                  <a:ahLst/>
                  <a:rect l="l" t="t" r="r" b="b"/>
                  <a:pathLst>
                    <a:path w="284" h="120">
                      <a:moveTo>
                        <a:pt x="3" y="40"/>
                      </a:moveTo>
                      <a:lnTo>
                        <a:pt x="9" y="34"/>
                      </a:lnTo>
                      <a:lnTo>
                        <a:pt x="25" y="32"/>
                      </a:lnTo>
                      <a:lnTo>
                        <a:pt x="23" y="31"/>
                      </a:lnTo>
                      <a:lnTo>
                        <a:pt x="42" y="32"/>
                      </a:lnTo>
                      <a:lnTo>
                        <a:pt x="44" y="32"/>
                      </a:lnTo>
                      <a:lnTo>
                        <a:pt x="42" y="27"/>
                      </a:lnTo>
                      <a:lnTo>
                        <a:pt x="44" y="27"/>
                      </a:lnTo>
                      <a:lnTo>
                        <a:pt x="56" y="25"/>
                      </a:lnTo>
                      <a:lnTo>
                        <a:pt x="47" y="23"/>
                      </a:lnTo>
                      <a:lnTo>
                        <a:pt x="44" y="20"/>
                      </a:lnTo>
                      <a:lnTo>
                        <a:pt x="47" y="16"/>
                      </a:lnTo>
                      <a:lnTo>
                        <a:pt x="76" y="20"/>
                      </a:lnTo>
                      <a:lnTo>
                        <a:pt x="95" y="5"/>
                      </a:lnTo>
                      <a:lnTo>
                        <a:pt x="109" y="0"/>
                      </a:lnTo>
                      <a:lnTo>
                        <a:pt x="137" y="0"/>
                      </a:lnTo>
                      <a:lnTo>
                        <a:pt x="144" y="7"/>
                      </a:lnTo>
                      <a:lnTo>
                        <a:pt x="151" y="5"/>
                      </a:lnTo>
                      <a:lnTo>
                        <a:pt x="155" y="14"/>
                      </a:lnTo>
                      <a:lnTo>
                        <a:pt x="180" y="23"/>
                      </a:lnTo>
                      <a:lnTo>
                        <a:pt x="200" y="18"/>
                      </a:lnTo>
                      <a:lnTo>
                        <a:pt x="217" y="20"/>
                      </a:lnTo>
                      <a:lnTo>
                        <a:pt x="233" y="7"/>
                      </a:lnTo>
                      <a:lnTo>
                        <a:pt x="246" y="10"/>
                      </a:lnTo>
                      <a:lnTo>
                        <a:pt x="253" y="9"/>
                      </a:lnTo>
                      <a:lnTo>
                        <a:pt x="264" y="20"/>
                      </a:lnTo>
                      <a:lnTo>
                        <a:pt x="270" y="36"/>
                      </a:lnTo>
                      <a:lnTo>
                        <a:pt x="281" y="43"/>
                      </a:lnTo>
                      <a:lnTo>
                        <a:pt x="273" y="52"/>
                      </a:lnTo>
                      <a:lnTo>
                        <a:pt x="277" y="60"/>
                      </a:lnTo>
                      <a:lnTo>
                        <a:pt x="277" y="82"/>
                      </a:lnTo>
                      <a:lnTo>
                        <a:pt x="284" y="89"/>
                      </a:lnTo>
                      <a:lnTo>
                        <a:pt x="284" y="94"/>
                      </a:lnTo>
                      <a:lnTo>
                        <a:pt x="277" y="94"/>
                      </a:lnTo>
                      <a:lnTo>
                        <a:pt x="275" y="93"/>
                      </a:lnTo>
                      <a:lnTo>
                        <a:pt x="257" y="89"/>
                      </a:lnTo>
                      <a:lnTo>
                        <a:pt x="250" y="94"/>
                      </a:lnTo>
                      <a:lnTo>
                        <a:pt x="244" y="93"/>
                      </a:lnTo>
                      <a:lnTo>
                        <a:pt x="237" y="96"/>
                      </a:lnTo>
                      <a:lnTo>
                        <a:pt x="222" y="94"/>
                      </a:lnTo>
                      <a:lnTo>
                        <a:pt x="199" y="103"/>
                      </a:lnTo>
                      <a:lnTo>
                        <a:pt x="186" y="100"/>
                      </a:lnTo>
                      <a:lnTo>
                        <a:pt x="173" y="105"/>
                      </a:lnTo>
                      <a:lnTo>
                        <a:pt x="160" y="102"/>
                      </a:lnTo>
                      <a:lnTo>
                        <a:pt x="158" y="109"/>
                      </a:lnTo>
                      <a:lnTo>
                        <a:pt x="160" y="113"/>
                      </a:lnTo>
                      <a:lnTo>
                        <a:pt x="155" y="114"/>
                      </a:lnTo>
                      <a:lnTo>
                        <a:pt x="153" y="120"/>
                      </a:lnTo>
                      <a:lnTo>
                        <a:pt x="149" y="118"/>
                      </a:lnTo>
                      <a:lnTo>
                        <a:pt x="149" y="109"/>
                      </a:lnTo>
                      <a:lnTo>
                        <a:pt x="153" y="103"/>
                      </a:lnTo>
                      <a:lnTo>
                        <a:pt x="149" y="102"/>
                      </a:lnTo>
                      <a:lnTo>
                        <a:pt x="142" y="107"/>
                      </a:lnTo>
                      <a:lnTo>
                        <a:pt x="133" y="103"/>
                      </a:lnTo>
                      <a:lnTo>
                        <a:pt x="127" y="103"/>
                      </a:lnTo>
                      <a:lnTo>
                        <a:pt x="122" y="111"/>
                      </a:lnTo>
                      <a:lnTo>
                        <a:pt x="102" y="116"/>
                      </a:lnTo>
                      <a:lnTo>
                        <a:pt x="73" y="100"/>
                      </a:lnTo>
                      <a:lnTo>
                        <a:pt x="67" y="102"/>
                      </a:lnTo>
                      <a:lnTo>
                        <a:pt x="67" y="113"/>
                      </a:lnTo>
                      <a:lnTo>
                        <a:pt x="56" y="114"/>
                      </a:lnTo>
                      <a:lnTo>
                        <a:pt x="47" y="113"/>
                      </a:lnTo>
                      <a:lnTo>
                        <a:pt x="45" y="103"/>
                      </a:lnTo>
                      <a:lnTo>
                        <a:pt x="42" y="105"/>
                      </a:lnTo>
                      <a:lnTo>
                        <a:pt x="36" y="102"/>
                      </a:lnTo>
                      <a:lnTo>
                        <a:pt x="29" y="105"/>
                      </a:lnTo>
                      <a:lnTo>
                        <a:pt x="29" y="103"/>
                      </a:lnTo>
                      <a:lnTo>
                        <a:pt x="20" y="105"/>
                      </a:lnTo>
                      <a:lnTo>
                        <a:pt x="33" y="98"/>
                      </a:lnTo>
                      <a:lnTo>
                        <a:pt x="18" y="98"/>
                      </a:lnTo>
                      <a:lnTo>
                        <a:pt x="22" y="94"/>
                      </a:lnTo>
                      <a:lnTo>
                        <a:pt x="16" y="91"/>
                      </a:lnTo>
                      <a:lnTo>
                        <a:pt x="18" y="87"/>
                      </a:lnTo>
                      <a:lnTo>
                        <a:pt x="14" y="85"/>
                      </a:lnTo>
                      <a:lnTo>
                        <a:pt x="16" y="78"/>
                      </a:lnTo>
                      <a:lnTo>
                        <a:pt x="2" y="74"/>
                      </a:lnTo>
                      <a:lnTo>
                        <a:pt x="5" y="67"/>
                      </a:lnTo>
                      <a:lnTo>
                        <a:pt x="7" y="71"/>
                      </a:lnTo>
                      <a:lnTo>
                        <a:pt x="16" y="71"/>
                      </a:lnTo>
                      <a:lnTo>
                        <a:pt x="9" y="67"/>
                      </a:lnTo>
                      <a:lnTo>
                        <a:pt x="13" y="63"/>
                      </a:lnTo>
                      <a:lnTo>
                        <a:pt x="9" y="56"/>
                      </a:lnTo>
                      <a:lnTo>
                        <a:pt x="11" y="49"/>
                      </a:lnTo>
                      <a:lnTo>
                        <a:pt x="0" y="51"/>
                      </a:lnTo>
                      <a:lnTo>
                        <a:pt x="3" y="4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33" name=""/>
                <p:cNvSpPr/>
                <p:nvPr/>
              </p:nvSpPr>
              <p:spPr>
                <a:xfrm>
                  <a:off x="4789440" y="3546360"/>
                  <a:ext cx="450720" cy="190440"/>
                </a:xfrm>
                <a:custGeom>
                  <a:avLst/>
                  <a:gdLst/>
                  <a:ahLst/>
                  <a:rect l="l" t="t" r="r" b="b"/>
                  <a:pathLst>
                    <a:path w="284" h="120">
                      <a:moveTo>
                        <a:pt x="3" y="40"/>
                      </a:moveTo>
                      <a:lnTo>
                        <a:pt x="9" y="34"/>
                      </a:lnTo>
                      <a:lnTo>
                        <a:pt x="25" y="32"/>
                      </a:lnTo>
                      <a:lnTo>
                        <a:pt x="23" y="31"/>
                      </a:lnTo>
                      <a:lnTo>
                        <a:pt x="42" y="32"/>
                      </a:lnTo>
                      <a:lnTo>
                        <a:pt x="44" y="32"/>
                      </a:lnTo>
                      <a:lnTo>
                        <a:pt x="42" y="27"/>
                      </a:lnTo>
                      <a:lnTo>
                        <a:pt x="44" y="27"/>
                      </a:lnTo>
                      <a:lnTo>
                        <a:pt x="56" y="25"/>
                      </a:lnTo>
                      <a:lnTo>
                        <a:pt x="47" y="23"/>
                      </a:lnTo>
                      <a:lnTo>
                        <a:pt x="44" y="20"/>
                      </a:lnTo>
                      <a:lnTo>
                        <a:pt x="47" y="16"/>
                      </a:lnTo>
                      <a:lnTo>
                        <a:pt x="76" y="20"/>
                      </a:lnTo>
                      <a:lnTo>
                        <a:pt x="95" y="5"/>
                      </a:lnTo>
                      <a:lnTo>
                        <a:pt x="109" y="0"/>
                      </a:lnTo>
                      <a:lnTo>
                        <a:pt x="137" y="0"/>
                      </a:lnTo>
                      <a:lnTo>
                        <a:pt x="144" y="7"/>
                      </a:lnTo>
                      <a:lnTo>
                        <a:pt x="151" y="5"/>
                      </a:lnTo>
                      <a:lnTo>
                        <a:pt x="155" y="14"/>
                      </a:lnTo>
                      <a:lnTo>
                        <a:pt x="180" y="23"/>
                      </a:lnTo>
                      <a:lnTo>
                        <a:pt x="200" y="18"/>
                      </a:lnTo>
                      <a:lnTo>
                        <a:pt x="217" y="20"/>
                      </a:lnTo>
                      <a:lnTo>
                        <a:pt x="233" y="7"/>
                      </a:lnTo>
                      <a:lnTo>
                        <a:pt x="246" y="10"/>
                      </a:lnTo>
                      <a:lnTo>
                        <a:pt x="253" y="9"/>
                      </a:lnTo>
                      <a:lnTo>
                        <a:pt x="264" y="20"/>
                      </a:lnTo>
                      <a:lnTo>
                        <a:pt x="270" y="36"/>
                      </a:lnTo>
                      <a:lnTo>
                        <a:pt x="281" y="43"/>
                      </a:lnTo>
                      <a:lnTo>
                        <a:pt x="273" y="52"/>
                      </a:lnTo>
                      <a:lnTo>
                        <a:pt x="277" y="60"/>
                      </a:lnTo>
                      <a:lnTo>
                        <a:pt x="277" y="82"/>
                      </a:lnTo>
                      <a:lnTo>
                        <a:pt x="284" y="89"/>
                      </a:lnTo>
                      <a:lnTo>
                        <a:pt x="284" y="94"/>
                      </a:lnTo>
                      <a:lnTo>
                        <a:pt x="277" y="94"/>
                      </a:lnTo>
                      <a:lnTo>
                        <a:pt x="275" y="93"/>
                      </a:lnTo>
                      <a:lnTo>
                        <a:pt x="257" y="89"/>
                      </a:lnTo>
                      <a:lnTo>
                        <a:pt x="250" y="94"/>
                      </a:lnTo>
                      <a:lnTo>
                        <a:pt x="244" y="93"/>
                      </a:lnTo>
                      <a:lnTo>
                        <a:pt x="237" y="96"/>
                      </a:lnTo>
                      <a:lnTo>
                        <a:pt x="222" y="94"/>
                      </a:lnTo>
                      <a:lnTo>
                        <a:pt x="199" y="103"/>
                      </a:lnTo>
                      <a:lnTo>
                        <a:pt x="186" y="100"/>
                      </a:lnTo>
                      <a:lnTo>
                        <a:pt x="173" y="105"/>
                      </a:lnTo>
                      <a:lnTo>
                        <a:pt x="160" y="102"/>
                      </a:lnTo>
                      <a:lnTo>
                        <a:pt x="158" y="109"/>
                      </a:lnTo>
                      <a:lnTo>
                        <a:pt x="160" y="113"/>
                      </a:lnTo>
                      <a:lnTo>
                        <a:pt x="155" y="114"/>
                      </a:lnTo>
                      <a:lnTo>
                        <a:pt x="153" y="120"/>
                      </a:lnTo>
                      <a:lnTo>
                        <a:pt x="149" y="118"/>
                      </a:lnTo>
                      <a:lnTo>
                        <a:pt x="149" y="109"/>
                      </a:lnTo>
                      <a:lnTo>
                        <a:pt x="153" y="103"/>
                      </a:lnTo>
                      <a:lnTo>
                        <a:pt x="149" y="102"/>
                      </a:lnTo>
                      <a:lnTo>
                        <a:pt x="142" y="107"/>
                      </a:lnTo>
                      <a:lnTo>
                        <a:pt x="133" y="103"/>
                      </a:lnTo>
                      <a:lnTo>
                        <a:pt x="127" y="103"/>
                      </a:lnTo>
                      <a:lnTo>
                        <a:pt x="122" y="111"/>
                      </a:lnTo>
                      <a:lnTo>
                        <a:pt x="102" y="116"/>
                      </a:lnTo>
                      <a:lnTo>
                        <a:pt x="73" y="100"/>
                      </a:lnTo>
                      <a:lnTo>
                        <a:pt x="67" y="102"/>
                      </a:lnTo>
                      <a:lnTo>
                        <a:pt x="67" y="113"/>
                      </a:lnTo>
                      <a:lnTo>
                        <a:pt x="56" y="114"/>
                      </a:lnTo>
                      <a:lnTo>
                        <a:pt x="47" y="113"/>
                      </a:lnTo>
                      <a:lnTo>
                        <a:pt x="45" y="103"/>
                      </a:lnTo>
                      <a:lnTo>
                        <a:pt x="42" y="105"/>
                      </a:lnTo>
                      <a:lnTo>
                        <a:pt x="36" y="102"/>
                      </a:lnTo>
                      <a:lnTo>
                        <a:pt x="29" y="105"/>
                      </a:lnTo>
                      <a:lnTo>
                        <a:pt x="29" y="103"/>
                      </a:lnTo>
                      <a:lnTo>
                        <a:pt x="20" y="105"/>
                      </a:lnTo>
                      <a:lnTo>
                        <a:pt x="33" y="98"/>
                      </a:lnTo>
                      <a:lnTo>
                        <a:pt x="18" y="98"/>
                      </a:lnTo>
                      <a:lnTo>
                        <a:pt x="22" y="94"/>
                      </a:lnTo>
                      <a:lnTo>
                        <a:pt x="16" y="91"/>
                      </a:lnTo>
                      <a:lnTo>
                        <a:pt x="18" y="87"/>
                      </a:lnTo>
                      <a:lnTo>
                        <a:pt x="14" y="85"/>
                      </a:lnTo>
                      <a:lnTo>
                        <a:pt x="16" y="78"/>
                      </a:lnTo>
                      <a:lnTo>
                        <a:pt x="2" y="74"/>
                      </a:lnTo>
                      <a:lnTo>
                        <a:pt x="5" y="67"/>
                      </a:lnTo>
                      <a:lnTo>
                        <a:pt x="7" y="71"/>
                      </a:lnTo>
                      <a:lnTo>
                        <a:pt x="16" y="71"/>
                      </a:lnTo>
                      <a:lnTo>
                        <a:pt x="9" y="67"/>
                      </a:lnTo>
                      <a:lnTo>
                        <a:pt x="13" y="63"/>
                      </a:lnTo>
                      <a:lnTo>
                        <a:pt x="9" y="56"/>
                      </a:lnTo>
                      <a:lnTo>
                        <a:pt x="11" y="49"/>
                      </a:lnTo>
                      <a:lnTo>
                        <a:pt x="0" y="51"/>
                      </a:lnTo>
                      <a:lnTo>
                        <a:pt x="3" y="40"/>
                      </a:lnTo>
                      <a:lnTo>
                        <a:pt x="3" y="4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34" name=""/>
                <p:cNvSpPr/>
                <p:nvPr/>
              </p:nvSpPr>
              <p:spPr>
                <a:xfrm>
                  <a:off x="5448240" y="4356000"/>
                  <a:ext cx="23760" cy="11160"/>
                </a:xfrm>
                <a:custGeom>
                  <a:avLst/>
                  <a:gdLst/>
                  <a:ahLst/>
                  <a:rect l="l" t="t" r="r" b="b"/>
                  <a:pathLst>
                    <a:path w="15" h="7">
                      <a:moveTo>
                        <a:pt x="15" y="2"/>
                      </a:moveTo>
                      <a:lnTo>
                        <a:pt x="15" y="6"/>
                      </a:lnTo>
                      <a:lnTo>
                        <a:pt x="10" y="7"/>
                      </a:ln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15" y="2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35" name=""/>
                <p:cNvSpPr/>
                <p:nvPr/>
              </p:nvSpPr>
              <p:spPr>
                <a:xfrm>
                  <a:off x="5448240" y="4356000"/>
                  <a:ext cx="23760" cy="11160"/>
                </a:xfrm>
                <a:custGeom>
                  <a:avLst/>
                  <a:gdLst/>
                  <a:ahLst/>
                  <a:rect l="l" t="t" r="r" b="b"/>
                  <a:pathLst>
                    <a:path w="15" h="7">
                      <a:moveTo>
                        <a:pt x="15" y="2"/>
                      </a:moveTo>
                      <a:lnTo>
                        <a:pt x="15" y="6"/>
                      </a:lnTo>
                      <a:lnTo>
                        <a:pt x="10" y="7"/>
                      </a:ln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15" y="2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36" name=""/>
                <p:cNvSpPr/>
                <p:nvPr/>
              </p:nvSpPr>
              <p:spPr>
                <a:xfrm>
                  <a:off x="5186160" y="4197240"/>
                  <a:ext cx="250920" cy="158760"/>
                </a:xfrm>
                <a:custGeom>
                  <a:avLst/>
                  <a:gdLst/>
                  <a:ahLst/>
                  <a:rect l="l" t="t" r="r" b="b"/>
                  <a:pathLst>
                    <a:path w="158" h="100">
                      <a:moveTo>
                        <a:pt x="56" y="55"/>
                      </a:moveTo>
                      <a:lnTo>
                        <a:pt x="94" y="13"/>
                      </a:lnTo>
                      <a:lnTo>
                        <a:pt x="144" y="0"/>
                      </a:lnTo>
                      <a:lnTo>
                        <a:pt x="158" y="38"/>
                      </a:lnTo>
                      <a:lnTo>
                        <a:pt x="149" y="45"/>
                      </a:lnTo>
                      <a:lnTo>
                        <a:pt x="147" y="55"/>
                      </a:lnTo>
                      <a:lnTo>
                        <a:pt x="107" y="69"/>
                      </a:lnTo>
                      <a:lnTo>
                        <a:pt x="98" y="73"/>
                      </a:lnTo>
                      <a:lnTo>
                        <a:pt x="93" y="78"/>
                      </a:lnTo>
                      <a:lnTo>
                        <a:pt x="80" y="82"/>
                      </a:lnTo>
                      <a:lnTo>
                        <a:pt x="63" y="89"/>
                      </a:lnTo>
                      <a:lnTo>
                        <a:pt x="49" y="89"/>
                      </a:lnTo>
                      <a:lnTo>
                        <a:pt x="34" y="100"/>
                      </a:lnTo>
                      <a:lnTo>
                        <a:pt x="14" y="100"/>
                      </a:lnTo>
                      <a:lnTo>
                        <a:pt x="10" y="93"/>
                      </a:lnTo>
                      <a:lnTo>
                        <a:pt x="3" y="64"/>
                      </a:lnTo>
                      <a:lnTo>
                        <a:pt x="0" y="60"/>
                      </a:lnTo>
                      <a:lnTo>
                        <a:pt x="3" y="51"/>
                      </a:lnTo>
                      <a:lnTo>
                        <a:pt x="1" y="42"/>
                      </a:lnTo>
                      <a:lnTo>
                        <a:pt x="12" y="31"/>
                      </a:lnTo>
                      <a:lnTo>
                        <a:pt x="29" y="27"/>
                      </a:lnTo>
                      <a:lnTo>
                        <a:pt x="56" y="38"/>
                      </a:lnTo>
                      <a:lnTo>
                        <a:pt x="56" y="55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37" name=""/>
                <p:cNvSpPr/>
                <p:nvPr/>
              </p:nvSpPr>
              <p:spPr>
                <a:xfrm>
                  <a:off x="5186160" y="4197240"/>
                  <a:ext cx="250920" cy="158760"/>
                </a:xfrm>
                <a:custGeom>
                  <a:avLst/>
                  <a:gdLst/>
                  <a:ahLst/>
                  <a:rect l="l" t="t" r="r" b="b"/>
                  <a:pathLst>
                    <a:path w="158" h="100">
                      <a:moveTo>
                        <a:pt x="56" y="55"/>
                      </a:moveTo>
                      <a:lnTo>
                        <a:pt x="94" y="13"/>
                      </a:lnTo>
                      <a:lnTo>
                        <a:pt x="144" y="0"/>
                      </a:lnTo>
                      <a:lnTo>
                        <a:pt x="158" y="38"/>
                      </a:lnTo>
                      <a:lnTo>
                        <a:pt x="149" y="45"/>
                      </a:lnTo>
                      <a:lnTo>
                        <a:pt x="147" y="55"/>
                      </a:lnTo>
                      <a:lnTo>
                        <a:pt x="107" y="69"/>
                      </a:lnTo>
                      <a:lnTo>
                        <a:pt x="98" y="73"/>
                      </a:lnTo>
                      <a:lnTo>
                        <a:pt x="93" y="78"/>
                      </a:lnTo>
                      <a:lnTo>
                        <a:pt x="80" y="82"/>
                      </a:lnTo>
                      <a:lnTo>
                        <a:pt x="63" y="89"/>
                      </a:lnTo>
                      <a:lnTo>
                        <a:pt x="49" y="89"/>
                      </a:lnTo>
                      <a:lnTo>
                        <a:pt x="34" y="100"/>
                      </a:lnTo>
                      <a:lnTo>
                        <a:pt x="14" y="100"/>
                      </a:lnTo>
                      <a:lnTo>
                        <a:pt x="10" y="93"/>
                      </a:lnTo>
                      <a:lnTo>
                        <a:pt x="3" y="64"/>
                      </a:lnTo>
                      <a:lnTo>
                        <a:pt x="0" y="60"/>
                      </a:lnTo>
                      <a:lnTo>
                        <a:pt x="3" y="51"/>
                      </a:lnTo>
                      <a:lnTo>
                        <a:pt x="1" y="42"/>
                      </a:lnTo>
                      <a:lnTo>
                        <a:pt x="12" y="31"/>
                      </a:lnTo>
                      <a:lnTo>
                        <a:pt x="29" y="27"/>
                      </a:lnTo>
                      <a:lnTo>
                        <a:pt x="56" y="38"/>
                      </a:lnTo>
                      <a:lnTo>
                        <a:pt x="56" y="55"/>
                      </a:lnTo>
                      <a:lnTo>
                        <a:pt x="56" y="55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38" name=""/>
                <p:cNvSpPr/>
                <p:nvPr/>
              </p:nvSpPr>
              <p:spPr>
                <a:xfrm>
                  <a:off x="5495760" y="3990960"/>
                  <a:ext cx="19080" cy="12600"/>
                </a:xfrm>
                <a:custGeom>
                  <a:avLst/>
                  <a:gdLst/>
                  <a:ahLst/>
                  <a:rect l="l" t="t" r="r" b="b"/>
                  <a:pathLst>
                    <a:path w="12" h="8">
                      <a:moveTo>
                        <a:pt x="12" y="0"/>
                      </a:moveTo>
                      <a:lnTo>
                        <a:pt x="7" y="0"/>
                      </a:lnTo>
                      <a:lnTo>
                        <a:pt x="0" y="8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39" name=""/>
                <p:cNvSpPr/>
                <p:nvPr/>
              </p:nvSpPr>
              <p:spPr>
                <a:xfrm>
                  <a:off x="5495760" y="3990960"/>
                  <a:ext cx="19080" cy="12600"/>
                </a:xfrm>
                <a:custGeom>
                  <a:avLst/>
                  <a:gdLst/>
                  <a:ahLst/>
                  <a:rect l="l" t="t" r="r" b="b"/>
                  <a:pathLst>
                    <a:path w="12" h="8">
                      <a:moveTo>
                        <a:pt x="12" y="0"/>
                      </a:moveTo>
                      <a:lnTo>
                        <a:pt x="7" y="0"/>
                      </a:lnTo>
                      <a:lnTo>
                        <a:pt x="0" y="8"/>
                      </a:lnTo>
                      <a:lnTo>
                        <a:pt x="12" y="0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0" name=""/>
                <p:cNvSpPr/>
                <p:nvPr/>
              </p:nvSpPr>
              <p:spPr>
                <a:xfrm>
                  <a:off x="5222880" y="3614760"/>
                  <a:ext cx="463320" cy="423720"/>
                </a:xfrm>
                <a:custGeom>
                  <a:avLst/>
                  <a:gdLst/>
                  <a:ahLst/>
                  <a:rect l="l" t="t" r="r" b="b"/>
                  <a:pathLst>
                    <a:path w="292" h="267">
                      <a:moveTo>
                        <a:pt x="141" y="59"/>
                      </a:moveTo>
                      <a:lnTo>
                        <a:pt x="152" y="57"/>
                      </a:lnTo>
                      <a:lnTo>
                        <a:pt x="150" y="46"/>
                      </a:lnTo>
                      <a:lnTo>
                        <a:pt x="159" y="44"/>
                      </a:lnTo>
                      <a:lnTo>
                        <a:pt x="172" y="35"/>
                      </a:lnTo>
                      <a:lnTo>
                        <a:pt x="199" y="29"/>
                      </a:lnTo>
                      <a:lnTo>
                        <a:pt x="204" y="35"/>
                      </a:lnTo>
                      <a:lnTo>
                        <a:pt x="232" y="44"/>
                      </a:lnTo>
                      <a:lnTo>
                        <a:pt x="235" y="51"/>
                      </a:lnTo>
                      <a:lnTo>
                        <a:pt x="254" y="62"/>
                      </a:lnTo>
                      <a:lnTo>
                        <a:pt x="261" y="62"/>
                      </a:lnTo>
                      <a:lnTo>
                        <a:pt x="263" y="77"/>
                      </a:lnTo>
                      <a:lnTo>
                        <a:pt x="259" y="97"/>
                      </a:lnTo>
                      <a:lnTo>
                        <a:pt x="256" y="106"/>
                      </a:lnTo>
                      <a:lnTo>
                        <a:pt x="250" y="108"/>
                      </a:lnTo>
                      <a:lnTo>
                        <a:pt x="250" y="112"/>
                      </a:lnTo>
                      <a:lnTo>
                        <a:pt x="250" y="117"/>
                      </a:lnTo>
                      <a:lnTo>
                        <a:pt x="254" y="121"/>
                      </a:lnTo>
                      <a:lnTo>
                        <a:pt x="250" y="132"/>
                      </a:lnTo>
                      <a:lnTo>
                        <a:pt x="254" y="152"/>
                      </a:lnTo>
                      <a:lnTo>
                        <a:pt x="263" y="155"/>
                      </a:lnTo>
                      <a:lnTo>
                        <a:pt x="268" y="163"/>
                      </a:lnTo>
                      <a:lnTo>
                        <a:pt x="266" y="174"/>
                      </a:lnTo>
                      <a:lnTo>
                        <a:pt x="256" y="186"/>
                      </a:lnTo>
                      <a:lnTo>
                        <a:pt x="266" y="206"/>
                      </a:lnTo>
                      <a:lnTo>
                        <a:pt x="285" y="215"/>
                      </a:lnTo>
                      <a:lnTo>
                        <a:pt x="285" y="230"/>
                      </a:lnTo>
                      <a:lnTo>
                        <a:pt x="292" y="234"/>
                      </a:lnTo>
                      <a:lnTo>
                        <a:pt x="288" y="241"/>
                      </a:lnTo>
                      <a:lnTo>
                        <a:pt x="277" y="245"/>
                      </a:lnTo>
                      <a:lnTo>
                        <a:pt x="270" y="250"/>
                      </a:lnTo>
                      <a:lnTo>
                        <a:pt x="266" y="267"/>
                      </a:lnTo>
                      <a:lnTo>
                        <a:pt x="203" y="257"/>
                      </a:lnTo>
                      <a:lnTo>
                        <a:pt x="195" y="237"/>
                      </a:lnTo>
                      <a:lnTo>
                        <a:pt x="188" y="234"/>
                      </a:lnTo>
                      <a:lnTo>
                        <a:pt x="161" y="245"/>
                      </a:lnTo>
                      <a:lnTo>
                        <a:pt x="144" y="241"/>
                      </a:lnTo>
                      <a:lnTo>
                        <a:pt x="142" y="237"/>
                      </a:lnTo>
                      <a:lnTo>
                        <a:pt x="132" y="234"/>
                      </a:lnTo>
                      <a:lnTo>
                        <a:pt x="126" y="226"/>
                      </a:lnTo>
                      <a:lnTo>
                        <a:pt x="111" y="221"/>
                      </a:lnTo>
                      <a:lnTo>
                        <a:pt x="104" y="205"/>
                      </a:lnTo>
                      <a:lnTo>
                        <a:pt x="99" y="199"/>
                      </a:lnTo>
                      <a:lnTo>
                        <a:pt x="91" y="183"/>
                      </a:lnTo>
                      <a:lnTo>
                        <a:pt x="82" y="184"/>
                      </a:lnTo>
                      <a:lnTo>
                        <a:pt x="73" y="174"/>
                      </a:lnTo>
                      <a:lnTo>
                        <a:pt x="70" y="183"/>
                      </a:lnTo>
                      <a:lnTo>
                        <a:pt x="60" y="175"/>
                      </a:lnTo>
                      <a:lnTo>
                        <a:pt x="57" y="168"/>
                      </a:lnTo>
                      <a:lnTo>
                        <a:pt x="53" y="166"/>
                      </a:lnTo>
                      <a:lnTo>
                        <a:pt x="55" y="152"/>
                      </a:lnTo>
                      <a:lnTo>
                        <a:pt x="49" y="141"/>
                      </a:lnTo>
                      <a:lnTo>
                        <a:pt x="29" y="128"/>
                      </a:lnTo>
                      <a:lnTo>
                        <a:pt x="18" y="112"/>
                      </a:lnTo>
                      <a:lnTo>
                        <a:pt x="22" y="102"/>
                      </a:lnTo>
                      <a:lnTo>
                        <a:pt x="31" y="88"/>
                      </a:lnTo>
                      <a:lnTo>
                        <a:pt x="29" y="82"/>
                      </a:lnTo>
                      <a:lnTo>
                        <a:pt x="33" y="77"/>
                      </a:lnTo>
                      <a:lnTo>
                        <a:pt x="20" y="73"/>
                      </a:lnTo>
                      <a:lnTo>
                        <a:pt x="11" y="59"/>
                      </a:lnTo>
                      <a:lnTo>
                        <a:pt x="11" y="51"/>
                      </a:lnTo>
                      <a:lnTo>
                        <a:pt x="11" y="46"/>
                      </a:lnTo>
                      <a:lnTo>
                        <a:pt x="4" y="39"/>
                      </a:lnTo>
                      <a:lnTo>
                        <a:pt x="4" y="17"/>
                      </a:lnTo>
                      <a:lnTo>
                        <a:pt x="0" y="9"/>
                      </a:lnTo>
                      <a:lnTo>
                        <a:pt x="8" y="0"/>
                      </a:lnTo>
                      <a:lnTo>
                        <a:pt x="9" y="4"/>
                      </a:lnTo>
                      <a:lnTo>
                        <a:pt x="20" y="19"/>
                      </a:lnTo>
                      <a:lnTo>
                        <a:pt x="29" y="19"/>
                      </a:lnTo>
                      <a:lnTo>
                        <a:pt x="40" y="19"/>
                      </a:lnTo>
                      <a:lnTo>
                        <a:pt x="46" y="8"/>
                      </a:lnTo>
                      <a:lnTo>
                        <a:pt x="57" y="4"/>
                      </a:lnTo>
                      <a:lnTo>
                        <a:pt x="62" y="6"/>
                      </a:lnTo>
                      <a:lnTo>
                        <a:pt x="64" y="15"/>
                      </a:lnTo>
                      <a:lnTo>
                        <a:pt x="60" y="20"/>
                      </a:lnTo>
                      <a:lnTo>
                        <a:pt x="73" y="26"/>
                      </a:lnTo>
                      <a:lnTo>
                        <a:pt x="77" y="44"/>
                      </a:lnTo>
                      <a:lnTo>
                        <a:pt x="91" y="48"/>
                      </a:lnTo>
                      <a:lnTo>
                        <a:pt x="101" y="57"/>
                      </a:lnTo>
                      <a:lnTo>
                        <a:pt x="115" y="62"/>
                      </a:lnTo>
                      <a:lnTo>
                        <a:pt x="141" y="59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1" name=""/>
                <p:cNvSpPr/>
                <p:nvPr/>
              </p:nvSpPr>
              <p:spPr>
                <a:xfrm>
                  <a:off x="5222880" y="3614760"/>
                  <a:ext cx="463320" cy="423720"/>
                </a:xfrm>
                <a:custGeom>
                  <a:avLst/>
                  <a:gdLst/>
                  <a:ahLst/>
                  <a:rect l="l" t="t" r="r" b="b"/>
                  <a:pathLst>
                    <a:path w="292" h="267">
                      <a:moveTo>
                        <a:pt x="141" y="59"/>
                      </a:moveTo>
                      <a:lnTo>
                        <a:pt x="152" y="57"/>
                      </a:lnTo>
                      <a:lnTo>
                        <a:pt x="150" y="46"/>
                      </a:lnTo>
                      <a:lnTo>
                        <a:pt x="159" y="44"/>
                      </a:lnTo>
                      <a:lnTo>
                        <a:pt x="172" y="35"/>
                      </a:lnTo>
                      <a:lnTo>
                        <a:pt x="199" y="29"/>
                      </a:lnTo>
                      <a:lnTo>
                        <a:pt x="204" y="35"/>
                      </a:lnTo>
                      <a:lnTo>
                        <a:pt x="232" y="44"/>
                      </a:lnTo>
                      <a:lnTo>
                        <a:pt x="235" y="51"/>
                      </a:lnTo>
                      <a:lnTo>
                        <a:pt x="254" y="62"/>
                      </a:lnTo>
                      <a:lnTo>
                        <a:pt x="261" y="62"/>
                      </a:lnTo>
                      <a:lnTo>
                        <a:pt x="263" y="77"/>
                      </a:lnTo>
                      <a:lnTo>
                        <a:pt x="259" y="97"/>
                      </a:lnTo>
                      <a:lnTo>
                        <a:pt x="256" y="106"/>
                      </a:lnTo>
                      <a:lnTo>
                        <a:pt x="250" y="108"/>
                      </a:lnTo>
                      <a:lnTo>
                        <a:pt x="250" y="112"/>
                      </a:lnTo>
                      <a:lnTo>
                        <a:pt x="250" y="117"/>
                      </a:lnTo>
                      <a:lnTo>
                        <a:pt x="254" y="121"/>
                      </a:lnTo>
                      <a:lnTo>
                        <a:pt x="250" y="132"/>
                      </a:lnTo>
                      <a:lnTo>
                        <a:pt x="254" y="152"/>
                      </a:lnTo>
                      <a:lnTo>
                        <a:pt x="263" y="155"/>
                      </a:lnTo>
                      <a:lnTo>
                        <a:pt x="268" y="163"/>
                      </a:lnTo>
                      <a:lnTo>
                        <a:pt x="266" y="174"/>
                      </a:lnTo>
                      <a:lnTo>
                        <a:pt x="256" y="186"/>
                      </a:lnTo>
                      <a:lnTo>
                        <a:pt x="266" y="206"/>
                      </a:lnTo>
                      <a:lnTo>
                        <a:pt x="285" y="215"/>
                      </a:lnTo>
                      <a:lnTo>
                        <a:pt x="285" y="230"/>
                      </a:lnTo>
                      <a:lnTo>
                        <a:pt x="292" y="234"/>
                      </a:lnTo>
                      <a:lnTo>
                        <a:pt x="288" y="241"/>
                      </a:lnTo>
                      <a:lnTo>
                        <a:pt x="277" y="245"/>
                      </a:lnTo>
                      <a:lnTo>
                        <a:pt x="270" y="250"/>
                      </a:lnTo>
                      <a:lnTo>
                        <a:pt x="266" y="267"/>
                      </a:lnTo>
                      <a:lnTo>
                        <a:pt x="203" y="257"/>
                      </a:lnTo>
                      <a:lnTo>
                        <a:pt x="195" y="237"/>
                      </a:lnTo>
                      <a:lnTo>
                        <a:pt x="188" y="234"/>
                      </a:lnTo>
                      <a:lnTo>
                        <a:pt x="161" y="245"/>
                      </a:lnTo>
                      <a:lnTo>
                        <a:pt x="144" y="241"/>
                      </a:lnTo>
                      <a:lnTo>
                        <a:pt x="142" y="237"/>
                      </a:lnTo>
                      <a:lnTo>
                        <a:pt x="132" y="234"/>
                      </a:lnTo>
                      <a:lnTo>
                        <a:pt x="126" y="226"/>
                      </a:lnTo>
                      <a:lnTo>
                        <a:pt x="111" y="221"/>
                      </a:lnTo>
                      <a:lnTo>
                        <a:pt x="104" y="205"/>
                      </a:lnTo>
                      <a:lnTo>
                        <a:pt x="99" y="199"/>
                      </a:lnTo>
                      <a:lnTo>
                        <a:pt x="91" y="183"/>
                      </a:lnTo>
                      <a:lnTo>
                        <a:pt x="82" y="184"/>
                      </a:lnTo>
                      <a:lnTo>
                        <a:pt x="73" y="174"/>
                      </a:lnTo>
                      <a:lnTo>
                        <a:pt x="70" y="183"/>
                      </a:lnTo>
                      <a:lnTo>
                        <a:pt x="60" y="175"/>
                      </a:lnTo>
                      <a:lnTo>
                        <a:pt x="57" y="168"/>
                      </a:lnTo>
                      <a:lnTo>
                        <a:pt x="53" y="166"/>
                      </a:lnTo>
                      <a:lnTo>
                        <a:pt x="55" y="152"/>
                      </a:lnTo>
                      <a:lnTo>
                        <a:pt x="49" y="141"/>
                      </a:lnTo>
                      <a:lnTo>
                        <a:pt x="29" y="128"/>
                      </a:lnTo>
                      <a:lnTo>
                        <a:pt x="18" y="112"/>
                      </a:lnTo>
                      <a:lnTo>
                        <a:pt x="22" y="102"/>
                      </a:lnTo>
                      <a:lnTo>
                        <a:pt x="31" y="88"/>
                      </a:lnTo>
                      <a:lnTo>
                        <a:pt x="29" y="82"/>
                      </a:lnTo>
                      <a:lnTo>
                        <a:pt x="33" y="77"/>
                      </a:lnTo>
                      <a:lnTo>
                        <a:pt x="20" y="73"/>
                      </a:lnTo>
                      <a:lnTo>
                        <a:pt x="11" y="59"/>
                      </a:lnTo>
                      <a:lnTo>
                        <a:pt x="11" y="51"/>
                      </a:lnTo>
                      <a:lnTo>
                        <a:pt x="11" y="46"/>
                      </a:lnTo>
                      <a:lnTo>
                        <a:pt x="4" y="39"/>
                      </a:lnTo>
                      <a:lnTo>
                        <a:pt x="4" y="17"/>
                      </a:lnTo>
                      <a:lnTo>
                        <a:pt x="0" y="9"/>
                      </a:lnTo>
                      <a:lnTo>
                        <a:pt x="8" y="0"/>
                      </a:lnTo>
                      <a:lnTo>
                        <a:pt x="9" y="4"/>
                      </a:lnTo>
                      <a:lnTo>
                        <a:pt x="20" y="19"/>
                      </a:lnTo>
                      <a:lnTo>
                        <a:pt x="29" y="19"/>
                      </a:lnTo>
                      <a:lnTo>
                        <a:pt x="40" y="19"/>
                      </a:lnTo>
                      <a:lnTo>
                        <a:pt x="46" y="8"/>
                      </a:lnTo>
                      <a:lnTo>
                        <a:pt x="57" y="4"/>
                      </a:lnTo>
                      <a:lnTo>
                        <a:pt x="62" y="6"/>
                      </a:lnTo>
                      <a:lnTo>
                        <a:pt x="64" y="15"/>
                      </a:lnTo>
                      <a:lnTo>
                        <a:pt x="60" y="20"/>
                      </a:lnTo>
                      <a:lnTo>
                        <a:pt x="73" y="26"/>
                      </a:lnTo>
                      <a:lnTo>
                        <a:pt x="77" y="44"/>
                      </a:lnTo>
                      <a:lnTo>
                        <a:pt x="91" y="48"/>
                      </a:lnTo>
                      <a:lnTo>
                        <a:pt x="101" y="57"/>
                      </a:lnTo>
                      <a:lnTo>
                        <a:pt x="115" y="62"/>
                      </a:lnTo>
                      <a:lnTo>
                        <a:pt x="141" y="59"/>
                      </a:lnTo>
                      <a:lnTo>
                        <a:pt x="141" y="59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2" name=""/>
                <p:cNvSpPr/>
                <p:nvPr/>
              </p:nvSpPr>
              <p:spPr>
                <a:xfrm>
                  <a:off x="4694040" y="2827080"/>
                  <a:ext cx="11160" cy="12960"/>
                </a:xfrm>
                <a:custGeom>
                  <a:avLst/>
                  <a:gdLst/>
                  <a:ahLst/>
                  <a:rect l="l" t="t" r="r" b="b"/>
                  <a:pathLst>
                    <a:path w="7" h="8">
                      <a:moveTo>
                        <a:pt x="5" y="8"/>
                      </a:moveTo>
                      <a:lnTo>
                        <a:pt x="7" y="0"/>
                      </a:lnTo>
                      <a:lnTo>
                        <a:pt x="0" y="8"/>
                      </a:lnTo>
                      <a:lnTo>
                        <a:pt x="5" y="8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3" name=""/>
                <p:cNvSpPr/>
                <p:nvPr/>
              </p:nvSpPr>
              <p:spPr>
                <a:xfrm>
                  <a:off x="4694040" y="2827080"/>
                  <a:ext cx="11160" cy="12960"/>
                </a:xfrm>
                <a:custGeom>
                  <a:avLst/>
                  <a:gdLst/>
                  <a:ahLst/>
                  <a:rect l="l" t="t" r="r" b="b"/>
                  <a:pathLst>
                    <a:path w="7" h="8">
                      <a:moveTo>
                        <a:pt x="5" y="8"/>
                      </a:moveTo>
                      <a:lnTo>
                        <a:pt x="7" y="0"/>
                      </a:lnTo>
                      <a:lnTo>
                        <a:pt x="0" y="8"/>
                      </a:lnTo>
                      <a:lnTo>
                        <a:pt x="5" y="8"/>
                      </a:lnTo>
                      <a:lnTo>
                        <a:pt x="5" y="8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4" name=""/>
                <p:cNvSpPr/>
                <p:nvPr/>
              </p:nvSpPr>
              <p:spPr>
                <a:xfrm>
                  <a:off x="4628880" y="2824200"/>
                  <a:ext cx="9720" cy="17280"/>
                </a:xfrm>
                <a:custGeom>
                  <a:avLst/>
                  <a:gdLst/>
                  <a:ahLst/>
                  <a:rect l="l" t="t" r="r" b="b"/>
                  <a:pathLst>
                    <a:path w="6" h="11">
                      <a:moveTo>
                        <a:pt x="6" y="0"/>
                      </a:moveTo>
                      <a:lnTo>
                        <a:pt x="2" y="0"/>
                      </a:lnTo>
                      <a:lnTo>
                        <a:pt x="0" y="8"/>
                      </a:lnTo>
                      <a:lnTo>
                        <a:pt x="6" y="11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520" bIns="-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5" name=""/>
                <p:cNvSpPr/>
                <p:nvPr/>
              </p:nvSpPr>
              <p:spPr>
                <a:xfrm>
                  <a:off x="4628880" y="2824200"/>
                  <a:ext cx="9720" cy="17280"/>
                </a:xfrm>
                <a:custGeom>
                  <a:avLst/>
                  <a:gdLst/>
                  <a:ahLst/>
                  <a:rect l="l" t="t" r="r" b="b"/>
                  <a:pathLst>
                    <a:path w="6" h="11">
                      <a:moveTo>
                        <a:pt x="6" y="0"/>
                      </a:moveTo>
                      <a:lnTo>
                        <a:pt x="2" y="0"/>
                      </a:lnTo>
                      <a:lnTo>
                        <a:pt x="0" y="8"/>
                      </a:lnTo>
                      <a:lnTo>
                        <a:pt x="6" y="11"/>
                      </a:ln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520" bIns="-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6" name=""/>
                <p:cNvSpPr/>
                <p:nvPr/>
              </p:nvSpPr>
              <p:spPr>
                <a:xfrm>
                  <a:off x="4653000" y="2260440"/>
                  <a:ext cx="263520" cy="584280"/>
                </a:xfrm>
                <a:custGeom>
                  <a:avLst/>
                  <a:gdLst/>
                  <a:ahLst/>
                  <a:rect l="l" t="t" r="r" b="b"/>
                  <a:pathLst>
                    <a:path w="166" h="368">
                      <a:moveTo>
                        <a:pt x="0" y="42"/>
                      </a:moveTo>
                      <a:lnTo>
                        <a:pt x="37" y="73"/>
                      </a:lnTo>
                      <a:lnTo>
                        <a:pt x="46" y="87"/>
                      </a:lnTo>
                      <a:lnTo>
                        <a:pt x="46" y="120"/>
                      </a:lnTo>
                      <a:lnTo>
                        <a:pt x="51" y="137"/>
                      </a:lnTo>
                      <a:lnTo>
                        <a:pt x="47" y="153"/>
                      </a:lnTo>
                      <a:lnTo>
                        <a:pt x="53" y="168"/>
                      </a:lnTo>
                      <a:lnTo>
                        <a:pt x="71" y="186"/>
                      </a:lnTo>
                      <a:lnTo>
                        <a:pt x="77" y="202"/>
                      </a:lnTo>
                      <a:lnTo>
                        <a:pt x="62" y="208"/>
                      </a:lnTo>
                      <a:lnTo>
                        <a:pt x="60" y="219"/>
                      </a:lnTo>
                      <a:lnTo>
                        <a:pt x="33" y="253"/>
                      </a:lnTo>
                      <a:lnTo>
                        <a:pt x="26" y="262"/>
                      </a:lnTo>
                      <a:lnTo>
                        <a:pt x="18" y="262"/>
                      </a:lnTo>
                      <a:lnTo>
                        <a:pt x="16" y="270"/>
                      </a:lnTo>
                      <a:lnTo>
                        <a:pt x="11" y="270"/>
                      </a:lnTo>
                      <a:lnTo>
                        <a:pt x="6" y="282"/>
                      </a:lnTo>
                      <a:lnTo>
                        <a:pt x="11" y="295"/>
                      </a:lnTo>
                      <a:lnTo>
                        <a:pt x="9" y="303"/>
                      </a:lnTo>
                      <a:lnTo>
                        <a:pt x="16" y="319"/>
                      </a:lnTo>
                      <a:lnTo>
                        <a:pt x="13" y="319"/>
                      </a:lnTo>
                      <a:lnTo>
                        <a:pt x="13" y="330"/>
                      </a:lnTo>
                      <a:lnTo>
                        <a:pt x="11" y="335"/>
                      </a:lnTo>
                      <a:lnTo>
                        <a:pt x="13" y="343"/>
                      </a:lnTo>
                      <a:lnTo>
                        <a:pt x="11" y="346"/>
                      </a:lnTo>
                      <a:lnTo>
                        <a:pt x="29" y="359"/>
                      </a:lnTo>
                      <a:lnTo>
                        <a:pt x="35" y="355"/>
                      </a:lnTo>
                      <a:lnTo>
                        <a:pt x="38" y="366"/>
                      </a:lnTo>
                      <a:lnTo>
                        <a:pt x="42" y="363"/>
                      </a:lnTo>
                      <a:lnTo>
                        <a:pt x="44" y="368"/>
                      </a:lnTo>
                      <a:lnTo>
                        <a:pt x="57" y="365"/>
                      </a:lnTo>
                      <a:lnTo>
                        <a:pt x="80" y="354"/>
                      </a:lnTo>
                      <a:lnTo>
                        <a:pt x="108" y="348"/>
                      </a:lnTo>
                      <a:lnTo>
                        <a:pt x="142" y="315"/>
                      </a:lnTo>
                      <a:lnTo>
                        <a:pt x="166" y="281"/>
                      </a:lnTo>
                      <a:lnTo>
                        <a:pt x="166" y="270"/>
                      </a:lnTo>
                      <a:lnTo>
                        <a:pt x="157" y="257"/>
                      </a:lnTo>
                      <a:lnTo>
                        <a:pt x="148" y="246"/>
                      </a:lnTo>
                      <a:lnTo>
                        <a:pt x="153" y="228"/>
                      </a:lnTo>
                      <a:lnTo>
                        <a:pt x="146" y="219"/>
                      </a:lnTo>
                      <a:lnTo>
                        <a:pt x="146" y="208"/>
                      </a:lnTo>
                      <a:lnTo>
                        <a:pt x="140" y="208"/>
                      </a:lnTo>
                      <a:lnTo>
                        <a:pt x="140" y="191"/>
                      </a:lnTo>
                      <a:lnTo>
                        <a:pt x="146" y="173"/>
                      </a:lnTo>
                      <a:lnTo>
                        <a:pt x="133" y="129"/>
                      </a:lnTo>
                      <a:lnTo>
                        <a:pt x="144" y="104"/>
                      </a:lnTo>
                      <a:lnTo>
                        <a:pt x="135" y="84"/>
                      </a:lnTo>
                      <a:lnTo>
                        <a:pt x="122" y="71"/>
                      </a:lnTo>
                      <a:lnTo>
                        <a:pt x="124" y="53"/>
                      </a:lnTo>
                      <a:lnTo>
                        <a:pt x="122" y="51"/>
                      </a:lnTo>
                      <a:lnTo>
                        <a:pt x="130" y="44"/>
                      </a:lnTo>
                      <a:lnTo>
                        <a:pt x="128" y="38"/>
                      </a:lnTo>
                      <a:lnTo>
                        <a:pt x="133" y="27"/>
                      </a:lnTo>
                      <a:lnTo>
                        <a:pt x="133" y="14"/>
                      </a:lnTo>
                      <a:lnTo>
                        <a:pt x="115" y="0"/>
                      </a:lnTo>
                      <a:lnTo>
                        <a:pt x="84" y="11"/>
                      </a:lnTo>
                      <a:lnTo>
                        <a:pt x="80" y="22"/>
                      </a:lnTo>
                      <a:lnTo>
                        <a:pt x="78" y="45"/>
                      </a:lnTo>
                      <a:lnTo>
                        <a:pt x="62" y="60"/>
                      </a:lnTo>
                      <a:lnTo>
                        <a:pt x="53" y="51"/>
                      </a:lnTo>
                      <a:lnTo>
                        <a:pt x="44" y="58"/>
                      </a:lnTo>
                      <a:lnTo>
                        <a:pt x="29" y="56"/>
                      </a:lnTo>
                      <a:lnTo>
                        <a:pt x="11" y="31"/>
                      </a:lnTo>
                      <a:lnTo>
                        <a:pt x="7" y="33"/>
                      </a:lnTo>
                      <a:lnTo>
                        <a:pt x="9" y="38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7" name=""/>
                <p:cNvSpPr/>
                <p:nvPr/>
              </p:nvSpPr>
              <p:spPr>
                <a:xfrm>
                  <a:off x="4653000" y="2260440"/>
                  <a:ext cx="263520" cy="584280"/>
                </a:xfrm>
                <a:custGeom>
                  <a:avLst/>
                  <a:gdLst/>
                  <a:ahLst/>
                  <a:rect l="l" t="t" r="r" b="b"/>
                  <a:pathLst>
                    <a:path w="166" h="368">
                      <a:moveTo>
                        <a:pt x="0" y="42"/>
                      </a:moveTo>
                      <a:lnTo>
                        <a:pt x="37" y="73"/>
                      </a:lnTo>
                      <a:lnTo>
                        <a:pt x="46" y="87"/>
                      </a:lnTo>
                      <a:lnTo>
                        <a:pt x="46" y="120"/>
                      </a:lnTo>
                      <a:lnTo>
                        <a:pt x="51" y="137"/>
                      </a:lnTo>
                      <a:lnTo>
                        <a:pt x="47" y="153"/>
                      </a:lnTo>
                      <a:lnTo>
                        <a:pt x="53" y="168"/>
                      </a:lnTo>
                      <a:lnTo>
                        <a:pt x="71" y="186"/>
                      </a:lnTo>
                      <a:lnTo>
                        <a:pt x="77" y="202"/>
                      </a:lnTo>
                      <a:lnTo>
                        <a:pt x="62" y="208"/>
                      </a:lnTo>
                      <a:lnTo>
                        <a:pt x="60" y="219"/>
                      </a:lnTo>
                      <a:lnTo>
                        <a:pt x="33" y="253"/>
                      </a:lnTo>
                      <a:lnTo>
                        <a:pt x="26" y="262"/>
                      </a:lnTo>
                      <a:lnTo>
                        <a:pt x="18" y="262"/>
                      </a:lnTo>
                      <a:lnTo>
                        <a:pt x="16" y="270"/>
                      </a:lnTo>
                      <a:lnTo>
                        <a:pt x="11" y="270"/>
                      </a:lnTo>
                      <a:lnTo>
                        <a:pt x="6" y="282"/>
                      </a:lnTo>
                      <a:lnTo>
                        <a:pt x="11" y="295"/>
                      </a:lnTo>
                      <a:lnTo>
                        <a:pt x="9" y="303"/>
                      </a:lnTo>
                      <a:lnTo>
                        <a:pt x="16" y="319"/>
                      </a:lnTo>
                      <a:lnTo>
                        <a:pt x="13" y="319"/>
                      </a:lnTo>
                      <a:lnTo>
                        <a:pt x="13" y="330"/>
                      </a:lnTo>
                      <a:lnTo>
                        <a:pt x="11" y="335"/>
                      </a:lnTo>
                      <a:lnTo>
                        <a:pt x="13" y="343"/>
                      </a:lnTo>
                      <a:lnTo>
                        <a:pt x="11" y="346"/>
                      </a:lnTo>
                      <a:lnTo>
                        <a:pt x="29" y="359"/>
                      </a:lnTo>
                      <a:lnTo>
                        <a:pt x="35" y="355"/>
                      </a:lnTo>
                      <a:lnTo>
                        <a:pt x="38" y="366"/>
                      </a:lnTo>
                      <a:lnTo>
                        <a:pt x="42" y="363"/>
                      </a:lnTo>
                      <a:lnTo>
                        <a:pt x="44" y="368"/>
                      </a:lnTo>
                      <a:lnTo>
                        <a:pt x="57" y="365"/>
                      </a:lnTo>
                      <a:lnTo>
                        <a:pt x="80" y="354"/>
                      </a:lnTo>
                      <a:lnTo>
                        <a:pt x="108" y="348"/>
                      </a:lnTo>
                      <a:lnTo>
                        <a:pt x="142" y="315"/>
                      </a:lnTo>
                      <a:lnTo>
                        <a:pt x="166" y="281"/>
                      </a:lnTo>
                      <a:lnTo>
                        <a:pt x="166" y="270"/>
                      </a:lnTo>
                      <a:lnTo>
                        <a:pt x="157" y="257"/>
                      </a:lnTo>
                      <a:lnTo>
                        <a:pt x="148" y="246"/>
                      </a:lnTo>
                      <a:lnTo>
                        <a:pt x="153" y="228"/>
                      </a:lnTo>
                      <a:lnTo>
                        <a:pt x="146" y="219"/>
                      </a:lnTo>
                      <a:lnTo>
                        <a:pt x="146" y="208"/>
                      </a:lnTo>
                      <a:lnTo>
                        <a:pt x="140" y="208"/>
                      </a:lnTo>
                      <a:lnTo>
                        <a:pt x="140" y="191"/>
                      </a:lnTo>
                      <a:lnTo>
                        <a:pt x="146" y="173"/>
                      </a:lnTo>
                      <a:lnTo>
                        <a:pt x="133" y="129"/>
                      </a:lnTo>
                      <a:lnTo>
                        <a:pt x="144" y="104"/>
                      </a:lnTo>
                      <a:lnTo>
                        <a:pt x="135" y="84"/>
                      </a:lnTo>
                      <a:lnTo>
                        <a:pt x="122" y="71"/>
                      </a:lnTo>
                      <a:lnTo>
                        <a:pt x="124" y="53"/>
                      </a:lnTo>
                      <a:lnTo>
                        <a:pt x="122" y="51"/>
                      </a:lnTo>
                      <a:lnTo>
                        <a:pt x="130" y="44"/>
                      </a:lnTo>
                      <a:lnTo>
                        <a:pt x="128" y="38"/>
                      </a:lnTo>
                      <a:lnTo>
                        <a:pt x="133" y="27"/>
                      </a:lnTo>
                      <a:lnTo>
                        <a:pt x="133" y="14"/>
                      </a:lnTo>
                      <a:lnTo>
                        <a:pt x="115" y="0"/>
                      </a:lnTo>
                      <a:lnTo>
                        <a:pt x="84" y="11"/>
                      </a:lnTo>
                      <a:lnTo>
                        <a:pt x="80" y="22"/>
                      </a:lnTo>
                      <a:lnTo>
                        <a:pt x="78" y="45"/>
                      </a:lnTo>
                      <a:lnTo>
                        <a:pt x="62" y="60"/>
                      </a:lnTo>
                      <a:lnTo>
                        <a:pt x="53" y="51"/>
                      </a:lnTo>
                      <a:lnTo>
                        <a:pt x="44" y="58"/>
                      </a:lnTo>
                      <a:lnTo>
                        <a:pt x="29" y="56"/>
                      </a:lnTo>
                      <a:lnTo>
                        <a:pt x="11" y="31"/>
                      </a:lnTo>
                      <a:lnTo>
                        <a:pt x="7" y="33"/>
                      </a:lnTo>
                      <a:lnTo>
                        <a:pt x="9" y="38"/>
                      </a:lnTo>
                      <a:lnTo>
                        <a:pt x="0" y="42"/>
                      </a:lnTo>
                      <a:lnTo>
                        <a:pt x="0" y="4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8" name=""/>
                <p:cNvSpPr/>
                <p:nvPr/>
              </p:nvSpPr>
              <p:spPr>
                <a:xfrm>
                  <a:off x="4189320" y="3525840"/>
                  <a:ext cx="9360" cy="7920"/>
                </a:xfrm>
                <a:custGeom>
                  <a:avLst/>
                  <a:gdLst/>
                  <a:ahLst/>
                  <a:rect l="l" t="t" r="r" b="b"/>
                  <a:pathLst>
                    <a:path w="6" h="5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4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9" name=""/>
                <p:cNvSpPr/>
                <p:nvPr/>
              </p:nvSpPr>
              <p:spPr>
                <a:xfrm>
                  <a:off x="4189320" y="3525840"/>
                  <a:ext cx="9360" cy="7920"/>
                </a:xfrm>
                <a:custGeom>
                  <a:avLst/>
                  <a:gdLst/>
                  <a:ahLst/>
                  <a:rect l="l" t="t" r="r" b="b"/>
                  <a:pathLst>
                    <a:path w="6" h="5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4" y="5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0" name=""/>
                <p:cNvSpPr/>
                <p:nvPr/>
              </p:nvSpPr>
              <p:spPr>
                <a:xfrm>
                  <a:off x="3906720" y="3058920"/>
                  <a:ext cx="103320" cy="150840"/>
                </a:xfrm>
                <a:custGeom>
                  <a:avLst/>
                  <a:gdLst/>
                  <a:ahLst/>
                  <a:rect l="l" t="t" r="r" b="b"/>
                  <a:pathLst>
                    <a:path w="65" h="95">
                      <a:moveTo>
                        <a:pt x="43" y="7"/>
                      </a:moveTo>
                      <a:lnTo>
                        <a:pt x="42" y="0"/>
                      </a:lnTo>
                      <a:lnTo>
                        <a:pt x="34" y="4"/>
                      </a:lnTo>
                      <a:lnTo>
                        <a:pt x="25" y="15"/>
                      </a:lnTo>
                      <a:lnTo>
                        <a:pt x="32" y="17"/>
                      </a:lnTo>
                      <a:lnTo>
                        <a:pt x="27" y="26"/>
                      </a:lnTo>
                      <a:lnTo>
                        <a:pt x="11" y="24"/>
                      </a:lnTo>
                      <a:lnTo>
                        <a:pt x="7" y="29"/>
                      </a:lnTo>
                      <a:lnTo>
                        <a:pt x="9" y="33"/>
                      </a:lnTo>
                      <a:lnTo>
                        <a:pt x="5" y="33"/>
                      </a:lnTo>
                      <a:lnTo>
                        <a:pt x="12" y="38"/>
                      </a:lnTo>
                      <a:lnTo>
                        <a:pt x="5" y="44"/>
                      </a:lnTo>
                      <a:lnTo>
                        <a:pt x="9" y="49"/>
                      </a:lnTo>
                      <a:lnTo>
                        <a:pt x="22" y="53"/>
                      </a:lnTo>
                      <a:lnTo>
                        <a:pt x="9" y="69"/>
                      </a:lnTo>
                      <a:lnTo>
                        <a:pt x="23" y="64"/>
                      </a:lnTo>
                      <a:lnTo>
                        <a:pt x="25" y="68"/>
                      </a:lnTo>
                      <a:lnTo>
                        <a:pt x="12" y="69"/>
                      </a:lnTo>
                      <a:lnTo>
                        <a:pt x="7" y="77"/>
                      </a:lnTo>
                      <a:lnTo>
                        <a:pt x="0" y="79"/>
                      </a:lnTo>
                      <a:lnTo>
                        <a:pt x="7" y="82"/>
                      </a:lnTo>
                      <a:lnTo>
                        <a:pt x="1" y="88"/>
                      </a:lnTo>
                      <a:lnTo>
                        <a:pt x="11" y="88"/>
                      </a:lnTo>
                      <a:lnTo>
                        <a:pt x="5" y="93"/>
                      </a:lnTo>
                      <a:lnTo>
                        <a:pt x="12" y="89"/>
                      </a:lnTo>
                      <a:lnTo>
                        <a:pt x="11" y="95"/>
                      </a:lnTo>
                      <a:lnTo>
                        <a:pt x="16" y="95"/>
                      </a:lnTo>
                      <a:lnTo>
                        <a:pt x="43" y="80"/>
                      </a:lnTo>
                      <a:lnTo>
                        <a:pt x="62" y="80"/>
                      </a:lnTo>
                      <a:lnTo>
                        <a:pt x="65" y="60"/>
                      </a:lnTo>
                      <a:lnTo>
                        <a:pt x="65" y="44"/>
                      </a:lnTo>
                      <a:lnTo>
                        <a:pt x="62" y="35"/>
                      </a:lnTo>
                      <a:lnTo>
                        <a:pt x="63" y="33"/>
                      </a:lnTo>
                      <a:lnTo>
                        <a:pt x="58" y="20"/>
                      </a:lnTo>
                      <a:lnTo>
                        <a:pt x="42" y="27"/>
                      </a:lnTo>
                      <a:lnTo>
                        <a:pt x="36" y="20"/>
                      </a:lnTo>
                      <a:lnTo>
                        <a:pt x="43" y="7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1" name=""/>
                <p:cNvSpPr/>
                <p:nvPr/>
              </p:nvSpPr>
              <p:spPr>
                <a:xfrm>
                  <a:off x="3906720" y="3058920"/>
                  <a:ext cx="103320" cy="150840"/>
                </a:xfrm>
                <a:custGeom>
                  <a:avLst/>
                  <a:gdLst/>
                  <a:ahLst/>
                  <a:rect l="l" t="t" r="r" b="b"/>
                  <a:pathLst>
                    <a:path w="65" h="95">
                      <a:moveTo>
                        <a:pt x="43" y="7"/>
                      </a:moveTo>
                      <a:lnTo>
                        <a:pt x="42" y="0"/>
                      </a:lnTo>
                      <a:lnTo>
                        <a:pt x="34" y="4"/>
                      </a:lnTo>
                      <a:lnTo>
                        <a:pt x="25" y="15"/>
                      </a:lnTo>
                      <a:lnTo>
                        <a:pt x="32" y="17"/>
                      </a:lnTo>
                      <a:lnTo>
                        <a:pt x="27" y="26"/>
                      </a:lnTo>
                      <a:lnTo>
                        <a:pt x="11" y="24"/>
                      </a:lnTo>
                      <a:lnTo>
                        <a:pt x="7" y="29"/>
                      </a:lnTo>
                      <a:lnTo>
                        <a:pt x="9" y="33"/>
                      </a:lnTo>
                      <a:lnTo>
                        <a:pt x="5" y="33"/>
                      </a:lnTo>
                      <a:lnTo>
                        <a:pt x="12" y="38"/>
                      </a:lnTo>
                      <a:lnTo>
                        <a:pt x="5" y="44"/>
                      </a:lnTo>
                      <a:lnTo>
                        <a:pt x="9" y="49"/>
                      </a:lnTo>
                      <a:lnTo>
                        <a:pt x="22" y="53"/>
                      </a:lnTo>
                      <a:lnTo>
                        <a:pt x="9" y="69"/>
                      </a:lnTo>
                      <a:lnTo>
                        <a:pt x="23" y="64"/>
                      </a:lnTo>
                      <a:lnTo>
                        <a:pt x="25" y="68"/>
                      </a:lnTo>
                      <a:lnTo>
                        <a:pt x="12" y="69"/>
                      </a:lnTo>
                      <a:lnTo>
                        <a:pt x="7" y="77"/>
                      </a:lnTo>
                      <a:lnTo>
                        <a:pt x="0" y="79"/>
                      </a:lnTo>
                      <a:lnTo>
                        <a:pt x="7" y="82"/>
                      </a:lnTo>
                      <a:lnTo>
                        <a:pt x="1" y="88"/>
                      </a:lnTo>
                      <a:lnTo>
                        <a:pt x="11" y="88"/>
                      </a:lnTo>
                      <a:lnTo>
                        <a:pt x="5" y="93"/>
                      </a:lnTo>
                      <a:lnTo>
                        <a:pt x="12" y="89"/>
                      </a:lnTo>
                      <a:lnTo>
                        <a:pt x="11" y="95"/>
                      </a:lnTo>
                      <a:lnTo>
                        <a:pt x="16" y="95"/>
                      </a:lnTo>
                      <a:lnTo>
                        <a:pt x="43" y="80"/>
                      </a:lnTo>
                      <a:lnTo>
                        <a:pt x="62" y="80"/>
                      </a:lnTo>
                      <a:lnTo>
                        <a:pt x="65" y="60"/>
                      </a:lnTo>
                      <a:lnTo>
                        <a:pt x="65" y="44"/>
                      </a:lnTo>
                      <a:lnTo>
                        <a:pt x="62" y="35"/>
                      </a:lnTo>
                      <a:lnTo>
                        <a:pt x="63" y="33"/>
                      </a:lnTo>
                      <a:lnTo>
                        <a:pt x="58" y="20"/>
                      </a:lnTo>
                      <a:lnTo>
                        <a:pt x="42" y="27"/>
                      </a:lnTo>
                      <a:lnTo>
                        <a:pt x="36" y="20"/>
                      </a:lnTo>
                      <a:lnTo>
                        <a:pt x="43" y="7"/>
                      </a:lnTo>
                      <a:lnTo>
                        <a:pt x="43" y="7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2" name=""/>
                <p:cNvSpPr/>
                <p:nvPr/>
              </p:nvSpPr>
              <p:spPr>
                <a:xfrm>
                  <a:off x="4027320" y="3038400"/>
                  <a:ext cx="6480" cy="12600"/>
                </a:xfrm>
                <a:custGeom>
                  <a:avLst/>
                  <a:gdLst/>
                  <a:ahLst/>
                  <a:rect l="l" t="t" r="r" b="b"/>
                  <a:pathLst>
                    <a:path w="4" h="8">
                      <a:moveTo>
                        <a:pt x="0" y="0"/>
                      </a:moveTo>
                      <a:lnTo>
                        <a:pt x="2" y="8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3" name=""/>
                <p:cNvSpPr/>
                <p:nvPr/>
              </p:nvSpPr>
              <p:spPr>
                <a:xfrm>
                  <a:off x="4027320" y="3038400"/>
                  <a:ext cx="6480" cy="12600"/>
                </a:xfrm>
                <a:custGeom>
                  <a:avLst/>
                  <a:gdLst/>
                  <a:ahLst/>
                  <a:rect l="l" t="t" r="r" b="b"/>
                  <a:pathLst>
                    <a:path w="4" h="8">
                      <a:moveTo>
                        <a:pt x="0" y="0"/>
                      </a:moveTo>
                      <a:lnTo>
                        <a:pt x="2" y="8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4" name=""/>
                <p:cNvSpPr/>
                <p:nvPr/>
              </p:nvSpPr>
              <p:spPr>
                <a:xfrm>
                  <a:off x="3963960" y="3055680"/>
                  <a:ext cx="60120" cy="55800"/>
                </a:xfrm>
                <a:custGeom>
                  <a:avLst/>
                  <a:gdLst/>
                  <a:ahLst/>
                  <a:rect l="l" t="t" r="r" b="b"/>
                  <a:pathLst>
                    <a:path w="38" h="35">
                      <a:moveTo>
                        <a:pt x="7" y="9"/>
                      </a:moveTo>
                      <a:lnTo>
                        <a:pt x="0" y="22"/>
                      </a:lnTo>
                      <a:lnTo>
                        <a:pt x="6" y="29"/>
                      </a:lnTo>
                      <a:lnTo>
                        <a:pt x="22" y="22"/>
                      </a:lnTo>
                      <a:lnTo>
                        <a:pt x="27" y="35"/>
                      </a:lnTo>
                      <a:lnTo>
                        <a:pt x="37" y="26"/>
                      </a:lnTo>
                      <a:lnTo>
                        <a:pt x="35" y="20"/>
                      </a:lnTo>
                      <a:lnTo>
                        <a:pt x="37" y="24"/>
                      </a:lnTo>
                      <a:lnTo>
                        <a:pt x="38" y="22"/>
                      </a:lnTo>
                      <a:lnTo>
                        <a:pt x="31" y="17"/>
                      </a:lnTo>
                      <a:lnTo>
                        <a:pt x="33" y="9"/>
                      </a:lnTo>
                      <a:lnTo>
                        <a:pt x="27" y="4"/>
                      </a:lnTo>
                      <a:lnTo>
                        <a:pt x="13" y="8"/>
                      </a:lnTo>
                      <a:lnTo>
                        <a:pt x="15" y="2"/>
                      </a:lnTo>
                      <a:lnTo>
                        <a:pt x="9" y="0"/>
                      </a:lnTo>
                      <a:lnTo>
                        <a:pt x="7" y="9"/>
                      </a:lnTo>
                      <a:close/>
                    </a:path>
                  </a:pathLst>
                </a:custGeom>
                <a:solidFill>
                  <a:srgbClr val="b1dab8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5" name=""/>
                <p:cNvSpPr/>
                <p:nvPr/>
              </p:nvSpPr>
              <p:spPr>
                <a:xfrm>
                  <a:off x="3963960" y="3055680"/>
                  <a:ext cx="60120" cy="55800"/>
                </a:xfrm>
                <a:custGeom>
                  <a:avLst/>
                  <a:gdLst/>
                  <a:ahLst/>
                  <a:rect l="l" t="t" r="r" b="b"/>
                  <a:pathLst>
                    <a:path w="38" h="35">
                      <a:moveTo>
                        <a:pt x="7" y="9"/>
                      </a:moveTo>
                      <a:lnTo>
                        <a:pt x="0" y="22"/>
                      </a:lnTo>
                      <a:lnTo>
                        <a:pt x="6" y="29"/>
                      </a:lnTo>
                      <a:lnTo>
                        <a:pt x="22" y="22"/>
                      </a:lnTo>
                      <a:lnTo>
                        <a:pt x="27" y="35"/>
                      </a:lnTo>
                      <a:lnTo>
                        <a:pt x="37" y="26"/>
                      </a:lnTo>
                      <a:lnTo>
                        <a:pt x="35" y="20"/>
                      </a:lnTo>
                      <a:lnTo>
                        <a:pt x="37" y="24"/>
                      </a:lnTo>
                      <a:lnTo>
                        <a:pt x="38" y="22"/>
                      </a:lnTo>
                      <a:lnTo>
                        <a:pt x="31" y="17"/>
                      </a:lnTo>
                      <a:lnTo>
                        <a:pt x="33" y="9"/>
                      </a:lnTo>
                      <a:lnTo>
                        <a:pt x="27" y="4"/>
                      </a:lnTo>
                      <a:lnTo>
                        <a:pt x="13" y="8"/>
                      </a:lnTo>
                      <a:lnTo>
                        <a:pt x="15" y="2"/>
                      </a:lnTo>
                      <a:lnTo>
                        <a:pt x="9" y="0"/>
                      </a:lnTo>
                      <a:lnTo>
                        <a:pt x="7" y="9"/>
                      </a:lnTo>
                      <a:lnTo>
                        <a:pt x="7" y="9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6" name=""/>
                <p:cNvSpPr/>
                <p:nvPr/>
              </p:nvSpPr>
              <p:spPr>
                <a:xfrm>
                  <a:off x="3995640" y="2952720"/>
                  <a:ext cx="23760" cy="2520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6" y="0"/>
                      </a:moveTo>
                      <a:lnTo>
                        <a:pt x="0" y="7"/>
                      </a:lnTo>
                      <a:lnTo>
                        <a:pt x="13" y="16"/>
                      </a:lnTo>
                      <a:lnTo>
                        <a:pt x="15" y="12"/>
                      </a:lnTo>
                      <a:lnTo>
                        <a:pt x="9" y="11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0" bIns="-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7" name=""/>
                <p:cNvSpPr/>
                <p:nvPr/>
              </p:nvSpPr>
              <p:spPr>
                <a:xfrm>
                  <a:off x="3995640" y="2952720"/>
                  <a:ext cx="23760" cy="25200"/>
                </a:xfrm>
                <a:custGeom>
                  <a:avLst/>
                  <a:gdLst/>
                  <a:ahLst/>
                  <a:rect l="l" t="t" r="r" b="b"/>
                  <a:pathLst>
                    <a:path w="15" h="16">
                      <a:moveTo>
                        <a:pt x="6" y="0"/>
                      </a:moveTo>
                      <a:lnTo>
                        <a:pt x="0" y="7"/>
                      </a:lnTo>
                      <a:lnTo>
                        <a:pt x="13" y="16"/>
                      </a:lnTo>
                      <a:lnTo>
                        <a:pt x="15" y="12"/>
                      </a:lnTo>
                      <a:lnTo>
                        <a:pt x="9" y="11"/>
                      </a:ln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0" bIns="-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8" name=""/>
                <p:cNvSpPr/>
                <p:nvPr/>
              </p:nvSpPr>
              <p:spPr>
                <a:xfrm>
                  <a:off x="4005000" y="2998800"/>
                  <a:ext cx="14400" cy="11160"/>
                </a:xfrm>
                <a:custGeom>
                  <a:avLst/>
                  <a:gdLst/>
                  <a:ahLst/>
                  <a:rect l="l" t="t" r="r" b="b"/>
                  <a:pathLst>
                    <a:path w="9" h="7">
                      <a:moveTo>
                        <a:pt x="9" y="7"/>
                      </a:move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7"/>
                      </a:lnTo>
                      <a:lnTo>
                        <a:pt x="9" y="7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9" name=""/>
                <p:cNvSpPr/>
                <p:nvPr/>
              </p:nvSpPr>
              <p:spPr>
                <a:xfrm>
                  <a:off x="4005000" y="2998800"/>
                  <a:ext cx="14400" cy="11160"/>
                </a:xfrm>
                <a:custGeom>
                  <a:avLst/>
                  <a:gdLst/>
                  <a:ahLst/>
                  <a:rect l="l" t="t" r="r" b="b"/>
                  <a:pathLst>
                    <a:path w="9" h="7">
                      <a:moveTo>
                        <a:pt x="9" y="7"/>
                      </a:move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7"/>
                      </a:lnTo>
                      <a:lnTo>
                        <a:pt x="9" y="7"/>
                      </a:lnTo>
                      <a:lnTo>
                        <a:pt x="9" y="7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0" name=""/>
                <p:cNvSpPr/>
                <p:nvPr/>
              </p:nvSpPr>
              <p:spPr>
                <a:xfrm>
                  <a:off x="4012920" y="3020760"/>
                  <a:ext cx="11160" cy="12960"/>
                </a:xfrm>
                <a:custGeom>
                  <a:avLst/>
                  <a:gdLst/>
                  <a:ahLst/>
                  <a:rect l="l" t="t" r="r" b="b"/>
                  <a:pathLst>
                    <a:path w="7" h="8">
                      <a:moveTo>
                        <a:pt x="7" y="0"/>
                      </a:moveTo>
                      <a:lnTo>
                        <a:pt x="0" y="8"/>
                      </a:lnTo>
                      <a:lnTo>
                        <a:pt x="4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1" name=""/>
                <p:cNvSpPr/>
                <p:nvPr/>
              </p:nvSpPr>
              <p:spPr>
                <a:xfrm>
                  <a:off x="4012920" y="3020760"/>
                  <a:ext cx="11160" cy="12960"/>
                </a:xfrm>
                <a:custGeom>
                  <a:avLst/>
                  <a:gdLst/>
                  <a:ahLst/>
                  <a:rect l="l" t="t" r="r" b="b"/>
                  <a:pathLst>
                    <a:path w="7" h="8">
                      <a:moveTo>
                        <a:pt x="7" y="0"/>
                      </a:moveTo>
                      <a:lnTo>
                        <a:pt x="0" y="8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2" name=""/>
                <p:cNvSpPr/>
                <p:nvPr/>
              </p:nvSpPr>
              <p:spPr>
                <a:xfrm>
                  <a:off x="4002120" y="3033720"/>
                  <a:ext cx="7920" cy="7920"/>
                </a:xfrm>
                <a:custGeom>
                  <a:avLst/>
                  <a:gdLst/>
                  <a:ahLst/>
                  <a:rect l="l" t="t" r="r" b="b"/>
                  <a:pathLst>
                    <a:path w="5" h="5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5" y="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3" name=""/>
                <p:cNvSpPr/>
                <p:nvPr/>
              </p:nvSpPr>
              <p:spPr>
                <a:xfrm>
                  <a:off x="4002120" y="3033720"/>
                  <a:ext cx="7920" cy="7920"/>
                </a:xfrm>
                <a:custGeom>
                  <a:avLst/>
                  <a:gdLst/>
                  <a:ahLst/>
                  <a:rect l="l" t="t" r="r" b="b"/>
                  <a:pathLst>
                    <a:path w="5" h="5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5" y="5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4" name=""/>
                <p:cNvSpPr/>
                <p:nvPr/>
              </p:nvSpPr>
              <p:spPr>
                <a:xfrm>
                  <a:off x="4041720" y="3093840"/>
                  <a:ext cx="9360" cy="14400"/>
                </a:xfrm>
                <a:custGeom>
                  <a:avLst/>
                  <a:gdLst/>
                  <a:ahLst/>
                  <a:rect l="l" t="t" r="r" b="b"/>
                  <a:pathLst>
                    <a:path w="6" h="9">
                      <a:moveTo>
                        <a:pt x="6" y="0"/>
                      </a:moveTo>
                      <a:lnTo>
                        <a:pt x="0" y="9"/>
                      </a:lnTo>
                      <a:lnTo>
                        <a:pt x="6" y="7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0" bIns="-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5" name=""/>
                <p:cNvSpPr/>
                <p:nvPr/>
              </p:nvSpPr>
              <p:spPr>
                <a:xfrm>
                  <a:off x="4041720" y="3093840"/>
                  <a:ext cx="9360" cy="14400"/>
                </a:xfrm>
                <a:custGeom>
                  <a:avLst/>
                  <a:gdLst/>
                  <a:ahLst/>
                  <a:rect l="l" t="t" r="r" b="b"/>
                  <a:pathLst>
                    <a:path w="6" h="9">
                      <a:moveTo>
                        <a:pt x="6" y="0"/>
                      </a:moveTo>
                      <a:lnTo>
                        <a:pt x="0" y="9"/>
                      </a:lnTo>
                      <a:lnTo>
                        <a:pt x="6" y="7"/>
                      </a:ln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0" bIns="-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6" name=""/>
                <p:cNvSpPr/>
                <p:nvPr/>
              </p:nvSpPr>
              <p:spPr>
                <a:xfrm>
                  <a:off x="4047840" y="3132000"/>
                  <a:ext cx="11160" cy="7920"/>
                </a:xfrm>
                <a:custGeom>
                  <a:avLst/>
                  <a:gdLst/>
                  <a:ahLst/>
                  <a:rect l="l" t="t" r="r" b="b"/>
                  <a:pathLst>
                    <a:path w="7" h="5">
                      <a:moveTo>
                        <a:pt x="7" y="5"/>
                      </a:moveTo>
                      <a:lnTo>
                        <a:pt x="0" y="0"/>
                      </a:lnTo>
                      <a:lnTo>
                        <a:pt x="4" y="5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7" name=""/>
                <p:cNvSpPr/>
                <p:nvPr/>
              </p:nvSpPr>
              <p:spPr>
                <a:xfrm>
                  <a:off x="4047840" y="3132000"/>
                  <a:ext cx="11160" cy="7920"/>
                </a:xfrm>
                <a:custGeom>
                  <a:avLst/>
                  <a:gdLst/>
                  <a:ahLst/>
                  <a:rect l="l" t="t" r="r" b="b"/>
                  <a:pathLst>
                    <a:path w="7" h="5">
                      <a:moveTo>
                        <a:pt x="7" y="5"/>
                      </a:moveTo>
                      <a:lnTo>
                        <a:pt x="0" y="0"/>
                      </a:lnTo>
                      <a:lnTo>
                        <a:pt x="4" y="5"/>
                      </a:lnTo>
                      <a:lnTo>
                        <a:pt x="7" y="5"/>
                      </a:lnTo>
                      <a:lnTo>
                        <a:pt x="7" y="5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8" name=""/>
                <p:cNvSpPr/>
                <p:nvPr/>
              </p:nvSpPr>
              <p:spPr>
                <a:xfrm>
                  <a:off x="4006800" y="2908080"/>
                  <a:ext cx="191880" cy="358920"/>
                </a:xfrm>
                <a:custGeom>
                  <a:avLst/>
                  <a:gdLst/>
                  <a:ahLst/>
                  <a:rect l="l" t="t" r="r" b="b"/>
                  <a:pathLst>
                    <a:path w="121" h="226">
                      <a:moveTo>
                        <a:pt x="57" y="214"/>
                      </a:moveTo>
                      <a:lnTo>
                        <a:pt x="70" y="210"/>
                      </a:lnTo>
                      <a:lnTo>
                        <a:pt x="73" y="205"/>
                      </a:lnTo>
                      <a:lnTo>
                        <a:pt x="83" y="208"/>
                      </a:lnTo>
                      <a:lnTo>
                        <a:pt x="110" y="203"/>
                      </a:lnTo>
                      <a:lnTo>
                        <a:pt x="115" y="195"/>
                      </a:lnTo>
                      <a:lnTo>
                        <a:pt x="106" y="194"/>
                      </a:lnTo>
                      <a:lnTo>
                        <a:pt x="104" y="190"/>
                      </a:lnTo>
                      <a:lnTo>
                        <a:pt x="119" y="175"/>
                      </a:lnTo>
                      <a:lnTo>
                        <a:pt x="121" y="159"/>
                      </a:lnTo>
                      <a:lnTo>
                        <a:pt x="114" y="153"/>
                      </a:lnTo>
                      <a:lnTo>
                        <a:pt x="95" y="157"/>
                      </a:lnTo>
                      <a:lnTo>
                        <a:pt x="101" y="146"/>
                      </a:lnTo>
                      <a:lnTo>
                        <a:pt x="90" y="135"/>
                      </a:lnTo>
                      <a:lnTo>
                        <a:pt x="97" y="139"/>
                      </a:lnTo>
                      <a:lnTo>
                        <a:pt x="97" y="133"/>
                      </a:lnTo>
                      <a:lnTo>
                        <a:pt x="86" y="113"/>
                      </a:lnTo>
                      <a:lnTo>
                        <a:pt x="77" y="110"/>
                      </a:lnTo>
                      <a:lnTo>
                        <a:pt x="70" y="86"/>
                      </a:lnTo>
                      <a:lnTo>
                        <a:pt x="55" y="73"/>
                      </a:lnTo>
                      <a:lnTo>
                        <a:pt x="44" y="73"/>
                      </a:lnTo>
                      <a:lnTo>
                        <a:pt x="55" y="68"/>
                      </a:lnTo>
                      <a:lnTo>
                        <a:pt x="50" y="62"/>
                      </a:lnTo>
                      <a:lnTo>
                        <a:pt x="55" y="60"/>
                      </a:lnTo>
                      <a:lnTo>
                        <a:pt x="61" y="51"/>
                      </a:lnTo>
                      <a:lnTo>
                        <a:pt x="68" y="35"/>
                      </a:lnTo>
                      <a:lnTo>
                        <a:pt x="66" y="28"/>
                      </a:lnTo>
                      <a:lnTo>
                        <a:pt x="31" y="31"/>
                      </a:lnTo>
                      <a:lnTo>
                        <a:pt x="30" y="28"/>
                      </a:lnTo>
                      <a:lnTo>
                        <a:pt x="37" y="24"/>
                      </a:lnTo>
                      <a:lnTo>
                        <a:pt x="31" y="20"/>
                      </a:lnTo>
                      <a:lnTo>
                        <a:pt x="46" y="8"/>
                      </a:lnTo>
                      <a:lnTo>
                        <a:pt x="46" y="0"/>
                      </a:lnTo>
                      <a:lnTo>
                        <a:pt x="44" y="0"/>
                      </a:lnTo>
                      <a:lnTo>
                        <a:pt x="19" y="2"/>
                      </a:lnTo>
                      <a:lnTo>
                        <a:pt x="17" y="11"/>
                      </a:lnTo>
                      <a:lnTo>
                        <a:pt x="13" y="11"/>
                      </a:lnTo>
                      <a:lnTo>
                        <a:pt x="11" y="17"/>
                      </a:lnTo>
                      <a:lnTo>
                        <a:pt x="15" y="20"/>
                      </a:lnTo>
                      <a:lnTo>
                        <a:pt x="8" y="24"/>
                      </a:lnTo>
                      <a:lnTo>
                        <a:pt x="8" y="31"/>
                      </a:lnTo>
                      <a:lnTo>
                        <a:pt x="6" y="31"/>
                      </a:lnTo>
                      <a:lnTo>
                        <a:pt x="6" y="37"/>
                      </a:lnTo>
                      <a:lnTo>
                        <a:pt x="11" y="39"/>
                      </a:lnTo>
                      <a:lnTo>
                        <a:pt x="6" y="53"/>
                      </a:lnTo>
                      <a:lnTo>
                        <a:pt x="0" y="55"/>
                      </a:lnTo>
                      <a:lnTo>
                        <a:pt x="8" y="62"/>
                      </a:lnTo>
                      <a:lnTo>
                        <a:pt x="15" y="57"/>
                      </a:lnTo>
                      <a:lnTo>
                        <a:pt x="8" y="93"/>
                      </a:lnTo>
                      <a:lnTo>
                        <a:pt x="13" y="81"/>
                      </a:lnTo>
                      <a:lnTo>
                        <a:pt x="11" y="73"/>
                      </a:lnTo>
                      <a:lnTo>
                        <a:pt x="17" y="68"/>
                      </a:lnTo>
                      <a:lnTo>
                        <a:pt x="15" y="79"/>
                      </a:lnTo>
                      <a:lnTo>
                        <a:pt x="19" y="73"/>
                      </a:lnTo>
                      <a:lnTo>
                        <a:pt x="24" y="77"/>
                      </a:lnTo>
                      <a:lnTo>
                        <a:pt x="21" y="82"/>
                      </a:lnTo>
                      <a:lnTo>
                        <a:pt x="24" y="88"/>
                      </a:lnTo>
                      <a:lnTo>
                        <a:pt x="19" y="102"/>
                      </a:lnTo>
                      <a:lnTo>
                        <a:pt x="15" y="102"/>
                      </a:lnTo>
                      <a:lnTo>
                        <a:pt x="19" y="110"/>
                      </a:lnTo>
                      <a:lnTo>
                        <a:pt x="21" y="104"/>
                      </a:lnTo>
                      <a:lnTo>
                        <a:pt x="28" y="110"/>
                      </a:lnTo>
                      <a:lnTo>
                        <a:pt x="30" y="106"/>
                      </a:lnTo>
                      <a:lnTo>
                        <a:pt x="48" y="102"/>
                      </a:lnTo>
                      <a:lnTo>
                        <a:pt x="39" y="115"/>
                      </a:lnTo>
                      <a:lnTo>
                        <a:pt x="46" y="124"/>
                      </a:lnTo>
                      <a:lnTo>
                        <a:pt x="53" y="121"/>
                      </a:lnTo>
                      <a:lnTo>
                        <a:pt x="50" y="133"/>
                      </a:lnTo>
                      <a:lnTo>
                        <a:pt x="52" y="133"/>
                      </a:lnTo>
                      <a:lnTo>
                        <a:pt x="50" y="141"/>
                      </a:lnTo>
                      <a:lnTo>
                        <a:pt x="50" y="143"/>
                      </a:lnTo>
                      <a:lnTo>
                        <a:pt x="37" y="144"/>
                      </a:lnTo>
                      <a:lnTo>
                        <a:pt x="24" y="157"/>
                      </a:lnTo>
                      <a:lnTo>
                        <a:pt x="31" y="153"/>
                      </a:lnTo>
                      <a:lnTo>
                        <a:pt x="35" y="164"/>
                      </a:lnTo>
                      <a:lnTo>
                        <a:pt x="31" y="170"/>
                      </a:lnTo>
                      <a:lnTo>
                        <a:pt x="15" y="181"/>
                      </a:lnTo>
                      <a:lnTo>
                        <a:pt x="19" y="186"/>
                      </a:lnTo>
                      <a:lnTo>
                        <a:pt x="28" y="183"/>
                      </a:lnTo>
                      <a:lnTo>
                        <a:pt x="30" y="188"/>
                      </a:lnTo>
                      <a:lnTo>
                        <a:pt x="37" y="186"/>
                      </a:lnTo>
                      <a:lnTo>
                        <a:pt x="42" y="194"/>
                      </a:lnTo>
                      <a:lnTo>
                        <a:pt x="57" y="186"/>
                      </a:lnTo>
                      <a:lnTo>
                        <a:pt x="50" y="197"/>
                      </a:lnTo>
                      <a:lnTo>
                        <a:pt x="31" y="199"/>
                      </a:lnTo>
                      <a:lnTo>
                        <a:pt x="10" y="226"/>
                      </a:lnTo>
                      <a:lnTo>
                        <a:pt x="17" y="226"/>
                      </a:lnTo>
                      <a:lnTo>
                        <a:pt x="24" y="217"/>
                      </a:lnTo>
                      <a:lnTo>
                        <a:pt x="39" y="221"/>
                      </a:lnTo>
                      <a:lnTo>
                        <a:pt x="42" y="210"/>
                      </a:lnTo>
                      <a:lnTo>
                        <a:pt x="53" y="208"/>
                      </a:lnTo>
                      <a:lnTo>
                        <a:pt x="57" y="214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9" name=""/>
                <p:cNvSpPr/>
                <p:nvPr/>
              </p:nvSpPr>
              <p:spPr>
                <a:xfrm>
                  <a:off x="4006800" y="2908080"/>
                  <a:ext cx="191880" cy="358920"/>
                </a:xfrm>
                <a:custGeom>
                  <a:avLst/>
                  <a:gdLst/>
                  <a:ahLst/>
                  <a:rect l="l" t="t" r="r" b="b"/>
                  <a:pathLst>
                    <a:path w="121" h="226">
                      <a:moveTo>
                        <a:pt x="57" y="214"/>
                      </a:moveTo>
                      <a:lnTo>
                        <a:pt x="70" y="210"/>
                      </a:lnTo>
                      <a:lnTo>
                        <a:pt x="73" y="205"/>
                      </a:lnTo>
                      <a:lnTo>
                        <a:pt x="83" y="208"/>
                      </a:lnTo>
                      <a:lnTo>
                        <a:pt x="110" y="203"/>
                      </a:lnTo>
                      <a:lnTo>
                        <a:pt x="115" y="195"/>
                      </a:lnTo>
                      <a:lnTo>
                        <a:pt x="106" y="194"/>
                      </a:lnTo>
                      <a:lnTo>
                        <a:pt x="104" y="190"/>
                      </a:lnTo>
                      <a:lnTo>
                        <a:pt x="119" y="175"/>
                      </a:lnTo>
                      <a:lnTo>
                        <a:pt x="121" y="159"/>
                      </a:lnTo>
                      <a:lnTo>
                        <a:pt x="114" y="153"/>
                      </a:lnTo>
                      <a:lnTo>
                        <a:pt x="95" y="157"/>
                      </a:lnTo>
                      <a:lnTo>
                        <a:pt x="101" y="146"/>
                      </a:lnTo>
                      <a:lnTo>
                        <a:pt x="90" y="135"/>
                      </a:lnTo>
                      <a:lnTo>
                        <a:pt x="97" y="139"/>
                      </a:lnTo>
                      <a:lnTo>
                        <a:pt x="97" y="133"/>
                      </a:lnTo>
                      <a:lnTo>
                        <a:pt x="86" y="113"/>
                      </a:lnTo>
                      <a:lnTo>
                        <a:pt x="77" y="110"/>
                      </a:lnTo>
                      <a:lnTo>
                        <a:pt x="70" y="86"/>
                      </a:lnTo>
                      <a:lnTo>
                        <a:pt x="55" y="73"/>
                      </a:lnTo>
                      <a:lnTo>
                        <a:pt x="44" y="73"/>
                      </a:lnTo>
                      <a:lnTo>
                        <a:pt x="55" y="68"/>
                      </a:lnTo>
                      <a:lnTo>
                        <a:pt x="50" y="62"/>
                      </a:lnTo>
                      <a:lnTo>
                        <a:pt x="55" y="60"/>
                      </a:lnTo>
                      <a:lnTo>
                        <a:pt x="61" y="51"/>
                      </a:lnTo>
                      <a:lnTo>
                        <a:pt x="68" y="35"/>
                      </a:lnTo>
                      <a:lnTo>
                        <a:pt x="66" y="28"/>
                      </a:lnTo>
                      <a:lnTo>
                        <a:pt x="31" y="31"/>
                      </a:lnTo>
                      <a:lnTo>
                        <a:pt x="30" y="28"/>
                      </a:lnTo>
                      <a:lnTo>
                        <a:pt x="37" y="24"/>
                      </a:lnTo>
                      <a:lnTo>
                        <a:pt x="31" y="20"/>
                      </a:lnTo>
                      <a:lnTo>
                        <a:pt x="46" y="8"/>
                      </a:lnTo>
                      <a:lnTo>
                        <a:pt x="46" y="0"/>
                      </a:lnTo>
                      <a:lnTo>
                        <a:pt x="44" y="0"/>
                      </a:lnTo>
                      <a:lnTo>
                        <a:pt x="19" y="2"/>
                      </a:lnTo>
                      <a:lnTo>
                        <a:pt x="17" y="11"/>
                      </a:lnTo>
                      <a:lnTo>
                        <a:pt x="13" y="11"/>
                      </a:lnTo>
                      <a:lnTo>
                        <a:pt x="11" y="17"/>
                      </a:lnTo>
                      <a:lnTo>
                        <a:pt x="15" y="20"/>
                      </a:lnTo>
                      <a:lnTo>
                        <a:pt x="8" y="24"/>
                      </a:lnTo>
                      <a:lnTo>
                        <a:pt x="8" y="31"/>
                      </a:lnTo>
                      <a:lnTo>
                        <a:pt x="6" y="31"/>
                      </a:lnTo>
                      <a:lnTo>
                        <a:pt x="6" y="37"/>
                      </a:lnTo>
                      <a:lnTo>
                        <a:pt x="11" y="39"/>
                      </a:lnTo>
                      <a:lnTo>
                        <a:pt x="6" y="53"/>
                      </a:lnTo>
                      <a:lnTo>
                        <a:pt x="0" y="55"/>
                      </a:lnTo>
                      <a:lnTo>
                        <a:pt x="8" y="62"/>
                      </a:lnTo>
                      <a:lnTo>
                        <a:pt x="15" y="57"/>
                      </a:lnTo>
                      <a:lnTo>
                        <a:pt x="8" y="93"/>
                      </a:lnTo>
                      <a:lnTo>
                        <a:pt x="13" y="81"/>
                      </a:lnTo>
                      <a:lnTo>
                        <a:pt x="11" y="73"/>
                      </a:lnTo>
                      <a:lnTo>
                        <a:pt x="17" y="68"/>
                      </a:lnTo>
                      <a:lnTo>
                        <a:pt x="15" y="79"/>
                      </a:lnTo>
                      <a:lnTo>
                        <a:pt x="19" y="73"/>
                      </a:lnTo>
                      <a:lnTo>
                        <a:pt x="24" y="77"/>
                      </a:lnTo>
                      <a:lnTo>
                        <a:pt x="21" y="82"/>
                      </a:lnTo>
                      <a:lnTo>
                        <a:pt x="24" y="88"/>
                      </a:lnTo>
                      <a:lnTo>
                        <a:pt x="19" y="102"/>
                      </a:lnTo>
                      <a:lnTo>
                        <a:pt x="15" y="102"/>
                      </a:lnTo>
                      <a:lnTo>
                        <a:pt x="19" y="110"/>
                      </a:lnTo>
                      <a:lnTo>
                        <a:pt x="21" y="104"/>
                      </a:lnTo>
                      <a:lnTo>
                        <a:pt x="28" y="110"/>
                      </a:lnTo>
                      <a:lnTo>
                        <a:pt x="30" y="106"/>
                      </a:lnTo>
                      <a:lnTo>
                        <a:pt x="48" y="102"/>
                      </a:lnTo>
                      <a:lnTo>
                        <a:pt x="39" y="115"/>
                      </a:lnTo>
                      <a:lnTo>
                        <a:pt x="46" y="124"/>
                      </a:lnTo>
                      <a:lnTo>
                        <a:pt x="53" y="121"/>
                      </a:lnTo>
                      <a:lnTo>
                        <a:pt x="50" y="133"/>
                      </a:lnTo>
                      <a:lnTo>
                        <a:pt x="52" y="133"/>
                      </a:lnTo>
                      <a:lnTo>
                        <a:pt x="50" y="141"/>
                      </a:lnTo>
                      <a:lnTo>
                        <a:pt x="50" y="143"/>
                      </a:lnTo>
                      <a:lnTo>
                        <a:pt x="37" y="144"/>
                      </a:lnTo>
                      <a:lnTo>
                        <a:pt x="24" y="157"/>
                      </a:lnTo>
                      <a:lnTo>
                        <a:pt x="31" y="153"/>
                      </a:lnTo>
                      <a:lnTo>
                        <a:pt x="35" y="164"/>
                      </a:lnTo>
                      <a:lnTo>
                        <a:pt x="31" y="170"/>
                      </a:lnTo>
                      <a:lnTo>
                        <a:pt x="15" y="181"/>
                      </a:lnTo>
                      <a:lnTo>
                        <a:pt x="19" y="186"/>
                      </a:lnTo>
                      <a:lnTo>
                        <a:pt x="28" y="183"/>
                      </a:lnTo>
                      <a:lnTo>
                        <a:pt x="30" y="188"/>
                      </a:lnTo>
                      <a:lnTo>
                        <a:pt x="37" y="186"/>
                      </a:lnTo>
                      <a:lnTo>
                        <a:pt x="42" y="194"/>
                      </a:lnTo>
                      <a:lnTo>
                        <a:pt x="57" y="186"/>
                      </a:lnTo>
                      <a:lnTo>
                        <a:pt x="50" y="197"/>
                      </a:lnTo>
                      <a:lnTo>
                        <a:pt x="31" y="199"/>
                      </a:lnTo>
                      <a:lnTo>
                        <a:pt x="10" y="226"/>
                      </a:lnTo>
                      <a:lnTo>
                        <a:pt x="17" y="226"/>
                      </a:lnTo>
                      <a:lnTo>
                        <a:pt x="24" y="217"/>
                      </a:lnTo>
                      <a:lnTo>
                        <a:pt x="39" y="221"/>
                      </a:lnTo>
                      <a:lnTo>
                        <a:pt x="42" y="210"/>
                      </a:lnTo>
                      <a:lnTo>
                        <a:pt x="53" y="208"/>
                      </a:lnTo>
                      <a:lnTo>
                        <a:pt x="57" y="214"/>
                      </a:lnTo>
                      <a:lnTo>
                        <a:pt x="57" y="21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0" name=""/>
                <p:cNvSpPr/>
                <p:nvPr/>
              </p:nvSpPr>
              <p:spPr>
                <a:xfrm>
                  <a:off x="3987720" y="2917800"/>
                  <a:ext cx="19080" cy="28440"/>
                </a:xfrm>
                <a:custGeom>
                  <a:avLst/>
                  <a:gdLst/>
                  <a:ahLst/>
                  <a:rect l="l" t="t" r="r" b="b"/>
                  <a:pathLst>
                    <a:path w="12" h="18">
                      <a:moveTo>
                        <a:pt x="11" y="0"/>
                      </a:moveTo>
                      <a:lnTo>
                        <a:pt x="0" y="5"/>
                      </a:lnTo>
                      <a:lnTo>
                        <a:pt x="0" y="18"/>
                      </a:lnTo>
                      <a:lnTo>
                        <a:pt x="11" y="11"/>
                      </a:lnTo>
                      <a:lnTo>
                        <a:pt x="9" y="9"/>
                      </a:lnTo>
                      <a:lnTo>
                        <a:pt x="12" y="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360" bIns="-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1" name=""/>
                <p:cNvSpPr/>
                <p:nvPr/>
              </p:nvSpPr>
              <p:spPr>
                <a:xfrm>
                  <a:off x="3987720" y="2917800"/>
                  <a:ext cx="19080" cy="28440"/>
                </a:xfrm>
                <a:custGeom>
                  <a:avLst/>
                  <a:gdLst/>
                  <a:ahLst/>
                  <a:rect l="l" t="t" r="r" b="b"/>
                  <a:pathLst>
                    <a:path w="12" h="18">
                      <a:moveTo>
                        <a:pt x="11" y="0"/>
                      </a:moveTo>
                      <a:lnTo>
                        <a:pt x="0" y="5"/>
                      </a:lnTo>
                      <a:lnTo>
                        <a:pt x="0" y="18"/>
                      </a:lnTo>
                      <a:lnTo>
                        <a:pt x="11" y="11"/>
                      </a:lnTo>
                      <a:lnTo>
                        <a:pt x="9" y="9"/>
                      </a:lnTo>
                      <a:lnTo>
                        <a:pt x="12" y="5"/>
                      </a:lnTo>
                      <a:lnTo>
                        <a:pt x="11" y="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360" bIns="-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2" name=""/>
                <p:cNvSpPr/>
                <p:nvPr/>
              </p:nvSpPr>
              <p:spPr>
                <a:xfrm>
                  <a:off x="5952960" y="2035080"/>
                  <a:ext cx="14400" cy="14400"/>
                </a:xfrm>
                <a:custGeom>
                  <a:avLst/>
                  <a:gdLst/>
                  <a:ahLst/>
                  <a:rect l="l" t="t" r="r" b="b"/>
                  <a:pathLst>
                    <a:path w="9" h="9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7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0" bIns="-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3" name=""/>
                <p:cNvSpPr/>
                <p:nvPr/>
              </p:nvSpPr>
              <p:spPr>
                <a:xfrm>
                  <a:off x="5952960" y="2035080"/>
                  <a:ext cx="14400" cy="14400"/>
                </a:xfrm>
                <a:custGeom>
                  <a:avLst/>
                  <a:gdLst/>
                  <a:ahLst/>
                  <a:rect l="l" t="t" r="r" b="b"/>
                  <a:pathLst>
                    <a:path w="9" h="9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7" y="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0" bIns="-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4" name=""/>
                <p:cNvSpPr/>
                <p:nvPr/>
              </p:nvSpPr>
              <p:spPr>
                <a:xfrm>
                  <a:off x="5952960" y="2035080"/>
                  <a:ext cx="14400" cy="14400"/>
                </a:xfrm>
                <a:custGeom>
                  <a:avLst/>
                  <a:gdLst/>
                  <a:ahLst/>
                  <a:rect l="l" t="t" r="r" b="b"/>
                  <a:pathLst>
                    <a:path w="9" h="9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7" y="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0" bIns="-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5" name=""/>
                <p:cNvSpPr/>
                <p:nvPr/>
              </p:nvSpPr>
              <p:spPr>
                <a:xfrm>
                  <a:off x="8169120" y="3055680"/>
                  <a:ext cx="20520" cy="27000"/>
                </a:xfrm>
                <a:custGeom>
                  <a:avLst/>
                  <a:gdLst/>
                  <a:ahLst/>
                  <a:rect l="l" t="t" r="r" b="b"/>
                  <a:pathLst>
                    <a:path w="13" h="17">
                      <a:moveTo>
                        <a:pt x="4" y="0"/>
                      </a:moveTo>
                      <a:lnTo>
                        <a:pt x="8" y="0"/>
                      </a:lnTo>
                      <a:lnTo>
                        <a:pt x="13" y="17"/>
                      </a:lnTo>
                      <a:lnTo>
                        <a:pt x="8" y="13"/>
                      </a:lnTo>
                      <a:lnTo>
                        <a:pt x="0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6" name=""/>
                <p:cNvSpPr/>
                <p:nvPr/>
              </p:nvSpPr>
              <p:spPr>
                <a:xfrm>
                  <a:off x="8169120" y="3055680"/>
                  <a:ext cx="20520" cy="27000"/>
                </a:xfrm>
                <a:custGeom>
                  <a:avLst/>
                  <a:gdLst/>
                  <a:ahLst/>
                  <a:rect l="l" t="t" r="r" b="b"/>
                  <a:pathLst>
                    <a:path w="13" h="17">
                      <a:moveTo>
                        <a:pt x="4" y="0"/>
                      </a:moveTo>
                      <a:lnTo>
                        <a:pt x="8" y="0"/>
                      </a:lnTo>
                      <a:lnTo>
                        <a:pt x="13" y="17"/>
                      </a:lnTo>
                      <a:lnTo>
                        <a:pt x="8" y="13"/>
                      </a:lnTo>
                      <a:lnTo>
                        <a:pt x="0" y="2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7" name=""/>
                <p:cNvSpPr/>
                <p:nvPr/>
              </p:nvSpPr>
              <p:spPr>
                <a:xfrm>
                  <a:off x="8169120" y="3055680"/>
                  <a:ext cx="20520" cy="27000"/>
                </a:xfrm>
                <a:custGeom>
                  <a:avLst/>
                  <a:gdLst/>
                  <a:ahLst/>
                  <a:rect l="l" t="t" r="r" b="b"/>
                  <a:pathLst>
                    <a:path w="13" h="17">
                      <a:moveTo>
                        <a:pt x="4" y="0"/>
                      </a:moveTo>
                      <a:lnTo>
                        <a:pt x="8" y="0"/>
                      </a:lnTo>
                      <a:lnTo>
                        <a:pt x="13" y="17"/>
                      </a:lnTo>
                      <a:lnTo>
                        <a:pt x="8" y="13"/>
                      </a:lnTo>
                      <a:lnTo>
                        <a:pt x="0" y="2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8" name=""/>
                <p:cNvSpPr/>
                <p:nvPr/>
              </p:nvSpPr>
              <p:spPr>
                <a:xfrm>
                  <a:off x="7715160" y="3430440"/>
                  <a:ext cx="46080" cy="36720"/>
                </a:xfrm>
                <a:custGeom>
                  <a:avLst/>
                  <a:gdLst/>
                  <a:ahLst/>
                  <a:rect l="l" t="t" r="r" b="b"/>
                  <a:pathLst>
                    <a:path w="29" h="23">
                      <a:moveTo>
                        <a:pt x="29" y="3"/>
                      </a:moveTo>
                      <a:lnTo>
                        <a:pt x="0" y="23"/>
                      </a:lnTo>
                      <a:lnTo>
                        <a:pt x="15" y="3"/>
                      </a:lnTo>
                      <a:lnTo>
                        <a:pt x="20" y="5"/>
                      </a:lnTo>
                      <a:lnTo>
                        <a:pt x="27" y="0"/>
                      </a:lnTo>
                      <a:lnTo>
                        <a:pt x="29" y="3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080" bIns="-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9" name=""/>
                <p:cNvSpPr/>
                <p:nvPr/>
              </p:nvSpPr>
              <p:spPr>
                <a:xfrm>
                  <a:off x="7715160" y="3430440"/>
                  <a:ext cx="46080" cy="36720"/>
                </a:xfrm>
                <a:custGeom>
                  <a:avLst/>
                  <a:gdLst/>
                  <a:ahLst/>
                  <a:rect l="l" t="t" r="r" b="b"/>
                  <a:pathLst>
                    <a:path w="29" h="23">
                      <a:moveTo>
                        <a:pt x="29" y="3"/>
                      </a:moveTo>
                      <a:lnTo>
                        <a:pt x="0" y="23"/>
                      </a:lnTo>
                      <a:lnTo>
                        <a:pt x="15" y="3"/>
                      </a:lnTo>
                      <a:lnTo>
                        <a:pt x="20" y="5"/>
                      </a:lnTo>
                      <a:lnTo>
                        <a:pt x="27" y="0"/>
                      </a:lnTo>
                      <a:lnTo>
                        <a:pt x="29" y="3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080" bIns="-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80" name=""/>
                <p:cNvSpPr/>
                <p:nvPr/>
              </p:nvSpPr>
              <p:spPr>
                <a:xfrm>
                  <a:off x="7715160" y="3430440"/>
                  <a:ext cx="46080" cy="36720"/>
                </a:xfrm>
                <a:custGeom>
                  <a:avLst/>
                  <a:gdLst/>
                  <a:ahLst/>
                  <a:rect l="l" t="t" r="r" b="b"/>
                  <a:pathLst>
                    <a:path w="29" h="23">
                      <a:moveTo>
                        <a:pt x="29" y="3"/>
                      </a:moveTo>
                      <a:lnTo>
                        <a:pt x="0" y="23"/>
                      </a:lnTo>
                      <a:lnTo>
                        <a:pt x="15" y="3"/>
                      </a:lnTo>
                      <a:lnTo>
                        <a:pt x="20" y="5"/>
                      </a:lnTo>
                      <a:lnTo>
                        <a:pt x="27" y="0"/>
                      </a:lnTo>
                      <a:lnTo>
                        <a:pt x="29" y="3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0080" bIns="-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81" name=""/>
                <p:cNvSpPr/>
                <p:nvPr/>
              </p:nvSpPr>
              <p:spPr>
                <a:xfrm>
                  <a:off x="7677000" y="3467160"/>
                  <a:ext cx="23760" cy="27000"/>
                </a:xfrm>
                <a:custGeom>
                  <a:avLst/>
                  <a:gdLst/>
                  <a:ahLst/>
                  <a:rect l="l" t="t" r="r" b="b"/>
                  <a:pathLst>
                    <a:path w="15" h="17">
                      <a:moveTo>
                        <a:pt x="11" y="0"/>
                      </a:moveTo>
                      <a:lnTo>
                        <a:pt x="15" y="2"/>
                      </a:lnTo>
                      <a:lnTo>
                        <a:pt x="2" y="17"/>
                      </a:lnTo>
                      <a:lnTo>
                        <a:pt x="0" y="1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82" name=""/>
                <p:cNvSpPr/>
                <p:nvPr/>
              </p:nvSpPr>
              <p:spPr>
                <a:xfrm>
                  <a:off x="7677000" y="3467160"/>
                  <a:ext cx="23760" cy="27000"/>
                </a:xfrm>
                <a:custGeom>
                  <a:avLst/>
                  <a:gdLst/>
                  <a:ahLst/>
                  <a:rect l="l" t="t" r="r" b="b"/>
                  <a:pathLst>
                    <a:path w="15" h="17">
                      <a:moveTo>
                        <a:pt x="11" y="0"/>
                      </a:moveTo>
                      <a:lnTo>
                        <a:pt x="15" y="2"/>
                      </a:lnTo>
                      <a:lnTo>
                        <a:pt x="2" y="17"/>
                      </a:lnTo>
                      <a:lnTo>
                        <a:pt x="0" y="13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83" name=""/>
                <p:cNvSpPr/>
                <p:nvPr/>
              </p:nvSpPr>
              <p:spPr>
                <a:xfrm>
                  <a:off x="7677000" y="3467160"/>
                  <a:ext cx="23760" cy="27000"/>
                </a:xfrm>
                <a:custGeom>
                  <a:avLst/>
                  <a:gdLst/>
                  <a:ahLst/>
                  <a:rect l="l" t="t" r="r" b="b"/>
                  <a:pathLst>
                    <a:path w="15" h="17">
                      <a:moveTo>
                        <a:pt x="11" y="0"/>
                      </a:moveTo>
                      <a:lnTo>
                        <a:pt x="15" y="2"/>
                      </a:lnTo>
                      <a:lnTo>
                        <a:pt x="2" y="17"/>
                      </a:lnTo>
                      <a:lnTo>
                        <a:pt x="0" y="13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84" name=""/>
                <p:cNvSpPr/>
                <p:nvPr/>
              </p:nvSpPr>
              <p:spPr>
                <a:xfrm>
                  <a:off x="6153120" y="2225520"/>
                  <a:ext cx="11160" cy="23760"/>
                </a:xfrm>
                <a:custGeom>
                  <a:avLst/>
                  <a:gdLst/>
                  <a:ahLst/>
                  <a:rect l="l" t="t" r="r" b="b"/>
                  <a:pathLst>
                    <a:path w="7" h="15">
                      <a:moveTo>
                        <a:pt x="0" y="5"/>
                      </a:moveTo>
                      <a:lnTo>
                        <a:pt x="3" y="0"/>
                      </a:lnTo>
                      <a:lnTo>
                        <a:pt x="7" y="13"/>
                      </a:lnTo>
                      <a:lnTo>
                        <a:pt x="1" y="1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85" name=""/>
                <p:cNvSpPr/>
                <p:nvPr/>
              </p:nvSpPr>
              <p:spPr>
                <a:xfrm>
                  <a:off x="6153120" y="2225520"/>
                  <a:ext cx="11160" cy="23760"/>
                </a:xfrm>
                <a:custGeom>
                  <a:avLst/>
                  <a:gdLst/>
                  <a:ahLst/>
                  <a:rect l="l" t="t" r="r" b="b"/>
                  <a:pathLst>
                    <a:path w="7" h="15">
                      <a:moveTo>
                        <a:pt x="0" y="5"/>
                      </a:moveTo>
                      <a:lnTo>
                        <a:pt x="3" y="0"/>
                      </a:lnTo>
                      <a:lnTo>
                        <a:pt x="7" y="13"/>
                      </a:lnTo>
                      <a:lnTo>
                        <a:pt x="1" y="15"/>
                      </a:lnTo>
                      <a:lnTo>
                        <a:pt x="0" y="5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86" name=""/>
                <p:cNvSpPr/>
                <p:nvPr/>
              </p:nvSpPr>
              <p:spPr>
                <a:xfrm>
                  <a:off x="5859360" y="2474640"/>
                  <a:ext cx="30240" cy="22320"/>
                </a:xfrm>
                <a:custGeom>
                  <a:avLst/>
                  <a:gdLst/>
                  <a:ahLst/>
                  <a:rect l="l" t="t" r="r" b="b"/>
                  <a:pathLst>
                    <a:path w="19" h="14">
                      <a:moveTo>
                        <a:pt x="0" y="7"/>
                      </a:moveTo>
                      <a:lnTo>
                        <a:pt x="17" y="0"/>
                      </a:lnTo>
                      <a:lnTo>
                        <a:pt x="19" y="7"/>
                      </a:lnTo>
                      <a:lnTo>
                        <a:pt x="6" y="14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480" bIns="-24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87" name=""/>
                <p:cNvSpPr/>
                <p:nvPr/>
              </p:nvSpPr>
              <p:spPr>
                <a:xfrm>
                  <a:off x="5859360" y="2474640"/>
                  <a:ext cx="30240" cy="22320"/>
                </a:xfrm>
                <a:custGeom>
                  <a:avLst/>
                  <a:gdLst/>
                  <a:ahLst/>
                  <a:rect l="l" t="t" r="r" b="b"/>
                  <a:pathLst>
                    <a:path w="19" h="14">
                      <a:moveTo>
                        <a:pt x="0" y="7"/>
                      </a:moveTo>
                      <a:lnTo>
                        <a:pt x="17" y="0"/>
                      </a:lnTo>
                      <a:lnTo>
                        <a:pt x="19" y="7"/>
                      </a:lnTo>
                      <a:lnTo>
                        <a:pt x="6" y="14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480" bIns="-24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88" name=""/>
                <p:cNvSpPr/>
                <p:nvPr/>
              </p:nvSpPr>
              <p:spPr>
                <a:xfrm>
                  <a:off x="5859360" y="2474640"/>
                  <a:ext cx="30240" cy="22320"/>
                </a:xfrm>
                <a:custGeom>
                  <a:avLst/>
                  <a:gdLst/>
                  <a:ahLst/>
                  <a:rect l="l" t="t" r="r" b="b"/>
                  <a:pathLst>
                    <a:path w="19" h="14">
                      <a:moveTo>
                        <a:pt x="0" y="7"/>
                      </a:moveTo>
                      <a:lnTo>
                        <a:pt x="17" y="0"/>
                      </a:lnTo>
                      <a:lnTo>
                        <a:pt x="19" y="7"/>
                      </a:lnTo>
                      <a:lnTo>
                        <a:pt x="6" y="14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480" bIns="-24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89" name=""/>
                <p:cNvSpPr/>
                <p:nvPr/>
              </p:nvSpPr>
              <p:spPr>
                <a:xfrm>
                  <a:off x="6129360" y="1811160"/>
                  <a:ext cx="17280" cy="31680"/>
                </a:xfrm>
                <a:custGeom>
                  <a:avLst/>
                  <a:gdLst/>
                  <a:ahLst/>
                  <a:rect l="l" t="t" r="r" b="b"/>
                  <a:pathLst>
                    <a:path w="11" h="20">
                      <a:moveTo>
                        <a:pt x="11" y="6"/>
                      </a:moveTo>
                      <a:lnTo>
                        <a:pt x="7" y="20"/>
                      </a:lnTo>
                      <a:lnTo>
                        <a:pt x="0" y="7"/>
                      </a:lnTo>
                      <a:lnTo>
                        <a:pt x="5" y="0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90" name=""/>
                <p:cNvSpPr/>
                <p:nvPr/>
              </p:nvSpPr>
              <p:spPr>
                <a:xfrm>
                  <a:off x="6129360" y="1811160"/>
                  <a:ext cx="17280" cy="31680"/>
                </a:xfrm>
                <a:custGeom>
                  <a:avLst/>
                  <a:gdLst/>
                  <a:ahLst/>
                  <a:rect l="l" t="t" r="r" b="b"/>
                  <a:pathLst>
                    <a:path w="11" h="20">
                      <a:moveTo>
                        <a:pt x="11" y="6"/>
                      </a:moveTo>
                      <a:lnTo>
                        <a:pt x="7" y="20"/>
                      </a:lnTo>
                      <a:lnTo>
                        <a:pt x="0" y="7"/>
                      </a:lnTo>
                      <a:lnTo>
                        <a:pt x="5" y="0"/>
                      </a:lnTo>
                      <a:lnTo>
                        <a:pt x="11" y="6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91" name=""/>
                <p:cNvSpPr/>
                <p:nvPr/>
              </p:nvSpPr>
              <p:spPr>
                <a:xfrm>
                  <a:off x="6129360" y="1811160"/>
                  <a:ext cx="17280" cy="31680"/>
                </a:xfrm>
                <a:custGeom>
                  <a:avLst/>
                  <a:gdLst/>
                  <a:ahLst/>
                  <a:rect l="l" t="t" r="r" b="b"/>
                  <a:pathLst>
                    <a:path w="11" h="20">
                      <a:moveTo>
                        <a:pt x="11" y="6"/>
                      </a:moveTo>
                      <a:lnTo>
                        <a:pt x="7" y="20"/>
                      </a:lnTo>
                      <a:lnTo>
                        <a:pt x="0" y="7"/>
                      </a:lnTo>
                      <a:lnTo>
                        <a:pt x="5" y="0"/>
                      </a:lnTo>
                      <a:lnTo>
                        <a:pt x="11" y="6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92" name=""/>
                <p:cNvSpPr/>
                <p:nvPr/>
              </p:nvSpPr>
              <p:spPr>
                <a:xfrm>
                  <a:off x="6019560" y="2074680"/>
                  <a:ext cx="31680" cy="23760"/>
                </a:xfrm>
                <a:custGeom>
                  <a:avLst/>
                  <a:gdLst/>
                  <a:ahLst/>
                  <a:rect l="l" t="t" r="r" b="b"/>
                  <a:pathLst>
                    <a:path w="20" h="15">
                      <a:moveTo>
                        <a:pt x="7" y="0"/>
                      </a:moveTo>
                      <a:lnTo>
                        <a:pt x="20" y="2"/>
                      </a:lnTo>
                      <a:lnTo>
                        <a:pt x="0" y="1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93" name=""/>
                <p:cNvSpPr/>
                <p:nvPr/>
              </p:nvSpPr>
              <p:spPr>
                <a:xfrm>
                  <a:off x="6019560" y="2074680"/>
                  <a:ext cx="31680" cy="23760"/>
                </a:xfrm>
                <a:custGeom>
                  <a:avLst/>
                  <a:gdLst/>
                  <a:ahLst/>
                  <a:rect l="l" t="t" r="r" b="b"/>
                  <a:pathLst>
                    <a:path w="20" h="15">
                      <a:moveTo>
                        <a:pt x="7" y="0"/>
                      </a:moveTo>
                      <a:lnTo>
                        <a:pt x="20" y="2"/>
                      </a:lnTo>
                      <a:lnTo>
                        <a:pt x="0" y="15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94" name=""/>
                <p:cNvSpPr/>
                <p:nvPr/>
              </p:nvSpPr>
              <p:spPr>
                <a:xfrm>
                  <a:off x="6019560" y="2074680"/>
                  <a:ext cx="31680" cy="23760"/>
                </a:xfrm>
                <a:custGeom>
                  <a:avLst/>
                  <a:gdLst/>
                  <a:ahLst/>
                  <a:rect l="l" t="t" r="r" b="b"/>
                  <a:pathLst>
                    <a:path w="20" h="15">
                      <a:moveTo>
                        <a:pt x="7" y="0"/>
                      </a:moveTo>
                      <a:lnTo>
                        <a:pt x="20" y="2"/>
                      </a:lnTo>
                      <a:lnTo>
                        <a:pt x="0" y="15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95" name=""/>
                <p:cNvSpPr/>
                <p:nvPr/>
              </p:nvSpPr>
              <p:spPr>
                <a:xfrm>
                  <a:off x="6062400" y="2035080"/>
                  <a:ext cx="17640" cy="25560"/>
                </a:xfrm>
                <a:custGeom>
                  <a:avLst/>
                  <a:gdLst/>
                  <a:ahLst/>
                  <a:rect l="l" t="t" r="r" b="b"/>
                  <a:pathLst>
                    <a:path w="11" h="16">
                      <a:moveTo>
                        <a:pt x="7" y="0"/>
                      </a:moveTo>
                      <a:lnTo>
                        <a:pt x="11" y="16"/>
                      </a:lnTo>
                      <a:lnTo>
                        <a:pt x="0" y="1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240" bIns="-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96" name=""/>
                <p:cNvSpPr/>
                <p:nvPr/>
              </p:nvSpPr>
              <p:spPr>
                <a:xfrm>
                  <a:off x="6062400" y="2035080"/>
                  <a:ext cx="17640" cy="25560"/>
                </a:xfrm>
                <a:custGeom>
                  <a:avLst/>
                  <a:gdLst/>
                  <a:ahLst/>
                  <a:rect l="l" t="t" r="r" b="b"/>
                  <a:pathLst>
                    <a:path w="11" h="16">
                      <a:moveTo>
                        <a:pt x="7" y="0"/>
                      </a:moveTo>
                      <a:lnTo>
                        <a:pt x="11" y="16"/>
                      </a:lnTo>
                      <a:lnTo>
                        <a:pt x="0" y="1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240" bIns="-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97" name=""/>
                <p:cNvSpPr/>
                <p:nvPr/>
              </p:nvSpPr>
              <p:spPr>
                <a:xfrm>
                  <a:off x="6062400" y="2035080"/>
                  <a:ext cx="17640" cy="25560"/>
                </a:xfrm>
                <a:custGeom>
                  <a:avLst/>
                  <a:gdLst/>
                  <a:ahLst/>
                  <a:rect l="l" t="t" r="r" b="b"/>
                  <a:pathLst>
                    <a:path w="11" h="16">
                      <a:moveTo>
                        <a:pt x="7" y="0"/>
                      </a:moveTo>
                      <a:lnTo>
                        <a:pt x="11" y="16"/>
                      </a:lnTo>
                      <a:lnTo>
                        <a:pt x="0" y="1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240" bIns="-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98" name=""/>
                <p:cNvSpPr/>
                <p:nvPr/>
              </p:nvSpPr>
              <p:spPr>
                <a:xfrm>
                  <a:off x="5854680" y="2000160"/>
                  <a:ext cx="34920" cy="34920"/>
                </a:xfrm>
                <a:custGeom>
                  <a:avLst/>
                  <a:gdLst/>
                  <a:ahLst/>
                  <a:rect l="l" t="t" r="r" b="b"/>
                  <a:pathLst>
                    <a:path w="22" h="22">
                      <a:moveTo>
                        <a:pt x="0" y="22"/>
                      </a:moveTo>
                      <a:lnTo>
                        <a:pt x="0" y="7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14" y="1"/>
                      </a:lnTo>
                      <a:lnTo>
                        <a:pt x="12" y="9"/>
                      </a:lnTo>
                      <a:lnTo>
                        <a:pt x="22" y="1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99" name=""/>
                <p:cNvSpPr/>
                <p:nvPr/>
              </p:nvSpPr>
              <p:spPr>
                <a:xfrm>
                  <a:off x="5854680" y="2000160"/>
                  <a:ext cx="34920" cy="34920"/>
                </a:xfrm>
                <a:custGeom>
                  <a:avLst/>
                  <a:gdLst/>
                  <a:ahLst/>
                  <a:rect l="l" t="t" r="r" b="b"/>
                  <a:pathLst>
                    <a:path w="22" h="22">
                      <a:moveTo>
                        <a:pt x="0" y="22"/>
                      </a:moveTo>
                      <a:lnTo>
                        <a:pt x="0" y="7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14" y="1"/>
                      </a:lnTo>
                      <a:lnTo>
                        <a:pt x="12" y="9"/>
                      </a:lnTo>
                      <a:lnTo>
                        <a:pt x="22" y="12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00" name=""/>
                <p:cNvSpPr/>
                <p:nvPr/>
              </p:nvSpPr>
              <p:spPr>
                <a:xfrm>
                  <a:off x="5854680" y="2000160"/>
                  <a:ext cx="34920" cy="34920"/>
                </a:xfrm>
                <a:custGeom>
                  <a:avLst/>
                  <a:gdLst/>
                  <a:ahLst/>
                  <a:rect l="l" t="t" r="r" b="b"/>
                  <a:pathLst>
                    <a:path w="22" h="22">
                      <a:moveTo>
                        <a:pt x="0" y="22"/>
                      </a:moveTo>
                      <a:lnTo>
                        <a:pt x="0" y="7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14" y="1"/>
                      </a:lnTo>
                      <a:lnTo>
                        <a:pt x="12" y="9"/>
                      </a:lnTo>
                      <a:lnTo>
                        <a:pt x="22" y="12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01" name=""/>
                <p:cNvSpPr/>
                <p:nvPr/>
              </p:nvSpPr>
              <p:spPr>
                <a:xfrm>
                  <a:off x="5570280" y="2233440"/>
                  <a:ext cx="52560" cy="52560"/>
                </a:xfrm>
                <a:custGeom>
                  <a:avLst/>
                  <a:gdLst/>
                  <a:ahLst/>
                  <a:rect l="l" t="t" r="r" b="b"/>
                  <a:pathLst>
                    <a:path w="33" h="33">
                      <a:moveTo>
                        <a:pt x="6" y="22"/>
                      </a:moveTo>
                      <a:lnTo>
                        <a:pt x="0" y="11"/>
                      </a:lnTo>
                      <a:lnTo>
                        <a:pt x="6" y="11"/>
                      </a:lnTo>
                      <a:lnTo>
                        <a:pt x="4" y="8"/>
                      </a:lnTo>
                      <a:lnTo>
                        <a:pt x="9" y="0"/>
                      </a:lnTo>
                      <a:lnTo>
                        <a:pt x="33" y="30"/>
                      </a:lnTo>
                      <a:lnTo>
                        <a:pt x="20" y="33"/>
                      </a:lnTo>
                      <a:lnTo>
                        <a:pt x="9" y="24"/>
                      </a:lnTo>
                      <a:lnTo>
                        <a:pt x="9" y="30"/>
                      </a:lnTo>
                      <a:lnTo>
                        <a:pt x="6" y="22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760" bIns="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902" name=""/>
              <p:cNvGrpSpPr/>
              <p:nvPr/>
            </p:nvGrpSpPr>
            <p:grpSpPr>
              <a:xfrm>
                <a:off x="4681440" y="1519200"/>
                <a:ext cx="3887640" cy="4313160"/>
                <a:chOff x="4681440" y="1519200"/>
                <a:chExt cx="3887640" cy="4313160"/>
              </a:xfrm>
            </p:grpSpPr>
            <p:sp>
              <p:nvSpPr>
                <p:cNvPr id="903" name=""/>
                <p:cNvSpPr/>
                <p:nvPr/>
              </p:nvSpPr>
              <p:spPr>
                <a:xfrm>
                  <a:off x="5570280" y="2233440"/>
                  <a:ext cx="52560" cy="52560"/>
                </a:xfrm>
                <a:custGeom>
                  <a:avLst/>
                  <a:gdLst/>
                  <a:ahLst/>
                  <a:rect l="l" t="t" r="r" b="b"/>
                  <a:pathLst>
                    <a:path w="33" h="33">
                      <a:moveTo>
                        <a:pt x="6" y="22"/>
                      </a:moveTo>
                      <a:lnTo>
                        <a:pt x="0" y="11"/>
                      </a:lnTo>
                      <a:lnTo>
                        <a:pt x="6" y="11"/>
                      </a:lnTo>
                      <a:lnTo>
                        <a:pt x="4" y="8"/>
                      </a:lnTo>
                      <a:lnTo>
                        <a:pt x="9" y="0"/>
                      </a:lnTo>
                      <a:lnTo>
                        <a:pt x="33" y="30"/>
                      </a:lnTo>
                      <a:lnTo>
                        <a:pt x="20" y="33"/>
                      </a:lnTo>
                      <a:lnTo>
                        <a:pt x="9" y="24"/>
                      </a:lnTo>
                      <a:lnTo>
                        <a:pt x="9" y="30"/>
                      </a:lnTo>
                      <a:lnTo>
                        <a:pt x="6" y="2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760" bIns="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04" name=""/>
                <p:cNvSpPr/>
                <p:nvPr/>
              </p:nvSpPr>
              <p:spPr>
                <a:xfrm>
                  <a:off x="5570280" y="2233440"/>
                  <a:ext cx="52560" cy="52560"/>
                </a:xfrm>
                <a:custGeom>
                  <a:avLst/>
                  <a:gdLst/>
                  <a:ahLst/>
                  <a:rect l="l" t="t" r="r" b="b"/>
                  <a:pathLst>
                    <a:path w="33" h="33">
                      <a:moveTo>
                        <a:pt x="6" y="22"/>
                      </a:moveTo>
                      <a:lnTo>
                        <a:pt x="0" y="11"/>
                      </a:lnTo>
                      <a:lnTo>
                        <a:pt x="6" y="11"/>
                      </a:lnTo>
                      <a:lnTo>
                        <a:pt x="4" y="8"/>
                      </a:lnTo>
                      <a:lnTo>
                        <a:pt x="9" y="0"/>
                      </a:lnTo>
                      <a:lnTo>
                        <a:pt x="33" y="30"/>
                      </a:lnTo>
                      <a:lnTo>
                        <a:pt x="20" y="33"/>
                      </a:lnTo>
                      <a:lnTo>
                        <a:pt x="9" y="24"/>
                      </a:lnTo>
                      <a:lnTo>
                        <a:pt x="9" y="30"/>
                      </a:lnTo>
                      <a:lnTo>
                        <a:pt x="6" y="2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760" bIns="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05" name=""/>
                <p:cNvSpPr/>
                <p:nvPr/>
              </p:nvSpPr>
              <p:spPr>
                <a:xfrm>
                  <a:off x="5419440" y="2170080"/>
                  <a:ext cx="24120" cy="30240"/>
                </a:xfrm>
                <a:custGeom>
                  <a:avLst/>
                  <a:gdLst/>
                  <a:ahLst/>
                  <a:rect l="l" t="t" r="r" b="b"/>
                  <a:pathLst>
                    <a:path w="15" h="19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15" y="6"/>
                      </a:lnTo>
                      <a:lnTo>
                        <a:pt x="15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06" name=""/>
                <p:cNvSpPr/>
                <p:nvPr/>
              </p:nvSpPr>
              <p:spPr>
                <a:xfrm>
                  <a:off x="5419440" y="2170080"/>
                  <a:ext cx="24120" cy="30240"/>
                </a:xfrm>
                <a:custGeom>
                  <a:avLst/>
                  <a:gdLst/>
                  <a:ahLst/>
                  <a:rect l="l" t="t" r="r" b="b"/>
                  <a:pathLst>
                    <a:path w="15" h="19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15" y="6"/>
                      </a:lnTo>
                      <a:lnTo>
                        <a:pt x="15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07" name=""/>
                <p:cNvSpPr/>
                <p:nvPr/>
              </p:nvSpPr>
              <p:spPr>
                <a:xfrm>
                  <a:off x="5419440" y="2170080"/>
                  <a:ext cx="24120" cy="30240"/>
                </a:xfrm>
                <a:custGeom>
                  <a:avLst/>
                  <a:gdLst/>
                  <a:ahLst/>
                  <a:rect l="l" t="t" r="r" b="b"/>
                  <a:pathLst>
                    <a:path w="15" h="19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15" y="6"/>
                      </a:lnTo>
                      <a:lnTo>
                        <a:pt x="15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08" name=""/>
                <p:cNvSpPr/>
                <p:nvPr/>
              </p:nvSpPr>
              <p:spPr>
                <a:xfrm>
                  <a:off x="5454360" y="1666800"/>
                  <a:ext cx="370080" cy="350640"/>
                </a:xfrm>
                <a:custGeom>
                  <a:avLst/>
                  <a:gdLst/>
                  <a:ahLst/>
                  <a:rect l="l" t="t" r="r" b="b"/>
                  <a:pathLst>
                    <a:path w="233" h="221">
                      <a:moveTo>
                        <a:pt x="0" y="191"/>
                      </a:moveTo>
                      <a:lnTo>
                        <a:pt x="22" y="171"/>
                      </a:lnTo>
                      <a:lnTo>
                        <a:pt x="37" y="179"/>
                      </a:lnTo>
                      <a:lnTo>
                        <a:pt x="22" y="166"/>
                      </a:lnTo>
                      <a:lnTo>
                        <a:pt x="31" y="164"/>
                      </a:lnTo>
                      <a:lnTo>
                        <a:pt x="24" y="157"/>
                      </a:lnTo>
                      <a:lnTo>
                        <a:pt x="37" y="157"/>
                      </a:lnTo>
                      <a:lnTo>
                        <a:pt x="27" y="144"/>
                      </a:lnTo>
                      <a:lnTo>
                        <a:pt x="46" y="140"/>
                      </a:lnTo>
                      <a:lnTo>
                        <a:pt x="31" y="137"/>
                      </a:lnTo>
                      <a:lnTo>
                        <a:pt x="35" y="126"/>
                      </a:lnTo>
                      <a:lnTo>
                        <a:pt x="27" y="126"/>
                      </a:lnTo>
                      <a:lnTo>
                        <a:pt x="27" y="120"/>
                      </a:lnTo>
                      <a:lnTo>
                        <a:pt x="29" y="113"/>
                      </a:lnTo>
                      <a:lnTo>
                        <a:pt x="37" y="118"/>
                      </a:lnTo>
                      <a:lnTo>
                        <a:pt x="58" y="106"/>
                      </a:lnTo>
                      <a:lnTo>
                        <a:pt x="77" y="75"/>
                      </a:lnTo>
                      <a:lnTo>
                        <a:pt x="104" y="55"/>
                      </a:lnTo>
                      <a:lnTo>
                        <a:pt x="108" y="55"/>
                      </a:lnTo>
                      <a:lnTo>
                        <a:pt x="102" y="64"/>
                      </a:lnTo>
                      <a:lnTo>
                        <a:pt x="113" y="58"/>
                      </a:lnTo>
                      <a:lnTo>
                        <a:pt x="113" y="44"/>
                      </a:lnTo>
                      <a:lnTo>
                        <a:pt x="133" y="51"/>
                      </a:lnTo>
                      <a:lnTo>
                        <a:pt x="162" y="42"/>
                      </a:lnTo>
                      <a:lnTo>
                        <a:pt x="210" y="0"/>
                      </a:lnTo>
                      <a:lnTo>
                        <a:pt x="226" y="2"/>
                      </a:lnTo>
                      <a:lnTo>
                        <a:pt x="233" y="20"/>
                      </a:lnTo>
                      <a:lnTo>
                        <a:pt x="232" y="31"/>
                      </a:lnTo>
                      <a:lnTo>
                        <a:pt x="233" y="31"/>
                      </a:lnTo>
                      <a:lnTo>
                        <a:pt x="224" y="51"/>
                      </a:lnTo>
                      <a:lnTo>
                        <a:pt x="155" y="86"/>
                      </a:lnTo>
                      <a:lnTo>
                        <a:pt x="151" y="80"/>
                      </a:lnTo>
                      <a:lnTo>
                        <a:pt x="117" y="118"/>
                      </a:lnTo>
                      <a:lnTo>
                        <a:pt x="104" y="118"/>
                      </a:lnTo>
                      <a:lnTo>
                        <a:pt x="102" y="124"/>
                      </a:lnTo>
                      <a:lnTo>
                        <a:pt x="108" y="128"/>
                      </a:lnTo>
                      <a:lnTo>
                        <a:pt x="100" y="140"/>
                      </a:lnTo>
                      <a:lnTo>
                        <a:pt x="88" y="137"/>
                      </a:lnTo>
                      <a:lnTo>
                        <a:pt x="95" y="149"/>
                      </a:lnTo>
                      <a:lnTo>
                        <a:pt x="82" y="144"/>
                      </a:lnTo>
                      <a:lnTo>
                        <a:pt x="84" y="151"/>
                      </a:lnTo>
                      <a:lnTo>
                        <a:pt x="79" y="157"/>
                      </a:lnTo>
                      <a:lnTo>
                        <a:pt x="69" y="148"/>
                      </a:lnTo>
                      <a:lnTo>
                        <a:pt x="77" y="168"/>
                      </a:lnTo>
                      <a:lnTo>
                        <a:pt x="68" y="180"/>
                      </a:lnTo>
                      <a:lnTo>
                        <a:pt x="58" y="166"/>
                      </a:lnTo>
                      <a:lnTo>
                        <a:pt x="55" y="177"/>
                      </a:lnTo>
                      <a:lnTo>
                        <a:pt x="64" y="186"/>
                      </a:lnTo>
                      <a:lnTo>
                        <a:pt x="62" y="193"/>
                      </a:lnTo>
                      <a:lnTo>
                        <a:pt x="48" y="188"/>
                      </a:lnTo>
                      <a:lnTo>
                        <a:pt x="58" y="201"/>
                      </a:lnTo>
                      <a:lnTo>
                        <a:pt x="48" y="197"/>
                      </a:lnTo>
                      <a:lnTo>
                        <a:pt x="53" y="210"/>
                      </a:lnTo>
                      <a:lnTo>
                        <a:pt x="48" y="221"/>
                      </a:lnTo>
                      <a:lnTo>
                        <a:pt x="22" y="211"/>
                      </a:lnTo>
                      <a:lnTo>
                        <a:pt x="7" y="215"/>
                      </a:lnTo>
                      <a:lnTo>
                        <a:pt x="22" y="197"/>
                      </a:lnTo>
                      <a:lnTo>
                        <a:pt x="6" y="201"/>
                      </a:lnTo>
                      <a:lnTo>
                        <a:pt x="0" y="191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09" name=""/>
                <p:cNvSpPr/>
                <p:nvPr/>
              </p:nvSpPr>
              <p:spPr>
                <a:xfrm>
                  <a:off x="5454360" y="1666800"/>
                  <a:ext cx="370080" cy="350640"/>
                </a:xfrm>
                <a:custGeom>
                  <a:avLst/>
                  <a:gdLst/>
                  <a:ahLst/>
                  <a:rect l="l" t="t" r="r" b="b"/>
                  <a:pathLst>
                    <a:path w="233" h="221">
                      <a:moveTo>
                        <a:pt x="0" y="191"/>
                      </a:moveTo>
                      <a:lnTo>
                        <a:pt x="22" y="171"/>
                      </a:lnTo>
                      <a:lnTo>
                        <a:pt x="37" y="179"/>
                      </a:lnTo>
                      <a:lnTo>
                        <a:pt x="22" y="166"/>
                      </a:lnTo>
                      <a:lnTo>
                        <a:pt x="31" y="164"/>
                      </a:lnTo>
                      <a:lnTo>
                        <a:pt x="24" y="157"/>
                      </a:lnTo>
                      <a:lnTo>
                        <a:pt x="37" y="157"/>
                      </a:lnTo>
                      <a:lnTo>
                        <a:pt x="27" y="144"/>
                      </a:lnTo>
                      <a:lnTo>
                        <a:pt x="46" y="140"/>
                      </a:lnTo>
                      <a:lnTo>
                        <a:pt x="31" y="137"/>
                      </a:lnTo>
                      <a:lnTo>
                        <a:pt x="35" y="126"/>
                      </a:lnTo>
                      <a:lnTo>
                        <a:pt x="27" y="126"/>
                      </a:lnTo>
                      <a:lnTo>
                        <a:pt x="27" y="120"/>
                      </a:lnTo>
                      <a:lnTo>
                        <a:pt x="29" y="113"/>
                      </a:lnTo>
                      <a:lnTo>
                        <a:pt x="37" y="118"/>
                      </a:lnTo>
                      <a:lnTo>
                        <a:pt x="58" y="106"/>
                      </a:lnTo>
                      <a:lnTo>
                        <a:pt x="77" y="75"/>
                      </a:lnTo>
                      <a:lnTo>
                        <a:pt x="104" y="55"/>
                      </a:lnTo>
                      <a:lnTo>
                        <a:pt x="108" y="55"/>
                      </a:lnTo>
                      <a:lnTo>
                        <a:pt x="102" y="64"/>
                      </a:lnTo>
                      <a:lnTo>
                        <a:pt x="113" y="58"/>
                      </a:lnTo>
                      <a:lnTo>
                        <a:pt x="113" y="44"/>
                      </a:lnTo>
                      <a:lnTo>
                        <a:pt x="133" y="51"/>
                      </a:lnTo>
                      <a:lnTo>
                        <a:pt x="162" y="42"/>
                      </a:lnTo>
                      <a:lnTo>
                        <a:pt x="210" y="0"/>
                      </a:lnTo>
                      <a:lnTo>
                        <a:pt x="226" y="2"/>
                      </a:lnTo>
                      <a:lnTo>
                        <a:pt x="233" y="20"/>
                      </a:lnTo>
                      <a:lnTo>
                        <a:pt x="232" y="31"/>
                      </a:lnTo>
                      <a:lnTo>
                        <a:pt x="233" y="31"/>
                      </a:lnTo>
                      <a:lnTo>
                        <a:pt x="224" y="51"/>
                      </a:lnTo>
                      <a:lnTo>
                        <a:pt x="155" y="86"/>
                      </a:lnTo>
                      <a:lnTo>
                        <a:pt x="151" y="80"/>
                      </a:lnTo>
                      <a:lnTo>
                        <a:pt x="117" y="118"/>
                      </a:lnTo>
                      <a:lnTo>
                        <a:pt x="104" y="118"/>
                      </a:lnTo>
                      <a:lnTo>
                        <a:pt x="102" y="124"/>
                      </a:lnTo>
                      <a:lnTo>
                        <a:pt x="108" y="128"/>
                      </a:lnTo>
                      <a:lnTo>
                        <a:pt x="100" y="140"/>
                      </a:lnTo>
                      <a:lnTo>
                        <a:pt x="88" y="137"/>
                      </a:lnTo>
                      <a:lnTo>
                        <a:pt x="95" y="149"/>
                      </a:lnTo>
                      <a:lnTo>
                        <a:pt x="82" y="144"/>
                      </a:lnTo>
                      <a:lnTo>
                        <a:pt x="84" y="151"/>
                      </a:lnTo>
                      <a:lnTo>
                        <a:pt x="79" y="157"/>
                      </a:lnTo>
                      <a:lnTo>
                        <a:pt x="69" y="148"/>
                      </a:lnTo>
                      <a:lnTo>
                        <a:pt x="77" y="168"/>
                      </a:lnTo>
                      <a:lnTo>
                        <a:pt x="68" y="180"/>
                      </a:lnTo>
                      <a:lnTo>
                        <a:pt x="58" y="166"/>
                      </a:lnTo>
                      <a:lnTo>
                        <a:pt x="55" y="177"/>
                      </a:lnTo>
                      <a:lnTo>
                        <a:pt x="64" y="186"/>
                      </a:lnTo>
                      <a:lnTo>
                        <a:pt x="62" y="193"/>
                      </a:lnTo>
                      <a:lnTo>
                        <a:pt x="48" y="188"/>
                      </a:lnTo>
                      <a:lnTo>
                        <a:pt x="58" y="201"/>
                      </a:lnTo>
                      <a:lnTo>
                        <a:pt x="48" y="197"/>
                      </a:lnTo>
                      <a:lnTo>
                        <a:pt x="53" y="210"/>
                      </a:lnTo>
                      <a:lnTo>
                        <a:pt x="48" y="221"/>
                      </a:lnTo>
                      <a:lnTo>
                        <a:pt x="22" y="211"/>
                      </a:lnTo>
                      <a:lnTo>
                        <a:pt x="7" y="215"/>
                      </a:lnTo>
                      <a:lnTo>
                        <a:pt x="22" y="197"/>
                      </a:lnTo>
                      <a:lnTo>
                        <a:pt x="6" y="201"/>
                      </a:lnTo>
                      <a:lnTo>
                        <a:pt x="0" y="191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10" name=""/>
                <p:cNvSpPr/>
                <p:nvPr/>
              </p:nvSpPr>
              <p:spPr>
                <a:xfrm>
                  <a:off x="5454360" y="1666800"/>
                  <a:ext cx="370080" cy="350640"/>
                </a:xfrm>
                <a:custGeom>
                  <a:avLst/>
                  <a:gdLst/>
                  <a:ahLst/>
                  <a:rect l="l" t="t" r="r" b="b"/>
                  <a:pathLst>
                    <a:path w="233" h="221">
                      <a:moveTo>
                        <a:pt x="0" y="191"/>
                      </a:moveTo>
                      <a:lnTo>
                        <a:pt x="22" y="171"/>
                      </a:lnTo>
                      <a:lnTo>
                        <a:pt x="37" y="179"/>
                      </a:lnTo>
                      <a:lnTo>
                        <a:pt x="22" y="166"/>
                      </a:lnTo>
                      <a:lnTo>
                        <a:pt x="31" y="164"/>
                      </a:lnTo>
                      <a:lnTo>
                        <a:pt x="24" y="157"/>
                      </a:lnTo>
                      <a:lnTo>
                        <a:pt x="37" y="157"/>
                      </a:lnTo>
                      <a:lnTo>
                        <a:pt x="27" y="144"/>
                      </a:lnTo>
                      <a:lnTo>
                        <a:pt x="46" y="140"/>
                      </a:lnTo>
                      <a:lnTo>
                        <a:pt x="31" y="137"/>
                      </a:lnTo>
                      <a:lnTo>
                        <a:pt x="35" y="126"/>
                      </a:lnTo>
                      <a:lnTo>
                        <a:pt x="27" y="126"/>
                      </a:lnTo>
                      <a:lnTo>
                        <a:pt x="27" y="120"/>
                      </a:lnTo>
                      <a:lnTo>
                        <a:pt x="29" y="113"/>
                      </a:lnTo>
                      <a:lnTo>
                        <a:pt x="37" y="118"/>
                      </a:lnTo>
                      <a:lnTo>
                        <a:pt x="58" y="106"/>
                      </a:lnTo>
                      <a:lnTo>
                        <a:pt x="77" y="75"/>
                      </a:lnTo>
                      <a:lnTo>
                        <a:pt x="104" y="55"/>
                      </a:lnTo>
                      <a:lnTo>
                        <a:pt x="108" y="55"/>
                      </a:lnTo>
                      <a:lnTo>
                        <a:pt x="102" y="64"/>
                      </a:lnTo>
                      <a:lnTo>
                        <a:pt x="113" y="58"/>
                      </a:lnTo>
                      <a:lnTo>
                        <a:pt x="113" y="44"/>
                      </a:lnTo>
                      <a:lnTo>
                        <a:pt x="133" y="51"/>
                      </a:lnTo>
                      <a:lnTo>
                        <a:pt x="162" y="42"/>
                      </a:lnTo>
                      <a:lnTo>
                        <a:pt x="210" y="0"/>
                      </a:lnTo>
                      <a:lnTo>
                        <a:pt x="226" y="2"/>
                      </a:lnTo>
                      <a:lnTo>
                        <a:pt x="233" y="20"/>
                      </a:lnTo>
                      <a:lnTo>
                        <a:pt x="232" y="31"/>
                      </a:lnTo>
                      <a:lnTo>
                        <a:pt x="233" y="31"/>
                      </a:lnTo>
                      <a:lnTo>
                        <a:pt x="224" y="51"/>
                      </a:lnTo>
                      <a:lnTo>
                        <a:pt x="155" y="86"/>
                      </a:lnTo>
                      <a:lnTo>
                        <a:pt x="151" y="80"/>
                      </a:lnTo>
                      <a:lnTo>
                        <a:pt x="117" y="118"/>
                      </a:lnTo>
                      <a:lnTo>
                        <a:pt x="104" y="118"/>
                      </a:lnTo>
                      <a:lnTo>
                        <a:pt x="102" y="124"/>
                      </a:lnTo>
                      <a:lnTo>
                        <a:pt x="108" y="128"/>
                      </a:lnTo>
                      <a:lnTo>
                        <a:pt x="100" y="140"/>
                      </a:lnTo>
                      <a:lnTo>
                        <a:pt x="88" y="137"/>
                      </a:lnTo>
                      <a:lnTo>
                        <a:pt x="95" y="149"/>
                      </a:lnTo>
                      <a:lnTo>
                        <a:pt x="82" y="144"/>
                      </a:lnTo>
                      <a:lnTo>
                        <a:pt x="84" y="151"/>
                      </a:lnTo>
                      <a:lnTo>
                        <a:pt x="79" y="157"/>
                      </a:lnTo>
                      <a:lnTo>
                        <a:pt x="69" y="148"/>
                      </a:lnTo>
                      <a:lnTo>
                        <a:pt x="77" y="168"/>
                      </a:lnTo>
                      <a:lnTo>
                        <a:pt x="68" y="180"/>
                      </a:lnTo>
                      <a:lnTo>
                        <a:pt x="58" y="166"/>
                      </a:lnTo>
                      <a:lnTo>
                        <a:pt x="55" y="177"/>
                      </a:lnTo>
                      <a:lnTo>
                        <a:pt x="64" y="186"/>
                      </a:lnTo>
                      <a:lnTo>
                        <a:pt x="62" y="193"/>
                      </a:lnTo>
                      <a:lnTo>
                        <a:pt x="48" y="188"/>
                      </a:lnTo>
                      <a:lnTo>
                        <a:pt x="58" y="201"/>
                      </a:lnTo>
                      <a:lnTo>
                        <a:pt x="48" y="197"/>
                      </a:lnTo>
                      <a:lnTo>
                        <a:pt x="53" y="210"/>
                      </a:lnTo>
                      <a:lnTo>
                        <a:pt x="48" y="221"/>
                      </a:lnTo>
                      <a:lnTo>
                        <a:pt x="22" y="211"/>
                      </a:lnTo>
                      <a:lnTo>
                        <a:pt x="7" y="215"/>
                      </a:lnTo>
                      <a:lnTo>
                        <a:pt x="22" y="197"/>
                      </a:lnTo>
                      <a:lnTo>
                        <a:pt x="6" y="201"/>
                      </a:lnTo>
                      <a:lnTo>
                        <a:pt x="0" y="191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11" name=""/>
                <p:cNvSpPr/>
                <p:nvPr/>
              </p:nvSpPr>
              <p:spPr>
                <a:xfrm>
                  <a:off x="5398920" y="2004840"/>
                  <a:ext cx="150840" cy="223920"/>
                </a:xfrm>
                <a:custGeom>
                  <a:avLst/>
                  <a:gdLst/>
                  <a:ahLst/>
                  <a:rect l="l" t="t" r="r" b="b"/>
                  <a:pathLst>
                    <a:path w="95" h="141">
                      <a:moveTo>
                        <a:pt x="35" y="6"/>
                      </a:moveTo>
                      <a:lnTo>
                        <a:pt x="57" y="0"/>
                      </a:lnTo>
                      <a:lnTo>
                        <a:pt x="77" y="13"/>
                      </a:lnTo>
                      <a:lnTo>
                        <a:pt x="66" y="24"/>
                      </a:lnTo>
                      <a:lnTo>
                        <a:pt x="75" y="22"/>
                      </a:lnTo>
                      <a:lnTo>
                        <a:pt x="73" y="28"/>
                      </a:lnTo>
                      <a:lnTo>
                        <a:pt x="62" y="35"/>
                      </a:lnTo>
                      <a:lnTo>
                        <a:pt x="70" y="35"/>
                      </a:lnTo>
                      <a:lnTo>
                        <a:pt x="62" y="50"/>
                      </a:lnTo>
                      <a:lnTo>
                        <a:pt x="62" y="75"/>
                      </a:lnTo>
                      <a:lnTo>
                        <a:pt x="72" y="110"/>
                      </a:lnTo>
                      <a:lnTo>
                        <a:pt x="95" y="132"/>
                      </a:lnTo>
                      <a:lnTo>
                        <a:pt x="83" y="137"/>
                      </a:lnTo>
                      <a:lnTo>
                        <a:pt x="90" y="137"/>
                      </a:lnTo>
                      <a:lnTo>
                        <a:pt x="88" y="141"/>
                      </a:lnTo>
                      <a:lnTo>
                        <a:pt x="81" y="130"/>
                      </a:lnTo>
                      <a:lnTo>
                        <a:pt x="73" y="133"/>
                      </a:lnTo>
                      <a:lnTo>
                        <a:pt x="77" y="137"/>
                      </a:lnTo>
                      <a:lnTo>
                        <a:pt x="62" y="132"/>
                      </a:lnTo>
                      <a:lnTo>
                        <a:pt x="57" y="139"/>
                      </a:lnTo>
                      <a:lnTo>
                        <a:pt x="52" y="132"/>
                      </a:lnTo>
                      <a:lnTo>
                        <a:pt x="55" y="130"/>
                      </a:lnTo>
                      <a:lnTo>
                        <a:pt x="37" y="128"/>
                      </a:lnTo>
                      <a:lnTo>
                        <a:pt x="35" y="117"/>
                      </a:lnTo>
                      <a:lnTo>
                        <a:pt x="44" y="115"/>
                      </a:lnTo>
                      <a:lnTo>
                        <a:pt x="33" y="106"/>
                      </a:lnTo>
                      <a:lnTo>
                        <a:pt x="41" y="97"/>
                      </a:lnTo>
                      <a:lnTo>
                        <a:pt x="31" y="106"/>
                      </a:lnTo>
                      <a:lnTo>
                        <a:pt x="31" y="93"/>
                      </a:lnTo>
                      <a:lnTo>
                        <a:pt x="4" y="92"/>
                      </a:lnTo>
                      <a:lnTo>
                        <a:pt x="0" y="82"/>
                      </a:lnTo>
                      <a:lnTo>
                        <a:pt x="4" y="68"/>
                      </a:lnTo>
                      <a:lnTo>
                        <a:pt x="15" y="70"/>
                      </a:lnTo>
                      <a:lnTo>
                        <a:pt x="26" y="42"/>
                      </a:lnTo>
                      <a:lnTo>
                        <a:pt x="22" y="44"/>
                      </a:lnTo>
                      <a:lnTo>
                        <a:pt x="17" y="31"/>
                      </a:lnTo>
                      <a:lnTo>
                        <a:pt x="31" y="24"/>
                      </a:lnTo>
                      <a:lnTo>
                        <a:pt x="26" y="22"/>
                      </a:lnTo>
                      <a:lnTo>
                        <a:pt x="30" y="20"/>
                      </a:lnTo>
                      <a:lnTo>
                        <a:pt x="26" y="15"/>
                      </a:lnTo>
                      <a:lnTo>
                        <a:pt x="35" y="6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12" name=""/>
                <p:cNvSpPr/>
                <p:nvPr/>
              </p:nvSpPr>
              <p:spPr>
                <a:xfrm>
                  <a:off x="5398920" y="2004840"/>
                  <a:ext cx="150840" cy="223920"/>
                </a:xfrm>
                <a:custGeom>
                  <a:avLst/>
                  <a:gdLst/>
                  <a:ahLst/>
                  <a:rect l="l" t="t" r="r" b="b"/>
                  <a:pathLst>
                    <a:path w="95" h="141">
                      <a:moveTo>
                        <a:pt x="35" y="6"/>
                      </a:moveTo>
                      <a:lnTo>
                        <a:pt x="57" y="0"/>
                      </a:lnTo>
                      <a:lnTo>
                        <a:pt x="77" y="13"/>
                      </a:lnTo>
                      <a:lnTo>
                        <a:pt x="66" y="24"/>
                      </a:lnTo>
                      <a:lnTo>
                        <a:pt x="75" y="22"/>
                      </a:lnTo>
                      <a:lnTo>
                        <a:pt x="73" y="28"/>
                      </a:lnTo>
                      <a:lnTo>
                        <a:pt x="62" y="35"/>
                      </a:lnTo>
                      <a:lnTo>
                        <a:pt x="70" y="35"/>
                      </a:lnTo>
                      <a:lnTo>
                        <a:pt x="62" y="50"/>
                      </a:lnTo>
                      <a:lnTo>
                        <a:pt x="62" y="75"/>
                      </a:lnTo>
                      <a:lnTo>
                        <a:pt x="72" y="110"/>
                      </a:lnTo>
                      <a:lnTo>
                        <a:pt x="95" y="132"/>
                      </a:lnTo>
                      <a:lnTo>
                        <a:pt x="83" y="137"/>
                      </a:lnTo>
                      <a:lnTo>
                        <a:pt x="90" y="137"/>
                      </a:lnTo>
                      <a:lnTo>
                        <a:pt x="88" y="141"/>
                      </a:lnTo>
                      <a:lnTo>
                        <a:pt x="81" y="130"/>
                      </a:lnTo>
                      <a:lnTo>
                        <a:pt x="73" y="133"/>
                      </a:lnTo>
                      <a:lnTo>
                        <a:pt x="77" y="137"/>
                      </a:lnTo>
                      <a:lnTo>
                        <a:pt x="62" y="132"/>
                      </a:lnTo>
                      <a:lnTo>
                        <a:pt x="57" y="139"/>
                      </a:lnTo>
                      <a:lnTo>
                        <a:pt x="52" y="132"/>
                      </a:lnTo>
                      <a:lnTo>
                        <a:pt x="55" y="130"/>
                      </a:lnTo>
                      <a:lnTo>
                        <a:pt x="37" y="128"/>
                      </a:lnTo>
                      <a:lnTo>
                        <a:pt x="35" y="117"/>
                      </a:lnTo>
                      <a:lnTo>
                        <a:pt x="44" y="115"/>
                      </a:lnTo>
                      <a:lnTo>
                        <a:pt x="33" y="106"/>
                      </a:lnTo>
                      <a:lnTo>
                        <a:pt x="41" y="97"/>
                      </a:lnTo>
                      <a:lnTo>
                        <a:pt x="31" y="106"/>
                      </a:lnTo>
                      <a:lnTo>
                        <a:pt x="31" y="93"/>
                      </a:lnTo>
                      <a:lnTo>
                        <a:pt x="4" y="92"/>
                      </a:lnTo>
                      <a:lnTo>
                        <a:pt x="0" y="82"/>
                      </a:lnTo>
                      <a:lnTo>
                        <a:pt x="4" y="68"/>
                      </a:lnTo>
                      <a:lnTo>
                        <a:pt x="15" y="70"/>
                      </a:lnTo>
                      <a:lnTo>
                        <a:pt x="26" y="42"/>
                      </a:lnTo>
                      <a:lnTo>
                        <a:pt x="22" y="44"/>
                      </a:lnTo>
                      <a:lnTo>
                        <a:pt x="17" y="31"/>
                      </a:lnTo>
                      <a:lnTo>
                        <a:pt x="31" y="24"/>
                      </a:lnTo>
                      <a:lnTo>
                        <a:pt x="26" y="22"/>
                      </a:lnTo>
                      <a:lnTo>
                        <a:pt x="30" y="20"/>
                      </a:lnTo>
                      <a:lnTo>
                        <a:pt x="26" y="15"/>
                      </a:lnTo>
                      <a:lnTo>
                        <a:pt x="35" y="6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13" name=""/>
                <p:cNvSpPr/>
                <p:nvPr/>
              </p:nvSpPr>
              <p:spPr>
                <a:xfrm>
                  <a:off x="5398920" y="2004840"/>
                  <a:ext cx="150840" cy="223920"/>
                </a:xfrm>
                <a:custGeom>
                  <a:avLst/>
                  <a:gdLst/>
                  <a:ahLst/>
                  <a:rect l="l" t="t" r="r" b="b"/>
                  <a:pathLst>
                    <a:path w="95" h="141">
                      <a:moveTo>
                        <a:pt x="35" y="6"/>
                      </a:moveTo>
                      <a:lnTo>
                        <a:pt x="57" y="0"/>
                      </a:lnTo>
                      <a:lnTo>
                        <a:pt x="77" y="13"/>
                      </a:lnTo>
                      <a:lnTo>
                        <a:pt x="66" y="24"/>
                      </a:lnTo>
                      <a:lnTo>
                        <a:pt x="75" y="22"/>
                      </a:lnTo>
                      <a:lnTo>
                        <a:pt x="73" y="28"/>
                      </a:lnTo>
                      <a:lnTo>
                        <a:pt x="62" y="35"/>
                      </a:lnTo>
                      <a:lnTo>
                        <a:pt x="70" y="35"/>
                      </a:lnTo>
                      <a:lnTo>
                        <a:pt x="62" y="50"/>
                      </a:lnTo>
                      <a:lnTo>
                        <a:pt x="62" y="75"/>
                      </a:lnTo>
                      <a:lnTo>
                        <a:pt x="72" y="110"/>
                      </a:lnTo>
                      <a:lnTo>
                        <a:pt x="95" y="132"/>
                      </a:lnTo>
                      <a:lnTo>
                        <a:pt x="83" y="137"/>
                      </a:lnTo>
                      <a:lnTo>
                        <a:pt x="90" y="137"/>
                      </a:lnTo>
                      <a:lnTo>
                        <a:pt x="88" y="141"/>
                      </a:lnTo>
                      <a:lnTo>
                        <a:pt x="81" y="130"/>
                      </a:lnTo>
                      <a:lnTo>
                        <a:pt x="73" y="133"/>
                      </a:lnTo>
                      <a:lnTo>
                        <a:pt x="77" y="137"/>
                      </a:lnTo>
                      <a:lnTo>
                        <a:pt x="62" y="132"/>
                      </a:lnTo>
                      <a:lnTo>
                        <a:pt x="57" y="139"/>
                      </a:lnTo>
                      <a:lnTo>
                        <a:pt x="52" y="132"/>
                      </a:lnTo>
                      <a:lnTo>
                        <a:pt x="55" y="130"/>
                      </a:lnTo>
                      <a:lnTo>
                        <a:pt x="37" y="128"/>
                      </a:lnTo>
                      <a:lnTo>
                        <a:pt x="35" y="117"/>
                      </a:lnTo>
                      <a:lnTo>
                        <a:pt x="44" y="115"/>
                      </a:lnTo>
                      <a:lnTo>
                        <a:pt x="33" y="106"/>
                      </a:lnTo>
                      <a:lnTo>
                        <a:pt x="41" y="97"/>
                      </a:lnTo>
                      <a:lnTo>
                        <a:pt x="31" y="106"/>
                      </a:lnTo>
                      <a:lnTo>
                        <a:pt x="31" y="93"/>
                      </a:lnTo>
                      <a:lnTo>
                        <a:pt x="4" y="92"/>
                      </a:lnTo>
                      <a:lnTo>
                        <a:pt x="0" y="82"/>
                      </a:lnTo>
                      <a:lnTo>
                        <a:pt x="4" y="68"/>
                      </a:lnTo>
                      <a:lnTo>
                        <a:pt x="15" y="70"/>
                      </a:lnTo>
                      <a:lnTo>
                        <a:pt x="26" y="42"/>
                      </a:lnTo>
                      <a:lnTo>
                        <a:pt x="22" y="44"/>
                      </a:lnTo>
                      <a:lnTo>
                        <a:pt x="17" y="31"/>
                      </a:lnTo>
                      <a:lnTo>
                        <a:pt x="31" y="24"/>
                      </a:lnTo>
                      <a:lnTo>
                        <a:pt x="26" y="22"/>
                      </a:lnTo>
                      <a:lnTo>
                        <a:pt x="30" y="20"/>
                      </a:lnTo>
                      <a:lnTo>
                        <a:pt x="26" y="15"/>
                      </a:lnTo>
                      <a:lnTo>
                        <a:pt x="35" y="6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14" name=""/>
                <p:cNvSpPr/>
                <p:nvPr/>
              </p:nvSpPr>
              <p:spPr>
                <a:xfrm>
                  <a:off x="5321160" y="2300040"/>
                  <a:ext cx="52560" cy="55800"/>
                </a:xfrm>
                <a:custGeom>
                  <a:avLst/>
                  <a:gdLst/>
                  <a:ahLst/>
                  <a:rect l="l" t="t" r="r" b="b"/>
                  <a:pathLst>
                    <a:path w="33" h="35">
                      <a:moveTo>
                        <a:pt x="8" y="2"/>
                      </a:moveTo>
                      <a:lnTo>
                        <a:pt x="15" y="0"/>
                      </a:lnTo>
                      <a:lnTo>
                        <a:pt x="33" y="19"/>
                      </a:lnTo>
                      <a:lnTo>
                        <a:pt x="13" y="35"/>
                      </a:lnTo>
                      <a:lnTo>
                        <a:pt x="2" y="28"/>
                      </a:lnTo>
                      <a:lnTo>
                        <a:pt x="2" y="35"/>
                      </a:lnTo>
                      <a:lnTo>
                        <a:pt x="0" y="28"/>
                      </a:lnTo>
                      <a:lnTo>
                        <a:pt x="0" y="15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b1dab8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15" name=""/>
                <p:cNvSpPr/>
                <p:nvPr/>
              </p:nvSpPr>
              <p:spPr>
                <a:xfrm>
                  <a:off x="5321160" y="2300040"/>
                  <a:ext cx="52560" cy="55800"/>
                </a:xfrm>
                <a:custGeom>
                  <a:avLst/>
                  <a:gdLst/>
                  <a:ahLst/>
                  <a:rect l="l" t="t" r="r" b="b"/>
                  <a:pathLst>
                    <a:path w="33" h="35">
                      <a:moveTo>
                        <a:pt x="8" y="2"/>
                      </a:moveTo>
                      <a:lnTo>
                        <a:pt x="15" y="0"/>
                      </a:lnTo>
                      <a:lnTo>
                        <a:pt x="33" y="19"/>
                      </a:lnTo>
                      <a:lnTo>
                        <a:pt x="13" y="35"/>
                      </a:lnTo>
                      <a:lnTo>
                        <a:pt x="2" y="28"/>
                      </a:lnTo>
                      <a:lnTo>
                        <a:pt x="2" y="35"/>
                      </a:lnTo>
                      <a:lnTo>
                        <a:pt x="0" y="28"/>
                      </a:lnTo>
                      <a:lnTo>
                        <a:pt x="0" y="15"/>
                      </a:lnTo>
                      <a:lnTo>
                        <a:pt x="8" y="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16" name=""/>
                <p:cNvSpPr/>
                <p:nvPr/>
              </p:nvSpPr>
              <p:spPr>
                <a:xfrm>
                  <a:off x="5321160" y="2300040"/>
                  <a:ext cx="52560" cy="55800"/>
                </a:xfrm>
                <a:custGeom>
                  <a:avLst/>
                  <a:gdLst/>
                  <a:ahLst/>
                  <a:rect l="l" t="t" r="r" b="b"/>
                  <a:pathLst>
                    <a:path w="33" h="35">
                      <a:moveTo>
                        <a:pt x="8" y="2"/>
                      </a:moveTo>
                      <a:lnTo>
                        <a:pt x="15" y="0"/>
                      </a:lnTo>
                      <a:lnTo>
                        <a:pt x="33" y="19"/>
                      </a:lnTo>
                      <a:lnTo>
                        <a:pt x="13" y="35"/>
                      </a:lnTo>
                      <a:lnTo>
                        <a:pt x="2" y="28"/>
                      </a:lnTo>
                      <a:lnTo>
                        <a:pt x="2" y="35"/>
                      </a:lnTo>
                      <a:lnTo>
                        <a:pt x="0" y="28"/>
                      </a:lnTo>
                      <a:lnTo>
                        <a:pt x="0" y="15"/>
                      </a:lnTo>
                      <a:lnTo>
                        <a:pt x="8" y="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17" name=""/>
                <p:cNvSpPr/>
                <p:nvPr/>
              </p:nvSpPr>
              <p:spPr>
                <a:xfrm>
                  <a:off x="7778520" y="3406680"/>
                  <a:ext cx="23760" cy="20520"/>
                </a:xfrm>
                <a:custGeom>
                  <a:avLst/>
                  <a:gdLst/>
                  <a:ahLst/>
                  <a:rect l="l" t="t" r="r" b="b"/>
                  <a:pathLst>
                    <a:path w="15" h="13">
                      <a:moveTo>
                        <a:pt x="15" y="0"/>
                      </a:moveTo>
                      <a:lnTo>
                        <a:pt x="0" y="13"/>
                      </a:lnTo>
                      <a:lnTo>
                        <a:pt x="8" y="4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18" name=""/>
                <p:cNvSpPr/>
                <p:nvPr/>
              </p:nvSpPr>
              <p:spPr>
                <a:xfrm>
                  <a:off x="7778520" y="3406680"/>
                  <a:ext cx="23760" cy="20520"/>
                </a:xfrm>
                <a:custGeom>
                  <a:avLst/>
                  <a:gdLst/>
                  <a:ahLst/>
                  <a:rect l="l" t="t" r="r" b="b"/>
                  <a:pathLst>
                    <a:path w="15" h="13">
                      <a:moveTo>
                        <a:pt x="15" y="0"/>
                      </a:moveTo>
                      <a:lnTo>
                        <a:pt x="0" y="13"/>
                      </a:lnTo>
                      <a:lnTo>
                        <a:pt x="8" y="4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19" name=""/>
                <p:cNvSpPr/>
                <p:nvPr/>
              </p:nvSpPr>
              <p:spPr>
                <a:xfrm>
                  <a:off x="7778520" y="3406680"/>
                  <a:ext cx="23760" cy="20520"/>
                </a:xfrm>
                <a:custGeom>
                  <a:avLst/>
                  <a:gdLst/>
                  <a:ahLst/>
                  <a:rect l="l" t="t" r="r" b="b"/>
                  <a:pathLst>
                    <a:path w="15" h="13">
                      <a:moveTo>
                        <a:pt x="15" y="0"/>
                      </a:moveTo>
                      <a:lnTo>
                        <a:pt x="0" y="13"/>
                      </a:lnTo>
                      <a:lnTo>
                        <a:pt x="8" y="4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20" name=""/>
                <p:cNvSpPr/>
                <p:nvPr/>
              </p:nvSpPr>
              <p:spPr>
                <a:xfrm>
                  <a:off x="8477280" y="2151000"/>
                  <a:ext cx="91800" cy="54000"/>
                </a:xfrm>
                <a:custGeom>
                  <a:avLst/>
                  <a:gdLst/>
                  <a:ahLst/>
                  <a:rect l="l" t="t" r="r" b="b"/>
                  <a:pathLst>
                    <a:path w="58" h="34">
                      <a:moveTo>
                        <a:pt x="23" y="1"/>
                      </a:moveTo>
                      <a:lnTo>
                        <a:pt x="38" y="0"/>
                      </a:lnTo>
                      <a:lnTo>
                        <a:pt x="58" y="14"/>
                      </a:lnTo>
                      <a:lnTo>
                        <a:pt x="56" y="23"/>
                      </a:lnTo>
                      <a:lnTo>
                        <a:pt x="38" y="31"/>
                      </a:lnTo>
                      <a:lnTo>
                        <a:pt x="21" y="27"/>
                      </a:lnTo>
                      <a:lnTo>
                        <a:pt x="5" y="34"/>
                      </a:lnTo>
                      <a:lnTo>
                        <a:pt x="0" y="25"/>
                      </a:lnTo>
                      <a:lnTo>
                        <a:pt x="20" y="1"/>
                      </a:lnTo>
                      <a:lnTo>
                        <a:pt x="23" y="1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21" name=""/>
                <p:cNvSpPr/>
                <p:nvPr/>
              </p:nvSpPr>
              <p:spPr>
                <a:xfrm>
                  <a:off x="8477280" y="2151000"/>
                  <a:ext cx="91800" cy="54000"/>
                </a:xfrm>
                <a:custGeom>
                  <a:avLst/>
                  <a:gdLst/>
                  <a:ahLst/>
                  <a:rect l="l" t="t" r="r" b="b"/>
                  <a:pathLst>
                    <a:path w="58" h="34">
                      <a:moveTo>
                        <a:pt x="23" y="1"/>
                      </a:moveTo>
                      <a:lnTo>
                        <a:pt x="38" y="0"/>
                      </a:lnTo>
                      <a:lnTo>
                        <a:pt x="58" y="14"/>
                      </a:lnTo>
                      <a:lnTo>
                        <a:pt x="56" y="23"/>
                      </a:lnTo>
                      <a:lnTo>
                        <a:pt x="38" y="31"/>
                      </a:lnTo>
                      <a:lnTo>
                        <a:pt x="21" y="27"/>
                      </a:lnTo>
                      <a:lnTo>
                        <a:pt x="5" y="34"/>
                      </a:lnTo>
                      <a:lnTo>
                        <a:pt x="0" y="25"/>
                      </a:lnTo>
                      <a:lnTo>
                        <a:pt x="20" y="1"/>
                      </a:lnTo>
                      <a:lnTo>
                        <a:pt x="23" y="1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22" name=""/>
                <p:cNvSpPr/>
                <p:nvPr/>
              </p:nvSpPr>
              <p:spPr>
                <a:xfrm>
                  <a:off x="8477280" y="2151000"/>
                  <a:ext cx="91800" cy="54000"/>
                </a:xfrm>
                <a:custGeom>
                  <a:avLst/>
                  <a:gdLst/>
                  <a:ahLst/>
                  <a:rect l="l" t="t" r="r" b="b"/>
                  <a:pathLst>
                    <a:path w="58" h="34">
                      <a:moveTo>
                        <a:pt x="23" y="1"/>
                      </a:moveTo>
                      <a:lnTo>
                        <a:pt x="38" y="0"/>
                      </a:lnTo>
                      <a:lnTo>
                        <a:pt x="58" y="14"/>
                      </a:lnTo>
                      <a:lnTo>
                        <a:pt x="56" y="23"/>
                      </a:lnTo>
                      <a:lnTo>
                        <a:pt x="38" y="31"/>
                      </a:lnTo>
                      <a:lnTo>
                        <a:pt x="21" y="27"/>
                      </a:lnTo>
                      <a:lnTo>
                        <a:pt x="5" y="34"/>
                      </a:lnTo>
                      <a:lnTo>
                        <a:pt x="0" y="25"/>
                      </a:lnTo>
                      <a:lnTo>
                        <a:pt x="20" y="1"/>
                      </a:lnTo>
                      <a:lnTo>
                        <a:pt x="23" y="1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23" name=""/>
                <p:cNvSpPr/>
                <p:nvPr/>
              </p:nvSpPr>
              <p:spPr>
                <a:xfrm>
                  <a:off x="8218440" y="2265120"/>
                  <a:ext cx="38160" cy="30240"/>
                </a:xfrm>
                <a:custGeom>
                  <a:avLst/>
                  <a:gdLst/>
                  <a:ahLst/>
                  <a:rect l="l" t="t" r="r" b="b"/>
                  <a:pathLst>
                    <a:path w="24" h="19">
                      <a:moveTo>
                        <a:pt x="4" y="0"/>
                      </a:moveTo>
                      <a:lnTo>
                        <a:pt x="24" y="10"/>
                      </a:lnTo>
                      <a:lnTo>
                        <a:pt x="22" y="19"/>
                      </a:lnTo>
                      <a:lnTo>
                        <a:pt x="11" y="19"/>
                      </a:lnTo>
                      <a:lnTo>
                        <a:pt x="0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24" name=""/>
                <p:cNvSpPr/>
                <p:nvPr/>
              </p:nvSpPr>
              <p:spPr>
                <a:xfrm>
                  <a:off x="8218440" y="2265120"/>
                  <a:ext cx="38160" cy="30240"/>
                </a:xfrm>
                <a:custGeom>
                  <a:avLst/>
                  <a:gdLst/>
                  <a:ahLst/>
                  <a:rect l="l" t="t" r="r" b="b"/>
                  <a:pathLst>
                    <a:path w="24" h="19">
                      <a:moveTo>
                        <a:pt x="4" y="0"/>
                      </a:moveTo>
                      <a:lnTo>
                        <a:pt x="24" y="10"/>
                      </a:lnTo>
                      <a:lnTo>
                        <a:pt x="22" y="19"/>
                      </a:lnTo>
                      <a:lnTo>
                        <a:pt x="11" y="19"/>
                      </a:lnTo>
                      <a:lnTo>
                        <a:pt x="0" y="4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25" name=""/>
                <p:cNvSpPr/>
                <p:nvPr/>
              </p:nvSpPr>
              <p:spPr>
                <a:xfrm>
                  <a:off x="8218440" y="2265120"/>
                  <a:ext cx="38160" cy="30240"/>
                </a:xfrm>
                <a:custGeom>
                  <a:avLst/>
                  <a:gdLst/>
                  <a:ahLst/>
                  <a:rect l="l" t="t" r="r" b="b"/>
                  <a:pathLst>
                    <a:path w="24" h="19">
                      <a:moveTo>
                        <a:pt x="4" y="0"/>
                      </a:moveTo>
                      <a:lnTo>
                        <a:pt x="24" y="10"/>
                      </a:lnTo>
                      <a:lnTo>
                        <a:pt x="22" y="19"/>
                      </a:lnTo>
                      <a:lnTo>
                        <a:pt x="11" y="19"/>
                      </a:lnTo>
                      <a:lnTo>
                        <a:pt x="0" y="4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26" name=""/>
                <p:cNvSpPr/>
                <p:nvPr/>
              </p:nvSpPr>
              <p:spPr>
                <a:xfrm>
                  <a:off x="7915320" y="3241440"/>
                  <a:ext cx="21960" cy="25560"/>
                </a:xfrm>
                <a:custGeom>
                  <a:avLst/>
                  <a:gdLst/>
                  <a:ahLst/>
                  <a:rect l="l" t="t" r="r" b="b"/>
                  <a:pathLst>
                    <a:path w="14" h="16">
                      <a:moveTo>
                        <a:pt x="13" y="0"/>
                      </a:moveTo>
                      <a:lnTo>
                        <a:pt x="2" y="11"/>
                      </a:lnTo>
                      <a:lnTo>
                        <a:pt x="0" y="16"/>
                      </a:lnTo>
                      <a:lnTo>
                        <a:pt x="13" y="9"/>
                      </a:lnTo>
                      <a:lnTo>
                        <a:pt x="14" y="6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240" bIns="-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27" name=""/>
                <p:cNvSpPr/>
                <p:nvPr/>
              </p:nvSpPr>
              <p:spPr>
                <a:xfrm>
                  <a:off x="7915320" y="3241440"/>
                  <a:ext cx="21960" cy="25560"/>
                </a:xfrm>
                <a:custGeom>
                  <a:avLst/>
                  <a:gdLst/>
                  <a:ahLst/>
                  <a:rect l="l" t="t" r="r" b="b"/>
                  <a:pathLst>
                    <a:path w="14" h="16">
                      <a:moveTo>
                        <a:pt x="13" y="0"/>
                      </a:moveTo>
                      <a:lnTo>
                        <a:pt x="2" y="11"/>
                      </a:lnTo>
                      <a:lnTo>
                        <a:pt x="0" y="16"/>
                      </a:lnTo>
                      <a:lnTo>
                        <a:pt x="13" y="9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240" bIns="-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28" name=""/>
                <p:cNvSpPr/>
                <p:nvPr/>
              </p:nvSpPr>
              <p:spPr>
                <a:xfrm>
                  <a:off x="7915320" y="3241440"/>
                  <a:ext cx="21960" cy="25560"/>
                </a:xfrm>
                <a:custGeom>
                  <a:avLst/>
                  <a:gdLst/>
                  <a:ahLst/>
                  <a:rect l="l" t="t" r="r" b="b"/>
                  <a:pathLst>
                    <a:path w="14" h="16">
                      <a:moveTo>
                        <a:pt x="13" y="0"/>
                      </a:moveTo>
                      <a:lnTo>
                        <a:pt x="2" y="11"/>
                      </a:lnTo>
                      <a:lnTo>
                        <a:pt x="0" y="16"/>
                      </a:lnTo>
                      <a:lnTo>
                        <a:pt x="13" y="9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240" bIns="-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29" name=""/>
                <p:cNvSpPr/>
                <p:nvPr/>
              </p:nvSpPr>
              <p:spPr>
                <a:xfrm>
                  <a:off x="7518240" y="2074680"/>
                  <a:ext cx="38160" cy="17640"/>
                </a:xfrm>
                <a:custGeom>
                  <a:avLst/>
                  <a:gdLst/>
                  <a:ahLst/>
                  <a:rect l="l" t="t" r="r" b="b"/>
                  <a:pathLst>
                    <a:path w="24" h="11">
                      <a:moveTo>
                        <a:pt x="13" y="2"/>
                      </a:moveTo>
                      <a:lnTo>
                        <a:pt x="24" y="0"/>
                      </a:lnTo>
                      <a:lnTo>
                        <a:pt x="20" y="11"/>
                      </a:lnTo>
                      <a:lnTo>
                        <a:pt x="0" y="11"/>
                      </a:lnTo>
                      <a:lnTo>
                        <a:pt x="6" y="0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30" name=""/>
                <p:cNvSpPr/>
                <p:nvPr/>
              </p:nvSpPr>
              <p:spPr>
                <a:xfrm>
                  <a:off x="7518240" y="2074680"/>
                  <a:ext cx="38160" cy="17640"/>
                </a:xfrm>
                <a:custGeom>
                  <a:avLst/>
                  <a:gdLst/>
                  <a:ahLst/>
                  <a:rect l="l" t="t" r="r" b="b"/>
                  <a:pathLst>
                    <a:path w="24" h="11">
                      <a:moveTo>
                        <a:pt x="13" y="2"/>
                      </a:moveTo>
                      <a:lnTo>
                        <a:pt x="24" y="0"/>
                      </a:lnTo>
                      <a:lnTo>
                        <a:pt x="20" y="11"/>
                      </a:lnTo>
                      <a:lnTo>
                        <a:pt x="0" y="11"/>
                      </a:lnTo>
                      <a:lnTo>
                        <a:pt x="6" y="0"/>
                      </a:lnTo>
                      <a:lnTo>
                        <a:pt x="13" y="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31" name=""/>
                <p:cNvSpPr/>
                <p:nvPr/>
              </p:nvSpPr>
              <p:spPr>
                <a:xfrm>
                  <a:off x="7518240" y="2074680"/>
                  <a:ext cx="38160" cy="17640"/>
                </a:xfrm>
                <a:custGeom>
                  <a:avLst/>
                  <a:gdLst/>
                  <a:ahLst/>
                  <a:rect l="l" t="t" r="r" b="b"/>
                  <a:pathLst>
                    <a:path w="24" h="11">
                      <a:moveTo>
                        <a:pt x="13" y="2"/>
                      </a:moveTo>
                      <a:lnTo>
                        <a:pt x="24" y="0"/>
                      </a:lnTo>
                      <a:lnTo>
                        <a:pt x="20" y="11"/>
                      </a:lnTo>
                      <a:lnTo>
                        <a:pt x="0" y="11"/>
                      </a:lnTo>
                      <a:lnTo>
                        <a:pt x="6" y="0"/>
                      </a:lnTo>
                      <a:lnTo>
                        <a:pt x="13" y="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32" name=""/>
                <p:cNvSpPr/>
                <p:nvPr/>
              </p:nvSpPr>
              <p:spPr>
                <a:xfrm>
                  <a:off x="7493040" y="2141280"/>
                  <a:ext cx="25200" cy="25560"/>
                </a:xfrm>
                <a:custGeom>
                  <a:avLst/>
                  <a:gdLst/>
                  <a:ahLst/>
                  <a:rect l="l" t="t" r="r" b="b"/>
                  <a:pathLst>
                    <a:path w="16" h="16">
                      <a:moveTo>
                        <a:pt x="3" y="7"/>
                      </a:moveTo>
                      <a:lnTo>
                        <a:pt x="12" y="0"/>
                      </a:lnTo>
                      <a:lnTo>
                        <a:pt x="16" y="9"/>
                      </a:lnTo>
                      <a:lnTo>
                        <a:pt x="5" y="16"/>
                      </a:lnTo>
                      <a:lnTo>
                        <a:pt x="0" y="15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240" bIns="-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33" name=""/>
                <p:cNvSpPr/>
                <p:nvPr/>
              </p:nvSpPr>
              <p:spPr>
                <a:xfrm>
                  <a:off x="7493040" y="2141280"/>
                  <a:ext cx="25200" cy="25560"/>
                </a:xfrm>
                <a:custGeom>
                  <a:avLst/>
                  <a:gdLst/>
                  <a:ahLst/>
                  <a:rect l="l" t="t" r="r" b="b"/>
                  <a:pathLst>
                    <a:path w="16" h="16">
                      <a:moveTo>
                        <a:pt x="3" y="7"/>
                      </a:moveTo>
                      <a:lnTo>
                        <a:pt x="12" y="0"/>
                      </a:lnTo>
                      <a:lnTo>
                        <a:pt x="16" y="9"/>
                      </a:lnTo>
                      <a:lnTo>
                        <a:pt x="5" y="16"/>
                      </a:lnTo>
                      <a:lnTo>
                        <a:pt x="0" y="15"/>
                      </a:lnTo>
                      <a:lnTo>
                        <a:pt x="3" y="7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240" bIns="-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34" name=""/>
                <p:cNvSpPr/>
                <p:nvPr/>
              </p:nvSpPr>
              <p:spPr>
                <a:xfrm>
                  <a:off x="7493040" y="2141280"/>
                  <a:ext cx="25200" cy="25560"/>
                </a:xfrm>
                <a:custGeom>
                  <a:avLst/>
                  <a:gdLst/>
                  <a:ahLst/>
                  <a:rect l="l" t="t" r="r" b="b"/>
                  <a:pathLst>
                    <a:path w="16" h="16">
                      <a:moveTo>
                        <a:pt x="3" y="7"/>
                      </a:moveTo>
                      <a:lnTo>
                        <a:pt x="12" y="0"/>
                      </a:lnTo>
                      <a:lnTo>
                        <a:pt x="16" y="9"/>
                      </a:lnTo>
                      <a:lnTo>
                        <a:pt x="5" y="16"/>
                      </a:lnTo>
                      <a:lnTo>
                        <a:pt x="0" y="15"/>
                      </a:lnTo>
                      <a:lnTo>
                        <a:pt x="3" y="7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240" bIns="-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35" name=""/>
                <p:cNvSpPr/>
                <p:nvPr/>
              </p:nvSpPr>
              <p:spPr>
                <a:xfrm>
                  <a:off x="7466040" y="2144520"/>
                  <a:ext cx="29880" cy="14400"/>
                </a:xfrm>
                <a:custGeom>
                  <a:avLst/>
                  <a:gdLst/>
                  <a:ahLst/>
                  <a:rect l="l" t="t" r="r" b="b"/>
                  <a:pathLst>
                    <a:path w="19" h="9">
                      <a:moveTo>
                        <a:pt x="4" y="0"/>
                      </a:moveTo>
                      <a:lnTo>
                        <a:pt x="19" y="4"/>
                      </a:lnTo>
                      <a:lnTo>
                        <a:pt x="11" y="9"/>
                      </a:lnTo>
                      <a:lnTo>
                        <a:pt x="0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0" bIns="-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36" name=""/>
                <p:cNvSpPr/>
                <p:nvPr/>
              </p:nvSpPr>
              <p:spPr>
                <a:xfrm>
                  <a:off x="7466040" y="2144520"/>
                  <a:ext cx="29880" cy="14400"/>
                </a:xfrm>
                <a:custGeom>
                  <a:avLst/>
                  <a:gdLst/>
                  <a:ahLst/>
                  <a:rect l="l" t="t" r="r" b="b"/>
                  <a:pathLst>
                    <a:path w="19" h="9">
                      <a:moveTo>
                        <a:pt x="4" y="0"/>
                      </a:moveTo>
                      <a:lnTo>
                        <a:pt x="19" y="4"/>
                      </a:lnTo>
                      <a:lnTo>
                        <a:pt x="11" y="9"/>
                      </a:lnTo>
                      <a:lnTo>
                        <a:pt x="0" y="4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0" bIns="-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37" name=""/>
                <p:cNvSpPr/>
                <p:nvPr/>
              </p:nvSpPr>
              <p:spPr>
                <a:xfrm>
                  <a:off x="7466040" y="2144520"/>
                  <a:ext cx="29880" cy="14400"/>
                </a:xfrm>
                <a:custGeom>
                  <a:avLst/>
                  <a:gdLst/>
                  <a:ahLst/>
                  <a:rect l="l" t="t" r="r" b="b"/>
                  <a:pathLst>
                    <a:path w="19" h="9">
                      <a:moveTo>
                        <a:pt x="4" y="0"/>
                      </a:moveTo>
                      <a:lnTo>
                        <a:pt x="19" y="4"/>
                      </a:lnTo>
                      <a:lnTo>
                        <a:pt x="11" y="9"/>
                      </a:lnTo>
                      <a:lnTo>
                        <a:pt x="0" y="4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0" bIns="-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38" name=""/>
                <p:cNvSpPr/>
                <p:nvPr/>
              </p:nvSpPr>
              <p:spPr>
                <a:xfrm>
                  <a:off x="7535880" y="1962000"/>
                  <a:ext cx="91800" cy="55440"/>
                </a:xfrm>
                <a:custGeom>
                  <a:avLst/>
                  <a:gdLst/>
                  <a:ahLst/>
                  <a:rect l="l" t="t" r="r" b="b"/>
                  <a:pathLst>
                    <a:path w="58" h="35">
                      <a:moveTo>
                        <a:pt x="27" y="0"/>
                      </a:moveTo>
                      <a:lnTo>
                        <a:pt x="44" y="2"/>
                      </a:lnTo>
                      <a:lnTo>
                        <a:pt x="58" y="18"/>
                      </a:lnTo>
                      <a:lnTo>
                        <a:pt x="58" y="35"/>
                      </a:lnTo>
                      <a:lnTo>
                        <a:pt x="4" y="27"/>
                      </a:lnTo>
                      <a:lnTo>
                        <a:pt x="0" y="24"/>
                      </a:lnTo>
                      <a:lnTo>
                        <a:pt x="11" y="20"/>
                      </a:lnTo>
                      <a:lnTo>
                        <a:pt x="18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640" bIns="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39" name=""/>
                <p:cNvSpPr/>
                <p:nvPr/>
              </p:nvSpPr>
              <p:spPr>
                <a:xfrm>
                  <a:off x="7535880" y="1962000"/>
                  <a:ext cx="91800" cy="55440"/>
                </a:xfrm>
                <a:custGeom>
                  <a:avLst/>
                  <a:gdLst/>
                  <a:ahLst/>
                  <a:rect l="l" t="t" r="r" b="b"/>
                  <a:pathLst>
                    <a:path w="58" h="35">
                      <a:moveTo>
                        <a:pt x="27" y="0"/>
                      </a:moveTo>
                      <a:lnTo>
                        <a:pt x="44" y="2"/>
                      </a:lnTo>
                      <a:lnTo>
                        <a:pt x="58" y="18"/>
                      </a:lnTo>
                      <a:lnTo>
                        <a:pt x="58" y="35"/>
                      </a:lnTo>
                      <a:lnTo>
                        <a:pt x="4" y="27"/>
                      </a:lnTo>
                      <a:lnTo>
                        <a:pt x="0" y="24"/>
                      </a:lnTo>
                      <a:lnTo>
                        <a:pt x="11" y="20"/>
                      </a:lnTo>
                      <a:lnTo>
                        <a:pt x="18" y="0"/>
                      </a:lnTo>
                      <a:lnTo>
                        <a:pt x="27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640" bIns="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40" name=""/>
                <p:cNvSpPr/>
                <p:nvPr/>
              </p:nvSpPr>
              <p:spPr>
                <a:xfrm>
                  <a:off x="7535880" y="1962000"/>
                  <a:ext cx="91800" cy="55440"/>
                </a:xfrm>
                <a:custGeom>
                  <a:avLst/>
                  <a:gdLst/>
                  <a:ahLst/>
                  <a:rect l="l" t="t" r="r" b="b"/>
                  <a:pathLst>
                    <a:path w="58" h="35">
                      <a:moveTo>
                        <a:pt x="27" y="0"/>
                      </a:moveTo>
                      <a:lnTo>
                        <a:pt x="44" y="2"/>
                      </a:lnTo>
                      <a:lnTo>
                        <a:pt x="58" y="18"/>
                      </a:lnTo>
                      <a:lnTo>
                        <a:pt x="58" y="35"/>
                      </a:lnTo>
                      <a:lnTo>
                        <a:pt x="4" y="27"/>
                      </a:lnTo>
                      <a:lnTo>
                        <a:pt x="0" y="24"/>
                      </a:lnTo>
                      <a:lnTo>
                        <a:pt x="11" y="20"/>
                      </a:lnTo>
                      <a:lnTo>
                        <a:pt x="18" y="0"/>
                      </a:lnTo>
                      <a:lnTo>
                        <a:pt x="27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640" bIns="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41" name=""/>
                <p:cNvSpPr/>
                <p:nvPr/>
              </p:nvSpPr>
              <p:spPr>
                <a:xfrm>
                  <a:off x="7546680" y="1923840"/>
                  <a:ext cx="20880" cy="38160"/>
                </a:xfrm>
                <a:custGeom>
                  <a:avLst/>
                  <a:gdLst/>
                  <a:ahLst/>
                  <a:rect l="l" t="t" r="r" b="b"/>
                  <a:pathLst>
                    <a:path w="13" h="24">
                      <a:moveTo>
                        <a:pt x="13" y="9"/>
                      </a:moveTo>
                      <a:lnTo>
                        <a:pt x="6" y="0"/>
                      </a:lnTo>
                      <a:lnTo>
                        <a:pt x="0" y="8"/>
                      </a:lnTo>
                      <a:lnTo>
                        <a:pt x="0" y="18"/>
                      </a:lnTo>
                      <a:lnTo>
                        <a:pt x="6" y="24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42" name=""/>
                <p:cNvSpPr/>
                <p:nvPr/>
              </p:nvSpPr>
              <p:spPr>
                <a:xfrm>
                  <a:off x="7546680" y="1923840"/>
                  <a:ext cx="20880" cy="38160"/>
                </a:xfrm>
                <a:custGeom>
                  <a:avLst/>
                  <a:gdLst/>
                  <a:ahLst/>
                  <a:rect l="l" t="t" r="r" b="b"/>
                  <a:pathLst>
                    <a:path w="13" h="24">
                      <a:moveTo>
                        <a:pt x="13" y="9"/>
                      </a:moveTo>
                      <a:lnTo>
                        <a:pt x="6" y="0"/>
                      </a:lnTo>
                      <a:lnTo>
                        <a:pt x="0" y="8"/>
                      </a:lnTo>
                      <a:lnTo>
                        <a:pt x="0" y="18"/>
                      </a:lnTo>
                      <a:lnTo>
                        <a:pt x="6" y="24"/>
                      </a:lnTo>
                      <a:lnTo>
                        <a:pt x="13" y="9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43" name=""/>
                <p:cNvSpPr/>
                <p:nvPr/>
              </p:nvSpPr>
              <p:spPr>
                <a:xfrm>
                  <a:off x="7546680" y="1923840"/>
                  <a:ext cx="20880" cy="38160"/>
                </a:xfrm>
                <a:custGeom>
                  <a:avLst/>
                  <a:gdLst/>
                  <a:ahLst/>
                  <a:rect l="l" t="t" r="r" b="b"/>
                  <a:pathLst>
                    <a:path w="13" h="24">
                      <a:moveTo>
                        <a:pt x="13" y="9"/>
                      </a:moveTo>
                      <a:lnTo>
                        <a:pt x="6" y="0"/>
                      </a:lnTo>
                      <a:lnTo>
                        <a:pt x="0" y="8"/>
                      </a:lnTo>
                      <a:lnTo>
                        <a:pt x="0" y="18"/>
                      </a:lnTo>
                      <a:lnTo>
                        <a:pt x="6" y="24"/>
                      </a:lnTo>
                      <a:lnTo>
                        <a:pt x="13" y="9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44" name=""/>
                <p:cNvSpPr/>
                <p:nvPr/>
              </p:nvSpPr>
              <p:spPr>
                <a:xfrm>
                  <a:off x="7697520" y="1805040"/>
                  <a:ext cx="115920" cy="79200"/>
                </a:xfrm>
                <a:custGeom>
                  <a:avLst/>
                  <a:gdLst/>
                  <a:ahLst/>
                  <a:rect l="l" t="t" r="r" b="b"/>
                  <a:pathLst>
                    <a:path w="73" h="50">
                      <a:moveTo>
                        <a:pt x="0" y="0"/>
                      </a:moveTo>
                      <a:lnTo>
                        <a:pt x="35" y="11"/>
                      </a:lnTo>
                      <a:lnTo>
                        <a:pt x="29" y="19"/>
                      </a:lnTo>
                      <a:lnTo>
                        <a:pt x="73" y="28"/>
                      </a:lnTo>
                      <a:lnTo>
                        <a:pt x="66" y="44"/>
                      </a:lnTo>
                      <a:lnTo>
                        <a:pt x="44" y="50"/>
                      </a:lnTo>
                      <a:lnTo>
                        <a:pt x="11" y="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0" bIns="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45" name=""/>
                <p:cNvSpPr/>
                <p:nvPr/>
              </p:nvSpPr>
              <p:spPr>
                <a:xfrm>
                  <a:off x="7697520" y="1805040"/>
                  <a:ext cx="115920" cy="79200"/>
                </a:xfrm>
                <a:custGeom>
                  <a:avLst/>
                  <a:gdLst/>
                  <a:ahLst/>
                  <a:rect l="l" t="t" r="r" b="b"/>
                  <a:pathLst>
                    <a:path w="73" h="50">
                      <a:moveTo>
                        <a:pt x="0" y="0"/>
                      </a:moveTo>
                      <a:lnTo>
                        <a:pt x="35" y="11"/>
                      </a:lnTo>
                      <a:lnTo>
                        <a:pt x="29" y="19"/>
                      </a:lnTo>
                      <a:lnTo>
                        <a:pt x="73" y="28"/>
                      </a:lnTo>
                      <a:lnTo>
                        <a:pt x="66" y="44"/>
                      </a:lnTo>
                      <a:lnTo>
                        <a:pt x="44" y="50"/>
                      </a:lnTo>
                      <a:lnTo>
                        <a:pt x="11" y="3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0" bIns="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46" name=""/>
                <p:cNvSpPr/>
                <p:nvPr/>
              </p:nvSpPr>
              <p:spPr>
                <a:xfrm>
                  <a:off x="7697520" y="1805040"/>
                  <a:ext cx="115920" cy="79200"/>
                </a:xfrm>
                <a:custGeom>
                  <a:avLst/>
                  <a:gdLst/>
                  <a:ahLst/>
                  <a:rect l="l" t="t" r="r" b="b"/>
                  <a:pathLst>
                    <a:path w="73" h="50">
                      <a:moveTo>
                        <a:pt x="0" y="0"/>
                      </a:moveTo>
                      <a:lnTo>
                        <a:pt x="35" y="11"/>
                      </a:lnTo>
                      <a:lnTo>
                        <a:pt x="29" y="19"/>
                      </a:lnTo>
                      <a:lnTo>
                        <a:pt x="73" y="28"/>
                      </a:lnTo>
                      <a:lnTo>
                        <a:pt x="66" y="44"/>
                      </a:lnTo>
                      <a:lnTo>
                        <a:pt x="44" y="50"/>
                      </a:lnTo>
                      <a:lnTo>
                        <a:pt x="11" y="3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0" bIns="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47" name=""/>
                <p:cNvSpPr/>
                <p:nvPr/>
              </p:nvSpPr>
              <p:spPr>
                <a:xfrm>
                  <a:off x="7578720" y="1747800"/>
                  <a:ext cx="98280" cy="104760"/>
                </a:xfrm>
                <a:custGeom>
                  <a:avLst/>
                  <a:gdLst/>
                  <a:ahLst/>
                  <a:rect l="l" t="t" r="r" b="b"/>
                  <a:pathLst>
                    <a:path w="62" h="66">
                      <a:moveTo>
                        <a:pt x="0" y="0"/>
                      </a:moveTo>
                      <a:lnTo>
                        <a:pt x="62" y="42"/>
                      </a:lnTo>
                      <a:lnTo>
                        <a:pt x="50" y="44"/>
                      </a:lnTo>
                      <a:lnTo>
                        <a:pt x="51" y="55"/>
                      </a:lnTo>
                      <a:lnTo>
                        <a:pt x="44" y="66"/>
                      </a:lnTo>
                      <a:lnTo>
                        <a:pt x="24" y="66"/>
                      </a:lnTo>
                      <a:lnTo>
                        <a:pt x="13" y="46"/>
                      </a:lnTo>
                      <a:lnTo>
                        <a:pt x="20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48" name=""/>
                <p:cNvSpPr/>
                <p:nvPr/>
              </p:nvSpPr>
              <p:spPr>
                <a:xfrm>
                  <a:off x="7578720" y="1747800"/>
                  <a:ext cx="98280" cy="104760"/>
                </a:xfrm>
                <a:custGeom>
                  <a:avLst/>
                  <a:gdLst/>
                  <a:ahLst/>
                  <a:rect l="l" t="t" r="r" b="b"/>
                  <a:pathLst>
                    <a:path w="62" h="66">
                      <a:moveTo>
                        <a:pt x="0" y="0"/>
                      </a:moveTo>
                      <a:lnTo>
                        <a:pt x="62" y="42"/>
                      </a:lnTo>
                      <a:lnTo>
                        <a:pt x="50" y="44"/>
                      </a:lnTo>
                      <a:lnTo>
                        <a:pt x="51" y="55"/>
                      </a:lnTo>
                      <a:lnTo>
                        <a:pt x="44" y="66"/>
                      </a:lnTo>
                      <a:lnTo>
                        <a:pt x="24" y="66"/>
                      </a:lnTo>
                      <a:lnTo>
                        <a:pt x="13" y="46"/>
                      </a:lnTo>
                      <a:lnTo>
                        <a:pt x="20" y="2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49" name=""/>
                <p:cNvSpPr/>
                <p:nvPr/>
              </p:nvSpPr>
              <p:spPr>
                <a:xfrm>
                  <a:off x="7578720" y="1747800"/>
                  <a:ext cx="98280" cy="104760"/>
                </a:xfrm>
                <a:custGeom>
                  <a:avLst/>
                  <a:gdLst/>
                  <a:ahLst/>
                  <a:rect l="l" t="t" r="r" b="b"/>
                  <a:pathLst>
                    <a:path w="62" h="66">
                      <a:moveTo>
                        <a:pt x="0" y="0"/>
                      </a:moveTo>
                      <a:lnTo>
                        <a:pt x="62" y="42"/>
                      </a:lnTo>
                      <a:lnTo>
                        <a:pt x="50" y="44"/>
                      </a:lnTo>
                      <a:lnTo>
                        <a:pt x="51" y="55"/>
                      </a:lnTo>
                      <a:lnTo>
                        <a:pt x="44" y="66"/>
                      </a:lnTo>
                      <a:lnTo>
                        <a:pt x="24" y="66"/>
                      </a:lnTo>
                      <a:lnTo>
                        <a:pt x="13" y="46"/>
                      </a:lnTo>
                      <a:lnTo>
                        <a:pt x="20" y="2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50" name=""/>
                <p:cNvSpPr/>
                <p:nvPr/>
              </p:nvSpPr>
              <p:spPr>
                <a:xfrm>
                  <a:off x="7462800" y="1741320"/>
                  <a:ext cx="163440" cy="146160"/>
                </a:xfrm>
                <a:custGeom>
                  <a:avLst/>
                  <a:gdLst/>
                  <a:ahLst/>
                  <a:rect l="l" t="t" r="r" b="b"/>
                  <a:pathLst>
                    <a:path w="103" h="92">
                      <a:moveTo>
                        <a:pt x="50" y="24"/>
                      </a:moveTo>
                      <a:lnTo>
                        <a:pt x="57" y="26"/>
                      </a:lnTo>
                      <a:lnTo>
                        <a:pt x="55" y="39"/>
                      </a:lnTo>
                      <a:lnTo>
                        <a:pt x="64" y="39"/>
                      </a:lnTo>
                      <a:lnTo>
                        <a:pt x="66" y="28"/>
                      </a:lnTo>
                      <a:lnTo>
                        <a:pt x="64" y="13"/>
                      </a:lnTo>
                      <a:lnTo>
                        <a:pt x="75" y="13"/>
                      </a:lnTo>
                      <a:lnTo>
                        <a:pt x="90" y="31"/>
                      </a:lnTo>
                      <a:lnTo>
                        <a:pt x="84" y="50"/>
                      </a:lnTo>
                      <a:lnTo>
                        <a:pt x="86" y="64"/>
                      </a:lnTo>
                      <a:lnTo>
                        <a:pt x="103" y="79"/>
                      </a:lnTo>
                      <a:lnTo>
                        <a:pt x="86" y="84"/>
                      </a:lnTo>
                      <a:lnTo>
                        <a:pt x="79" y="70"/>
                      </a:lnTo>
                      <a:lnTo>
                        <a:pt x="50" y="86"/>
                      </a:lnTo>
                      <a:lnTo>
                        <a:pt x="48" y="84"/>
                      </a:lnTo>
                      <a:lnTo>
                        <a:pt x="52" y="82"/>
                      </a:lnTo>
                      <a:lnTo>
                        <a:pt x="46" y="71"/>
                      </a:lnTo>
                      <a:lnTo>
                        <a:pt x="42" y="73"/>
                      </a:lnTo>
                      <a:lnTo>
                        <a:pt x="42" y="79"/>
                      </a:lnTo>
                      <a:lnTo>
                        <a:pt x="44" y="79"/>
                      </a:lnTo>
                      <a:lnTo>
                        <a:pt x="41" y="92"/>
                      </a:lnTo>
                      <a:lnTo>
                        <a:pt x="21" y="84"/>
                      </a:lnTo>
                      <a:lnTo>
                        <a:pt x="0" y="55"/>
                      </a:lnTo>
                      <a:lnTo>
                        <a:pt x="11" y="53"/>
                      </a:lnTo>
                      <a:lnTo>
                        <a:pt x="2" y="39"/>
                      </a:lnTo>
                      <a:lnTo>
                        <a:pt x="13" y="28"/>
                      </a:lnTo>
                      <a:lnTo>
                        <a:pt x="8" y="17"/>
                      </a:lnTo>
                      <a:lnTo>
                        <a:pt x="35" y="0"/>
                      </a:lnTo>
                      <a:lnTo>
                        <a:pt x="50" y="24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51" name=""/>
                <p:cNvSpPr/>
                <p:nvPr/>
              </p:nvSpPr>
              <p:spPr>
                <a:xfrm>
                  <a:off x="7462800" y="1741320"/>
                  <a:ext cx="163440" cy="146160"/>
                </a:xfrm>
                <a:custGeom>
                  <a:avLst/>
                  <a:gdLst/>
                  <a:ahLst/>
                  <a:rect l="l" t="t" r="r" b="b"/>
                  <a:pathLst>
                    <a:path w="103" h="92">
                      <a:moveTo>
                        <a:pt x="50" y="24"/>
                      </a:moveTo>
                      <a:lnTo>
                        <a:pt x="57" y="26"/>
                      </a:lnTo>
                      <a:lnTo>
                        <a:pt x="55" y="39"/>
                      </a:lnTo>
                      <a:lnTo>
                        <a:pt x="64" y="39"/>
                      </a:lnTo>
                      <a:lnTo>
                        <a:pt x="66" y="28"/>
                      </a:lnTo>
                      <a:lnTo>
                        <a:pt x="64" y="13"/>
                      </a:lnTo>
                      <a:lnTo>
                        <a:pt x="75" y="13"/>
                      </a:lnTo>
                      <a:lnTo>
                        <a:pt x="90" y="31"/>
                      </a:lnTo>
                      <a:lnTo>
                        <a:pt x="84" y="50"/>
                      </a:lnTo>
                      <a:lnTo>
                        <a:pt x="86" y="64"/>
                      </a:lnTo>
                      <a:lnTo>
                        <a:pt x="103" y="79"/>
                      </a:lnTo>
                      <a:lnTo>
                        <a:pt x="86" y="84"/>
                      </a:lnTo>
                      <a:lnTo>
                        <a:pt x="79" y="70"/>
                      </a:lnTo>
                      <a:lnTo>
                        <a:pt x="50" y="86"/>
                      </a:lnTo>
                      <a:lnTo>
                        <a:pt x="48" y="84"/>
                      </a:lnTo>
                      <a:lnTo>
                        <a:pt x="52" y="82"/>
                      </a:lnTo>
                      <a:lnTo>
                        <a:pt x="46" y="71"/>
                      </a:lnTo>
                      <a:lnTo>
                        <a:pt x="42" y="73"/>
                      </a:lnTo>
                      <a:lnTo>
                        <a:pt x="42" y="79"/>
                      </a:lnTo>
                      <a:lnTo>
                        <a:pt x="44" y="79"/>
                      </a:lnTo>
                      <a:lnTo>
                        <a:pt x="41" y="92"/>
                      </a:lnTo>
                      <a:lnTo>
                        <a:pt x="21" y="84"/>
                      </a:lnTo>
                      <a:lnTo>
                        <a:pt x="0" y="55"/>
                      </a:lnTo>
                      <a:lnTo>
                        <a:pt x="11" y="53"/>
                      </a:lnTo>
                      <a:lnTo>
                        <a:pt x="2" y="39"/>
                      </a:lnTo>
                      <a:lnTo>
                        <a:pt x="13" y="28"/>
                      </a:lnTo>
                      <a:lnTo>
                        <a:pt x="8" y="17"/>
                      </a:lnTo>
                      <a:lnTo>
                        <a:pt x="35" y="0"/>
                      </a:lnTo>
                      <a:lnTo>
                        <a:pt x="50" y="2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52" name=""/>
                <p:cNvSpPr/>
                <p:nvPr/>
              </p:nvSpPr>
              <p:spPr>
                <a:xfrm>
                  <a:off x="7462800" y="1741320"/>
                  <a:ext cx="163440" cy="146160"/>
                </a:xfrm>
                <a:custGeom>
                  <a:avLst/>
                  <a:gdLst/>
                  <a:ahLst/>
                  <a:rect l="l" t="t" r="r" b="b"/>
                  <a:pathLst>
                    <a:path w="103" h="92">
                      <a:moveTo>
                        <a:pt x="50" y="24"/>
                      </a:moveTo>
                      <a:lnTo>
                        <a:pt x="57" y="26"/>
                      </a:lnTo>
                      <a:lnTo>
                        <a:pt x="55" y="39"/>
                      </a:lnTo>
                      <a:lnTo>
                        <a:pt x="64" y="39"/>
                      </a:lnTo>
                      <a:lnTo>
                        <a:pt x="66" y="28"/>
                      </a:lnTo>
                      <a:lnTo>
                        <a:pt x="64" y="13"/>
                      </a:lnTo>
                      <a:lnTo>
                        <a:pt x="75" y="13"/>
                      </a:lnTo>
                      <a:lnTo>
                        <a:pt x="90" y="31"/>
                      </a:lnTo>
                      <a:lnTo>
                        <a:pt x="84" y="50"/>
                      </a:lnTo>
                      <a:lnTo>
                        <a:pt x="86" y="64"/>
                      </a:lnTo>
                      <a:lnTo>
                        <a:pt x="103" y="79"/>
                      </a:lnTo>
                      <a:lnTo>
                        <a:pt x="86" y="84"/>
                      </a:lnTo>
                      <a:lnTo>
                        <a:pt x="79" y="70"/>
                      </a:lnTo>
                      <a:lnTo>
                        <a:pt x="50" y="86"/>
                      </a:lnTo>
                      <a:lnTo>
                        <a:pt x="48" y="84"/>
                      </a:lnTo>
                      <a:lnTo>
                        <a:pt x="52" y="82"/>
                      </a:lnTo>
                      <a:lnTo>
                        <a:pt x="46" y="71"/>
                      </a:lnTo>
                      <a:lnTo>
                        <a:pt x="42" y="73"/>
                      </a:lnTo>
                      <a:lnTo>
                        <a:pt x="42" y="79"/>
                      </a:lnTo>
                      <a:lnTo>
                        <a:pt x="44" y="79"/>
                      </a:lnTo>
                      <a:lnTo>
                        <a:pt x="41" y="92"/>
                      </a:lnTo>
                      <a:lnTo>
                        <a:pt x="21" y="84"/>
                      </a:lnTo>
                      <a:lnTo>
                        <a:pt x="0" y="55"/>
                      </a:lnTo>
                      <a:lnTo>
                        <a:pt x="11" y="53"/>
                      </a:lnTo>
                      <a:lnTo>
                        <a:pt x="2" y="39"/>
                      </a:lnTo>
                      <a:lnTo>
                        <a:pt x="13" y="28"/>
                      </a:lnTo>
                      <a:lnTo>
                        <a:pt x="8" y="17"/>
                      </a:lnTo>
                      <a:lnTo>
                        <a:pt x="35" y="0"/>
                      </a:lnTo>
                      <a:lnTo>
                        <a:pt x="50" y="2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53" name=""/>
                <p:cNvSpPr/>
                <p:nvPr/>
              </p:nvSpPr>
              <p:spPr>
                <a:xfrm>
                  <a:off x="7434000" y="1776240"/>
                  <a:ext cx="12960" cy="49320"/>
                </a:xfrm>
                <a:custGeom>
                  <a:avLst/>
                  <a:gdLst/>
                  <a:ahLst/>
                  <a:rect l="l" t="t" r="r" b="b"/>
                  <a:pathLst>
                    <a:path w="8" h="31">
                      <a:moveTo>
                        <a:pt x="6" y="18"/>
                      </a:moveTo>
                      <a:lnTo>
                        <a:pt x="4" y="31"/>
                      </a:lnTo>
                      <a:lnTo>
                        <a:pt x="0" y="26"/>
                      </a:lnTo>
                      <a:lnTo>
                        <a:pt x="2" y="0"/>
                      </a:lnTo>
                      <a:lnTo>
                        <a:pt x="8" y="17"/>
                      </a:lnTo>
                      <a:lnTo>
                        <a:pt x="6" y="18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54" name=""/>
                <p:cNvSpPr/>
                <p:nvPr/>
              </p:nvSpPr>
              <p:spPr>
                <a:xfrm>
                  <a:off x="7434000" y="1776240"/>
                  <a:ext cx="12960" cy="49320"/>
                </a:xfrm>
                <a:custGeom>
                  <a:avLst/>
                  <a:gdLst/>
                  <a:ahLst/>
                  <a:rect l="l" t="t" r="r" b="b"/>
                  <a:pathLst>
                    <a:path w="8" h="31">
                      <a:moveTo>
                        <a:pt x="6" y="18"/>
                      </a:moveTo>
                      <a:lnTo>
                        <a:pt x="4" y="31"/>
                      </a:lnTo>
                      <a:lnTo>
                        <a:pt x="0" y="26"/>
                      </a:lnTo>
                      <a:lnTo>
                        <a:pt x="2" y="0"/>
                      </a:lnTo>
                      <a:lnTo>
                        <a:pt x="8" y="17"/>
                      </a:lnTo>
                      <a:lnTo>
                        <a:pt x="6" y="18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55" name=""/>
                <p:cNvSpPr/>
                <p:nvPr/>
              </p:nvSpPr>
              <p:spPr>
                <a:xfrm>
                  <a:off x="7434000" y="1776240"/>
                  <a:ext cx="12960" cy="49320"/>
                </a:xfrm>
                <a:custGeom>
                  <a:avLst/>
                  <a:gdLst/>
                  <a:ahLst/>
                  <a:rect l="l" t="t" r="r" b="b"/>
                  <a:pathLst>
                    <a:path w="8" h="31">
                      <a:moveTo>
                        <a:pt x="6" y="18"/>
                      </a:moveTo>
                      <a:lnTo>
                        <a:pt x="4" y="31"/>
                      </a:lnTo>
                      <a:lnTo>
                        <a:pt x="0" y="26"/>
                      </a:lnTo>
                      <a:lnTo>
                        <a:pt x="2" y="0"/>
                      </a:lnTo>
                      <a:lnTo>
                        <a:pt x="8" y="17"/>
                      </a:lnTo>
                      <a:lnTo>
                        <a:pt x="6" y="18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56" name=""/>
                <p:cNvSpPr/>
                <p:nvPr/>
              </p:nvSpPr>
              <p:spPr>
                <a:xfrm>
                  <a:off x="7434000" y="1930320"/>
                  <a:ext cx="20880" cy="31680"/>
                </a:xfrm>
                <a:custGeom>
                  <a:avLst/>
                  <a:gdLst/>
                  <a:ahLst/>
                  <a:rect l="l" t="t" r="r" b="b"/>
                  <a:pathLst>
                    <a:path w="13" h="20">
                      <a:moveTo>
                        <a:pt x="9" y="9"/>
                      </a:moveTo>
                      <a:lnTo>
                        <a:pt x="13" y="14"/>
                      </a:lnTo>
                      <a:lnTo>
                        <a:pt x="11" y="20"/>
                      </a:lnTo>
                      <a:lnTo>
                        <a:pt x="0" y="0"/>
                      </a:lnTo>
                      <a:lnTo>
                        <a:pt x="9" y="9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57" name=""/>
                <p:cNvSpPr/>
                <p:nvPr/>
              </p:nvSpPr>
              <p:spPr>
                <a:xfrm>
                  <a:off x="7434000" y="1930320"/>
                  <a:ext cx="20880" cy="31680"/>
                </a:xfrm>
                <a:custGeom>
                  <a:avLst/>
                  <a:gdLst/>
                  <a:ahLst/>
                  <a:rect l="l" t="t" r="r" b="b"/>
                  <a:pathLst>
                    <a:path w="13" h="20">
                      <a:moveTo>
                        <a:pt x="9" y="9"/>
                      </a:moveTo>
                      <a:lnTo>
                        <a:pt x="13" y="14"/>
                      </a:lnTo>
                      <a:lnTo>
                        <a:pt x="11" y="20"/>
                      </a:lnTo>
                      <a:lnTo>
                        <a:pt x="0" y="0"/>
                      </a:lnTo>
                      <a:lnTo>
                        <a:pt x="9" y="9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58" name=""/>
                <p:cNvSpPr/>
                <p:nvPr/>
              </p:nvSpPr>
              <p:spPr>
                <a:xfrm>
                  <a:off x="7434000" y="1930320"/>
                  <a:ext cx="20880" cy="31680"/>
                </a:xfrm>
                <a:custGeom>
                  <a:avLst/>
                  <a:gdLst/>
                  <a:ahLst/>
                  <a:rect l="l" t="t" r="r" b="b"/>
                  <a:pathLst>
                    <a:path w="13" h="20">
                      <a:moveTo>
                        <a:pt x="9" y="9"/>
                      </a:moveTo>
                      <a:lnTo>
                        <a:pt x="13" y="14"/>
                      </a:lnTo>
                      <a:lnTo>
                        <a:pt x="11" y="20"/>
                      </a:lnTo>
                      <a:lnTo>
                        <a:pt x="0" y="0"/>
                      </a:lnTo>
                      <a:lnTo>
                        <a:pt x="9" y="9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59" name=""/>
                <p:cNvSpPr/>
                <p:nvPr/>
              </p:nvSpPr>
              <p:spPr>
                <a:xfrm>
                  <a:off x="8108640" y="2886120"/>
                  <a:ext cx="32040" cy="31680"/>
                </a:xfrm>
                <a:custGeom>
                  <a:avLst/>
                  <a:gdLst/>
                  <a:ahLst/>
                  <a:rect l="l" t="t" r="r" b="b"/>
                  <a:pathLst>
                    <a:path w="20" h="20">
                      <a:moveTo>
                        <a:pt x="16" y="0"/>
                      </a:moveTo>
                      <a:lnTo>
                        <a:pt x="6" y="5"/>
                      </a:lnTo>
                      <a:lnTo>
                        <a:pt x="7" y="5"/>
                      </a:lnTo>
                      <a:lnTo>
                        <a:pt x="0" y="20"/>
                      </a:lnTo>
                      <a:lnTo>
                        <a:pt x="20" y="5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60" name=""/>
                <p:cNvSpPr/>
                <p:nvPr/>
              </p:nvSpPr>
              <p:spPr>
                <a:xfrm>
                  <a:off x="8108640" y="2886120"/>
                  <a:ext cx="32040" cy="31680"/>
                </a:xfrm>
                <a:custGeom>
                  <a:avLst/>
                  <a:gdLst/>
                  <a:ahLst/>
                  <a:rect l="l" t="t" r="r" b="b"/>
                  <a:pathLst>
                    <a:path w="20" h="20">
                      <a:moveTo>
                        <a:pt x="16" y="0"/>
                      </a:moveTo>
                      <a:lnTo>
                        <a:pt x="6" y="5"/>
                      </a:lnTo>
                      <a:lnTo>
                        <a:pt x="7" y="5"/>
                      </a:lnTo>
                      <a:lnTo>
                        <a:pt x="0" y="20"/>
                      </a:lnTo>
                      <a:lnTo>
                        <a:pt x="20" y="5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61" name=""/>
                <p:cNvSpPr/>
                <p:nvPr/>
              </p:nvSpPr>
              <p:spPr>
                <a:xfrm>
                  <a:off x="8108640" y="2886120"/>
                  <a:ext cx="32040" cy="31680"/>
                </a:xfrm>
                <a:custGeom>
                  <a:avLst/>
                  <a:gdLst/>
                  <a:ahLst/>
                  <a:rect l="l" t="t" r="r" b="b"/>
                  <a:pathLst>
                    <a:path w="20" h="20">
                      <a:moveTo>
                        <a:pt x="16" y="0"/>
                      </a:moveTo>
                      <a:lnTo>
                        <a:pt x="6" y="5"/>
                      </a:lnTo>
                      <a:lnTo>
                        <a:pt x="7" y="5"/>
                      </a:lnTo>
                      <a:lnTo>
                        <a:pt x="0" y="20"/>
                      </a:lnTo>
                      <a:lnTo>
                        <a:pt x="20" y="5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62" name=""/>
                <p:cNvSpPr/>
                <p:nvPr/>
              </p:nvSpPr>
              <p:spPr>
                <a:xfrm>
                  <a:off x="7480080" y="3062160"/>
                  <a:ext cx="20880" cy="23760"/>
                </a:xfrm>
                <a:custGeom>
                  <a:avLst/>
                  <a:gdLst/>
                  <a:ahLst/>
                  <a:rect l="l" t="t" r="r" b="b"/>
                  <a:pathLst>
                    <a:path w="13" h="15">
                      <a:moveTo>
                        <a:pt x="0" y="13"/>
                      </a:moveTo>
                      <a:lnTo>
                        <a:pt x="6" y="15"/>
                      </a:lnTo>
                      <a:lnTo>
                        <a:pt x="13" y="4"/>
                      </a:lnTo>
                      <a:lnTo>
                        <a:pt x="6" y="0"/>
                      </a:lnTo>
                      <a:lnTo>
                        <a:pt x="0" y="11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63" name=""/>
                <p:cNvSpPr/>
                <p:nvPr/>
              </p:nvSpPr>
              <p:spPr>
                <a:xfrm>
                  <a:off x="7480080" y="3062160"/>
                  <a:ext cx="20880" cy="23760"/>
                </a:xfrm>
                <a:custGeom>
                  <a:avLst/>
                  <a:gdLst/>
                  <a:ahLst/>
                  <a:rect l="l" t="t" r="r" b="b"/>
                  <a:pathLst>
                    <a:path w="13" h="15">
                      <a:moveTo>
                        <a:pt x="0" y="13"/>
                      </a:moveTo>
                      <a:lnTo>
                        <a:pt x="6" y="15"/>
                      </a:lnTo>
                      <a:lnTo>
                        <a:pt x="13" y="4"/>
                      </a:lnTo>
                      <a:lnTo>
                        <a:pt x="6" y="0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64" name=""/>
                <p:cNvSpPr/>
                <p:nvPr/>
              </p:nvSpPr>
              <p:spPr>
                <a:xfrm>
                  <a:off x="7588080" y="3097080"/>
                  <a:ext cx="71640" cy="316080"/>
                </a:xfrm>
                <a:custGeom>
                  <a:avLst/>
                  <a:gdLst/>
                  <a:ahLst/>
                  <a:rect l="l" t="t" r="r" b="b"/>
                  <a:pathLst>
                    <a:path w="45" h="199">
                      <a:moveTo>
                        <a:pt x="14" y="0"/>
                      </a:moveTo>
                      <a:lnTo>
                        <a:pt x="18" y="5"/>
                      </a:lnTo>
                      <a:lnTo>
                        <a:pt x="25" y="40"/>
                      </a:lnTo>
                      <a:lnTo>
                        <a:pt x="22" y="53"/>
                      </a:lnTo>
                      <a:lnTo>
                        <a:pt x="24" y="71"/>
                      </a:lnTo>
                      <a:lnTo>
                        <a:pt x="38" y="122"/>
                      </a:lnTo>
                      <a:lnTo>
                        <a:pt x="45" y="137"/>
                      </a:lnTo>
                      <a:lnTo>
                        <a:pt x="33" y="124"/>
                      </a:lnTo>
                      <a:lnTo>
                        <a:pt x="22" y="128"/>
                      </a:lnTo>
                      <a:lnTo>
                        <a:pt x="14" y="162"/>
                      </a:lnTo>
                      <a:lnTo>
                        <a:pt x="22" y="179"/>
                      </a:lnTo>
                      <a:lnTo>
                        <a:pt x="27" y="182"/>
                      </a:lnTo>
                      <a:lnTo>
                        <a:pt x="29" y="193"/>
                      </a:lnTo>
                      <a:lnTo>
                        <a:pt x="27" y="199"/>
                      </a:lnTo>
                      <a:lnTo>
                        <a:pt x="25" y="188"/>
                      </a:lnTo>
                      <a:lnTo>
                        <a:pt x="14" y="184"/>
                      </a:lnTo>
                      <a:lnTo>
                        <a:pt x="7" y="199"/>
                      </a:lnTo>
                      <a:lnTo>
                        <a:pt x="4" y="199"/>
                      </a:lnTo>
                      <a:lnTo>
                        <a:pt x="4" y="184"/>
                      </a:lnTo>
                      <a:lnTo>
                        <a:pt x="7" y="153"/>
                      </a:lnTo>
                      <a:lnTo>
                        <a:pt x="4" y="138"/>
                      </a:lnTo>
                      <a:lnTo>
                        <a:pt x="7" y="109"/>
                      </a:lnTo>
                      <a:lnTo>
                        <a:pt x="5" y="91"/>
                      </a:lnTo>
                      <a:lnTo>
                        <a:pt x="7" y="78"/>
                      </a:lnTo>
                      <a:lnTo>
                        <a:pt x="0" y="67"/>
                      </a:lnTo>
                      <a:lnTo>
                        <a:pt x="0" y="51"/>
                      </a:lnTo>
                      <a:lnTo>
                        <a:pt x="2" y="22"/>
                      </a:lnTo>
                      <a:lnTo>
                        <a:pt x="11" y="24"/>
                      </a:lnTo>
                      <a:lnTo>
                        <a:pt x="16" y="16"/>
                      </a:lnTo>
                      <a:lnTo>
                        <a:pt x="9" y="2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65" name=""/>
                <p:cNvSpPr/>
                <p:nvPr/>
              </p:nvSpPr>
              <p:spPr>
                <a:xfrm>
                  <a:off x="7588080" y="3097080"/>
                  <a:ext cx="71640" cy="316080"/>
                </a:xfrm>
                <a:custGeom>
                  <a:avLst/>
                  <a:gdLst/>
                  <a:ahLst/>
                  <a:rect l="l" t="t" r="r" b="b"/>
                  <a:pathLst>
                    <a:path w="45" h="199">
                      <a:moveTo>
                        <a:pt x="14" y="0"/>
                      </a:moveTo>
                      <a:lnTo>
                        <a:pt x="18" y="5"/>
                      </a:lnTo>
                      <a:lnTo>
                        <a:pt x="25" y="40"/>
                      </a:lnTo>
                      <a:lnTo>
                        <a:pt x="22" y="53"/>
                      </a:lnTo>
                      <a:lnTo>
                        <a:pt x="24" y="71"/>
                      </a:lnTo>
                      <a:lnTo>
                        <a:pt x="38" y="122"/>
                      </a:lnTo>
                      <a:lnTo>
                        <a:pt x="45" y="137"/>
                      </a:lnTo>
                      <a:lnTo>
                        <a:pt x="33" y="124"/>
                      </a:lnTo>
                      <a:lnTo>
                        <a:pt x="22" y="128"/>
                      </a:lnTo>
                      <a:lnTo>
                        <a:pt x="14" y="162"/>
                      </a:lnTo>
                      <a:lnTo>
                        <a:pt x="22" y="179"/>
                      </a:lnTo>
                      <a:lnTo>
                        <a:pt x="27" y="182"/>
                      </a:lnTo>
                      <a:lnTo>
                        <a:pt x="29" y="193"/>
                      </a:lnTo>
                      <a:lnTo>
                        <a:pt x="27" y="199"/>
                      </a:lnTo>
                      <a:lnTo>
                        <a:pt x="25" y="188"/>
                      </a:lnTo>
                      <a:lnTo>
                        <a:pt x="14" y="184"/>
                      </a:lnTo>
                      <a:lnTo>
                        <a:pt x="7" y="199"/>
                      </a:lnTo>
                      <a:lnTo>
                        <a:pt x="4" y="199"/>
                      </a:lnTo>
                      <a:lnTo>
                        <a:pt x="4" y="184"/>
                      </a:lnTo>
                      <a:lnTo>
                        <a:pt x="7" y="153"/>
                      </a:lnTo>
                      <a:lnTo>
                        <a:pt x="4" y="138"/>
                      </a:lnTo>
                      <a:lnTo>
                        <a:pt x="7" y="109"/>
                      </a:lnTo>
                      <a:lnTo>
                        <a:pt x="5" y="91"/>
                      </a:lnTo>
                      <a:lnTo>
                        <a:pt x="7" y="78"/>
                      </a:lnTo>
                      <a:lnTo>
                        <a:pt x="0" y="67"/>
                      </a:lnTo>
                      <a:lnTo>
                        <a:pt x="0" y="51"/>
                      </a:lnTo>
                      <a:lnTo>
                        <a:pt x="2" y="22"/>
                      </a:lnTo>
                      <a:lnTo>
                        <a:pt x="11" y="24"/>
                      </a:lnTo>
                      <a:lnTo>
                        <a:pt x="16" y="16"/>
                      </a:lnTo>
                      <a:lnTo>
                        <a:pt x="9" y="2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66" name=""/>
                <p:cNvSpPr/>
                <p:nvPr/>
              </p:nvSpPr>
              <p:spPr>
                <a:xfrm>
                  <a:off x="7588080" y="3097080"/>
                  <a:ext cx="71640" cy="316080"/>
                </a:xfrm>
                <a:custGeom>
                  <a:avLst/>
                  <a:gdLst/>
                  <a:ahLst/>
                  <a:rect l="l" t="t" r="r" b="b"/>
                  <a:pathLst>
                    <a:path w="45" h="199">
                      <a:moveTo>
                        <a:pt x="14" y="0"/>
                      </a:moveTo>
                      <a:lnTo>
                        <a:pt x="18" y="5"/>
                      </a:lnTo>
                      <a:lnTo>
                        <a:pt x="25" y="40"/>
                      </a:lnTo>
                      <a:lnTo>
                        <a:pt x="22" y="53"/>
                      </a:lnTo>
                      <a:lnTo>
                        <a:pt x="24" y="71"/>
                      </a:lnTo>
                      <a:lnTo>
                        <a:pt x="38" y="122"/>
                      </a:lnTo>
                      <a:lnTo>
                        <a:pt x="45" y="137"/>
                      </a:lnTo>
                      <a:lnTo>
                        <a:pt x="33" y="124"/>
                      </a:lnTo>
                      <a:lnTo>
                        <a:pt x="22" y="128"/>
                      </a:lnTo>
                      <a:lnTo>
                        <a:pt x="14" y="162"/>
                      </a:lnTo>
                      <a:lnTo>
                        <a:pt x="22" y="179"/>
                      </a:lnTo>
                      <a:lnTo>
                        <a:pt x="27" y="182"/>
                      </a:lnTo>
                      <a:lnTo>
                        <a:pt x="29" y="193"/>
                      </a:lnTo>
                      <a:lnTo>
                        <a:pt x="27" y="199"/>
                      </a:lnTo>
                      <a:lnTo>
                        <a:pt x="25" y="188"/>
                      </a:lnTo>
                      <a:lnTo>
                        <a:pt x="14" y="184"/>
                      </a:lnTo>
                      <a:lnTo>
                        <a:pt x="7" y="199"/>
                      </a:lnTo>
                      <a:lnTo>
                        <a:pt x="4" y="199"/>
                      </a:lnTo>
                      <a:lnTo>
                        <a:pt x="4" y="184"/>
                      </a:lnTo>
                      <a:lnTo>
                        <a:pt x="7" y="153"/>
                      </a:lnTo>
                      <a:lnTo>
                        <a:pt x="4" y="138"/>
                      </a:lnTo>
                      <a:lnTo>
                        <a:pt x="7" y="109"/>
                      </a:lnTo>
                      <a:lnTo>
                        <a:pt x="5" y="91"/>
                      </a:lnTo>
                      <a:lnTo>
                        <a:pt x="7" y="78"/>
                      </a:lnTo>
                      <a:lnTo>
                        <a:pt x="0" y="67"/>
                      </a:lnTo>
                      <a:lnTo>
                        <a:pt x="0" y="51"/>
                      </a:lnTo>
                      <a:lnTo>
                        <a:pt x="2" y="22"/>
                      </a:lnTo>
                      <a:lnTo>
                        <a:pt x="11" y="24"/>
                      </a:lnTo>
                      <a:lnTo>
                        <a:pt x="16" y="16"/>
                      </a:lnTo>
                      <a:lnTo>
                        <a:pt x="9" y="2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67" name=""/>
                <p:cNvSpPr/>
                <p:nvPr/>
              </p:nvSpPr>
              <p:spPr>
                <a:xfrm>
                  <a:off x="6561000" y="1519200"/>
                  <a:ext cx="77760" cy="38160"/>
                </a:xfrm>
                <a:custGeom>
                  <a:avLst/>
                  <a:gdLst/>
                  <a:ahLst/>
                  <a:rect l="l" t="t" r="r" b="b"/>
                  <a:pathLst>
                    <a:path w="49" h="24">
                      <a:moveTo>
                        <a:pt x="49" y="0"/>
                      </a:moveTo>
                      <a:lnTo>
                        <a:pt x="27" y="5"/>
                      </a:lnTo>
                      <a:lnTo>
                        <a:pt x="9" y="24"/>
                      </a:lnTo>
                      <a:lnTo>
                        <a:pt x="0" y="16"/>
                      </a:lnTo>
                      <a:lnTo>
                        <a:pt x="3" y="0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68" name=""/>
                <p:cNvSpPr/>
                <p:nvPr/>
              </p:nvSpPr>
              <p:spPr>
                <a:xfrm>
                  <a:off x="6561000" y="1519200"/>
                  <a:ext cx="77760" cy="38160"/>
                </a:xfrm>
                <a:custGeom>
                  <a:avLst/>
                  <a:gdLst/>
                  <a:ahLst/>
                  <a:rect l="l" t="t" r="r" b="b"/>
                  <a:pathLst>
                    <a:path w="49" h="24">
                      <a:moveTo>
                        <a:pt x="49" y="0"/>
                      </a:moveTo>
                      <a:lnTo>
                        <a:pt x="27" y="5"/>
                      </a:lnTo>
                      <a:lnTo>
                        <a:pt x="9" y="24"/>
                      </a:lnTo>
                      <a:lnTo>
                        <a:pt x="0" y="16"/>
                      </a:lnTo>
                      <a:lnTo>
                        <a:pt x="3" y="0"/>
                      </a:lnTo>
                      <a:lnTo>
                        <a:pt x="49" y="0"/>
                      </a:lnTo>
                      <a:lnTo>
                        <a:pt x="49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69" name=""/>
                <p:cNvSpPr/>
                <p:nvPr/>
              </p:nvSpPr>
              <p:spPr>
                <a:xfrm>
                  <a:off x="4687920" y="2890800"/>
                  <a:ext cx="20520" cy="12600"/>
                </a:xfrm>
                <a:custGeom>
                  <a:avLst/>
                  <a:gdLst/>
                  <a:ahLst/>
                  <a:rect l="l" t="t" r="r" b="b"/>
                  <a:pathLst>
                    <a:path w="13" h="8">
                      <a:moveTo>
                        <a:pt x="11" y="0"/>
                      </a:moveTo>
                      <a:lnTo>
                        <a:pt x="0" y="2"/>
                      </a:lnTo>
                      <a:lnTo>
                        <a:pt x="5" y="8"/>
                      </a:lnTo>
                      <a:lnTo>
                        <a:pt x="13" y="4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70" name=""/>
                <p:cNvSpPr/>
                <p:nvPr/>
              </p:nvSpPr>
              <p:spPr>
                <a:xfrm>
                  <a:off x="4687920" y="2890800"/>
                  <a:ext cx="20520" cy="12600"/>
                </a:xfrm>
                <a:custGeom>
                  <a:avLst/>
                  <a:gdLst/>
                  <a:ahLst/>
                  <a:rect l="l" t="t" r="r" b="b"/>
                  <a:pathLst>
                    <a:path w="13" h="8">
                      <a:moveTo>
                        <a:pt x="11" y="0"/>
                      </a:moveTo>
                      <a:lnTo>
                        <a:pt x="0" y="2"/>
                      </a:lnTo>
                      <a:lnTo>
                        <a:pt x="5" y="8"/>
                      </a:lnTo>
                      <a:lnTo>
                        <a:pt x="13" y="4"/>
                      </a:lnTo>
                      <a:lnTo>
                        <a:pt x="11" y="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71" name=""/>
                <p:cNvSpPr/>
                <p:nvPr/>
              </p:nvSpPr>
              <p:spPr>
                <a:xfrm>
                  <a:off x="4681440" y="2908080"/>
                  <a:ext cx="34920" cy="30240"/>
                </a:xfrm>
                <a:custGeom>
                  <a:avLst/>
                  <a:gdLst/>
                  <a:ahLst/>
                  <a:rect l="l" t="t" r="r" b="b"/>
                  <a:pathLst>
                    <a:path w="22" h="19">
                      <a:moveTo>
                        <a:pt x="19" y="0"/>
                      </a:move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4" y="13"/>
                      </a:lnTo>
                      <a:lnTo>
                        <a:pt x="4" y="19"/>
                      </a:lnTo>
                      <a:lnTo>
                        <a:pt x="8" y="9"/>
                      </a:lnTo>
                      <a:lnTo>
                        <a:pt x="22" y="6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72" name=""/>
                <p:cNvSpPr/>
                <p:nvPr/>
              </p:nvSpPr>
              <p:spPr>
                <a:xfrm>
                  <a:off x="4681440" y="2908080"/>
                  <a:ext cx="34920" cy="30240"/>
                </a:xfrm>
                <a:custGeom>
                  <a:avLst/>
                  <a:gdLst/>
                  <a:ahLst/>
                  <a:rect l="l" t="t" r="r" b="b"/>
                  <a:pathLst>
                    <a:path w="22" h="19">
                      <a:moveTo>
                        <a:pt x="19" y="0"/>
                      </a:move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4" y="13"/>
                      </a:lnTo>
                      <a:lnTo>
                        <a:pt x="4" y="19"/>
                      </a:lnTo>
                      <a:lnTo>
                        <a:pt x="8" y="9"/>
                      </a:lnTo>
                      <a:lnTo>
                        <a:pt x="22" y="6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73" name=""/>
                <p:cNvSpPr/>
                <p:nvPr/>
              </p:nvSpPr>
              <p:spPr>
                <a:xfrm>
                  <a:off x="4681440" y="2908080"/>
                  <a:ext cx="34920" cy="30240"/>
                </a:xfrm>
                <a:custGeom>
                  <a:avLst/>
                  <a:gdLst/>
                  <a:ahLst/>
                  <a:rect l="l" t="t" r="r" b="b"/>
                  <a:pathLst>
                    <a:path w="22" h="19">
                      <a:moveTo>
                        <a:pt x="19" y="0"/>
                      </a:move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4" y="13"/>
                      </a:lnTo>
                      <a:lnTo>
                        <a:pt x="4" y="19"/>
                      </a:lnTo>
                      <a:lnTo>
                        <a:pt x="8" y="9"/>
                      </a:lnTo>
                      <a:lnTo>
                        <a:pt x="22" y="6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560" bIns="-16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74" name=""/>
                <p:cNvSpPr/>
                <p:nvPr/>
              </p:nvSpPr>
              <p:spPr>
                <a:xfrm>
                  <a:off x="7466040" y="5583240"/>
                  <a:ext cx="34920" cy="12600"/>
                </a:xfrm>
                <a:custGeom>
                  <a:avLst/>
                  <a:gdLst/>
                  <a:ahLst/>
                  <a:rect l="l" t="t" r="r" b="b"/>
                  <a:pathLst>
                    <a:path w="22" h="8">
                      <a:moveTo>
                        <a:pt x="0" y="4"/>
                      </a:moveTo>
                      <a:lnTo>
                        <a:pt x="11" y="0"/>
                      </a:lnTo>
                      <a:lnTo>
                        <a:pt x="22" y="6"/>
                      </a:lnTo>
                      <a:lnTo>
                        <a:pt x="6" y="8"/>
                      </a:lnTo>
                      <a:lnTo>
                        <a:pt x="0" y="8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75" name=""/>
                <p:cNvSpPr/>
                <p:nvPr/>
              </p:nvSpPr>
              <p:spPr>
                <a:xfrm>
                  <a:off x="7466040" y="5583240"/>
                  <a:ext cx="34920" cy="12600"/>
                </a:xfrm>
                <a:custGeom>
                  <a:avLst/>
                  <a:gdLst/>
                  <a:ahLst/>
                  <a:rect l="l" t="t" r="r" b="b"/>
                  <a:pathLst>
                    <a:path w="22" h="8">
                      <a:moveTo>
                        <a:pt x="0" y="4"/>
                      </a:moveTo>
                      <a:lnTo>
                        <a:pt x="11" y="0"/>
                      </a:lnTo>
                      <a:lnTo>
                        <a:pt x="22" y="6"/>
                      </a:lnTo>
                      <a:lnTo>
                        <a:pt x="6" y="8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76" name=""/>
                <p:cNvSpPr/>
                <p:nvPr/>
              </p:nvSpPr>
              <p:spPr>
                <a:xfrm>
                  <a:off x="6899040" y="4924440"/>
                  <a:ext cx="978120" cy="766800"/>
                </a:xfrm>
                <a:custGeom>
                  <a:avLst/>
                  <a:gdLst/>
                  <a:ahLst/>
                  <a:rect l="l" t="t" r="r" b="b"/>
                  <a:pathLst>
                    <a:path w="616" h="483">
                      <a:moveTo>
                        <a:pt x="11" y="176"/>
                      </a:moveTo>
                      <a:lnTo>
                        <a:pt x="13" y="175"/>
                      </a:lnTo>
                      <a:lnTo>
                        <a:pt x="15" y="187"/>
                      </a:lnTo>
                      <a:lnTo>
                        <a:pt x="20" y="176"/>
                      </a:lnTo>
                      <a:lnTo>
                        <a:pt x="33" y="171"/>
                      </a:lnTo>
                      <a:lnTo>
                        <a:pt x="40" y="162"/>
                      </a:lnTo>
                      <a:lnTo>
                        <a:pt x="53" y="155"/>
                      </a:lnTo>
                      <a:lnTo>
                        <a:pt x="67" y="156"/>
                      </a:lnTo>
                      <a:lnTo>
                        <a:pt x="84" y="149"/>
                      </a:lnTo>
                      <a:lnTo>
                        <a:pt x="89" y="145"/>
                      </a:lnTo>
                      <a:lnTo>
                        <a:pt x="97" y="145"/>
                      </a:lnTo>
                      <a:lnTo>
                        <a:pt x="117" y="138"/>
                      </a:lnTo>
                      <a:lnTo>
                        <a:pt x="126" y="133"/>
                      </a:lnTo>
                      <a:lnTo>
                        <a:pt x="131" y="122"/>
                      </a:lnTo>
                      <a:lnTo>
                        <a:pt x="139" y="114"/>
                      </a:lnTo>
                      <a:lnTo>
                        <a:pt x="135" y="105"/>
                      </a:lnTo>
                      <a:lnTo>
                        <a:pt x="139" y="98"/>
                      </a:lnTo>
                      <a:lnTo>
                        <a:pt x="146" y="94"/>
                      </a:lnTo>
                      <a:lnTo>
                        <a:pt x="148" y="89"/>
                      </a:lnTo>
                      <a:lnTo>
                        <a:pt x="157" y="107"/>
                      </a:lnTo>
                      <a:lnTo>
                        <a:pt x="159" y="100"/>
                      </a:lnTo>
                      <a:lnTo>
                        <a:pt x="160" y="100"/>
                      </a:lnTo>
                      <a:lnTo>
                        <a:pt x="157" y="93"/>
                      </a:lnTo>
                      <a:lnTo>
                        <a:pt x="157" y="87"/>
                      </a:lnTo>
                      <a:lnTo>
                        <a:pt x="164" y="85"/>
                      </a:lnTo>
                      <a:lnTo>
                        <a:pt x="166" y="91"/>
                      </a:lnTo>
                      <a:lnTo>
                        <a:pt x="171" y="91"/>
                      </a:lnTo>
                      <a:lnTo>
                        <a:pt x="169" y="87"/>
                      </a:lnTo>
                      <a:lnTo>
                        <a:pt x="173" y="80"/>
                      </a:lnTo>
                      <a:lnTo>
                        <a:pt x="173" y="74"/>
                      </a:lnTo>
                      <a:lnTo>
                        <a:pt x="180" y="73"/>
                      </a:lnTo>
                      <a:lnTo>
                        <a:pt x="179" y="67"/>
                      </a:lnTo>
                      <a:lnTo>
                        <a:pt x="184" y="69"/>
                      </a:lnTo>
                      <a:lnTo>
                        <a:pt x="182" y="62"/>
                      </a:lnTo>
                      <a:lnTo>
                        <a:pt x="190" y="60"/>
                      </a:lnTo>
                      <a:lnTo>
                        <a:pt x="190" y="62"/>
                      </a:lnTo>
                      <a:lnTo>
                        <a:pt x="195" y="60"/>
                      </a:lnTo>
                      <a:lnTo>
                        <a:pt x="195" y="51"/>
                      </a:lnTo>
                      <a:lnTo>
                        <a:pt x="197" y="54"/>
                      </a:lnTo>
                      <a:lnTo>
                        <a:pt x="208" y="49"/>
                      </a:lnTo>
                      <a:lnTo>
                        <a:pt x="219" y="52"/>
                      </a:lnTo>
                      <a:lnTo>
                        <a:pt x="228" y="62"/>
                      </a:lnTo>
                      <a:lnTo>
                        <a:pt x="224" y="76"/>
                      </a:lnTo>
                      <a:lnTo>
                        <a:pt x="228" y="67"/>
                      </a:lnTo>
                      <a:lnTo>
                        <a:pt x="233" y="63"/>
                      </a:lnTo>
                      <a:lnTo>
                        <a:pt x="242" y="63"/>
                      </a:lnTo>
                      <a:lnTo>
                        <a:pt x="250" y="69"/>
                      </a:lnTo>
                      <a:lnTo>
                        <a:pt x="250" y="65"/>
                      </a:lnTo>
                      <a:lnTo>
                        <a:pt x="252" y="63"/>
                      </a:lnTo>
                      <a:lnTo>
                        <a:pt x="246" y="56"/>
                      </a:lnTo>
                      <a:lnTo>
                        <a:pt x="253" y="43"/>
                      </a:lnTo>
                      <a:lnTo>
                        <a:pt x="261" y="42"/>
                      </a:lnTo>
                      <a:lnTo>
                        <a:pt x="261" y="38"/>
                      </a:lnTo>
                      <a:lnTo>
                        <a:pt x="259" y="38"/>
                      </a:lnTo>
                      <a:lnTo>
                        <a:pt x="259" y="32"/>
                      </a:lnTo>
                      <a:lnTo>
                        <a:pt x="266" y="29"/>
                      </a:lnTo>
                      <a:lnTo>
                        <a:pt x="270" y="32"/>
                      </a:lnTo>
                      <a:lnTo>
                        <a:pt x="270" y="27"/>
                      </a:lnTo>
                      <a:lnTo>
                        <a:pt x="272" y="25"/>
                      </a:lnTo>
                      <a:lnTo>
                        <a:pt x="286" y="25"/>
                      </a:lnTo>
                      <a:lnTo>
                        <a:pt x="295" y="21"/>
                      </a:lnTo>
                      <a:lnTo>
                        <a:pt x="295" y="14"/>
                      </a:lnTo>
                      <a:lnTo>
                        <a:pt x="286" y="11"/>
                      </a:lnTo>
                      <a:lnTo>
                        <a:pt x="283" y="9"/>
                      </a:lnTo>
                      <a:lnTo>
                        <a:pt x="286" y="7"/>
                      </a:lnTo>
                      <a:lnTo>
                        <a:pt x="288" y="9"/>
                      </a:lnTo>
                      <a:lnTo>
                        <a:pt x="290" y="7"/>
                      </a:lnTo>
                      <a:lnTo>
                        <a:pt x="297" y="14"/>
                      </a:lnTo>
                      <a:lnTo>
                        <a:pt x="299" y="11"/>
                      </a:lnTo>
                      <a:lnTo>
                        <a:pt x="303" y="16"/>
                      </a:lnTo>
                      <a:lnTo>
                        <a:pt x="312" y="16"/>
                      </a:lnTo>
                      <a:lnTo>
                        <a:pt x="319" y="21"/>
                      </a:lnTo>
                      <a:lnTo>
                        <a:pt x="328" y="21"/>
                      </a:lnTo>
                      <a:lnTo>
                        <a:pt x="335" y="25"/>
                      </a:lnTo>
                      <a:lnTo>
                        <a:pt x="346" y="20"/>
                      </a:lnTo>
                      <a:lnTo>
                        <a:pt x="345" y="21"/>
                      </a:lnTo>
                      <a:lnTo>
                        <a:pt x="348" y="21"/>
                      </a:lnTo>
                      <a:lnTo>
                        <a:pt x="348" y="29"/>
                      </a:lnTo>
                      <a:lnTo>
                        <a:pt x="354" y="20"/>
                      </a:lnTo>
                      <a:lnTo>
                        <a:pt x="355" y="25"/>
                      </a:lnTo>
                      <a:lnTo>
                        <a:pt x="361" y="25"/>
                      </a:lnTo>
                      <a:lnTo>
                        <a:pt x="355" y="32"/>
                      </a:lnTo>
                      <a:lnTo>
                        <a:pt x="357" y="36"/>
                      </a:lnTo>
                      <a:lnTo>
                        <a:pt x="355" y="38"/>
                      </a:lnTo>
                      <a:lnTo>
                        <a:pt x="352" y="38"/>
                      </a:lnTo>
                      <a:lnTo>
                        <a:pt x="350" y="42"/>
                      </a:lnTo>
                      <a:lnTo>
                        <a:pt x="348" y="40"/>
                      </a:lnTo>
                      <a:lnTo>
                        <a:pt x="345" y="47"/>
                      </a:lnTo>
                      <a:lnTo>
                        <a:pt x="348" y="47"/>
                      </a:lnTo>
                      <a:lnTo>
                        <a:pt x="341" y="67"/>
                      </a:lnTo>
                      <a:lnTo>
                        <a:pt x="352" y="73"/>
                      </a:lnTo>
                      <a:lnTo>
                        <a:pt x="354" y="82"/>
                      </a:lnTo>
                      <a:lnTo>
                        <a:pt x="366" y="82"/>
                      </a:lnTo>
                      <a:lnTo>
                        <a:pt x="379" y="93"/>
                      </a:lnTo>
                      <a:lnTo>
                        <a:pt x="394" y="96"/>
                      </a:lnTo>
                      <a:lnTo>
                        <a:pt x="397" y="104"/>
                      </a:lnTo>
                      <a:lnTo>
                        <a:pt x="410" y="111"/>
                      </a:lnTo>
                      <a:lnTo>
                        <a:pt x="421" y="107"/>
                      </a:lnTo>
                      <a:lnTo>
                        <a:pt x="428" y="93"/>
                      </a:lnTo>
                      <a:lnTo>
                        <a:pt x="434" y="67"/>
                      </a:lnTo>
                      <a:lnTo>
                        <a:pt x="432" y="45"/>
                      </a:lnTo>
                      <a:lnTo>
                        <a:pt x="436" y="29"/>
                      </a:lnTo>
                      <a:lnTo>
                        <a:pt x="434" y="27"/>
                      </a:lnTo>
                      <a:lnTo>
                        <a:pt x="443" y="3"/>
                      </a:lnTo>
                      <a:lnTo>
                        <a:pt x="450" y="0"/>
                      </a:lnTo>
                      <a:lnTo>
                        <a:pt x="450" y="3"/>
                      </a:lnTo>
                      <a:lnTo>
                        <a:pt x="452" y="16"/>
                      </a:lnTo>
                      <a:lnTo>
                        <a:pt x="456" y="18"/>
                      </a:lnTo>
                      <a:lnTo>
                        <a:pt x="456" y="25"/>
                      </a:lnTo>
                      <a:lnTo>
                        <a:pt x="459" y="29"/>
                      </a:lnTo>
                      <a:lnTo>
                        <a:pt x="467" y="56"/>
                      </a:lnTo>
                      <a:lnTo>
                        <a:pt x="470" y="58"/>
                      </a:lnTo>
                      <a:lnTo>
                        <a:pt x="479" y="56"/>
                      </a:lnTo>
                      <a:lnTo>
                        <a:pt x="490" y="67"/>
                      </a:lnTo>
                      <a:lnTo>
                        <a:pt x="494" y="93"/>
                      </a:lnTo>
                      <a:lnTo>
                        <a:pt x="500" y="96"/>
                      </a:lnTo>
                      <a:lnTo>
                        <a:pt x="503" y="122"/>
                      </a:lnTo>
                      <a:lnTo>
                        <a:pt x="507" y="124"/>
                      </a:lnTo>
                      <a:lnTo>
                        <a:pt x="507" y="131"/>
                      </a:lnTo>
                      <a:lnTo>
                        <a:pt x="514" y="135"/>
                      </a:lnTo>
                      <a:lnTo>
                        <a:pt x="523" y="135"/>
                      </a:lnTo>
                      <a:lnTo>
                        <a:pt x="527" y="144"/>
                      </a:lnTo>
                      <a:lnTo>
                        <a:pt x="534" y="144"/>
                      </a:lnTo>
                      <a:lnTo>
                        <a:pt x="545" y="151"/>
                      </a:lnTo>
                      <a:lnTo>
                        <a:pt x="541" y="156"/>
                      </a:lnTo>
                      <a:lnTo>
                        <a:pt x="547" y="160"/>
                      </a:lnTo>
                      <a:lnTo>
                        <a:pt x="554" y="169"/>
                      </a:lnTo>
                      <a:lnTo>
                        <a:pt x="558" y="187"/>
                      </a:lnTo>
                      <a:lnTo>
                        <a:pt x="562" y="186"/>
                      </a:lnTo>
                      <a:lnTo>
                        <a:pt x="563" y="180"/>
                      </a:lnTo>
                      <a:lnTo>
                        <a:pt x="571" y="187"/>
                      </a:lnTo>
                      <a:lnTo>
                        <a:pt x="572" y="184"/>
                      </a:lnTo>
                      <a:lnTo>
                        <a:pt x="576" y="204"/>
                      </a:lnTo>
                      <a:lnTo>
                        <a:pt x="598" y="222"/>
                      </a:lnTo>
                      <a:lnTo>
                        <a:pt x="609" y="242"/>
                      </a:lnTo>
                      <a:lnTo>
                        <a:pt x="609" y="266"/>
                      </a:lnTo>
                      <a:lnTo>
                        <a:pt x="616" y="291"/>
                      </a:lnTo>
                      <a:lnTo>
                        <a:pt x="607" y="337"/>
                      </a:lnTo>
                      <a:lnTo>
                        <a:pt x="600" y="357"/>
                      </a:lnTo>
                      <a:lnTo>
                        <a:pt x="582" y="379"/>
                      </a:lnTo>
                      <a:lnTo>
                        <a:pt x="583" y="383"/>
                      </a:lnTo>
                      <a:lnTo>
                        <a:pt x="572" y="408"/>
                      </a:lnTo>
                      <a:lnTo>
                        <a:pt x="572" y="406"/>
                      </a:lnTo>
                      <a:lnTo>
                        <a:pt x="565" y="419"/>
                      </a:lnTo>
                      <a:lnTo>
                        <a:pt x="562" y="450"/>
                      </a:lnTo>
                      <a:lnTo>
                        <a:pt x="552" y="456"/>
                      </a:lnTo>
                      <a:lnTo>
                        <a:pt x="534" y="459"/>
                      </a:lnTo>
                      <a:lnTo>
                        <a:pt x="514" y="474"/>
                      </a:lnTo>
                      <a:lnTo>
                        <a:pt x="507" y="474"/>
                      </a:lnTo>
                      <a:lnTo>
                        <a:pt x="507" y="477"/>
                      </a:lnTo>
                      <a:lnTo>
                        <a:pt x="510" y="477"/>
                      </a:lnTo>
                      <a:lnTo>
                        <a:pt x="507" y="483"/>
                      </a:lnTo>
                      <a:lnTo>
                        <a:pt x="494" y="470"/>
                      </a:lnTo>
                      <a:lnTo>
                        <a:pt x="492" y="465"/>
                      </a:lnTo>
                      <a:lnTo>
                        <a:pt x="483" y="466"/>
                      </a:lnTo>
                      <a:lnTo>
                        <a:pt x="487" y="463"/>
                      </a:lnTo>
                      <a:lnTo>
                        <a:pt x="483" y="457"/>
                      </a:lnTo>
                      <a:lnTo>
                        <a:pt x="476" y="461"/>
                      </a:lnTo>
                      <a:lnTo>
                        <a:pt x="481" y="465"/>
                      </a:lnTo>
                      <a:lnTo>
                        <a:pt x="461" y="476"/>
                      </a:lnTo>
                      <a:lnTo>
                        <a:pt x="447" y="468"/>
                      </a:lnTo>
                      <a:lnTo>
                        <a:pt x="438" y="465"/>
                      </a:lnTo>
                      <a:lnTo>
                        <a:pt x="432" y="466"/>
                      </a:lnTo>
                      <a:lnTo>
                        <a:pt x="416" y="459"/>
                      </a:lnTo>
                      <a:lnTo>
                        <a:pt x="408" y="450"/>
                      </a:lnTo>
                      <a:lnTo>
                        <a:pt x="405" y="441"/>
                      </a:lnTo>
                      <a:lnTo>
                        <a:pt x="407" y="434"/>
                      </a:lnTo>
                      <a:lnTo>
                        <a:pt x="405" y="425"/>
                      </a:lnTo>
                      <a:lnTo>
                        <a:pt x="397" y="417"/>
                      </a:lnTo>
                      <a:lnTo>
                        <a:pt x="399" y="410"/>
                      </a:lnTo>
                      <a:lnTo>
                        <a:pt x="381" y="415"/>
                      </a:lnTo>
                      <a:lnTo>
                        <a:pt x="386" y="408"/>
                      </a:lnTo>
                      <a:lnTo>
                        <a:pt x="386" y="399"/>
                      </a:lnTo>
                      <a:lnTo>
                        <a:pt x="379" y="388"/>
                      </a:lnTo>
                      <a:lnTo>
                        <a:pt x="374" y="406"/>
                      </a:lnTo>
                      <a:lnTo>
                        <a:pt x="363" y="408"/>
                      </a:lnTo>
                      <a:lnTo>
                        <a:pt x="363" y="403"/>
                      </a:lnTo>
                      <a:lnTo>
                        <a:pt x="370" y="401"/>
                      </a:lnTo>
                      <a:lnTo>
                        <a:pt x="370" y="388"/>
                      </a:lnTo>
                      <a:lnTo>
                        <a:pt x="377" y="377"/>
                      </a:lnTo>
                      <a:lnTo>
                        <a:pt x="379" y="370"/>
                      </a:lnTo>
                      <a:lnTo>
                        <a:pt x="376" y="357"/>
                      </a:lnTo>
                      <a:lnTo>
                        <a:pt x="374" y="366"/>
                      </a:lnTo>
                      <a:lnTo>
                        <a:pt x="366" y="379"/>
                      </a:lnTo>
                      <a:lnTo>
                        <a:pt x="354" y="386"/>
                      </a:lnTo>
                      <a:lnTo>
                        <a:pt x="348" y="397"/>
                      </a:lnTo>
                      <a:lnTo>
                        <a:pt x="348" y="404"/>
                      </a:lnTo>
                      <a:lnTo>
                        <a:pt x="335" y="397"/>
                      </a:lnTo>
                      <a:lnTo>
                        <a:pt x="335" y="393"/>
                      </a:lnTo>
                      <a:lnTo>
                        <a:pt x="339" y="397"/>
                      </a:lnTo>
                      <a:lnTo>
                        <a:pt x="339" y="390"/>
                      </a:lnTo>
                      <a:lnTo>
                        <a:pt x="328" y="370"/>
                      </a:lnTo>
                      <a:lnTo>
                        <a:pt x="319" y="366"/>
                      </a:lnTo>
                      <a:lnTo>
                        <a:pt x="321" y="359"/>
                      </a:lnTo>
                      <a:lnTo>
                        <a:pt x="308" y="352"/>
                      </a:lnTo>
                      <a:lnTo>
                        <a:pt x="308" y="353"/>
                      </a:lnTo>
                      <a:lnTo>
                        <a:pt x="297" y="348"/>
                      </a:lnTo>
                      <a:lnTo>
                        <a:pt x="292" y="350"/>
                      </a:lnTo>
                      <a:lnTo>
                        <a:pt x="283" y="342"/>
                      </a:lnTo>
                      <a:lnTo>
                        <a:pt x="272" y="341"/>
                      </a:lnTo>
                      <a:lnTo>
                        <a:pt x="244" y="341"/>
                      </a:lnTo>
                      <a:lnTo>
                        <a:pt x="228" y="350"/>
                      </a:lnTo>
                      <a:lnTo>
                        <a:pt x="197" y="353"/>
                      </a:lnTo>
                      <a:lnTo>
                        <a:pt x="166" y="368"/>
                      </a:lnTo>
                      <a:lnTo>
                        <a:pt x="159" y="381"/>
                      </a:lnTo>
                      <a:lnTo>
                        <a:pt x="104" y="383"/>
                      </a:lnTo>
                      <a:lnTo>
                        <a:pt x="95" y="393"/>
                      </a:lnTo>
                      <a:lnTo>
                        <a:pt x="87" y="393"/>
                      </a:lnTo>
                      <a:lnTo>
                        <a:pt x="77" y="403"/>
                      </a:lnTo>
                      <a:lnTo>
                        <a:pt x="73" y="403"/>
                      </a:lnTo>
                      <a:lnTo>
                        <a:pt x="71" y="404"/>
                      </a:lnTo>
                      <a:lnTo>
                        <a:pt x="46" y="401"/>
                      </a:lnTo>
                      <a:lnTo>
                        <a:pt x="36" y="390"/>
                      </a:lnTo>
                      <a:lnTo>
                        <a:pt x="29" y="388"/>
                      </a:lnTo>
                      <a:lnTo>
                        <a:pt x="29" y="377"/>
                      </a:lnTo>
                      <a:lnTo>
                        <a:pt x="35" y="377"/>
                      </a:lnTo>
                      <a:lnTo>
                        <a:pt x="38" y="370"/>
                      </a:lnTo>
                      <a:lnTo>
                        <a:pt x="38" y="342"/>
                      </a:lnTo>
                      <a:lnTo>
                        <a:pt x="27" y="319"/>
                      </a:lnTo>
                      <a:lnTo>
                        <a:pt x="25" y="300"/>
                      </a:lnTo>
                      <a:lnTo>
                        <a:pt x="15" y="279"/>
                      </a:lnTo>
                      <a:lnTo>
                        <a:pt x="11" y="262"/>
                      </a:lnTo>
                      <a:lnTo>
                        <a:pt x="0" y="248"/>
                      </a:lnTo>
                      <a:lnTo>
                        <a:pt x="4" y="249"/>
                      </a:lnTo>
                      <a:lnTo>
                        <a:pt x="5" y="255"/>
                      </a:lnTo>
                      <a:lnTo>
                        <a:pt x="11" y="253"/>
                      </a:lnTo>
                      <a:lnTo>
                        <a:pt x="7" y="246"/>
                      </a:lnTo>
                      <a:lnTo>
                        <a:pt x="11" y="251"/>
                      </a:lnTo>
                      <a:lnTo>
                        <a:pt x="15" y="246"/>
                      </a:lnTo>
                      <a:lnTo>
                        <a:pt x="2" y="218"/>
                      </a:lnTo>
                      <a:lnTo>
                        <a:pt x="2" y="211"/>
                      </a:lnTo>
                      <a:lnTo>
                        <a:pt x="7" y="200"/>
                      </a:lnTo>
                      <a:lnTo>
                        <a:pt x="7" y="184"/>
                      </a:lnTo>
                      <a:lnTo>
                        <a:pt x="11" y="176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77" name=""/>
                <p:cNvSpPr/>
                <p:nvPr/>
              </p:nvSpPr>
              <p:spPr>
                <a:xfrm>
                  <a:off x="6899040" y="4924440"/>
                  <a:ext cx="978120" cy="766800"/>
                </a:xfrm>
                <a:custGeom>
                  <a:avLst/>
                  <a:gdLst/>
                  <a:ahLst/>
                  <a:rect l="l" t="t" r="r" b="b"/>
                  <a:pathLst>
                    <a:path w="616" h="483">
                      <a:moveTo>
                        <a:pt x="11" y="176"/>
                      </a:moveTo>
                      <a:lnTo>
                        <a:pt x="13" y="175"/>
                      </a:lnTo>
                      <a:lnTo>
                        <a:pt x="15" y="187"/>
                      </a:lnTo>
                      <a:lnTo>
                        <a:pt x="20" y="176"/>
                      </a:lnTo>
                      <a:lnTo>
                        <a:pt x="33" y="171"/>
                      </a:lnTo>
                      <a:lnTo>
                        <a:pt x="40" y="162"/>
                      </a:lnTo>
                      <a:lnTo>
                        <a:pt x="53" y="155"/>
                      </a:lnTo>
                      <a:lnTo>
                        <a:pt x="67" y="156"/>
                      </a:lnTo>
                      <a:lnTo>
                        <a:pt x="84" y="149"/>
                      </a:lnTo>
                      <a:lnTo>
                        <a:pt x="89" y="145"/>
                      </a:lnTo>
                      <a:lnTo>
                        <a:pt x="97" y="145"/>
                      </a:lnTo>
                      <a:lnTo>
                        <a:pt x="117" y="138"/>
                      </a:lnTo>
                      <a:lnTo>
                        <a:pt x="126" y="133"/>
                      </a:lnTo>
                      <a:lnTo>
                        <a:pt x="131" y="122"/>
                      </a:lnTo>
                      <a:lnTo>
                        <a:pt x="139" y="114"/>
                      </a:lnTo>
                      <a:lnTo>
                        <a:pt x="135" y="105"/>
                      </a:lnTo>
                      <a:lnTo>
                        <a:pt x="139" y="98"/>
                      </a:lnTo>
                      <a:lnTo>
                        <a:pt x="146" y="94"/>
                      </a:lnTo>
                      <a:lnTo>
                        <a:pt x="148" y="89"/>
                      </a:lnTo>
                      <a:lnTo>
                        <a:pt x="157" y="107"/>
                      </a:lnTo>
                      <a:lnTo>
                        <a:pt x="159" y="100"/>
                      </a:lnTo>
                      <a:lnTo>
                        <a:pt x="160" y="100"/>
                      </a:lnTo>
                      <a:lnTo>
                        <a:pt x="157" y="93"/>
                      </a:lnTo>
                      <a:lnTo>
                        <a:pt x="157" y="87"/>
                      </a:lnTo>
                      <a:lnTo>
                        <a:pt x="164" y="85"/>
                      </a:lnTo>
                      <a:lnTo>
                        <a:pt x="166" y="91"/>
                      </a:lnTo>
                      <a:lnTo>
                        <a:pt x="171" y="91"/>
                      </a:lnTo>
                      <a:lnTo>
                        <a:pt x="169" y="87"/>
                      </a:lnTo>
                      <a:lnTo>
                        <a:pt x="173" y="80"/>
                      </a:lnTo>
                      <a:lnTo>
                        <a:pt x="173" y="74"/>
                      </a:lnTo>
                      <a:lnTo>
                        <a:pt x="180" y="73"/>
                      </a:lnTo>
                      <a:lnTo>
                        <a:pt x="179" y="67"/>
                      </a:lnTo>
                      <a:lnTo>
                        <a:pt x="184" y="69"/>
                      </a:lnTo>
                      <a:lnTo>
                        <a:pt x="182" y="62"/>
                      </a:lnTo>
                      <a:lnTo>
                        <a:pt x="190" y="60"/>
                      </a:lnTo>
                      <a:lnTo>
                        <a:pt x="190" y="62"/>
                      </a:lnTo>
                      <a:lnTo>
                        <a:pt x="195" y="60"/>
                      </a:lnTo>
                      <a:lnTo>
                        <a:pt x="195" y="51"/>
                      </a:lnTo>
                      <a:lnTo>
                        <a:pt x="197" y="54"/>
                      </a:lnTo>
                      <a:lnTo>
                        <a:pt x="208" y="49"/>
                      </a:lnTo>
                      <a:lnTo>
                        <a:pt x="219" y="52"/>
                      </a:lnTo>
                      <a:lnTo>
                        <a:pt x="228" y="62"/>
                      </a:lnTo>
                      <a:lnTo>
                        <a:pt x="224" y="76"/>
                      </a:lnTo>
                      <a:lnTo>
                        <a:pt x="228" y="67"/>
                      </a:lnTo>
                      <a:lnTo>
                        <a:pt x="233" y="63"/>
                      </a:lnTo>
                      <a:lnTo>
                        <a:pt x="242" y="63"/>
                      </a:lnTo>
                      <a:lnTo>
                        <a:pt x="250" y="69"/>
                      </a:lnTo>
                      <a:lnTo>
                        <a:pt x="250" y="65"/>
                      </a:lnTo>
                      <a:lnTo>
                        <a:pt x="252" y="63"/>
                      </a:lnTo>
                      <a:lnTo>
                        <a:pt x="246" y="56"/>
                      </a:lnTo>
                      <a:lnTo>
                        <a:pt x="253" y="43"/>
                      </a:lnTo>
                      <a:lnTo>
                        <a:pt x="261" y="42"/>
                      </a:lnTo>
                      <a:lnTo>
                        <a:pt x="261" y="38"/>
                      </a:lnTo>
                      <a:lnTo>
                        <a:pt x="259" y="38"/>
                      </a:lnTo>
                      <a:lnTo>
                        <a:pt x="259" y="32"/>
                      </a:lnTo>
                      <a:lnTo>
                        <a:pt x="266" y="29"/>
                      </a:lnTo>
                      <a:lnTo>
                        <a:pt x="270" y="32"/>
                      </a:lnTo>
                      <a:lnTo>
                        <a:pt x="270" y="27"/>
                      </a:lnTo>
                      <a:lnTo>
                        <a:pt x="272" y="25"/>
                      </a:lnTo>
                      <a:lnTo>
                        <a:pt x="286" y="25"/>
                      </a:lnTo>
                      <a:lnTo>
                        <a:pt x="295" y="21"/>
                      </a:lnTo>
                      <a:lnTo>
                        <a:pt x="295" y="14"/>
                      </a:lnTo>
                      <a:lnTo>
                        <a:pt x="286" y="11"/>
                      </a:lnTo>
                      <a:lnTo>
                        <a:pt x="283" y="9"/>
                      </a:lnTo>
                      <a:lnTo>
                        <a:pt x="286" y="7"/>
                      </a:lnTo>
                      <a:lnTo>
                        <a:pt x="288" y="9"/>
                      </a:lnTo>
                      <a:lnTo>
                        <a:pt x="290" y="7"/>
                      </a:lnTo>
                      <a:lnTo>
                        <a:pt x="297" y="14"/>
                      </a:lnTo>
                      <a:lnTo>
                        <a:pt x="299" y="11"/>
                      </a:lnTo>
                      <a:lnTo>
                        <a:pt x="303" y="16"/>
                      </a:lnTo>
                      <a:lnTo>
                        <a:pt x="312" y="16"/>
                      </a:lnTo>
                      <a:lnTo>
                        <a:pt x="319" y="21"/>
                      </a:lnTo>
                      <a:lnTo>
                        <a:pt x="328" y="21"/>
                      </a:lnTo>
                      <a:lnTo>
                        <a:pt x="335" y="25"/>
                      </a:lnTo>
                      <a:lnTo>
                        <a:pt x="346" y="20"/>
                      </a:lnTo>
                      <a:lnTo>
                        <a:pt x="345" y="21"/>
                      </a:lnTo>
                      <a:lnTo>
                        <a:pt x="348" y="21"/>
                      </a:lnTo>
                      <a:lnTo>
                        <a:pt x="348" y="29"/>
                      </a:lnTo>
                      <a:lnTo>
                        <a:pt x="354" y="20"/>
                      </a:lnTo>
                      <a:lnTo>
                        <a:pt x="355" y="25"/>
                      </a:lnTo>
                      <a:lnTo>
                        <a:pt x="361" y="25"/>
                      </a:lnTo>
                      <a:lnTo>
                        <a:pt x="355" y="32"/>
                      </a:lnTo>
                      <a:lnTo>
                        <a:pt x="357" y="36"/>
                      </a:lnTo>
                      <a:lnTo>
                        <a:pt x="355" y="38"/>
                      </a:lnTo>
                      <a:lnTo>
                        <a:pt x="352" y="38"/>
                      </a:lnTo>
                      <a:lnTo>
                        <a:pt x="350" y="42"/>
                      </a:lnTo>
                      <a:lnTo>
                        <a:pt x="348" y="40"/>
                      </a:lnTo>
                      <a:lnTo>
                        <a:pt x="345" y="47"/>
                      </a:lnTo>
                      <a:lnTo>
                        <a:pt x="348" y="47"/>
                      </a:lnTo>
                      <a:lnTo>
                        <a:pt x="341" y="67"/>
                      </a:lnTo>
                      <a:lnTo>
                        <a:pt x="352" y="73"/>
                      </a:lnTo>
                      <a:lnTo>
                        <a:pt x="354" y="82"/>
                      </a:lnTo>
                      <a:lnTo>
                        <a:pt x="366" y="82"/>
                      </a:lnTo>
                      <a:lnTo>
                        <a:pt x="379" y="93"/>
                      </a:lnTo>
                      <a:lnTo>
                        <a:pt x="394" y="96"/>
                      </a:lnTo>
                      <a:lnTo>
                        <a:pt x="397" y="104"/>
                      </a:lnTo>
                      <a:lnTo>
                        <a:pt x="410" y="111"/>
                      </a:lnTo>
                      <a:lnTo>
                        <a:pt x="421" y="107"/>
                      </a:lnTo>
                      <a:lnTo>
                        <a:pt x="428" y="93"/>
                      </a:lnTo>
                      <a:lnTo>
                        <a:pt x="434" y="67"/>
                      </a:lnTo>
                      <a:lnTo>
                        <a:pt x="432" y="45"/>
                      </a:lnTo>
                      <a:lnTo>
                        <a:pt x="436" y="29"/>
                      </a:lnTo>
                      <a:lnTo>
                        <a:pt x="434" y="27"/>
                      </a:lnTo>
                      <a:lnTo>
                        <a:pt x="443" y="3"/>
                      </a:lnTo>
                      <a:lnTo>
                        <a:pt x="450" y="0"/>
                      </a:lnTo>
                      <a:lnTo>
                        <a:pt x="450" y="3"/>
                      </a:lnTo>
                      <a:lnTo>
                        <a:pt x="452" y="16"/>
                      </a:lnTo>
                      <a:lnTo>
                        <a:pt x="456" y="18"/>
                      </a:lnTo>
                      <a:lnTo>
                        <a:pt x="456" y="25"/>
                      </a:lnTo>
                      <a:lnTo>
                        <a:pt x="459" y="29"/>
                      </a:lnTo>
                      <a:lnTo>
                        <a:pt x="467" y="56"/>
                      </a:lnTo>
                      <a:lnTo>
                        <a:pt x="470" y="58"/>
                      </a:lnTo>
                      <a:lnTo>
                        <a:pt x="479" y="56"/>
                      </a:lnTo>
                      <a:lnTo>
                        <a:pt x="490" y="67"/>
                      </a:lnTo>
                      <a:lnTo>
                        <a:pt x="494" y="93"/>
                      </a:lnTo>
                      <a:lnTo>
                        <a:pt x="500" y="96"/>
                      </a:lnTo>
                      <a:lnTo>
                        <a:pt x="503" y="122"/>
                      </a:lnTo>
                      <a:lnTo>
                        <a:pt x="507" y="124"/>
                      </a:lnTo>
                      <a:lnTo>
                        <a:pt x="507" y="131"/>
                      </a:lnTo>
                      <a:lnTo>
                        <a:pt x="514" y="135"/>
                      </a:lnTo>
                      <a:lnTo>
                        <a:pt x="523" y="135"/>
                      </a:lnTo>
                      <a:lnTo>
                        <a:pt x="527" y="144"/>
                      </a:lnTo>
                      <a:lnTo>
                        <a:pt x="534" y="144"/>
                      </a:lnTo>
                      <a:lnTo>
                        <a:pt x="545" y="151"/>
                      </a:lnTo>
                      <a:lnTo>
                        <a:pt x="541" y="156"/>
                      </a:lnTo>
                      <a:lnTo>
                        <a:pt x="547" y="160"/>
                      </a:lnTo>
                      <a:lnTo>
                        <a:pt x="554" y="169"/>
                      </a:lnTo>
                      <a:lnTo>
                        <a:pt x="558" y="187"/>
                      </a:lnTo>
                      <a:lnTo>
                        <a:pt x="562" y="186"/>
                      </a:lnTo>
                      <a:lnTo>
                        <a:pt x="563" y="180"/>
                      </a:lnTo>
                      <a:lnTo>
                        <a:pt x="571" y="187"/>
                      </a:lnTo>
                      <a:lnTo>
                        <a:pt x="572" y="184"/>
                      </a:lnTo>
                      <a:lnTo>
                        <a:pt x="576" y="204"/>
                      </a:lnTo>
                      <a:lnTo>
                        <a:pt x="598" y="222"/>
                      </a:lnTo>
                      <a:lnTo>
                        <a:pt x="609" y="242"/>
                      </a:lnTo>
                      <a:lnTo>
                        <a:pt x="609" y="266"/>
                      </a:lnTo>
                      <a:lnTo>
                        <a:pt x="616" y="291"/>
                      </a:lnTo>
                      <a:lnTo>
                        <a:pt x="607" y="337"/>
                      </a:lnTo>
                      <a:lnTo>
                        <a:pt x="600" y="357"/>
                      </a:lnTo>
                      <a:lnTo>
                        <a:pt x="582" y="379"/>
                      </a:lnTo>
                      <a:lnTo>
                        <a:pt x="583" y="383"/>
                      </a:lnTo>
                      <a:lnTo>
                        <a:pt x="572" y="408"/>
                      </a:lnTo>
                      <a:lnTo>
                        <a:pt x="572" y="406"/>
                      </a:lnTo>
                      <a:lnTo>
                        <a:pt x="565" y="419"/>
                      </a:lnTo>
                      <a:lnTo>
                        <a:pt x="562" y="450"/>
                      </a:lnTo>
                      <a:lnTo>
                        <a:pt x="552" y="456"/>
                      </a:lnTo>
                      <a:lnTo>
                        <a:pt x="534" y="459"/>
                      </a:lnTo>
                      <a:lnTo>
                        <a:pt x="514" y="474"/>
                      </a:lnTo>
                      <a:lnTo>
                        <a:pt x="507" y="474"/>
                      </a:lnTo>
                      <a:lnTo>
                        <a:pt x="507" y="477"/>
                      </a:lnTo>
                      <a:lnTo>
                        <a:pt x="510" y="477"/>
                      </a:lnTo>
                      <a:lnTo>
                        <a:pt x="507" y="483"/>
                      </a:lnTo>
                      <a:lnTo>
                        <a:pt x="494" y="470"/>
                      </a:lnTo>
                      <a:lnTo>
                        <a:pt x="492" y="465"/>
                      </a:lnTo>
                      <a:lnTo>
                        <a:pt x="483" y="466"/>
                      </a:lnTo>
                      <a:lnTo>
                        <a:pt x="487" y="463"/>
                      </a:lnTo>
                      <a:lnTo>
                        <a:pt x="483" y="457"/>
                      </a:lnTo>
                      <a:lnTo>
                        <a:pt x="476" y="461"/>
                      </a:lnTo>
                      <a:lnTo>
                        <a:pt x="481" y="465"/>
                      </a:lnTo>
                      <a:lnTo>
                        <a:pt x="461" y="476"/>
                      </a:lnTo>
                      <a:lnTo>
                        <a:pt x="447" y="468"/>
                      </a:lnTo>
                      <a:lnTo>
                        <a:pt x="438" y="465"/>
                      </a:lnTo>
                      <a:lnTo>
                        <a:pt x="432" y="466"/>
                      </a:lnTo>
                      <a:lnTo>
                        <a:pt x="416" y="459"/>
                      </a:lnTo>
                      <a:lnTo>
                        <a:pt x="408" y="450"/>
                      </a:lnTo>
                      <a:lnTo>
                        <a:pt x="405" y="441"/>
                      </a:lnTo>
                      <a:lnTo>
                        <a:pt x="407" y="434"/>
                      </a:lnTo>
                      <a:lnTo>
                        <a:pt x="405" y="425"/>
                      </a:lnTo>
                      <a:lnTo>
                        <a:pt x="397" y="417"/>
                      </a:lnTo>
                      <a:lnTo>
                        <a:pt x="399" y="410"/>
                      </a:lnTo>
                      <a:lnTo>
                        <a:pt x="381" y="415"/>
                      </a:lnTo>
                      <a:lnTo>
                        <a:pt x="386" y="408"/>
                      </a:lnTo>
                      <a:lnTo>
                        <a:pt x="386" y="399"/>
                      </a:lnTo>
                      <a:lnTo>
                        <a:pt x="379" y="388"/>
                      </a:lnTo>
                      <a:lnTo>
                        <a:pt x="374" y="406"/>
                      </a:lnTo>
                      <a:lnTo>
                        <a:pt x="363" y="408"/>
                      </a:lnTo>
                      <a:lnTo>
                        <a:pt x="363" y="403"/>
                      </a:lnTo>
                      <a:lnTo>
                        <a:pt x="370" y="401"/>
                      </a:lnTo>
                      <a:lnTo>
                        <a:pt x="370" y="388"/>
                      </a:lnTo>
                      <a:lnTo>
                        <a:pt x="377" y="377"/>
                      </a:lnTo>
                      <a:lnTo>
                        <a:pt x="379" y="370"/>
                      </a:lnTo>
                      <a:lnTo>
                        <a:pt x="376" y="357"/>
                      </a:lnTo>
                      <a:lnTo>
                        <a:pt x="374" y="366"/>
                      </a:lnTo>
                      <a:lnTo>
                        <a:pt x="366" y="379"/>
                      </a:lnTo>
                      <a:lnTo>
                        <a:pt x="354" y="386"/>
                      </a:lnTo>
                      <a:lnTo>
                        <a:pt x="348" y="397"/>
                      </a:lnTo>
                      <a:lnTo>
                        <a:pt x="348" y="404"/>
                      </a:lnTo>
                      <a:lnTo>
                        <a:pt x="335" y="397"/>
                      </a:lnTo>
                      <a:lnTo>
                        <a:pt x="335" y="393"/>
                      </a:lnTo>
                      <a:lnTo>
                        <a:pt x="339" y="397"/>
                      </a:lnTo>
                      <a:lnTo>
                        <a:pt x="339" y="390"/>
                      </a:lnTo>
                      <a:lnTo>
                        <a:pt x="328" y="370"/>
                      </a:lnTo>
                      <a:lnTo>
                        <a:pt x="319" y="366"/>
                      </a:lnTo>
                      <a:lnTo>
                        <a:pt x="321" y="359"/>
                      </a:lnTo>
                      <a:lnTo>
                        <a:pt x="308" y="352"/>
                      </a:lnTo>
                      <a:lnTo>
                        <a:pt x="308" y="353"/>
                      </a:lnTo>
                      <a:lnTo>
                        <a:pt x="297" y="348"/>
                      </a:lnTo>
                      <a:lnTo>
                        <a:pt x="292" y="350"/>
                      </a:lnTo>
                      <a:lnTo>
                        <a:pt x="283" y="342"/>
                      </a:lnTo>
                      <a:lnTo>
                        <a:pt x="272" y="341"/>
                      </a:lnTo>
                      <a:lnTo>
                        <a:pt x="244" y="341"/>
                      </a:lnTo>
                      <a:lnTo>
                        <a:pt x="228" y="350"/>
                      </a:lnTo>
                      <a:lnTo>
                        <a:pt x="197" y="353"/>
                      </a:lnTo>
                      <a:lnTo>
                        <a:pt x="166" y="368"/>
                      </a:lnTo>
                      <a:lnTo>
                        <a:pt x="159" y="381"/>
                      </a:lnTo>
                      <a:lnTo>
                        <a:pt x="104" y="383"/>
                      </a:lnTo>
                      <a:lnTo>
                        <a:pt x="95" y="393"/>
                      </a:lnTo>
                      <a:lnTo>
                        <a:pt x="87" y="393"/>
                      </a:lnTo>
                      <a:lnTo>
                        <a:pt x="77" y="403"/>
                      </a:lnTo>
                      <a:lnTo>
                        <a:pt x="73" y="403"/>
                      </a:lnTo>
                      <a:lnTo>
                        <a:pt x="71" y="404"/>
                      </a:lnTo>
                      <a:lnTo>
                        <a:pt x="46" y="401"/>
                      </a:lnTo>
                      <a:lnTo>
                        <a:pt x="36" y="390"/>
                      </a:lnTo>
                      <a:lnTo>
                        <a:pt x="29" y="388"/>
                      </a:lnTo>
                      <a:lnTo>
                        <a:pt x="29" y="377"/>
                      </a:lnTo>
                      <a:lnTo>
                        <a:pt x="35" y="377"/>
                      </a:lnTo>
                      <a:lnTo>
                        <a:pt x="38" y="370"/>
                      </a:lnTo>
                      <a:lnTo>
                        <a:pt x="38" y="342"/>
                      </a:lnTo>
                      <a:lnTo>
                        <a:pt x="27" y="319"/>
                      </a:lnTo>
                      <a:lnTo>
                        <a:pt x="25" y="300"/>
                      </a:lnTo>
                      <a:lnTo>
                        <a:pt x="15" y="279"/>
                      </a:lnTo>
                      <a:lnTo>
                        <a:pt x="11" y="262"/>
                      </a:lnTo>
                      <a:lnTo>
                        <a:pt x="0" y="248"/>
                      </a:lnTo>
                      <a:lnTo>
                        <a:pt x="4" y="249"/>
                      </a:lnTo>
                      <a:lnTo>
                        <a:pt x="5" y="255"/>
                      </a:lnTo>
                      <a:lnTo>
                        <a:pt x="11" y="253"/>
                      </a:lnTo>
                      <a:lnTo>
                        <a:pt x="7" y="246"/>
                      </a:lnTo>
                      <a:lnTo>
                        <a:pt x="11" y="251"/>
                      </a:lnTo>
                      <a:lnTo>
                        <a:pt x="15" y="246"/>
                      </a:lnTo>
                      <a:lnTo>
                        <a:pt x="2" y="218"/>
                      </a:lnTo>
                      <a:lnTo>
                        <a:pt x="2" y="211"/>
                      </a:lnTo>
                      <a:lnTo>
                        <a:pt x="7" y="200"/>
                      </a:lnTo>
                      <a:lnTo>
                        <a:pt x="7" y="184"/>
                      </a:lnTo>
                      <a:lnTo>
                        <a:pt x="11" y="176"/>
                      </a:lnTo>
                      <a:lnTo>
                        <a:pt x="11" y="176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78" name=""/>
                <p:cNvSpPr/>
                <p:nvPr/>
              </p:nvSpPr>
              <p:spPr>
                <a:xfrm>
                  <a:off x="7746840" y="5726160"/>
                  <a:ext cx="6480" cy="4680"/>
                </a:xfrm>
                <a:custGeom>
                  <a:avLst/>
                  <a:gdLst/>
                  <a:ahLst/>
                  <a:rect l="l" t="t" r="r" b="b"/>
                  <a:pathLst>
                    <a:path w="4" h="3">
                      <a:moveTo>
                        <a:pt x="0" y="3"/>
                      </a:moveTo>
                      <a:lnTo>
                        <a:pt x="2" y="0"/>
                      </a:lnTo>
                      <a:lnTo>
                        <a:pt x="4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79" name=""/>
                <p:cNvSpPr/>
                <p:nvPr/>
              </p:nvSpPr>
              <p:spPr>
                <a:xfrm>
                  <a:off x="7746840" y="5726160"/>
                  <a:ext cx="6480" cy="4680"/>
                </a:xfrm>
                <a:custGeom>
                  <a:avLst/>
                  <a:gdLst/>
                  <a:ahLst/>
                  <a:rect l="l" t="t" r="r" b="b"/>
                  <a:pathLst>
                    <a:path w="4" h="3">
                      <a:moveTo>
                        <a:pt x="0" y="3"/>
                      </a:moveTo>
                      <a:lnTo>
                        <a:pt x="2" y="0"/>
                      </a:lnTo>
                      <a:lnTo>
                        <a:pt x="4" y="3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80" name=""/>
                <p:cNvSpPr/>
                <p:nvPr/>
              </p:nvSpPr>
              <p:spPr>
                <a:xfrm>
                  <a:off x="7462800" y="4998960"/>
                  <a:ext cx="12600" cy="14400"/>
                </a:xfrm>
                <a:custGeom>
                  <a:avLst/>
                  <a:gdLst/>
                  <a:ahLst/>
                  <a:rect l="l" t="t" r="r" b="b"/>
                  <a:pathLst>
                    <a:path w="8" h="9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8" y="7"/>
                      </a:lnTo>
                      <a:lnTo>
                        <a:pt x="0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0" bIns="-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81" name=""/>
                <p:cNvSpPr/>
                <p:nvPr/>
              </p:nvSpPr>
              <p:spPr>
                <a:xfrm>
                  <a:off x="7462800" y="4998960"/>
                  <a:ext cx="12600" cy="14400"/>
                </a:xfrm>
                <a:custGeom>
                  <a:avLst/>
                  <a:gdLst/>
                  <a:ahLst/>
                  <a:rect l="l" t="t" r="r" b="b"/>
                  <a:pathLst>
                    <a:path w="8" h="9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8" y="7"/>
                      </a:ln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0" bIns="-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82" name=""/>
                <p:cNvSpPr/>
                <p:nvPr/>
              </p:nvSpPr>
              <p:spPr>
                <a:xfrm>
                  <a:off x="7313400" y="4935600"/>
                  <a:ext cx="25560" cy="17280"/>
                </a:xfrm>
                <a:custGeom>
                  <a:avLst/>
                  <a:gdLst/>
                  <a:ahLst/>
                  <a:rect l="l" t="t" r="r" b="b"/>
                  <a:pathLst>
                    <a:path w="16" h="11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14" y="0"/>
                      </a:lnTo>
                      <a:lnTo>
                        <a:pt x="16" y="5"/>
                      </a:lnTo>
                      <a:lnTo>
                        <a:pt x="9" y="11"/>
                      </a:lnTo>
                      <a:lnTo>
                        <a:pt x="1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520" bIns="-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83" name=""/>
                <p:cNvSpPr/>
                <p:nvPr/>
              </p:nvSpPr>
              <p:spPr>
                <a:xfrm>
                  <a:off x="7313400" y="4935600"/>
                  <a:ext cx="25560" cy="17280"/>
                </a:xfrm>
                <a:custGeom>
                  <a:avLst/>
                  <a:gdLst/>
                  <a:ahLst/>
                  <a:rect l="l" t="t" r="r" b="b"/>
                  <a:pathLst>
                    <a:path w="16" h="11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14" y="0"/>
                      </a:lnTo>
                      <a:lnTo>
                        <a:pt x="16" y="5"/>
                      </a:lnTo>
                      <a:lnTo>
                        <a:pt x="9" y="11"/>
                      </a:lnTo>
                      <a:lnTo>
                        <a:pt x="1" y="7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520" bIns="-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84" name=""/>
                <p:cNvSpPr/>
                <p:nvPr/>
              </p:nvSpPr>
              <p:spPr>
                <a:xfrm>
                  <a:off x="7304040" y="4941720"/>
                  <a:ext cx="14040" cy="11160"/>
                </a:xfrm>
                <a:custGeom>
                  <a:avLst/>
                  <a:gdLst/>
                  <a:ahLst/>
                  <a:rect l="l" t="t" r="r" b="b"/>
                  <a:pathLst>
                    <a:path w="9" h="7">
                      <a:moveTo>
                        <a:pt x="2" y="7"/>
                      </a:move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9" y="5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85" name=""/>
                <p:cNvSpPr/>
                <p:nvPr/>
              </p:nvSpPr>
              <p:spPr>
                <a:xfrm>
                  <a:off x="7304040" y="4941720"/>
                  <a:ext cx="14040" cy="11160"/>
                </a:xfrm>
                <a:custGeom>
                  <a:avLst/>
                  <a:gdLst/>
                  <a:ahLst/>
                  <a:rect l="l" t="t" r="r" b="b"/>
                  <a:pathLst>
                    <a:path w="9" h="7">
                      <a:moveTo>
                        <a:pt x="2" y="7"/>
                      </a:move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9" y="5"/>
                      </a:lnTo>
                      <a:lnTo>
                        <a:pt x="2" y="7"/>
                      </a:lnTo>
                      <a:lnTo>
                        <a:pt x="2" y="7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86" name=""/>
                <p:cNvSpPr/>
                <p:nvPr/>
              </p:nvSpPr>
              <p:spPr>
                <a:xfrm>
                  <a:off x="7529400" y="5065560"/>
                  <a:ext cx="15840" cy="7920"/>
                </a:xfrm>
                <a:custGeom>
                  <a:avLst/>
                  <a:gdLst/>
                  <a:ahLst/>
                  <a:rect l="l" t="t" r="r" b="b"/>
                  <a:pathLst>
                    <a:path w="10" h="5">
                      <a:moveTo>
                        <a:pt x="6" y="0"/>
                      </a:moveTo>
                      <a:lnTo>
                        <a:pt x="10" y="2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87" name=""/>
                <p:cNvSpPr/>
                <p:nvPr/>
              </p:nvSpPr>
              <p:spPr>
                <a:xfrm>
                  <a:off x="7529400" y="5065560"/>
                  <a:ext cx="15840" cy="7920"/>
                </a:xfrm>
                <a:custGeom>
                  <a:avLst/>
                  <a:gdLst/>
                  <a:ahLst/>
                  <a:rect l="l" t="t" r="r" b="b"/>
                  <a:pathLst>
                    <a:path w="10" h="5">
                      <a:moveTo>
                        <a:pt x="6" y="0"/>
                      </a:moveTo>
                      <a:lnTo>
                        <a:pt x="10" y="2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88" name=""/>
                <p:cNvSpPr/>
                <p:nvPr/>
              </p:nvSpPr>
              <p:spPr>
                <a:xfrm>
                  <a:off x="7866000" y="5279760"/>
                  <a:ext cx="6120" cy="22320"/>
                </a:xfrm>
                <a:custGeom>
                  <a:avLst/>
                  <a:gdLst/>
                  <a:ahLst/>
                  <a:rect l="l" t="t" r="r" b="b"/>
                  <a:pathLst>
                    <a:path w="4" h="14">
                      <a:moveTo>
                        <a:pt x="2" y="0"/>
                      </a:moveTo>
                      <a:lnTo>
                        <a:pt x="4" y="7"/>
                      </a:lnTo>
                      <a:lnTo>
                        <a:pt x="0" y="1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480" bIns="-24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89" name=""/>
                <p:cNvSpPr/>
                <p:nvPr/>
              </p:nvSpPr>
              <p:spPr>
                <a:xfrm>
                  <a:off x="7866000" y="5279760"/>
                  <a:ext cx="6120" cy="22320"/>
                </a:xfrm>
                <a:custGeom>
                  <a:avLst/>
                  <a:gdLst/>
                  <a:ahLst/>
                  <a:rect l="l" t="t" r="r" b="b"/>
                  <a:pathLst>
                    <a:path w="4" h="14">
                      <a:moveTo>
                        <a:pt x="2" y="0"/>
                      </a:moveTo>
                      <a:lnTo>
                        <a:pt x="4" y="7"/>
                      </a:lnTo>
                      <a:lnTo>
                        <a:pt x="0" y="14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480" bIns="-24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90" name=""/>
                <p:cNvSpPr/>
                <p:nvPr/>
              </p:nvSpPr>
              <p:spPr>
                <a:xfrm>
                  <a:off x="7742160" y="5711760"/>
                  <a:ext cx="7920" cy="14400"/>
                </a:xfrm>
                <a:custGeom>
                  <a:avLst/>
                  <a:gdLst/>
                  <a:ahLst/>
                  <a:rect l="l" t="t" r="r" b="b"/>
                  <a:pathLst>
                    <a:path w="5" h="9">
                      <a:moveTo>
                        <a:pt x="0" y="0"/>
                      </a:moveTo>
                      <a:lnTo>
                        <a:pt x="5" y="3"/>
                      </a:lnTo>
                      <a:lnTo>
                        <a:pt x="5" y="7"/>
                      </a:lnTo>
                      <a:lnTo>
                        <a:pt x="3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0" bIns="-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91" name=""/>
                <p:cNvSpPr/>
                <p:nvPr/>
              </p:nvSpPr>
              <p:spPr>
                <a:xfrm>
                  <a:off x="7742160" y="5711760"/>
                  <a:ext cx="7920" cy="14400"/>
                </a:xfrm>
                <a:custGeom>
                  <a:avLst/>
                  <a:gdLst/>
                  <a:ahLst/>
                  <a:rect l="l" t="t" r="r" b="b"/>
                  <a:pathLst>
                    <a:path w="5" h="9">
                      <a:moveTo>
                        <a:pt x="0" y="0"/>
                      </a:moveTo>
                      <a:lnTo>
                        <a:pt x="5" y="3"/>
                      </a:lnTo>
                      <a:lnTo>
                        <a:pt x="5" y="7"/>
                      </a:lnTo>
                      <a:lnTo>
                        <a:pt x="3" y="9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0" bIns="-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92" name=""/>
                <p:cNvSpPr/>
                <p:nvPr/>
              </p:nvSpPr>
              <p:spPr>
                <a:xfrm>
                  <a:off x="7665840" y="5736960"/>
                  <a:ext cx="84240" cy="95400"/>
                </a:xfrm>
                <a:custGeom>
                  <a:avLst/>
                  <a:gdLst/>
                  <a:ahLst/>
                  <a:rect l="l" t="t" r="r" b="b"/>
                  <a:pathLst>
                    <a:path w="53" h="60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11" y="33"/>
                      </a:lnTo>
                      <a:lnTo>
                        <a:pt x="9" y="37"/>
                      </a:lnTo>
                      <a:lnTo>
                        <a:pt x="7" y="29"/>
                      </a:lnTo>
                      <a:lnTo>
                        <a:pt x="9" y="44"/>
                      </a:lnTo>
                      <a:lnTo>
                        <a:pt x="17" y="53"/>
                      </a:lnTo>
                      <a:lnTo>
                        <a:pt x="22" y="55"/>
                      </a:lnTo>
                      <a:lnTo>
                        <a:pt x="18" y="58"/>
                      </a:lnTo>
                      <a:lnTo>
                        <a:pt x="31" y="60"/>
                      </a:lnTo>
                      <a:lnTo>
                        <a:pt x="35" y="53"/>
                      </a:lnTo>
                      <a:lnTo>
                        <a:pt x="38" y="53"/>
                      </a:lnTo>
                      <a:lnTo>
                        <a:pt x="42" y="44"/>
                      </a:lnTo>
                      <a:lnTo>
                        <a:pt x="48" y="44"/>
                      </a:lnTo>
                      <a:lnTo>
                        <a:pt x="53" y="27"/>
                      </a:lnTo>
                      <a:lnTo>
                        <a:pt x="53" y="13"/>
                      </a:lnTo>
                      <a:lnTo>
                        <a:pt x="49" y="4"/>
                      </a:lnTo>
                      <a:lnTo>
                        <a:pt x="27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93" name=""/>
                <p:cNvSpPr/>
                <p:nvPr/>
              </p:nvSpPr>
              <p:spPr>
                <a:xfrm>
                  <a:off x="7665840" y="5736960"/>
                  <a:ext cx="84240" cy="95400"/>
                </a:xfrm>
                <a:custGeom>
                  <a:avLst/>
                  <a:gdLst/>
                  <a:ahLst/>
                  <a:rect l="l" t="t" r="r" b="b"/>
                  <a:pathLst>
                    <a:path w="53" h="60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11" y="33"/>
                      </a:lnTo>
                      <a:lnTo>
                        <a:pt x="9" y="37"/>
                      </a:lnTo>
                      <a:lnTo>
                        <a:pt x="7" y="29"/>
                      </a:lnTo>
                      <a:lnTo>
                        <a:pt x="9" y="44"/>
                      </a:lnTo>
                      <a:lnTo>
                        <a:pt x="17" y="53"/>
                      </a:lnTo>
                      <a:lnTo>
                        <a:pt x="22" y="55"/>
                      </a:lnTo>
                      <a:lnTo>
                        <a:pt x="18" y="58"/>
                      </a:lnTo>
                      <a:lnTo>
                        <a:pt x="31" y="60"/>
                      </a:lnTo>
                      <a:lnTo>
                        <a:pt x="35" y="53"/>
                      </a:lnTo>
                      <a:lnTo>
                        <a:pt x="38" y="53"/>
                      </a:lnTo>
                      <a:lnTo>
                        <a:pt x="42" y="44"/>
                      </a:lnTo>
                      <a:lnTo>
                        <a:pt x="48" y="44"/>
                      </a:lnTo>
                      <a:lnTo>
                        <a:pt x="53" y="27"/>
                      </a:lnTo>
                      <a:lnTo>
                        <a:pt x="53" y="13"/>
                      </a:lnTo>
                      <a:lnTo>
                        <a:pt x="49" y="4"/>
                      </a:lnTo>
                      <a:lnTo>
                        <a:pt x="27" y="9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94" name=""/>
                <p:cNvSpPr/>
                <p:nvPr/>
              </p:nvSpPr>
              <p:spPr>
                <a:xfrm>
                  <a:off x="8028000" y="4949640"/>
                  <a:ext cx="10800" cy="3240"/>
                </a:xfrm>
                <a:custGeom>
                  <a:avLst/>
                  <a:gdLst/>
                  <a:ahLst/>
                  <a:rect l="l" t="t" r="r" b="b"/>
                  <a:pathLst>
                    <a:path w="7" h="2">
                      <a:moveTo>
                        <a:pt x="0" y="2"/>
                      </a:moveTo>
                      <a:lnTo>
                        <a:pt x="4" y="0"/>
                      </a:lnTo>
                      <a:lnTo>
                        <a:pt x="7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95" name=""/>
                <p:cNvSpPr/>
                <p:nvPr/>
              </p:nvSpPr>
              <p:spPr>
                <a:xfrm>
                  <a:off x="8028000" y="4949640"/>
                  <a:ext cx="10800" cy="3240"/>
                </a:xfrm>
                <a:custGeom>
                  <a:avLst/>
                  <a:gdLst/>
                  <a:ahLst/>
                  <a:rect l="l" t="t" r="r" b="b"/>
                  <a:pathLst>
                    <a:path w="7" h="2">
                      <a:moveTo>
                        <a:pt x="0" y="2"/>
                      </a:moveTo>
                      <a:lnTo>
                        <a:pt x="4" y="0"/>
                      </a:lnTo>
                      <a:lnTo>
                        <a:pt x="7" y="2"/>
                      </a:lnTo>
                      <a:lnTo>
                        <a:pt x="0" y="2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96" name=""/>
                <p:cNvSpPr/>
                <p:nvPr/>
              </p:nvSpPr>
              <p:spPr>
                <a:xfrm>
                  <a:off x="8065800" y="4908600"/>
                  <a:ext cx="22320" cy="17280"/>
                </a:xfrm>
                <a:custGeom>
                  <a:avLst/>
                  <a:gdLst/>
                  <a:ahLst/>
                  <a:rect l="l" t="t" r="r" b="b"/>
                  <a:pathLst>
                    <a:path w="14" h="11">
                      <a:moveTo>
                        <a:pt x="0" y="0"/>
                      </a:moveTo>
                      <a:lnTo>
                        <a:pt x="11" y="6"/>
                      </a:lnTo>
                      <a:lnTo>
                        <a:pt x="14" y="11"/>
                      </a:lnTo>
                      <a:lnTo>
                        <a:pt x="7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520" bIns="-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97" name=""/>
                <p:cNvSpPr/>
                <p:nvPr/>
              </p:nvSpPr>
              <p:spPr>
                <a:xfrm>
                  <a:off x="8065800" y="4908600"/>
                  <a:ext cx="22320" cy="17280"/>
                </a:xfrm>
                <a:custGeom>
                  <a:avLst/>
                  <a:gdLst/>
                  <a:ahLst/>
                  <a:rect l="l" t="t" r="r" b="b"/>
                  <a:pathLst>
                    <a:path w="14" h="11">
                      <a:moveTo>
                        <a:pt x="0" y="0"/>
                      </a:moveTo>
                      <a:lnTo>
                        <a:pt x="11" y="6"/>
                      </a:lnTo>
                      <a:lnTo>
                        <a:pt x="14" y="11"/>
                      </a:lnTo>
                      <a:lnTo>
                        <a:pt x="7" y="1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520" bIns="-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98" name=""/>
                <p:cNvSpPr/>
                <p:nvPr/>
              </p:nvSpPr>
              <p:spPr>
                <a:xfrm>
                  <a:off x="8021520" y="4889520"/>
                  <a:ext cx="31680" cy="14040"/>
                </a:xfrm>
                <a:custGeom>
                  <a:avLst/>
                  <a:gdLst/>
                  <a:ahLst/>
                  <a:rect l="l" t="t" r="r" b="b"/>
                  <a:pathLst>
                    <a:path w="20" h="9">
                      <a:moveTo>
                        <a:pt x="0" y="0"/>
                      </a:moveTo>
                      <a:lnTo>
                        <a:pt x="11" y="2"/>
                      </a:lnTo>
                      <a:lnTo>
                        <a:pt x="20" y="9"/>
                      </a:lnTo>
                      <a:lnTo>
                        <a:pt x="8" y="9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99" name=""/>
                <p:cNvSpPr/>
                <p:nvPr/>
              </p:nvSpPr>
              <p:spPr>
                <a:xfrm>
                  <a:off x="8021520" y="4889520"/>
                  <a:ext cx="31680" cy="14040"/>
                </a:xfrm>
                <a:custGeom>
                  <a:avLst/>
                  <a:gdLst/>
                  <a:ahLst/>
                  <a:rect l="l" t="t" r="r" b="b"/>
                  <a:pathLst>
                    <a:path w="20" h="9">
                      <a:moveTo>
                        <a:pt x="0" y="0"/>
                      </a:moveTo>
                      <a:lnTo>
                        <a:pt x="11" y="2"/>
                      </a:lnTo>
                      <a:lnTo>
                        <a:pt x="20" y="9"/>
                      </a:lnTo>
                      <a:lnTo>
                        <a:pt x="8" y="9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00" name=""/>
                <p:cNvSpPr/>
                <p:nvPr/>
              </p:nvSpPr>
              <p:spPr>
                <a:xfrm>
                  <a:off x="8048520" y="4868640"/>
                  <a:ext cx="22320" cy="28800"/>
                </a:xfrm>
                <a:custGeom>
                  <a:avLst/>
                  <a:gdLst/>
                  <a:ahLst/>
                  <a:rect l="l" t="t" r="r" b="b"/>
                  <a:pathLst>
                    <a:path w="14" h="18">
                      <a:moveTo>
                        <a:pt x="0" y="0"/>
                      </a:moveTo>
                      <a:lnTo>
                        <a:pt x="14" y="18"/>
                      </a:lnTo>
                      <a:lnTo>
                        <a:pt x="7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000" bIns="-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01" name=""/>
                <p:cNvSpPr/>
                <p:nvPr/>
              </p:nvSpPr>
              <p:spPr>
                <a:xfrm>
                  <a:off x="8048520" y="4868640"/>
                  <a:ext cx="22320" cy="28800"/>
                </a:xfrm>
                <a:custGeom>
                  <a:avLst/>
                  <a:gdLst/>
                  <a:ahLst/>
                  <a:rect l="l" t="t" r="r" b="b"/>
                  <a:pathLst>
                    <a:path w="14" h="18">
                      <a:moveTo>
                        <a:pt x="0" y="0"/>
                      </a:moveTo>
                      <a:lnTo>
                        <a:pt x="14" y="18"/>
                      </a:lnTo>
                      <a:lnTo>
                        <a:pt x="7" y="1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000" bIns="-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02" name=""/>
                <p:cNvSpPr/>
                <p:nvPr/>
              </p:nvSpPr>
              <p:spPr>
                <a:xfrm>
                  <a:off x="7995960" y="4844880"/>
                  <a:ext cx="32040" cy="23760"/>
                </a:xfrm>
                <a:custGeom>
                  <a:avLst/>
                  <a:gdLst/>
                  <a:ahLst/>
                  <a:rect l="l" t="t" r="r" b="b"/>
                  <a:pathLst>
                    <a:path w="20" h="15">
                      <a:moveTo>
                        <a:pt x="0" y="0"/>
                      </a:moveTo>
                      <a:lnTo>
                        <a:pt x="18" y="9"/>
                      </a:lnTo>
                      <a:lnTo>
                        <a:pt x="20" y="15"/>
                      </a:lnTo>
                      <a:lnTo>
                        <a:pt x="4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03" name=""/>
                <p:cNvSpPr/>
                <p:nvPr/>
              </p:nvSpPr>
              <p:spPr>
                <a:xfrm>
                  <a:off x="7995960" y="4844880"/>
                  <a:ext cx="32040" cy="23760"/>
                </a:xfrm>
                <a:custGeom>
                  <a:avLst/>
                  <a:gdLst/>
                  <a:ahLst/>
                  <a:rect l="l" t="t" r="r" b="b"/>
                  <a:pathLst>
                    <a:path w="20" h="15">
                      <a:moveTo>
                        <a:pt x="0" y="0"/>
                      </a:moveTo>
                      <a:lnTo>
                        <a:pt x="18" y="9"/>
                      </a:lnTo>
                      <a:lnTo>
                        <a:pt x="20" y="15"/>
                      </a:lnTo>
                      <a:lnTo>
                        <a:pt x="4" y="6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04" name=""/>
                <p:cNvSpPr/>
                <p:nvPr/>
              </p:nvSpPr>
              <p:spPr>
                <a:xfrm>
                  <a:off x="7967520" y="4857480"/>
                  <a:ext cx="11160" cy="11160"/>
                </a:xfrm>
                <a:custGeom>
                  <a:avLst/>
                  <a:gdLst/>
                  <a:ahLst/>
                  <a:rect l="l" t="t" r="r" b="b"/>
                  <a:pathLst>
                    <a:path w="7" h="7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7" y="7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05" name=""/>
                <p:cNvSpPr/>
                <p:nvPr/>
              </p:nvSpPr>
              <p:spPr>
                <a:xfrm>
                  <a:off x="7967520" y="4857480"/>
                  <a:ext cx="11160" cy="11160"/>
                </a:xfrm>
                <a:custGeom>
                  <a:avLst/>
                  <a:gdLst/>
                  <a:ahLst/>
                  <a:rect l="l" t="t" r="r" b="b"/>
                  <a:pathLst>
                    <a:path w="7" h="7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7" y="7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06" name=""/>
                <p:cNvSpPr/>
                <p:nvPr/>
              </p:nvSpPr>
              <p:spPr>
                <a:xfrm>
                  <a:off x="7961040" y="4854600"/>
                  <a:ext cx="1800" cy="4680"/>
                </a:xfrm>
                <a:custGeom>
                  <a:avLst/>
                  <a:gdLst/>
                  <a:ahLst/>
                  <a:rect l="l" t="t" r="r" b="b"/>
                  <a:pathLst>
                    <a:path w="0"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07" name=""/>
                <p:cNvSpPr/>
                <p:nvPr/>
              </p:nvSpPr>
              <p:spPr>
                <a:xfrm>
                  <a:off x="7961040" y="4854600"/>
                  <a:ext cx="1800" cy="4680"/>
                </a:xfrm>
                <a:custGeom>
                  <a:avLst/>
                  <a:gdLst/>
                  <a:ahLst/>
                  <a:rect l="l" t="t" r="r" b="b"/>
                  <a:pathLst>
                    <a:path w="0"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08" name=""/>
                <p:cNvSpPr/>
                <p:nvPr/>
              </p:nvSpPr>
              <p:spPr>
                <a:xfrm>
                  <a:off x="7947000" y="4825800"/>
                  <a:ext cx="25200" cy="14400"/>
                </a:xfrm>
                <a:custGeom>
                  <a:avLst/>
                  <a:gdLst/>
                  <a:ahLst/>
                  <a:rect l="l" t="t" r="r" b="b"/>
                  <a:pathLst>
                    <a:path w="16" h="9">
                      <a:moveTo>
                        <a:pt x="0" y="0"/>
                      </a:moveTo>
                      <a:lnTo>
                        <a:pt x="16" y="9"/>
                      </a:lnTo>
                      <a:lnTo>
                        <a:pt x="7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0" bIns="-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09" name=""/>
                <p:cNvSpPr/>
                <p:nvPr/>
              </p:nvSpPr>
              <p:spPr>
                <a:xfrm>
                  <a:off x="7947000" y="4825800"/>
                  <a:ext cx="25200" cy="14400"/>
                </a:xfrm>
                <a:custGeom>
                  <a:avLst/>
                  <a:gdLst/>
                  <a:ahLst/>
                  <a:rect l="l" t="t" r="r" b="b"/>
                  <a:pathLst>
                    <a:path w="16" h="9">
                      <a:moveTo>
                        <a:pt x="0" y="0"/>
                      </a:moveTo>
                      <a:lnTo>
                        <a:pt x="16" y="9"/>
                      </a:lnTo>
                      <a:lnTo>
                        <a:pt x="7" y="7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0" bIns="-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10" name=""/>
                <p:cNvSpPr/>
                <p:nvPr/>
              </p:nvSpPr>
              <p:spPr>
                <a:xfrm>
                  <a:off x="6916680" y="4541760"/>
                  <a:ext cx="34920" cy="25200"/>
                </a:xfrm>
                <a:custGeom>
                  <a:avLst/>
                  <a:gdLst/>
                  <a:ahLst/>
                  <a:rect l="l" t="t" r="r" b="b"/>
                  <a:pathLst>
                    <a:path w="22" h="16">
                      <a:moveTo>
                        <a:pt x="0" y="7"/>
                      </a:moveTo>
                      <a:lnTo>
                        <a:pt x="14" y="0"/>
                      </a:lnTo>
                      <a:lnTo>
                        <a:pt x="18" y="4"/>
                      </a:lnTo>
                      <a:lnTo>
                        <a:pt x="22" y="11"/>
                      </a:lnTo>
                      <a:lnTo>
                        <a:pt x="14" y="5"/>
                      </a:lnTo>
                      <a:lnTo>
                        <a:pt x="9" y="16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0" bIns="-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11" name=""/>
                <p:cNvSpPr/>
                <p:nvPr/>
              </p:nvSpPr>
              <p:spPr>
                <a:xfrm>
                  <a:off x="6916680" y="4541760"/>
                  <a:ext cx="34920" cy="25200"/>
                </a:xfrm>
                <a:custGeom>
                  <a:avLst/>
                  <a:gdLst/>
                  <a:ahLst/>
                  <a:rect l="l" t="t" r="r" b="b"/>
                  <a:pathLst>
                    <a:path w="22" h="16">
                      <a:moveTo>
                        <a:pt x="0" y="7"/>
                      </a:moveTo>
                      <a:lnTo>
                        <a:pt x="14" y="0"/>
                      </a:lnTo>
                      <a:lnTo>
                        <a:pt x="18" y="4"/>
                      </a:lnTo>
                      <a:lnTo>
                        <a:pt x="22" y="11"/>
                      </a:lnTo>
                      <a:lnTo>
                        <a:pt x="14" y="5"/>
                      </a:lnTo>
                      <a:lnTo>
                        <a:pt x="9" y="16"/>
                      </a:lnTo>
                      <a:lnTo>
                        <a:pt x="0" y="7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0" bIns="-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12" name=""/>
                <p:cNvSpPr/>
                <p:nvPr/>
              </p:nvSpPr>
              <p:spPr>
                <a:xfrm>
                  <a:off x="7708680" y="4711680"/>
                  <a:ext cx="12960" cy="6120"/>
                </a:xfrm>
                <a:custGeom>
                  <a:avLst/>
                  <a:gdLst/>
                  <a:ahLst/>
                  <a:rect l="l" t="t" r="r" b="b"/>
                  <a:pathLst>
                    <a:path w="8" h="4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6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13" name=""/>
                <p:cNvSpPr/>
                <p:nvPr/>
              </p:nvSpPr>
              <p:spPr>
                <a:xfrm>
                  <a:off x="7708680" y="4711680"/>
                  <a:ext cx="12960" cy="6120"/>
                </a:xfrm>
                <a:custGeom>
                  <a:avLst/>
                  <a:gdLst/>
                  <a:ahLst/>
                  <a:rect l="l" t="t" r="r" b="b"/>
                  <a:pathLst>
                    <a:path w="8" h="4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6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14" name=""/>
                <p:cNvSpPr/>
                <p:nvPr/>
              </p:nvSpPr>
              <p:spPr>
                <a:xfrm>
                  <a:off x="7573680" y="4727520"/>
                  <a:ext cx="236520" cy="196920"/>
                </a:xfrm>
                <a:custGeom>
                  <a:avLst/>
                  <a:gdLst/>
                  <a:ahLst/>
                  <a:rect l="l" t="t" r="r" b="b"/>
                  <a:pathLst>
                    <a:path w="149" h="124">
                      <a:moveTo>
                        <a:pt x="0" y="38"/>
                      </a:moveTo>
                      <a:lnTo>
                        <a:pt x="0" y="0"/>
                      </a:lnTo>
                      <a:lnTo>
                        <a:pt x="51" y="18"/>
                      </a:lnTo>
                      <a:lnTo>
                        <a:pt x="69" y="31"/>
                      </a:lnTo>
                      <a:lnTo>
                        <a:pt x="75" y="43"/>
                      </a:lnTo>
                      <a:lnTo>
                        <a:pt x="102" y="54"/>
                      </a:lnTo>
                      <a:lnTo>
                        <a:pt x="104" y="63"/>
                      </a:lnTo>
                      <a:lnTo>
                        <a:pt x="91" y="65"/>
                      </a:lnTo>
                      <a:lnTo>
                        <a:pt x="96" y="74"/>
                      </a:lnTo>
                      <a:lnTo>
                        <a:pt x="106" y="83"/>
                      </a:lnTo>
                      <a:lnTo>
                        <a:pt x="116" y="96"/>
                      </a:lnTo>
                      <a:lnTo>
                        <a:pt x="124" y="98"/>
                      </a:lnTo>
                      <a:lnTo>
                        <a:pt x="126" y="105"/>
                      </a:lnTo>
                      <a:lnTo>
                        <a:pt x="137" y="109"/>
                      </a:lnTo>
                      <a:lnTo>
                        <a:pt x="135" y="111"/>
                      </a:lnTo>
                      <a:lnTo>
                        <a:pt x="149" y="116"/>
                      </a:lnTo>
                      <a:lnTo>
                        <a:pt x="142" y="118"/>
                      </a:lnTo>
                      <a:lnTo>
                        <a:pt x="147" y="120"/>
                      </a:lnTo>
                      <a:lnTo>
                        <a:pt x="142" y="124"/>
                      </a:lnTo>
                      <a:lnTo>
                        <a:pt x="137" y="120"/>
                      </a:lnTo>
                      <a:lnTo>
                        <a:pt x="104" y="114"/>
                      </a:lnTo>
                      <a:lnTo>
                        <a:pt x="91" y="102"/>
                      </a:lnTo>
                      <a:lnTo>
                        <a:pt x="91" y="100"/>
                      </a:lnTo>
                      <a:lnTo>
                        <a:pt x="85" y="98"/>
                      </a:lnTo>
                      <a:lnTo>
                        <a:pt x="78" y="87"/>
                      </a:lnTo>
                      <a:lnTo>
                        <a:pt x="51" y="74"/>
                      </a:lnTo>
                      <a:lnTo>
                        <a:pt x="47" y="78"/>
                      </a:lnTo>
                      <a:lnTo>
                        <a:pt x="42" y="76"/>
                      </a:lnTo>
                      <a:lnTo>
                        <a:pt x="44" y="82"/>
                      </a:lnTo>
                      <a:lnTo>
                        <a:pt x="38" y="83"/>
                      </a:lnTo>
                      <a:lnTo>
                        <a:pt x="38" y="85"/>
                      </a:lnTo>
                      <a:lnTo>
                        <a:pt x="31" y="89"/>
                      </a:lnTo>
                      <a:lnTo>
                        <a:pt x="34" y="96"/>
                      </a:lnTo>
                      <a:lnTo>
                        <a:pt x="27" y="102"/>
                      </a:lnTo>
                      <a:lnTo>
                        <a:pt x="3" y="100"/>
                      </a:lnTo>
                      <a:lnTo>
                        <a:pt x="0" y="63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15" name=""/>
                <p:cNvSpPr/>
                <p:nvPr/>
              </p:nvSpPr>
              <p:spPr>
                <a:xfrm>
                  <a:off x="7573680" y="4727520"/>
                  <a:ext cx="236520" cy="196920"/>
                </a:xfrm>
                <a:custGeom>
                  <a:avLst/>
                  <a:gdLst/>
                  <a:ahLst/>
                  <a:rect l="l" t="t" r="r" b="b"/>
                  <a:pathLst>
                    <a:path w="149" h="124">
                      <a:moveTo>
                        <a:pt x="0" y="38"/>
                      </a:moveTo>
                      <a:lnTo>
                        <a:pt x="0" y="0"/>
                      </a:lnTo>
                      <a:lnTo>
                        <a:pt x="51" y="18"/>
                      </a:lnTo>
                      <a:lnTo>
                        <a:pt x="69" y="31"/>
                      </a:lnTo>
                      <a:lnTo>
                        <a:pt x="75" y="43"/>
                      </a:lnTo>
                      <a:lnTo>
                        <a:pt x="102" y="54"/>
                      </a:lnTo>
                      <a:lnTo>
                        <a:pt x="104" y="63"/>
                      </a:lnTo>
                      <a:lnTo>
                        <a:pt x="91" y="65"/>
                      </a:lnTo>
                      <a:lnTo>
                        <a:pt x="96" y="74"/>
                      </a:lnTo>
                      <a:lnTo>
                        <a:pt x="106" y="83"/>
                      </a:lnTo>
                      <a:lnTo>
                        <a:pt x="116" y="96"/>
                      </a:lnTo>
                      <a:lnTo>
                        <a:pt x="124" y="98"/>
                      </a:lnTo>
                      <a:lnTo>
                        <a:pt x="126" y="105"/>
                      </a:lnTo>
                      <a:lnTo>
                        <a:pt x="137" y="109"/>
                      </a:lnTo>
                      <a:lnTo>
                        <a:pt x="135" y="111"/>
                      </a:lnTo>
                      <a:lnTo>
                        <a:pt x="149" y="116"/>
                      </a:lnTo>
                      <a:lnTo>
                        <a:pt x="142" y="118"/>
                      </a:lnTo>
                      <a:lnTo>
                        <a:pt x="147" y="120"/>
                      </a:lnTo>
                      <a:lnTo>
                        <a:pt x="142" y="124"/>
                      </a:lnTo>
                      <a:lnTo>
                        <a:pt x="137" y="120"/>
                      </a:lnTo>
                      <a:lnTo>
                        <a:pt x="104" y="114"/>
                      </a:lnTo>
                      <a:lnTo>
                        <a:pt x="91" y="102"/>
                      </a:lnTo>
                      <a:lnTo>
                        <a:pt x="91" y="100"/>
                      </a:lnTo>
                      <a:lnTo>
                        <a:pt x="85" y="98"/>
                      </a:lnTo>
                      <a:lnTo>
                        <a:pt x="78" y="87"/>
                      </a:lnTo>
                      <a:lnTo>
                        <a:pt x="51" y="74"/>
                      </a:lnTo>
                      <a:lnTo>
                        <a:pt x="47" y="78"/>
                      </a:lnTo>
                      <a:lnTo>
                        <a:pt x="42" y="76"/>
                      </a:lnTo>
                      <a:lnTo>
                        <a:pt x="44" y="82"/>
                      </a:lnTo>
                      <a:lnTo>
                        <a:pt x="38" y="83"/>
                      </a:lnTo>
                      <a:lnTo>
                        <a:pt x="38" y="85"/>
                      </a:lnTo>
                      <a:lnTo>
                        <a:pt x="31" y="89"/>
                      </a:lnTo>
                      <a:lnTo>
                        <a:pt x="34" y="96"/>
                      </a:lnTo>
                      <a:lnTo>
                        <a:pt x="27" y="102"/>
                      </a:lnTo>
                      <a:lnTo>
                        <a:pt x="3" y="100"/>
                      </a:lnTo>
                      <a:lnTo>
                        <a:pt x="0" y="63"/>
                      </a:lnTo>
                      <a:lnTo>
                        <a:pt x="0" y="38"/>
                      </a:lnTo>
                      <a:lnTo>
                        <a:pt x="0" y="38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16" name=""/>
                <p:cNvSpPr/>
                <p:nvPr/>
              </p:nvSpPr>
              <p:spPr>
                <a:xfrm>
                  <a:off x="7802280" y="4892400"/>
                  <a:ext cx="11160" cy="8280"/>
                </a:xfrm>
                <a:custGeom>
                  <a:avLst/>
                  <a:gdLst/>
                  <a:ahLst/>
                  <a:rect l="l" t="t" r="r" b="b"/>
                  <a:pathLst>
                    <a:path w="7" h="5">
                      <a:moveTo>
                        <a:pt x="0" y="0"/>
                      </a:moveTo>
                      <a:lnTo>
                        <a:pt x="7" y="1"/>
                      </a:lnTo>
                      <a:lnTo>
                        <a:pt x="7" y="5"/>
                      </a:lnTo>
                      <a:lnTo>
                        <a:pt x="2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520" bIns="-38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17" name=""/>
                <p:cNvSpPr/>
                <p:nvPr/>
              </p:nvSpPr>
              <p:spPr>
                <a:xfrm>
                  <a:off x="7802280" y="4892400"/>
                  <a:ext cx="11160" cy="8280"/>
                </a:xfrm>
                <a:custGeom>
                  <a:avLst/>
                  <a:gdLst/>
                  <a:ahLst/>
                  <a:rect l="l" t="t" r="r" b="b"/>
                  <a:pathLst>
                    <a:path w="7" h="5">
                      <a:moveTo>
                        <a:pt x="0" y="0"/>
                      </a:moveTo>
                      <a:lnTo>
                        <a:pt x="7" y="1"/>
                      </a:lnTo>
                      <a:lnTo>
                        <a:pt x="7" y="5"/>
                      </a:ln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520" bIns="-38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18" name=""/>
                <p:cNvSpPr/>
                <p:nvPr/>
              </p:nvSpPr>
              <p:spPr>
                <a:xfrm>
                  <a:off x="7905600" y="4795560"/>
                  <a:ext cx="30240" cy="32040"/>
                </a:xfrm>
                <a:custGeom>
                  <a:avLst/>
                  <a:gdLst/>
                  <a:ahLst/>
                  <a:rect l="l" t="t" r="r" b="b"/>
                  <a:pathLst>
                    <a:path w="19" h="20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19" y="15"/>
                      </a:lnTo>
                      <a:lnTo>
                        <a:pt x="19" y="20"/>
                      </a:lnTo>
                      <a:lnTo>
                        <a:pt x="13" y="20"/>
                      </a:lnTo>
                      <a:lnTo>
                        <a:pt x="8" y="19"/>
                      </a:lnTo>
                      <a:lnTo>
                        <a:pt x="8" y="13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760" bIns="-14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19" name=""/>
                <p:cNvSpPr/>
                <p:nvPr/>
              </p:nvSpPr>
              <p:spPr>
                <a:xfrm>
                  <a:off x="7905600" y="4795560"/>
                  <a:ext cx="30240" cy="32040"/>
                </a:xfrm>
                <a:custGeom>
                  <a:avLst/>
                  <a:gdLst/>
                  <a:ahLst/>
                  <a:rect l="l" t="t" r="r" b="b"/>
                  <a:pathLst>
                    <a:path w="19" h="20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19" y="15"/>
                      </a:lnTo>
                      <a:lnTo>
                        <a:pt x="19" y="20"/>
                      </a:lnTo>
                      <a:lnTo>
                        <a:pt x="13" y="20"/>
                      </a:lnTo>
                      <a:lnTo>
                        <a:pt x="8" y="19"/>
                      </a:lnTo>
                      <a:lnTo>
                        <a:pt x="8" y="13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760" bIns="-14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20" name=""/>
                <p:cNvSpPr/>
                <p:nvPr/>
              </p:nvSpPr>
              <p:spPr>
                <a:xfrm>
                  <a:off x="7750080" y="4767120"/>
                  <a:ext cx="98280" cy="49320"/>
                </a:xfrm>
                <a:custGeom>
                  <a:avLst/>
                  <a:gdLst/>
                  <a:ahLst/>
                  <a:rect l="l" t="t" r="r" b="b"/>
                  <a:pathLst>
                    <a:path w="62" h="31">
                      <a:moveTo>
                        <a:pt x="0" y="20"/>
                      </a:moveTo>
                      <a:lnTo>
                        <a:pt x="22" y="20"/>
                      </a:lnTo>
                      <a:lnTo>
                        <a:pt x="27" y="13"/>
                      </a:lnTo>
                      <a:lnTo>
                        <a:pt x="27" y="18"/>
                      </a:lnTo>
                      <a:lnTo>
                        <a:pt x="36" y="18"/>
                      </a:lnTo>
                      <a:lnTo>
                        <a:pt x="51" y="9"/>
                      </a:lnTo>
                      <a:lnTo>
                        <a:pt x="51" y="0"/>
                      </a:lnTo>
                      <a:lnTo>
                        <a:pt x="58" y="0"/>
                      </a:lnTo>
                      <a:lnTo>
                        <a:pt x="62" y="4"/>
                      </a:lnTo>
                      <a:lnTo>
                        <a:pt x="56" y="20"/>
                      </a:lnTo>
                      <a:lnTo>
                        <a:pt x="51" y="20"/>
                      </a:lnTo>
                      <a:lnTo>
                        <a:pt x="47" y="27"/>
                      </a:lnTo>
                      <a:lnTo>
                        <a:pt x="36" y="31"/>
                      </a:lnTo>
                      <a:lnTo>
                        <a:pt x="22" y="31"/>
                      </a:lnTo>
                      <a:lnTo>
                        <a:pt x="18" y="29"/>
                      </a:lnTo>
                      <a:lnTo>
                        <a:pt x="13" y="29"/>
                      </a:lnTo>
                      <a:lnTo>
                        <a:pt x="4" y="24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21" name=""/>
                <p:cNvSpPr/>
                <p:nvPr/>
              </p:nvSpPr>
              <p:spPr>
                <a:xfrm>
                  <a:off x="7750080" y="4767120"/>
                  <a:ext cx="98280" cy="49320"/>
                </a:xfrm>
                <a:custGeom>
                  <a:avLst/>
                  <a:gdLst/>
                  <a:ahLst/>
                  <a:rect l="l" t="t" r="r" b="b"/>
                  <a:pathLst>
                    <a:path w="62" h="31">
                      <a:moveTo>
                        <a:pt x="0" y="20"/>
                      </a:moveTo>
                      <a:lnTo>
                        <a:pt x="22" y="20"/>
                      </a:lnTo>
                      <a:lnTo>
                        <a:pt x="27" y="13"/>
                      </a:lnTo>
                      <a:lnTo>
                        <a:pt x="27" y="18"/>
                      </a:lnTo>
                      <a:lnTo>
                        <a:pt x="36" y="18"/>
                      </a:lnTo>
                      <a:lnTo>
                        <a:pt x="51" y="9"/>
                      </a:lnTo>
                      <a:lnTo>
                        <a:pt x="51" y="0"/>
                      </a:lnTo>
                      <a:lnTo>
                        <a:pt x="58" y="0"/>
                      </a:lnTo>
                      <a:lnTo>
                        <a:pt x="62" y="4"/>
                      </a:lnTo>
                      <a:lnTo>
                        <a:pt x="56" y="20"/>
                      </a:lnTo>
                      <a:lnTo>
                        <a:pt x="51" y="20"/>
                      </a:lnTo>
                      <a:lnTo>
                        <a:pt x="47" y="27"/>
                      </a:lnTo>
                      <a:lnTo>
                        <a:pt x="36" y="31"/>
                      </a:lnTo>
                      <a:lnTo>
                        <a:pt x="22" y="31"/>
                      </a:lnTo>
                      <a:lnTo>
                        <a:pt x="18" y="29"/>
                      </a:lnTo>
                      <a:lnTo>
                        <a:pt x="13" y="29"/>
                      </a:lnTo>
                      <a:lnTo>
                        <a:pt x="4" y="24"/>
                      </a:lnTo>
                      <a:lnTo>
                        <a:pt x="0" y="20"/>
                      </a:lnTo>
                      <a:lnTo>
                        <a:pt x="0" y="2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22" name=""/>
                <p:cNvSpPr/>
                <p:nvPr/>
              </p:nvSpPr>
              <p:spPr>
                <a:xfrm>
                  <a:off x="7738920" y="4798800"/>
                  <a:ext cx="4680" cy="6480"/>
                </a:xfrm>
                <a:custGeom>
                  <a:avLst/>
                  <a:gdLst/>
                  <a:ahLst/>
                  <a:rect l="l" t="t" r="r" b="b"/>
                  <a:pathLst>
                    <a:path w="3" h="4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23" name=""/>
                <p:cNvSpPr/>
                <p:nvPr/>
              </p:nvSpPr>
              <p:spPr>
                <a:xfrm>
                  <a:off x="7738920" y="4798800"/>
                  <a:ext cx="4680" cy="6480"/>
                </a:xfrm>
                <a:custGeom>
                  <a:avLst/>
                  <a:gdLst/>
                  <a:ahLst/>
                  <a:rect l="l" t="t" r="r" b="b"/>
                  <a:pathLst>
                    <a:path w="3" h="4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24" name=""/>
                <p:cNvSpPr/>
                <p:nvPr/>
              </p:nvSpPr>
              <p:spPr>
                <a:xfrm>
                  <a:off x="7848360" y="4749840"/>
                  <a:ext cx="20880" cy="28440"/>
                </a:xfrm>
                <a:custGeom>
                  <a:avLst/>
                  <a:gdLst/>
                  <a:ahLst/>
                  <a:rect l="l" t="t" r="r" b="b"/>
                  <a:pathLst>
                    <a:path w="13" h="18">
                      <a:moveTo>
                        <a:pt x="9" y="7"/>
                      </a:moveTo>
                      <a:lnTo>
                        <a:pt x="13" y="13"/>
                      </a:lnTo>
                      <a:lnTo>
                        <a:pt x="9" y="18"/>
                      </a:lnTo>
                      <a:lnTo>
                        <a:pt x="7" y="18"/>
                      </a:lnTo>
                      <a:lnTo>
                        <a:pt x="0" y="0"/>
                      </a:lnTo>
                      <a:lnTo>
                        <a:pt x="9" y="7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360" bIns="-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25" name=""/>
                <p:cNvSpPr/>
                <p:nvPr/>
              </p:nvSpPr>
              <p:spPr>
                <a:xfrm>
                  <a:off x="7848360" y="4749840"/>
                  <a:ext cx="20880" cy="28440"/>
                </a:xfrm>
                <a:custGeom>
                  <a:avLst/>
                  <a:gdLst/>
                  <a:ahLst/>
                  <a:rect l="l" t="t" r="r" b="b"/>
                  <a:pathLst>
                    <a:path w="13" h="18">
                      <a:moveTo>
                        <a:pt x="9" y="7"/>
                      </a:moveTo>
                      <a:lnTo>
                        <a:pt x="13" y="13"/>
                      </a:lnTo>
                      <a:lnTo>
                        <a:pt x="9" y="18"/>
                      </a:lnTo>
                      <a:lnTo>
                        <a:pt x="7" y="18"/>
                      </a:lnTo>
                      <a:lnTo>
                        <a:pt x="0" y="0"/>
                      </a:lnTo>
                      <a:lnTo>
                        <a:pt x="9" y="7"/>
                      </a:lnTo>
                      <a:lnTo>
                        <a:pt x="9" y="7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360" bIns="-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26" name=""/>
                <p:cNvSpPr/>
                <p:nvPr/>
              </p:nvSpPr>
              <p:spPr>
                <a:xfrm>
                  <a:off x="7791480" y="4724280"/>
                  <a:ext cx="10800" cy="4680"/>
                </a:xfrm>
                <a:custGeom>
                  <a:avLst/>
                  <a:gdLst/>
                  <a:ahLst/>
                  <a:rect l="l" t="t" r="r" b="b"/>
                  <a:pathLst>
                    <a:path w="7" h="3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7" y="2"/>
                      </a:lnTo>
                      <a:lnTo>
                        <a:pt x="3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27" name=""/>
                <p:cNvSpPr/>
                <p:nvPr/>
              </p:nvSpPr>
              <p:spPr>
                <a:xfrm>
                  <a:off x="7791480" y="4724280"/>
                  <a:ext cx="10800" cy="4680"/>
                </a:xfrm>
                <a:custGeom>
                  <a:avLst/>
                  <a:gdLst/>
                  <a:ahLst/>
                  <a:rect l="l" t="t" r="r" b="b"/>
                  <a:pathLst>
                    <a:path w="7" h="3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7" y="2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28" name=""/>
                <p:cNvSpPr/>
                <p:nvPr/>
              </p:nvSpPr>
              <p:spPr>
                <a:xfrm>
                  <a:off x="6994440" y="4390920"/>
                  <a:ext cx="58680" cy="69840"/>
                </a:xfrm>
                <a:custGeom>
                  <a:avLst/>
                  <a:gdLst/>
                  <a:ahLst/>
                  <a:rect l="l" t="t" r="r" b="b"/>
                  <a:pathLst>
                    <a:path w="37" h="44">
                      <a:moveTo>
                        <a:pt x="33" y="0"/>
                      </a:moveTo>
                      <a:lnTo>
                        <a:pt x="37" y="15"/>
                      </a:lnTo>
                      <a:lnTo>
                        <a:pt x="24" y="22"/>
                      </a:lnTo>
                      <a:lnTo>
                        <a:pt x="24" y="26"/>
                      </a:lnTo>
                      <a:lnTo>
                        <a:pt x="11" y="38"/>
                      </a:lnTo>
                      <a:lnTo>
                        <a:pt x="0" y="44"/>
                      </a:lnTo>
                      <a:lnTo>
                        <a:pt x="4" y="37"/>
                      </a:lnTo>
                      <a:lnTo>
                        <a:pt x="29" y="15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3040" bIns="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29" name=""/>
                <p:cNvSpPr/>
                <p:nvPr/>
              </p:nvSpPr>
              <p:spPr>
                <a:xfrm>
                  <a:off x="6994440" y="4390920"/>
                  <a:ext cx="58680" cy="69840"/>
                </a:xfrm>
                <a:custGeom>
                  <a:avLst/>
                  <a:gdLst/>
                  <a:ahLst/>
                  <a:rect l="l" t="t" r="r" b="b"/>
                  <a:pathLst>
                    <a:path w="37" h="44">
                      <a:moveTo>
                        <a:pt x="33" y="0"/>
                      </a:moveTo>
                      <a:lnTo>
                        <a:pt x="37" y="15"/>
                      </a:lnTo>
                      <a:lnTo>
                        <a:pt x="24" y="22"/>
                      </a:lnTo>
                      <a:lnTo>
                        <a:pt x="24" y="26"/>
                      </a:lnTo>
                      <a:lnTo>
                        <a:pt x="11" y="38"/>
                      </a:lnTo>
                      <a:lnTo>
                        <a:pt x="0" y="44"/>
                      </a:lnTo>
                      <a:lnTo>
                        <a:pt x="4" y="37"/>
                      </a:lnTo>
                      <a:lnTo>
                        <a:pt x="29" y="15"/>
                      </a:lnTo>
                      <a:lnTo>
                        <a:pt x="33" y="0"/>
                      </a:lnTo>
                      <a:lnTo>
                        <a:pt x="33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3040" bIns="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30" name=""/>
                <p:cNvSpPr/>
                <p:nvPr/>
              </p:nvSpPr>
              <p:spPr>
                <a:xfrm>
                  <a:off x="7057800" y="4538520"/>
                  <a:ext cx="9720" cy="6480"/>
                </a:xfrm>
                <a:custGeom>
                  <a:avLst/>
                  <a:gdLst/>
                  <a:ahLst/>
                  <a:rect l="l" t="t" r="r" b="b"/>
                  <a:pathLst>
                    <a:path w="6" h="4">
                      <a:moveTo>
                        <a:pt x="0" y="4"/>
                      </a:move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31" name=""/>
                <p:cNvSpPr/>
                <p:nvPr/>
              </p:nvSpPr>
              <p:spPr>
                <a:xfrm>
                  <a:off x="7057800" y="4538520"/>
                  <a:ext cx="9720" cy="6480"/>
                </a:xfrm>
                <a:custGeom>
                  <a:avLst/>
                  <a:gdLst/>
                  <a:ahLst/>
                  <a:rect l="l" t="t" r="r" b="b"/>
                  <a:pathLst>
                    <a:path w="6" h="4">
                      <a:moveTo>
                        <a:pt x="0" y="4"/>
                      </a:move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32" name=""/>
                <p:cNvSpPr/>
                <p:nvPr/>
              </p:nvSpPr>
              <p:spPr>
                <a:xfrm>
                  <a:off x="7084800" y="4518000"/>
                  <a:ext cx="11160" cy="6120"/>
                </a:xfrm>
                <a:custGeom>
                  <a:avLst/>
                  <a:gdLst/>
                  <a:ahLst/>
                  <a:rect l="l" t="t" r="r" b="b"/>
                  <a:pathLst>
                    <a:path w="7" h="4">
                      <a:moveTo>
                        <a:pt x="0" y="4"/>
                      </a:moveTo>
                      <a:lnTo>
                        <a:pt x="1" y="0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33" name=""/>
                <p:cNvSpPr/>
                <p:nvPr/>
              </p:nvSpPr>
              <p:spPr>
                <a:xfrm>
                  <a:off x="7084800" y="4518000"/>
                  <a:ext cx="11160" cy="6120"/>
                </a:xfrm>
                <a:custGeom>
                  <a:avLst/>
                  <a:gdLst/>
                  <a:ahLst/>
                  <a:rect l="l" t="t" r="r" b="b"/>
                  <a:pathLst>
                    <a:path w="7" h="4">
                      <a:moveTo>
                        <a:pt x="0" y="4"/>
                      </a:moveTo>
                      <a:lnTo>
                        <a:pt x="1" y="0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34" name=""/>
                <p:cNvSpPr/>
                <p:nvPr/>
              </p:nvSpPr>
              <p:spPr>
                <a:xfrm>
                  <a:off x="7103880" y="4503600"/>
                  <a:ext cx="15840" cy="6480"/>
                </a:xfrm>
                <a:custGeom>
                  <a:avLst/>
                  <a:gdLst/>
                  <a:ahLst/>
                  <a:rect l="l" t="t" r="r" b="b"/>
                  <a:pathLst>
                    <a:path w="10" h="4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4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35" name=""/>
                <p:cNvSpPr/>
                <p:nvPr/>
              </p:nvSpPr>
              <p:spPr>
                <a:xfrm>
                  <a:off x="7103880" y="4503600"/>
                  <a:ext cx="15840" cy="6480"/>
                </a:xfrm>
                <a:custGeom>
                  <a:avLst/>
                  <a:gdLst/>
                  <a:ahLst/>
                  <a:rect l="l" t="t" r="r" b="b"/>
                  <a:pathLst>
                    <a:path w="10" h="4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36" name=""/>
                <p:cNvSpPr/>
                <p:nvPr/>
              </p:nvSpPr>
              <p:spPr>
                <a:xfrm>
                  <a:off x="7107120" y="4432320"/>
                  <a:ext cx="112680" cy="98280"/>
                </a:xfrm>
                <a:custGeom>
                  <a:avLst/>
                  <a:gdLst/>
                  <a:ahLst/>
                  <a:rect l="l" t="t" r="r" b="b"/>
                  <a:pathLst>
                    <a:path w="71" h="62">
                      <a:moveTo>
                        <a:pt x="53" y="0"/>
                      </a:moveTo>
                      <a:lnTo>
                        <a:pt x="57" y="0"/>
                      </a:lnTo>
                      <a:lnTo>
                        <a:pt x="66" y="7"/>
                      </a:lnTo>
                      <a:lnTo>
                        <a:pt x="68" y="14"/>
                      </a:lnTo>
                      <a:lnTo>
                        <a:pt x="66" y="16"/>
                      </a:lnTo>
                      <a:lnTo>
                        <a:pt x="68" y="18"/>
                      </a:lnTo>
                      <a:lnTo>
                        <a:pt x="71" y="32"/>
                      </a:lnTo>
                      <a:lnTo>
                        <a:pt x="66" y="51"/>
                      </a:lnTo>
                      <a:lnTo>
                        <a:pt x="62" y="36"/>
                      </a:lnTo>
                      <a:lnTo>
                        <a:pt x="55" y="42"/>
                      </a:lnTo>
                      <a:lnTo>
                        <a:pt x="53" y="45"/>
                      </a:lnTo>
                      <a:lnTo>
                        <a:pt x="59" y="54"/>
                      </a:lnTo>
                      <a:lnTo>
                        <a:pt x="55" y="62"/>
                      </a:lnTo>
                      <a:lnTo>
                        <a:pt x="51" y="54"/>
                      </a:lnTo>
                      <a:lnTo>
                        <a:pt x="46" y="58"/>
                      </a:lnTo>
                      <a:lnTo>
                        <a:pt x="35" y="51"/>
                      </a:lnTo>
                      <a:lnTo>
                        <a:pt x="33" y="42"/>
                      </a:lnTo>
                      <a:lnTo>
                        <a:pt x="35" y="34"/>
                      </a:lnTo>
                      <a:lnTo>
                        <a:pt x="28" y="27"/>
                      </a:lnTo>
                      <a:lnTo>
                        <a:pt x="22" y="34"/>
                      </a:lnTo>
                      <a:lnTo>
                        <a:pt x="20" y="31"/>
                      </a:lnTo>
                      <a:lnTo>
                        <a:pt x="15" y="36"/>
                      </a:lnTo>
                      <a:lnTo>
                        <a:pt x="15" y="31"/>
                      </a:lnTo>
                      <a:lnTo>
                        <a:pt x="11" y="31"/>
                      </a:lnTo>
                      <a:lnTo>
                        <a:pt x="6" y="42"/>
                      </a:lnTo>
                      <a:lnTo>
                        <a:pt x="2" y="42"/>
                      </a:lnTo>
                      <a:lnTo>
                        <a:pt x="0" y="38"/>
                      </a:lnTo>
                      <a:lnTo>
                        <a:pt x="8" y="25"/>
                      </a:lnTo>
                      <a:lnTo>
                        <a:pt x="15" y="21"/>
                      </a:lnTo>
                      <a:lnTo>
                        <a:pt x="22" y="14"/>
                      </a:lnTo>
                      <a:lnTo>
                        <a:pt x="28" y="16"/>
                      </a:lnTo>
                      <a:lnTo>
                        <a:pt x="28" y="25"/>
                      </a:lnTo>
                      <a:lnTo>
                        <a:pt x="35" y="21"/>
                      </a:lnTo>
                      <a:lnTo>
                        <a:pt x="37" y="18"/>
                      </a:lnTo>
                      <a:lnTo>
                        <a:pt x="42" y="18"/>
                      </a:lnTo>
                      <a:lnTo>
                        <a:pt x="44" y="11"/>
                      </a:lnTo>
                      <a:lnTo>
                        <a:pt x="55" y="11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37" name=""/>
                <p:cNvSpPr/>
                <p:nvPr/>
              </p:nvSpPr>
              <p:spPr>
                <a:xfrm>
                  <a:off x="7107120" y="4432320"/>
                  <a:ext cx="112680" cy="98280"/>
                </a:xfrm>
                <a:custGeom>
                  <a:avLst/>
                  <a:gdLst/>
                  <a:ahLst/>
                  <a:rect l="l" t="t" r="r" b="b"/>
                  <a:pathLst>
                    <a:path w="71" h="62">
                      <a:moveTo>
                        <a:pt x="53" y="0"/>
                      </a:moveTo>
                      <a:lnTo>
                        <a:pt x="57" y="0"/>
                      </a:lnTo>
                      <a:lnTo>
                        <a:pt x="66" y="7"/>
                      </a:lnTo>
                      <a:lnTo>
                        <a:pt x="68" y="14"/>
                      </a:lnTo>
                      <a:lnTo>
                        <a:pt x="66" y="16"/>
                      </a:lnTo>
                      <a:lnTo>
                        <a:pt x="68" y="18"/>
                      </a:lnTo>
                      <a:lnTo>
                        <a:pt x="71" y="32"/>
                      </a:lnTo>
                      <a:lnTo>
                        <a:pt x="66" y="51"/>
                      </a:lnTo>
                      <a:lnTo>
                        <a:pt x="62" y="36"/>
                      </a:lnTo>
                      <a:lnTo>
                        <a:pt x="55" y="42"/>
                      </a:lnTo>
                      <a:lnTo>
                        <a:pt x="53" y="45"/>
                      </a:lnTo>
                      <a:lnTo>
                        <a:pt x="59" y="54"/>
                      </a:lnTo>
                      <a:lnTo>
                        <a:pt x="55" y="62"/>
                      </a:lnTo>
                      <a:lnTo>
                        <a:pt x="51" y="54"/>
                      </a:lnTo>
                      <a:lnTo>
                        <a:pt x="46" y="58"/>
                      </a:lnTo>
                      <a:lnTo>
                        <a:pt x="35" y="51"/>
                      </a:lnTo>
                      <a:lnTo>
                        <a:pt x="33" y="42"/>
                      </a:lnTo>
                      <a:lnTo>
                        <a:pt x="35" y="34"/>
                      </a:lnTo>
                      <a:lnTo>
                        <a:pt x="28" y="27"/>
                      </a:lnTo>
                      <a:lnTo>
                        <a:pt x="22" y="34"/>
                      </a:lnTo>
                      <a:lnTo>
                        <a:pt x="20" y="31"/>
                      </a:lnTo>
                      <a:lnTo>
                        <a:pt x="15" y="36"/>
                      </a:lnTo>
                      <a:lnTo>
                        <a:pt x="15" y="31"/>
                      </a:lnTo>
                      <a:lnTo>
                        <a:pt x="11" y="31"/>
                      </a:lnTo>
                      <a:lnTo>
                        <a:pt x="6" y="42"/>
                      </a:lnTo>
                      <a:lnTo>
                        <a:pt x="2" y="42"/>
                      </a:lnTo>
                      <a:lnTo>
                        <a:pt x="0" y="38"/>
                      </a:lnTo>
                      <a:lnTo>
                        <a:pt x="8" y="25"/>
                      </a:lnTo>
                      <a:lnTo>
                        <a:pt x="15" y="21"/>
                      </a:lnTo>
                      <a:lnTo>
                        <a:pt x="22" y="14"/>
                      </a:lnTo>
                      <a:lnTo>
                        <a:pt x="28" y="16"/>
                      </a:lnTo>
                      <a:lnTo>
                        <a:pt x="28" y="25"/>
                      </a:lnTo>
                      <a:lnTo>
                        <a:pt x="35" y="21"/>
                      </a:lnTo>
                      <a:lnTo>
                        <a:pt x="37" y="18"/>
                      </a:lnTo>
                      <a:lnTo>
                        <a:pt x="42" y="18"/>
                      </a:lnTo>
                      <a:lnTo>
                        <a:pt x="44" y="11"/>
                      </a:lnTo>
                      <a:lnTo>
                        <a:pt x="55" y="11"/>
                      </a:lnTo>
                      <a:lnTo>
                        <a:pt x="53" y="0"/>
                      </a:lnTo>
                      <a:lnTo>
                        <a:pt x="53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38" name=""/>
                <p:cNvSpPr/>
                <p:nvPr/>
              </p:nvSpPr>
              <p:spPr>
                <a:xfrm>
                  <a:off x="7153200" y="4419360"/>
                  <a:ext cx="20520" cy="12960"/>
                </a:xfrm>
                <a:custGeom>
                  <a:avLst/>
                  <a:gdLst/>
                  <a:ahLst/>
                  <a:rect l="l" t="t" r="r" b="b"/>
                  <a:pathLst>
                    <a:path w="13" h="8">
                      <a:moveTo>
                        <a:pt x="0" y="4"/>
                      </a:moveTo>
                      <a:lnTo>
                        <a:pt x="6" y="0"/>
                      </a:lnTo>
                      <a:lnTo>
                        <a:pt x="13" y="0"/>
                      </a:lnTo>
                      <a:lnTo>
                        <a:pt x="11" y="8"/>
                      </a:lnTo>
                      <a:lnTo>
                        <a:pt x="2" y="8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39" name=""/>
                <p:cNvSpPr/>
                <p:nvPr/>
              </p:nvSpPr>
              <p:spPr>
                <a:xfrm>
                  <a:off x="7153200" y="4419360"/>
                  <a:ext cx="20520" cy="12960"/>
                </a:xfrm>
                <a:custGeom>
                  <a:avLst/>
                  <a:gdLst/>
                  <a:ahLst/>
                  <a:rect l="l" t="t" r="r" b="b"/>
                  <a:pathLst>
                    <a:path w="13" h="8">
                      <a:moveTo>
                        <a:pt x="0" y="4"/>
                      </a:moveTo>
                      <a:lnTo>
                        <a:pt x="6" y="0"/>
                      </a:lnTo>
                      <a:lnTo>
                        <a:pt x="13" y="0"/>
                      </a:lnTo>
                      <a:lnTo>
                        <a:pt x="11" y="8"/>
                      </a:lnTo>
                      <a:lnTo>
                        <a:pt x="2" y="8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40" name=""/>
                <p:cNvSpPr/>
                <p:nvPr/>
              </p:nvSpPr>
              <p:spPr>
                <a:xfrm>
                  <a:off x="7142040" y="4394160"/>
                  <a:ext cx="17280" cy="42840"/>
                </a:xfrm>
                <a:custGeom>
                  <a:avLst/>
                  <a:gdLst/>
                  <a:ahLst/>
                  <a:rect l="l" t="t" r="r" b="b"/>
                  <a:pathLst>
                    <a:path w="11" h="27">
                      <a:moveTo>
                        <a:pt x="11" y="0"/>
                      </a:moveTo>
                      <a:lnTo>
                        <a:pt x="11" y="13"/>
                      </a:lnTo>
                      <a:lnTo>
                        <a:pt x="0" y="27"/>
                      </a:lnTo>
                      <a:lnTo>
                        <a:pt x="0" y="2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41" name=""/>
                <p:cNvSpPr/>
                <p:nvPr/>
              </p:nvSpPr>
              <p:spPr>
                <a:xfrm>
                  <a:off x="7142040" y="4394160"/>
                  <a:ext cx="17280" cy="42840"/>
                </a:xfrm>
                <a:custGeom>
                  <a:avLst/>
                  <a:gdLst/>
                  <a:ahLst/>
                  <a:rect l="l" t="t" r="r" b="b"/>
                  <a:pathLst>
                    <a:path w="11" h="27">
                      <a:moveTo>
                        <a:pt x="11" y="0"/>
                      </a:moveTo>
                      <a:lnTo>
                        <a:pt x="11" y="13"/>
                      </a:lnTo>
                      <a:lnTo>
                        <a:pt x="0" y="27"/>
                      </a:lnTo>
                      <a:lnTo>
                        <a:pt x="0" y="20"/>
                      </a:lnTo>
                      <a:lnTo>
                        <a:pt x="11" y="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42" name=""/>
                <p:cNvSpPr/>
                <p:nvPr/>
              </p:nvSpPr>
              <p:spPr>
                <a:xfrm>
                  <a:off x="7194240" y="4414680"/>
                  <a:ext cx="6480" cy="11160"/>
                </a:xfrm>
                <a:custGeom>
                  <a:avLst/>
                  <a:gdLst/>
                  <a:ahLst/>
                  <a:rect l="l" t="t" r="r" b="b"/>
                  <a:pathLst>
                    <a:path w="4" h="7">
                      <a:moveTo>
                        <a:pt x="0" y="3"/>
                      </a:moveTo>
                      <a:lnTo>
                        <a:pt x="4" y="0"/>
                      </a:lnTo>
                      <a:lnTo>
                        <a:pt x="4" y="7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43" name=""/>
                <p:cNvSpPr/>
                <p:nvPr/>
              </p:nvSpPr>
              <p:spPr>
                <a:xfrm>
                  <a:off x="7194240" y="4414680"/>
                  <a:ext cx="6480" cy="11160"/>
                </a:xfrm>
                <a:custGeom>
                  <a:avLst/>
                  <a:gdLst/>
                  <a:ahLst/>
                  <a:rect l="l" t="t" r="r" b="b"/>
                  <a:pathLst>
                    <a:path w="4" h="7">
                      <a:moveTo>
                        <a:pt x="0" y="3"/>
                      </a:moveTo>
                      <a:lnTo>
                        <a:pt x="4" y="0"/>
                      </a:lnTo>
                      <a:lnTo>
                        <a:pt x="4" y="7"/>
                      </a:lnTo>
                      <a:lnTo>
                        <a:pt x="0" y="3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44" name=""/>
                <p:cNvSpPr/>
                <p:nvPr/>
              </p:nvSpPr>
              <p:spPr>
                <a:xfrm>
                  <a:off x="7167600" y="4387680"/>
                  <a:ext cx="20520" cy="34920"/>
                </a:xfrm>
                <a:custGeom>
                  <a:avLst/>
                  <a:gdLst/>
                  <a:ahLst/>
                  <a:rect l="l" t="t" r="r" b="b"/>
                  <a:pathLst>
                    <a:path w="13" h="22">
                      <a:moveTo>
                        <a:pt x="0" y="0"/>
                      </a:moveTo>
                      <a:lnTo>
                        <a:pt x="10" y="4"/>
                      </a:lnTo>
                      <a:lnTo>
                        <a:pt x="13" y="18"/>
                      </a:lnTo>
                      <a:lnTo>
                        <a:pt x="10" y="18"/>
                      </a:lnTo>
                      <a:lnTo>
                        <a:pt x="10" y="22"/>
                      </a:lnTo>
                      <a:lnTo>
                        <a:pt x="6" y="18"/>
                      </a:lnTo>
                      <a:lnTo>
                        <a:pt x="4" y="8"/>
                      </a:lnTo>
                      <a:lnTo>
                        <a:pt x="0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45" name=""/>
                <p:cNvSpPr/>
                <p:nvPr/>
              </p:nvSpPr>
              <p:spPr>
                <a:xfrm>
                  <a:off x="7167600" y="4387680"/>
                  <a:ext cx="20520" cy="34920"/>
                </a:xfrm>
                <a:custGeom>
                  <a:avLst/>
                  <a:gdLst/>
                  <a:ahLst/>
                  <a:rect l="l" t="t" r="r" b="b"/>
                  <a:pathLst>
                    <a:path w="13" h="22">
                      <a:moveTo>
                        <a:pt x="0" y="0"/>
                      </a:moveTo>
                      <a:lnTo>
                        <a:pt x="10" y="4"/>
                      </a:lnTo>
                      <a:lnTo>
                        <a:pt x="13" y="18"/>
                      </a:lnTo>
                      <a:lnTo>
                        <a:pt x="10" y="18"/>
                      </a:lnTo>
                      <a:lnTo>
                        <a:pt x="10" y="22"/>
                      </a:lnTo>
                      <a:lnTo>
                        <a:pt x="6" y="18"/>
                      </a:lnTo>
                      <a:lnTo>
                        <a:pt x="4" y="8"/>
                      </a:ln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46" name=""/>
                <p:cNvSpPr/>
                <p:nvPr/>
              </p:nvSpPr>
              <p:spPr>
                <a:xfrm>
                  <a:off x="7119720" y="4400280"/>
                  <a:ext cx="25560" cy="49320"/>
                </a:xfrm>
                <a:custGeom>
                  <a:avLst/>
                  <a:gdLst/>
                  <a:ahLst/>
                  <a:rect l="l" t="t" r="r" b="b"/>
                  <a:pathLst>
                    <a:path w="16" h="31">
                      <a:moveTo>
                        <a:pt x="9" y="1"/>
                      </a:moveTo>
                      <a:lnTo>
                        <a:pt x="10" y="0"/>
                      </a:lnTo>
                      <a:lnTo>
                        <a:pt x="16" y="1"/>
                      </a:lnTo>
                      <a:lnTo>
                        <a:pt x="16" y="3"/>
                      </a:lnTo>
                      <a:lnTo>
                        <a:pt x="12" y="16"/>
                      </a:lnTo>
                      <a:lnTo>
                        <a:pt x="12" y="27"/>
                      </a:lnTo>
                      <a:lnTo>
                        <a:pt x="10" y="31"/>
                      </a:lnTo>
                      <a:lnTo>
                        <a:pt x="0" y="20"/>
                      </a:lnTo>
                      <a:lnTo>
                        <a:pt x="1" y="14"/>
                      </a:lnTo>
                      <a:lnTo>
                        <a:pt x="5" y="14"/>
                      </a:lnTo>
                      <a:lnTo>
                        <a:pt x="9" y="1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47" name=""/>
                <p:cNvSpPr/>
                <p:nvPr/>
              </p:nvSpPr>
              <p:spPr>
                <a:xfrm>
                  <a:off x="7119720" y="4400280"/>
                  <a:ext cx="25560" cy="49320"/>
                </a:xfrm>
                <a:custGeom>
                  <a:avLst/>
                  <a:gdLst/>
                  <a:ahLst/>
                  <a:rect l="l" t="t" r="r" b="b"/>
                  <a:pathLst>
                    <a:path w="16" h="31">
                      <a:moveTo>
                        <a:pt x="9" y="1"/>
                      </a:moveTo>
                      <a:lnTo>
                        <a:pt x="10" y="0"/>
                      </a:lnTo>
                      <a:lnTo>
                        <a:pt x="16" y="1"/>
                      </a:lnTo>
                      <a:lnTo>
                        <a:pt x="16" y="3"/>
                      </a:lnTo>
                      <a:lnTo>
                        <a:pt x="12" y="16"/>
                      </a:lnTo>
                      <a:lnTo>
                        <a:pt x="12" y="27"/>
                      </a:lnTo>
                      <a:lnTo>
                        <a:pt x="10" y="31"/>
                      </a:lnTo>
                      <a:lnTo>
                        <a:pt x="0" y="20"/>
                      </a:lnTo>
                      <a:lnTo>
                        <a:pt x="1" y="14"/>
                      </a:lnTo>
                      <a:lnTo>
                        <a:pt x="5" y="14"/>
                      </a:lnTo>
                      <a:lnTo>
                        <a:pt x="9" y="1"/>
                      </a:lnTo>
                      <a:lnTo>
                        <a:pt x="9" y="1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48" name=""/>
                <p:cNvSpPr/>
                <p:nvPr/>
              </p:nvSpPr>
              <p:spPr>
                <a:xfrm>
                  <a:off x="7107120" y="4376520"/>
                  <a:ext cx="28440" cy="38160"/>
                </a:xfrm>
                <a:custGeom>
                  <a:avLst/>
                  <a:gdLst/>
                  <a:ahLst/>
                  <a:rect l="l" t="t" r="r" b="b"/>
                  <a:pathLst>
                    <a:path w="18" h="24">
                      <a:moveTo>
                        <a:pt x="0" y="0"/>
                      </a:moveTo>
                      <a:lnTo>
                        <a:pt x="8" y="4"/>
                      </a:lnTo>
                      <a:lnTo>
                        <a:pt x="18" y="5"/>
                      </a:lnTo>
                      <a:lnTo>
                        <a:pt x="17" y="13"/>
                      </a:lnTo>
                      <a:lnTo>
                        <a:pt x="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49" name=""/>
                <p:cNvSpPr/>
                <p:nvPr/>
              </p:nvSpPr>
              <p:spPr>
                <a:xfrm>
                  <a:off x="7107120" y="4376520"/>
                  <a:ext cx="28440" cy="38160"/>
                </a:xfrm>
                <a:custGeom>
                  <a:avLst/>
                  <a:gdLst/>
                  <a:ahLst/>
                  <a:rect l="l" t="t" r="r" b="b"/>
                  <a:pathLst>
                    <a:path w="18" h="24">
                      <a:moveTo>
                        <a:pt x="0" y="0"/>
                      </a:moveTo>
                      <a:lnTo>
                        <a:pt x="8" y="4"/>
                      </a:lnTo>
                      <a:lnTo>
                        <a:pt x="18" y="5"/>
                      </a:lnTo>
                      <a:lnTo>
                        <a:pt x="17" y="13"/>
                      </a:lnTo>
                      <a:lnTo>
                        <a:pt x="2" y="2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50" name=""/>
                <p:cNvSpPr/>
                <p:nvPr/>
              </p:nvSpPr>
              <p:spPr>
                <a:xfrm>
                  <a:off x="7167600" y="4362480"/>
                  <a:ext cx="33120" cy="37800"/>
                </a:xfrm>
                <a:custGeom>
                  <a:avLst/>
                  <a:gdLst/>
                  <a:ahLst/>
                  <a:rect l="l" t="t" r="r" b="b"/>
                  <a:pathLst>
                    <a:path w="21" h="24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17" y="3"/>
                      </a:lnTo>
                      <a:lnTo>
                        <a:pt x="17" y="13"/>
                      </a:lnTo>
                      <a:lnTo>
                        <a:pt x="21" y="24"/>
                      </a:lnTo>
                      <a:lnTo>
                        <a:pt x="13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51" name=""/>
                <p:cNvSpPr/>
                <p:nvPr/>
              </p:nvSpPr>
              <p:spPr>
                <a:xfrm>
                  <a:off x="7167600" y="4362480"/>
                  <a:ext cx="33120" cy="37800"/>
                </a:xfrm>
                <a:custGeom>
                  <a:avLst/>
                  <a:gdLst/>
                  <a:ahLst/>
                  <a:rect l="l" t="t" r="r" b="b"/>
                  <a:pathLst>
                    <a:path w="21" h="24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17" y="3"/>
                      </a:lnTo>
                      <a:lnTo>
                        <a:pt x="17" y="13"/>
                      </a:lnTo>
                      <a:lnTo>
                        <a:pt x="21" y="24"/>
                      </a:lnTo>
                      <a:lnTo>
                        <a:pt x="13" y="2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52" name=""/>
                <p:cNvSpPr/>
                <p:nvPr/>
              </p:nvSpPr>
              <p:spPr>
                <a:xfrm>
                  <a:off x="7138800" y="4359240"/>
                  <a:ext cx="20520" cy="20520"/>
                </a:xfrm>
                <a:custGeom>
                  <a:avLst/>
                  <a:gdLst/>
                  <a:ahLst/>
                  <a:rect l="l" t="t" r="r" b="b"/>
                  <a:pathLst>
                    <a:path w="13" h="13">
                      <a:moveTo>
                        <a:pt x="0" y="0"/>
                      </a:moveTo>
                      <a:lnTo>
                        <a:pt x="11" y="9"/>
                      </a:lnTo>
                      <a:lnTo>
                        <a:pt x="13" y="13"/>
                      </a:lnTo>
                      <a:lnTo>
                        <a:pt x="4" y="7"/>
                      </a:lnTo>
                      <a:lnTo>
                        <a:pt x="0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53" name=""/>
                <p:cNvSpPr/>
                <p:nvPr/>
              </p:nvSpPr>
              <p:spPr>
                <a:xfrm>
                  <a:off x="7138800" y="4359240"/>
                  <a:ext cx="20520" cy="20520"/>
                </a:xfrm>
                <a:custGeom>
                  <a:avLst/>
                  <a:gdLst/>
                  <a:ahLst/>
                  <a:rect l="l" t="t" r="r" b="b"/>
                  <a:pathLst>
                    <a:path w="13" h="13">
                      <a:moveTo>
                        <a:pt x="0" y="0"/>
                      </a:moveTo>
                      <a:lnTo>
                        <a:pt x="11" y="9"/>
                      </a:lnTo>
                      <a:lnTo>
                        <a:pt x="13" y="13"/>
                      </a:lnTo>
                      <a:lnTo>
                        <a:pt x="4" y="7"/>
                      </a:ln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54" name=""/>
                <p:cNvSpPr/>
                <p:nvPr/>
              </p:nvSpPr>
              <p:spPr>
                <a:xfrm>
                  <a:off x="7110360" y="4359240"/>
                  <a:ext cx="3240" cy="11160"/>
                </a:xfrm>
                <a:custGeom>
                  <a:avLst/>
                  <a:gdLst/>
                  <a:ahLst/>
                  <a:rect l="l" t="t" r="r" b="b"/>
                  <a:pathLst>
                    <a:path w="2" h="7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0" y="7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55" name=""/>
                <p:cNvSpPr/>
                <p:nvPr/>
              </p:nvSpPr>
              <p:spPr>
                <a:xfrm>
                  <a:off x="7110360" y="4359240"/>
                  <a:ext cx="3240" cy="11160"/>
                </a:xfrm>
                <a:custGeom>
                  <a:avLst/>
                  <a:gdLst/>
                  <a:ahLst/>
                  <a:rect l="l" t="t" r="r" b="b"/>
                  <a:pathLst>
                    <a:path w="2" h="7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0" y="7"/>
                      </a:lnTo>
                      <a:lnTo>
                        <a:pt x="0" y="2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56" name=""/>
                <p:cNvSpPr/>
                <p:nvPr/>
              </p:nvSpPr>
              <p:spPr>
                <a:xfrm>
                  <a:off x="7103880" y="4335480"/>
                  <a:ext cx="6480" cy="9360"/>
                </a:xfrm>
                <a:custGeom>
                  <a:avLst/>
                  <a:gdLst/>
                  <a:ahLst/>
                  <a:rect l="l" t="t" r="r" b="b"/>
                  <a:pathLst>
                    <a:path w="4" h="6">
                      <a:moveTo>
                        <a:pt x="2" y="4"/>
                      </a:move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4" y="6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57" name=""/>
                <p:cNvSpPr/>
                <p:nvPr/>
              </p:nvSpPr>
              <p:spPr>
                <a:xfrm>
                  <a:off x="7103880" y="4335480"/>
                  <a:ext cx="6480" cy="9360"/>
                </a:xfrm>
                <a:custGeom>
                  <a:avLst/>
                  <a:gdLst/>
                  <a:ahLst/>
                  <a:rect l="l" t="t" r="r" b="b"/>
                  <a:pathLst>
                    <a:path w="4" h="6">
                      <a:moveTo>
                        <a:pt x="2" y="4"/>
                      </a:move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4" y="6"/>
                      </a:lnTo>
                      <a:lnTo>
                        <a:pt x="2" y="4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58" name=""/>
                <p:cNvSpPr/>
                <p:nvPr/>
              </p:nvSpPr>
              <p:spPr>
                <a:xfrm>
                  <a:off x="7107120" y="4298760"/>
                  <a:ext cx="3240" cy="7920"/>
                </a:xfrm>
                <a:custGeom>
                  <a:avLst/>
                  <a:gdLst/>
                  <a:ahLst/>
                  <a:rect l="l" t="t" r="r" b="b"/>
                  <a:pathLst>
                    <a:path w="2" h="5">
                      <a:moveTo>
                        <a:pt x="0" y="1"/>
                      </a:moveTo>
                      <a:lnTo>
                        <a:pt x="2" y="0"/>
                      </a:lnTo>
                      <a:lnTo>
                        <a:pt x="2" y="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59" name=""/>
                <p:cNvSpPr/>
                <p:nvPr/>
              </p:nvSpPr>
              <p:spPr>
                <a:xfrm>
                  <a:off x="7107120" y="4298760"/>
                  <a:ext cx="3240" cy="7920"/>
                </a:xfrm>
                <a:custGeom>
                  <a:avLst/>
                  <a:gdLst/>
                  <a:ahLst/>
                  <a:rect l="l" t="t" r="r" b="b"/>
                  <a:pathLst>
                    <a:path w="2" h="5">
                      <a:moveTo>
                        <a:pt x="0" y="1"/>
                      </a:moveTo>
                      <a:lnTo>
                        <a:pt x="2" y="0"/>
                      </a:lnTo>
                      <a:lnTo>
                        <a:pt x="2" y="5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60" name=""/>
                <p:cNvSpPr/>
                <p:nvPr/>
              </p:nvSpPr>
              <p:spPr>
                <a:xfrm>
                  <a:off x="7054560" y="4208400"/>
                  <a:ext cx="104760" cy="154080"/>
                </a:xfrm>
                <a:custGeom>
                  <a:avLst/>
                  <a:gdLst/>
                  <a:ahLst/>
                  <a:rect l="l" t="t" r="r" b="b"/>
                  <a:pathLst>
                    <a:path w="66" h="97">
                      <a:moveTo>
                        <a:pt x="39" y="4"/>
                      </a:moveTo>
                      <a:lnTo>
                        <a:pt x="37" y="18"/>
                      </a:lnTo>
                      <a:lnTo>
                        <a:pt x="42" y="27"/>
                      </a:lnTo>
                      <a:lnTo>
                        <a:pt x="37" y="40"/>
                      </a:lnTo>
                      <a:lnTo>
                        <a:pt x="30" y="44"/>
                      </a:lnTo>
                      <a:lnTo>
                        <a:pt x="26" y="53"/>
                      </a:lnTo>
                      <a:lnTo>
                        <a:pt x="30" y="68"/>
                      </a:lnTo>
                      <a:lnTo>
                        <a:pt x="35" y="75"/>
                      </a:lnTo>
                      <a:lnTo>
                        <a:pt x="39" y="75"/>
                      </a:lnTo>
                      <a:lnTo>
                        <a:pt x="39" y="69"/>
                      </a:lnTo>
                      <a:lnTo>
                        <a:pt x="46" y="68"/>
                      </a:lnTo>
                      <a:lnTo>
                        <a:pt x="51" y="79"/>
                      </a:lnTo>
                      <a:lnTo>
                        <a:pt x="53" y="73"/>
                      </a:lnTo>
                      <a:lnTo>
                        <a:pt x="62" y="77"/>
                      </a:lnTo>
                      <a:lnTo>
                        <a:pt x="59" y="80"/>
                      </a:lnTo>
                      <a:lnTo>
                        <a:pt x="62" y="84"/>
                      </a:lnTo>
                      <a:lnTo>
                        <a:pt x="62" y="88"/>
                      </a:lnTo>
                      <a:lnTo>
                        <a:pt x="66" y="89"/>
                      </a:lnTo>
                      <a:lnTo>
                        <a:pt x="66" y="97"/>
                      </a:lnTo>
                      <a:lnTo>
                        <a:pt x="62" y="93"/>
                      </a:lnTo>
                      <a:lnTo>
                        <a:pt x="64" y="91"/>
                      </a:lnTo>
                      <a:lnTo>
                        <a:pt x="55" y="88"/>
                      </a:lnTo>
                      <a:lnTo>
                        <a:pt x="46" y="75"/>
                      </a:lnTo>
                      <a:lnTo>
                        <a:pt x="42" y="75"/>
                      </a:lnTo>
                      <a:lnTo>
                        <a:pt x="46" y="86"/>
                      </a:lnTo>
                      <a:lnTo>
                        <a:pt x="33" y="75"/>
                      </a:lnTo>
                      <a:lnTo>
                        <a:pt x="30" y="75"/>
                      </a:lnTo>
                      <a:lnTo>
                        <a:pt x="24" y="79"/>
                      </a:lnTo>
                      <a:lnTo>
                        <a:pt x="15" y="77"/>
                      </a:lnTo>
                      <a:lnTo>
                        <a:pt x="15" y="71"/>
                      </a:lnTo>
                      <a:lnTo>
                        <a:pt x="19" y="64"/>
                      </a:lnTo>
                      <a:lnTo>
                        <a:pt x="13" y="62"/>
                      </a:lnTo>
                      <a:lnTo>
                        <a:pt x="13" y="68"/>
                      </a:lnTo>
                      <a:lnTo>
                        <a:pt x="6" y="57"/>
                      </a:lnTo>
                      <a:lnTo>
                        <a:pt x="0" y="38"/>
                      </a:lnTo>
                      <a:lnTo>
                        <a:pt x="10" y="40"/>
                      </a:lnTo>
                      <a:lnTo>
                        <a:pt x="13" y="2"/>
                      </a:lnTo>
                      <a:lnTo>
                        <a:pt x="15" y="0"/>
                      </a:lnTo>
                      <a:lnTo>
                        <a:pt x="30" y="6"/>
                      </a:lnTo>
                      <a:lnTo>
                        <a:pt x="35" y="4"/>
                      </a:lnTo>
                      <a:lnTo>
                        <a:pt x="35" y="2"/>
                      </a:lnTo>
                      <a:lnTo>
                        <a:pt x="39" y="4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61" name=""/>
                <p:cNvSpPr/>
                <p:nvPr/>
              </p:nvSpPr>
              <p:spPr>
                <a:xfrm>
                  <a:off x="7054560" y="4208400"/>
                  <a:ext cx="104760" cy="154080"/>
                </a:xfrm>
                <a:custGeom>
                  <a:avLst/>
                  <a:gdLst/>
                  <a:ahLst/>
                  <a:rect l="l" t="t" r="r" b="b"/>
                  <a:pathLst>
                    <a:path w="66" h="97">
                      <a:moveTo>
                        <a:pt x="39" y="4"/>
                      </a:moveTo>
                      <a:lnTo>
                        <a:pt x="37" y="18"/>
                      </a:lnTo>
                      <a:lnTo>
                        <a:pt x="42" y="27"/>
                      </a:lnTo>
                      <a:lnTo>
                        <a:pt x="37" y="40"/>
                      </a:lnTo>
                      <a:lnTo>
                        <a:pt x="30" y="44"/>
                      </a:lnTo>
                      <a:lnTo>
                        <a:pt x="26" y="53"/>
                      </a:lnTo>
                      <a:lnTo>
                        <a:pt x="30" y="68"/>
                      </a:lnTo>
                      <a:lnTo>
                        <a:pt x="35" y="75"/>
                      </a:lnTo>
                      <a:lnTo>
                        <a:pt x="39" y="75"/>
                      </a:lnTo>
                      <a:lnTo>
                        <a:pt x="39" y="69"/>
                      </a:lnTo>
                      <a:lnTo>
                        <a:pt x="46" y="68"/>
                      </a:lnTo>
                      <a:lnTo>
                        <a:pt x="51" y="79"/>
                      </a:lnTo>
                      <a:lnTo>
                        <a:pt x="53" y="73"/>
                      </a:lnTo>
                      <a:lnTo>
                        <a:pt x="62" y="77"/>
                      </a:lnTo>
                      <a:lnTo>
                        <a:pt x="59" y="80"/>
                      </a:lnTo>
                      <a:lnTo>
                        <a:pt x="62" y="84"/>
                      </a:lnTo>
                      <a:lnTo>
                        <a:pt x="62" y="88"/>
                      </a:lnTo>
                      <a:lnTo>
                        <a:pt x="66" y="89"/>
                      </a:lnTo>
                      <a:lnTo>
                        <a:pt x="66" y="97"/>
                      </a:lnTo>
                      <a:lnTo>
                        <a:pt x="62" y="93"/>
                      </a:lnTo>
                      <a:lnTo>
                        <a:pt x="64" y="91"/>
                      </a:lnTo>
                      <a:lnTo>
                        <a:pt x="55" y="88"/>
                      </a:lnTo>
                      <a:lnTo>
                        <a:pt x="46" y="75"/>
                      </a:lnTo>
                      <a:lnTo>
                        <a:pt x="42" y="75"/>
                      </a:lnTo>
                      <a:lnTo>
                        <a:pt x="46" y="86"/>
                      </a:lnTo>
                      <a:lnTo>
                        <a:pt x="33" y="75"/>
                      </a:lnTo>
                      <a:lnTo>
                        <a:pt x="30" y="75"/>
                      </a:lnTo>
                      <a:lnTo>
                        <a:pt x="24" y="79"/>
                      </a:lnTo>
                      <a:lnTo>
                        <a:pt x="15" y="77"/>
                      </a:lnTo>
                      <a:lnTo>
                        <a:pt x="15" y="71"/>
                      </a:lnTo>
                      <a:lnTo>
                        <a:pt x="19" y="64"/>
                      </a:lnTo>
                      <a:lnTo>
                        <a:pt x="13" y="62"/>
                      </a:lnTo>
                      <a:lnTo>
                        <a:pt x="13" y="68"/>
                      </a:lnTo>
                      <a:lnTo>
                        <a:pt x="6" y="57"/>
                      </a:lnTo>
                      <a:lnTo>
                        <a:pt x="0" y="38"/>
                      </a:lnTo>
                      <a:lnTo>
                        <a:pt x="10" y="40"/>
                      </a:lnTo>
                      <a:lnTo>
                        <a:pt x="13" y="2"/>
                      </a:lnTo>
                      <a:lnTo>
                        <a:pt x="15" y="0"/>
                      </a:lnTo>
                      <a:lnTo>
                        <a:pt x="30" y="6"/>
                      </a:lnTo>
                      <a:lnTo>
                        <a:pt x="35" y="4"/>
                      </a:lnTo>
                      <a:lnTo>
                        <a:pt x="35" y="2"/>
                      </a:lnTo>
                      <a:lnTo>
                        <a:pt x="39" y="4"/>
                      </a:lnTo>
                      <a:lnTo>
                        <a:pt x="39" y="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62" name=""/>
                <p:cNvSpPr/>
                <p:nvPr/>
              </p:nvSpPr>
              <p:spPr>
                <a:xfrm>
                  <a:off x="7070760" y="4338360"/>
                  <a:ext cx="25200" cy="28800"/>
                </a:xfrm>
                <a:custGeom>
                  <a:avLst/>
                  <a:gdLst/>
                  <a:ahLst/>
                  <a:rect l="l" t="t" r="r" b="b"/>
                  <a:pathLst>
                    <a:path w="16" h="18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6" y="4"/>
                      </a:lnTo>
                      <a:lnTo>
                        <a:pt x="16" y="17"/>
                      </a:lnTo>
                      <a:lnTo>
                        <a:pt x="12" y="18"/>
                      </a:lnTo>
                      <a:lnTo>
                        <a:pt x="5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000" bIns="-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63" name=""/>
                <p:cNvSpPr/>
                <p:nvPr/>
              </p:nvSpPr>
              <p:spPr>
                <a:xfrm>
                  <a:off x="7070760" y="4338360"/>
                  <a:ext cx="25200" cy="28800"/>
                </a:xfrm>
                <a:custGeom>
                  <a:avLst/>
                  <a:gdLst/>
                  <a:ahLst/>
                  <a:rect l="l" t="t" r="r" b="b"/>
                  <a:pathLst>
                    <a:path w="16" h="18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6" y="4"/>
                      </a:lnTo>
                      <a:lnTo>
                        <a:pt x="16" y="17"/>
                      </a:lnTo>
                      <a:lnTo>
                        <a:pt x="12" y="18"/>
                      </a:lnTo>
                      <a:lnTo>
                        <a:pt x="5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000" bIns="-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64" name=""/>
                <p:cNvSpPr/>
                <p:nvPr/>
              </p:nvSpPr>
              <p:spPr>
                <a:xfrm>
                  <a:off x="8186760" y="5022720"/>
                  <a:ext cx="14040" cy="22320"/>
                </a:xfrm>
                <a:custGeom>
                  <a:avLst/>
                  <a:gdLst/>
                  <a:ahLst/>
                  <a:rect l="l" t="t" r="r" b="b"/>
                  <a:pathLst>
                    <a:path w="9" h="14">
                      <a:moveTo>
                        <a:pt x="0" y="0"/>
                      </a:moveTo>
                      <a:lnTo>
                        <a:pt x="2" y="7"/>
                      </a:lnTo>
                      <a:lnTo>
                        <a:pt x="8" y="5"/>
                      </a:lnTo>
                      <a:lnTo>
                        <a:pt x="9" y="12"/>
                      </a:lnTo>
                      <a:lnTo>
                        <a:pt x="4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480" bIns="-24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65" name=""/>
                <p:cNvSpPr/>
                <p:nvPr/>
              </p:nvSpPr>
              <p:spPr>
                <a:xfrm>
                  <a:off x="8186760" y="5022720"/>
                  <a:ext cx="14040" cy="22320"/>
                </a:xfrm>
                <a:custGeom>
                  <a:avLst/>
                  <a:gdLst/>
                  <a:ahLst/>
                  <a:rect l="l" t="t" r="r" b="b"/>
                  <a:pathLst>
                    <a:path w="9" h="14">
                      <a:moveTo>
                        <a:pt x="0" y="0"/>
                      </a:moveTo>
                      <a:lnTo>
                        <a:pt x="2" y="7"/>
                      </a:lnTo>
                      <a:lnTo>
                        <a:pt x="8" y="5"/>
                      </a:lnTo>
                      <a:lnTo>
                        <a:pt x="9" y="12"/>
                      </a:lnTo>
                      <a:lnTo>
                        <a:pt x="4" y="1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480" bIns="-24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66" name=""/>
                <p:cNvSpPr/>
                <p:nvPr/>
              </p:nvSpPr>
              <p:spPr>
                <a:xfrm>
                  <a:off x="8227800" y="5094360"/>
                  <a:ext cx="4680" cy="6120"/>
                </a:xfrm>
                <a:custGeom>
                  <a:avLst/>
                  <a:gdLst/>
                  <a:ahLst/>
                  <a:rect l="l" t="t" r="r" b="b"/>
                  <a:pathLst>
                    <a:path w="3" h="4">
                      <a:moveTo>
                        <a:pt x="2" y="0"/>
                      </a:move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67" name=""/>
                <p:cNvSpPr/>
                <p:nvPr/>
              </p:nvSpPr>
              <p:spPr>
                <a:xfrm>
                  <a:off x="8227800" y="5094360"/>
                  <a:ext cx="4680" cy="6120"/>
                </a:xfrm>
                <a:custGeom>
                  <a:avLst/>
                  <a:gdLst/>
                  <a:ahLst/>
                  <a:rect l="l" t="t" r="r" b="b"/>
                  <a:pathLst>
                    <a:path w="3" h="4">
                      <a:moveTo>
                        <a:pt x="2" y="0"/>
                      </a:move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68" name=""/>
                <p:cNvSpPr/>
                <p:nvPr/>
              </p:nvSpPr>
              <p:spPr>
                <a:xfrm>
                  <a:off x="8218440" y="5056200"/>
                  <a:ext cx="9360" cy="6120"/>
                </a:xfrm>
                <a:custGeom>
                  <a:avLst/>
                  <a:gdLst/>
                  <a:ahLst/>
                  <a:rect l="l" t="t" r="r" b="b"/>
                  <a:pathLst>
                    <a:path w="6" h="4">
                      <a:moveTo>
                        <a:pt x="4" y="0"/>
                      </a:moveTo>
                      <a:lnTo>
                        <a:pt x="6" y="4"/>
                      </a:lnTo>
                      <a:lnTo>
                        <a:pt x="0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69" name=""/>
                <p:cNvSpPr/>
                <p:nvPr/>
              </p:nvSpPr>
              <p:spPr>
                <a:xfrm>
                  <a:off x="8218440" y="5056200"/>
                  <a:ext cx="9360" cy="6120"/>
                </a:xfrm>
                <a:custGeom>
                  <a:avLst/>
                  <a:gdLst/>
                  <a:ahLst/>
                  <a:rect l="l" t="t" r="r" b="b"/>
                  <a:pathLst>
                    <a:path w="6" h="4">
                      <a:moveTo>
                        <a:pt x="4" y="0"/>
                      </a:moveTo>
                      <a:lnTo>
                        <a:pt x="6" y="4"/>
                      </a:ln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70" name=""/>
                <p:cNvSpPr/>
                <p:nvPr/>
              </p:nvSpPr>
              <p:spPr>
                <a:xfrm>
                  <a:off x="8200800" y="5051160"/>
                  <a:ext cx="12960" cy="17640"/>
                </a:xfrm>
                <a:custGeom>
                  <a:avLst/>
                  <a:gdLst/>
                  <a:ahLst/>
                  <a:rect l="l" t="t" r="r" b="b"/>
                  <a:pathLst>
                    <a:path w="8" h="11">
                      <a:moveTo>
                        <a:pt x="0" y="0"/>
                      </a:moveTo>
                      <a:lnTo>
                        <a:pt x="8" y="11"/>
                      </a:lnTo>
                      <a:lnTo>
                        <a:pt x="4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71" name=""/>
                <p:cNvSpPr/>
                <p:nvPr/>
              </p:nvSpPr>
              <p:spPr>
                <a:xfrm>
                  <a:off x="8200800" y="5051160"/>
                  <a:ext cx="12960" cy="17640"/>
                </a:xfrm>
                <a:custGeom>
                  <a:avLst/>
                  <a:gdLst/>
                  <a:ahLst/>
                  <a:rect l="l" t="t" r="r" b="b"/>
                  <a:pathLst>
                    <a:path w="8" h="11">
                      <a:moveTo>
                        <a:pt x="0" y="0"/>
                      </a:moveTo>
                      <a:lnTo>
                        <a:pt x="8" y="11"/>
                      </a:lnTo>
                      <a:lnTo>
                        <a:pt x="4" y="11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72" name=""/>
                <p:cNvSpPr/>
                <p:nvPr/>
              </p:nvSpPr>
              <p:spPr>
                <a:xfrm>
                  <a:off x="6283080" y="4003560"/>
                  <a:ext cx="115920" cy="144360"/>
                </a:xfrm>
                <a:custGeom>
                  <a:avLst/>
                  <a:gdLst/>
                  <a:ahLst/>
                  <a:rect l="l" t="t" r="r" b="b"/>
                  <a:pathLst>
                    <a:path w="73" h="91">
                      <a:moveTo>
                        <a:pt x="73" y="76"/>
                      </a:moveTo>
                      <a:lnTo>
                        <a:pt x="73" y="85"/>
                      </a:lnTo>
                      <a:lnTo>
                        <a:pt x="67" y="85"/>
                      </a:lnTo>
                      <a:lnTo>
                        <a:pt x="67" y="91"/>
                      </a:lnTo>
                      <a:lnTo>
                        <a:pt x="60" y="71"/>
                      </a:lnTo>
                      <a:lnTo>
                        <a:pt x="56" y="62"/>
                      </a:lnTo>
                      <a:lnTo>
                        <a:pt x="47" y="62"/>
                      </a:lnTo>
                      <a:lnTo>
                        <a:pt x="43" y="60"/>
                      </a:lnTo>
                      <a:lnTo>
                        <a:pt x="40" y="63"/>
                      </a:lnTo>
                      <a:lnTo>
                        <a:pt x="40" y="71"/>
                      </a:lnTo>
                      <a:lnTo>
                        <a:pt x="36" y="76"/>
                      </a:lnTo>
                      <a:lnTo>
                        <a:pt x="31" y="73"/>
                      </a:lnTo>
                      <a:lnTo>
                        <a:pt x="27" y="78"/>
                      </a:lnTo>
                      <a:lnTo>
                        <a:pt x="25" y="76"/>
                      </a:lnTo>
                      <a:lnTo>
                        <a:pt x="16" y="80"/>
                      </a:lnTo>
                      <a:lnTo>
                        <a:pt x="9" y="47"/>
                      </a:lnTo>
                      <a:lnTo>
                        <a:pt x="9" y="36"/>
                      </a:lnTo>
                      <a:lnTo>
                        <a:pt x="0" y="29"/>
                      </a:lnTo>
                      <a:lnTo>
                        <a:pt x="5" y="20"/>
                      </a:lnTo>
                      <a:lnTo>
                        <a:pt x="11" y="20"/>
                      </a:lnTo>
                      <a:lnTo>
                        <a:pt x="11" y="14"/>
                      </a:lnTo>
                      <a:lnTo>
                        <a:pt x="5" y="14"/>
                      </a:lnTo>
                      <a:lnTo>
                        <a:pt x="3" y="11"/>
                      </a:lnTo>
                      <a:lnTo>
                        <a:pt x="9" y="0"/>
                      </a:lnTo>
                      <a:lnTo>
                        <a:pt x="12" y="5"/>
                      </a:lnTo>
                      <a:lnTo>
                        <a:pt x="16" y="0"/>
                      </a:lnTo>
                      <a:lnTo>
                        <a:pt x="20" y="7"/>
                      </a:lnTo>
                      <a:lnTo>
                        <a:pt x="23" y="7"/>
                      </a:lnTo>
                      <a:lnTo>
                        <a:pt x="25" y="3"/>
                      </a:lnTo>
                      <a:lnTo>
                        <a:pt x="27" y="14"/>
                      </a:lnTo>
                      <a:lnTo>
                        <a:pt x="32" y="20"/>
                      </a:lnTo>
                      <a:lnTo>
                        <a:pt x="67" y="23"/>
                      </a:lnTo>
                      <a:lnTo>
                        <a:pt x="47" y="42"/>
                      </a:lnTo>
                      <a:lnTo>
                        <a:pt x="51" y="53"/>
                      </a:lnTo>
                      <a:lnTo>
                        <a:pt x="56" y="56"/>
                      </a:lnTo>
                      <a:lnTo>
                        <a:pt x="65" y="45"/>
                      </a:lnTo>
                      <a:lnTo>
                        <a:pt x="73" y="76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73" name=""/>
                <p:cNvSpPr/>
                <p:nvPr/>
              </p:nvSpPr>
              <p:spPr>
                <a:xfrm>
                  <a:off x="6283080" y="4003560"/>
                  <a:ext cx="115920" cy="144360"/>
                </a:xfrm>
                <a:custGeom>
                  <a:avLst/>
                  <a:gdLst/>
                  <a:ahLst/>
                  <a:rect l="l" t="t" r="r" b="b"/>
                  <a:pathLst>
                    <a:path w="73" h="91">
                      <a:moveTo>
                        <a:pt x="73" y="76"/>
                      </a:moveTo>
                      <a:lnTo>
                        <a:pt x="73" y="85"/>
                      </a:lnTo>
                      <a:lnTo>
                        <a:pt x="67" y="85"/>
                      </a:lnTo>
                      <a:lnTo>
                        <a:pt x="67" y="91"/>
                      </a:lnTo>
                      <a:lnTo>
                        <a:pt x="60" y="71"/>
                      </a:lnTo>
                      <a:lnTo>
                        <a:pt x="56" y="62"/>
                      </a:lnTo>
                      <a:lnTo>
                        <a:pt x="47" y="62"/>
                      </a:lnTo>
                      <a:lnTo>
                        <a:pt x="43" y="60"/>
                      </a:lnTo>
                      <a:lnTo>
                        <a:pt x="40" y="63"/>
                      </a:lnTo>
                      <a:lnTo>
                        <a:pt x="40" y="71"/>
                      </a:lnTo>
                      <a:lnTo>
                        <a:pt x="36" y="76"/>
                      </a:lnTo>
                      <a:lnTo>
                        <a:pt x="31" y="73"/>
                      </a:lnTo>
                      <a:lnTo>
                        <a:pt x="27" y="78"/>
                      </a:lnTo>
                      <a:lnTo>
                        <a:pt x="25" y="76"/>
                      </a:lnTo>
                      <a:lnTo>
                        <a:pt x="16" y="80"/>
                      </a:lnTo>
                      <a:lnTo>
                        <a:pt x="9" y="47"/>
                      </a:lnTo>
                      <a:lnTo>
                        <a:pt x="9" y="36"/>
                      </a:lnTo>
                      <a:lnTo>
                        <a:pt x="0" y="29"/>
                      </a:lnTo>
                      <a:lnTo>
                        <a:pt x="5" y="20"/>
                      </a:lnTo>
                      <a:lnTo>
                        <a:pt x="11" y="20"/>
                      </a:lnTo>
                      <a:lnTo>
                        <a:pt x="11" y="14"/>
                      </a:lnTo>
                      <a:lnTo>
                        <a:pt x="5" y="14"/>
                      </a:lnTo>
                      <a:lnTo>
                        <a:pt x="3" y="11"/>
                      </a:lnTo>
                      <a:lnTo>
                        <a:pt x="9" y="0"/>
                      </a:lnTo>
                      <a:lnTo>
                        <a:pt x="12" y="5"/>
                      </a:lnTo>
                      <a:lnTo>
                        <a:pt x="16" y="0"/>
                      </a:lnTo>
                      <a:lnTo>
                        <a:pt x="20" y="7"/>
                      </a:lnTo>
                      <a:lnTo>
                        <a:pt x="23" y="7"/>
                      </a:lnTo>
                      <a:lnTo>
                        <a:pt x="25" y="3"/>
                      </a:lnTo>
                      <a:lnTo>
                        <a:pt x="27" y="14"/>
                      </a:lnTo>
                      <a:lnTo>
                        <a:pt x="32" y="20"/>
                      </a:lnTo>
                      <a:lnTo>
                        <a:pt x="67" y="23"/>
                      </a:lnTo>
                      <a:lnTo>
                        <a:pt x="47" y="42"/>
                      </a:lnTo>
                      <a:lnTo>
                        <a:pt x="51" y="53"/>
                      </a:lnTo>
                      <a:lnTo>
                        <a:pt x="56" y="56"/>
                      </a:lnTo>
                      <a:lnTo>
                        <a:pt x="65" y="45"/>
                      </a:lnTo>
                      <a:lnTo>
                        <a:pt x="73" y="76"/>
                      </a:lnTo>
                      <a:lnTo>
                        <a:pt x="73" y="76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74" name=""/>
                <p:cNvSpPr/>
                <p:nvPr/>
              </p:nvSpPr>
              <p:spPr>
                <a:xfrm>
                  <a:off x="6350040" y="4101840"/>
                  <a:ext cx="4680" cy="11160"/>
                </a:xfrm>
                <a:custGeom>
                  <a:avLst/>
                  <a:gdLst/>
                  <a:ahLst/>
                  <a:rect l="l" t="t" r="r" b="b"/>
                  <a:pathLst>
                    <a:path w="3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3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75" name=""/>
                <p:cNvSpPr/>
                <p:nvPr/>
              </p:nvSpPr>
              <p:spPr>
                <a:xfrm>
                  <a:off x="6350040" y="4101840"/>
                  <a:ext cx="4680" cy="11160"/>
                </a:xfrm>
                <a:custGeom>
                  <a:avLst/>
                  <a:gdLst/>
                  <a:ahLst/>
                  <a:rect l="l" t="t" r="r" b="b"/>
                  <a:pathLst>
                    <a:path w="3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76" name=""/>
                <p:cNvSpPr/>
                <p:nvPr/>
              </p:nvSpPr>
              <p:spPr>
                <a:xfrm>
                  <a:off x="6302160" y="3954240"/>
                  <a:ext cx="84240" cy="42840"/>
                </a:xfrm>
                <a:custGeom>
                  <a:avLst/>
                  <a:gdLst/>
                  <a:ahLst/>
                  <a:rect l="l" t="t" r="r" b="b"/>
                  <a:pathLst>
                    <a:path w="53" h="27">
                      <a:moveTo>
                        <a:pt x="4" y="16"/>
                      </a:moveTo>
                      <a:lnTo>
                        <a:pt x="0" y="20"/>
                      </a:lnTo>
                      <a:lnTo>
                        <a:pt x="4" y="23"/>
                      </a:lnTo>
                      <a:lnTo>
                        <a:pt x="15" y="27"/>
                      </a:lnTo>
                      <a:lnTo>
                        <a:pt x="50" y="23"/>
                      </a:lnTo>
                      <a:lnTo>
                        <a:pt x="53" y="16"/>
                      </a:lnTo>
                      <a:lnTo>
                        <a:pt x="46" y="12"/>
                      </a:lnTo>
                      <a:lnTo>
                        <a:pt x="46" y="9"/>
                      </a:lnTo>
                      <a:lnTo>
                        <a:pt x="42" y="5"/>
                      </a:lnTo>
                      <a:lnTo>
                        <a:pt x="19" y="0"/>
                      </a:lnTo>
                      <a:lnTo>
                        <a:pt x="4" y="16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77" name=""/>
                <p:cNvSpPr/>
                <p:nvPr/>
              </p:nvSpPr>
              <p:spPr>
                <a:xfrm>
                  <a:off x="6302160" y="3954240"/>
                  <a:ext cx="84240" cy="42840"/>
                </a:xfrm>
                <a:custGeom>
                  <a:avLst/>
                  <a:gdLst/>
                  <a:ahLst/>
                  <a:rect l="l" t="t" r="r" b="b"/>
                  <a:pathLst>
                    <a:path w="53" h="27">
                      <a:moveTo>
                        <a:pt x="4" y="16"/>
                      </a:moveTo>
                      <a:lnTo>
                        <a:pt x="0" y="20"/>
                      </a:lnTo>
                      <a:lnTo>
                        <a:pt x="4" y="23"/>
                      </a:lnTo>
                      <a:lnTo>
                        <a:pt x="15" y="27"/>
                      </a:lnTo>
                      <a:lnTo>
                        <a:pt x="50" y="23"/>
                      </a:lnTo>
                      <a:lnTo>
                        <a:pt x="53" y="16"/>
                      </a:lnTo>
                      <a:lnTo>
                        <a:pt x="46" y="12"/>
                      </a:lnTo>
                      <a:lnTo>
                        <a:pt x="46" y="9"/>
                      </a:lnTo>
                      <a:lnTo>
                        <a:pt x="42" y="5"/>
                      </a:lnTo>
                      <a:lnTo>
                        <a:pt x="19" y="0"/>
                      </a:lnTo>
                      <a:lnTo>
                        <a:pt x="4" y="16"/>
                      </a:lnTo>
                      <a:lnTo>
                        <a:pt x="4" y="16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78" name=""/>
                <p:cNvSpPr/>
                <p:nvPr/>
              </p:nvSpPr>
              <p:spPr>
                <a:xfrm>
                  <a:off x="6389640" y="3954240"/>
                  <a:ext cx="214200" cy="462240"/>
                </a:xfrm>
                <a:custGeom>
                  <a:avLst/>
                  <a:gdLst/>
                  <a:ahLst/>
                  <a:rect l="l" t="t" r="r" b="b"/>
                  <a:pathLst>
                    <a:path w="135" h="291">
                      <a:moveTo>
                        <a:pt x="135" y="111"/>
                      </a:moveTo>
                      <a:lnTo>
                        <a:pt x="122" y="125"/>
                      </a:lnTo>
                      <a:lnTo>
                        <a:pt x="117" y="133"/>
                      </a:lnTo>
                      <a:lnTo>
                        <a:pt x="100" y="144"/>
                      </a:lnTo>
                      <a:lnTo>
                        <a:pt x="88" y="144"/>
                      </a:lnTo>
                      <a:lnTo>
                        <a:pt x="82" y="164"/>
                      </a:lnTo>
                      <a:lnTo>
                        <a:pt x="88" y="177"/>
                      </a:lnTo>
                      <a:lnTo>
                        <a:pt x="95" y="184"/>
                      </a:lnTo>
                      <a:lnTo>
                        <a:pt x="97" y="197"/>
                      </a:lnTo>
                      <a:lnTo>
                        <a:pt x="100" y="198"/>
                      </a:lnTo>
                      <a:lnTo>
                        <a:pt x="91" y="218"/>
                      </a:lnTo>
                      <a:lnTo>
                        <a:pt x="93" y="224"/>
                      </a:lnTo>
                      <a:lnTo>
                        <a:pt x="104" y="233"/>
                      </a:lnTo>
                      <a:lnTo>
                        <a:pt x="104" y="246"/>
                      </a:lnTo>
                      <a:lnTo>
                        <a:pt x="111" y="266"/>
                      </a:lnTo>
                      <a:lnTo>
                        <a:pt x="102" y="281"/>
                      </a:lnTo>
                      <a:lnTo>
                        <a:pt x="98" y="291"/>
                      </a:lnTo>
                      <a:lnTo>
                        <a:pt x="97" y="290"/>
                      </a:lnTo>
                      <a:lnTo>
                        <a:pt x="100" y="268"/>
                      </a:lnTo>
                      <a:lnTo>
                        <a:pt x="97" y="266"/>
                      </a:lnTo>
                      <a:lnTo>
                        <a:pt x="98" y="262"/>
                      </a:lnTo>
                      <a:lnTo>
                        <a:pt x="97" y="249"/>
                      </a:lnTo>
                      <a:lnTo>
                        <a:pt x="93" y="237"/>
                      </a:lnTo>
                      <a:lnTo>
                        <a:pt x="91" y="239"/>
                      </a:lnTo>
                      <a:lnTo>
                        <a:pt x="86" y="218"/>
                      </a:lnTo>
                      <a:lnTo>
                        <a:pt x="84" y="193"/>
                      </a:lnTo>
                      <a:lnTo>
                        <a:pt x="71" y="187"/>
                      </a:lnTo>
                      <a:lnTo>
                        <a:pt x="67" y="178"/>
                      </a:lnTo>
                      <a:lnTo>
                        <a:pt x="67" y="191"/>
                      </a:lnTo>
                      <a:lnTo>
                        <a:pt x="46" y="204"/>
                      </a:lnTo>
                      <a:lnTo>
                        <a:pt x="35" y="204"/>
                      </a:lnTo>
                      <a:lnTo>
                        <a:pt x="35" y="198"/>
                      </a:lnTo>
                      <a:lnTo>
                        <a:pt x="29" y="200"/>
                      </a:lnTo>
                      <a:lnTo>
                        <a:pt x="35" y="184"/>
                      </a:lnTo>
                      <a:lnTo>
                        <a:pt x="31" y="164"/>
                      </a:lnTo>
                      <a:lnTo>
                        <a:pt x="26" y="153"/>
                      </a:lnTo>
                      <a:lnTo>
                        <a:pt x="24" y="155"/>
                      </a:lnTo>
                      <a:lnTo>
                        <a:pt x="20" y="149"/>
                      </a:lnTo>
                      <a:lnTo>
                        <a:pt x="20" y="147"/>
                      </a:lnTo>
                      <a:lnTo>
                        <a:pt x="24" y="149"/>
                      </a:lnTo>
                      <a:lnTo>
                        <a:pt x="22" y="142"/>
                      </a:lnTo>
                      <a:lnTo>
                        <a:pt x="9" y="136"/>
                      </a:lnTo>
                      <a:lnTo>
                        <a:pt x="0" y="122"/>
                      </a:lnTo>
                      <a:lnTo>
                        <a:pt x="0" y="116"/>
                      </a:lnTo>
                      <a:lnTo>
                        <a:pt x="6" y="116"/>
                      </a:lnTo>
                      <a:lnTo>
                        <a:pt x="6" y="107"/>
                      </a:lnTo>
                      <a:lnTo>
                        <a:pt x="13" y="102"/>
                      </a:lnTo>
                      <a:lnTo>
                        <a:pt x="11" y="93"/>
                      </a:lnTo>
                      <a:lnTo>
                        <a:pt x="11" y="91"/>
                      </a:lnTo>
                      <a:lnTo>
                        <a:pt x="15" y="91"/>
                      </a:lnTo>
                      <a:lnTo>
                        <a:pt x="16" y="76"/>
                      </a:lnTo>
                      <a:lnTo>
                        <a:pt x="29" y="73"/>
                      </a:lnTo>
                      <a:lnTo>
                        <a:pt x="37" y="53"/>
                      </a:lnTo>
                      <a:lnTo>
                        <a:pt x="46" y="42"/>
                      </a:lnTo>
                      <a:lnTo>
                        <a:pt x="46" y="31"/>
                      </a:lnTo>
                      <a:lnTo>
                        <a:pt x="60" y="20"/>
                      </a:lnTo>
                      <a:lnTo>
                        <a:pt x="71" y="18"/>
                      </a:lnTo>
                      <a:lnTo>
                        <a:pt x="73" y="9"/>
                      </a:lnTo>
                      <a:lnTo>
                        <a:pt x="77" y="5"/>
                      </a:lnTo>
                      <a:lnTo>
                        <a:pt x="77" y="1"/>
                      </a:lnTo>
                      <a:lnTo>
                        <a:pt x="80" y="0"/>
                      </a:lnTo>
                      <a:lnTo>
                        <a:pt x="86" y="1"/>
                      </a:lnTo>
                      <a:lnTo>
                        <a:pt x="91" y="12"/>
                      </a:lnTo>
                      <a:lnTo>
                        <a:pt x="97" y="12"/>
                      </a:lnTo>
                      <a:lnTo>
                        <a:pt x="98" y="27"/>
                      </a:lnTo>
                      <a:lnTo>
                        <a:pt x="98" y="38"/>
                      </a:lnTo>
                      <a:lnTo>
                        <a:pt x="86" y="54"/>
                      </a:lnTo>
                      <a:lnTo>
                        <a:pt x="80" y="76"/>
                      </a:lnTo>
                      <a:lnTo>
                        <a:pt x="93" y="71"/>
                      </a:lnTo>
                      <a:lnTo>
                        <a:pt x="100" y="71"/>
                      </a:lnTo>
                      <a:lnTo>
                        <a:pt x="102" y="84"/>
                      </a:lnTo>
                      <a:lnTo>
                        <a:pt x="111" y="89"/>
                      </a:lnTo>
                      <a:lnTo>
                        <a:pt x="108" y="102"/>
                      </a:lnTo>
                      <a:lnTo>
                        <a:pt x="117" y="104"/>
                      </a:lnTo>
                      <a:lnTo>
                        <a:pt x="122" y="113"/>
                      </a:lnTo>
                      <a:lnTo>
                        <a:pt x="131" y="107"/>
                      </a:lnTo>
                      <a:lnTo>
                        <a:pt x="135" y="111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79" name=""/>
                <p:cNvSpPr/>
                <p:nvPr/>
              </p:nvSpPr>
              <p:spPr>
                <a:xfrm>
                  <a:off x="6389640" y="3954240"/>
                  <a:ext cx="214200" cy="462240"/>
                </a:xfrm>
                <a:custGeom>
                  <a:avLst/>
                  <a:gdLst/>
                  <a:ahLst/>
                  <a:rect l="l" t="t" r="r" b="b"/>
                  <a:pathLst>
                    <a:path w="135" h="291">
                      <a:moveTo>
                        <a:pt x="135" y="111"/>
                      </a:moveTo>
                      <a:lnTo>
                        <a:pt x="122" y="125"/>
                      </a:lnTo>
                      <a:lnTo>
                        <a:pt x="117" y="133"/>
                      </a:lnTo>
                      <a:lnTo>
                        <a:pt x="100" y="144"/>
                      </a:lnTo>
                      <a:lnTo>
                        <a:pt x="88" y="144"/>
                      </a:lnTo>
                      <a:lnTo>
                        <a:pt x="82" y="164"/>
                      </a:lnTo>
                      <a:lnTo>
                        <a:pt x="88" y="177"/>
                      </a:lnTo>
                      <a:lnTo>
                        <a:pt x="95" y="184"/>
                      </a:lnTo>
                      <a:lnTo>
                        <a:pt x="97" y="197"/>
                      </a:lnTo>
                      <a:lnTo>
                        <a:pt x="100" y="198"/>
                      </a:lnTo>
                      <a:lnTo>
                        <a:pt x="91" y="218"/>
                      </a:lnTo>
                      <a:lnTo>
                        <a:pt x="93" y="224"/>
                      </a:lnTo>
                      <a:lnTo>
                        <a:pt x="104" y="233"/>
                      </a:lnTo>
                      <a:lnTo>
                        <a:pt x="104" y="246"/>
                      </a:lnTo>
                      <a:lnTo>
                        <a:pt x="111" y="266"/>
                      </a:lnTo>
                      <a:lnTo>
                        <a:pt x="102" y="281"/>
                      </a:lnTo>
                      <a:lnTo>
                        <a:pt x="98" y="291"/>
                      </a:lnTo>
                      <a:lnTo>
                        <a:pt x="97" y="290"/>
                      </a:lnTo>
                      <a:lnTo>
                        <a:pt x="100" y="268"/>
                      </a:lnTo>
                      <a:lnTo>
                        <a:pt x="97" y="266"/>
                      </a:lnTo>
                      <a:lnTo>
                        <a:pt x="98" y="262"/>
                      </a:lnTo>
                      <a:lnTo>
                        <a:pt x="97" y="249"/>
                      </a:lnTo>
                      <a:lnTo>
                        <a:pt x="93" y="237"/>
                      </a:lnTo>
                      <a:lnTo>
                        <a:pt x="91" y="239"/>
                      </a:lnTo>
                      <a:lnTo>
                        <a:pt x="86" y="218"/>
                      </a:lnTo>
                      <a:lnTo>
                        <a:pt x="84" y="193"/>
                      </a:lnTo>
                      <a:lnTo>
                        <a:pt x="71" y="187"/>
                      </a:lnTo>
                      <a:lnTo>
                        <a:pt x="67" y="178"/>
                      </a:lnTo>
                      <a:lnTo>
                        <a:pt x="67" y="191"/>
                      </a:lnTo>
                      <a:lnTo>
                        <a:pt x="46" y="204"/>
                      </a:lnTo>
                      <a:lnTo>
                        <a:pt x="35" y="204"/>
                      </a:lnTo>
                      <a:lnTo>
                        <a:pt x="35" y="198"/>
                      </a:lnTo>
                      <a:lnTo>
                        <a:pt x="29" y="200"/>
                      </a:lnTo>
                      <a:lnTo>
                        <a:pt x="35" y="184"/>
                      </a:lnTo>
                      <a:lnTo>
                        <a:pt x="31" y="164"/>
                      </a:lnTo>
                      <a:lnTo>
                        <a:pt x="26" y="153"/>
                      </a:lnTo>
                      <a:lnTo>
                        <a:pt x="24" y="155"/>
                      </a:lnTo>
                      <a:lnTo>
                        <a:pt x="20" y="149"/>
                      </a:lnTo>
                      <a:lnTo>
                        <a:pt x="20" y="147"/>
                      </a:lnTo>
                      <a:lnTo>
                        <a:pt x="24" y="149"/>
                      </a:lnTo>
                      <a:lnTo>
                        <a:pt x="22" y="142"/>
                      </a:lnTo>
                      <a:lnTo>
                        <a:pt x="9" y="136"/>
                      </a:lnTo>
                      <a:lnTo>
                        <a:pt x="0" y="122"/>
                      </a:lnTo>
                      <a:lnTo>
                        <a:pt x="0" y="116"/>
                      </a:lnTo>
                      <a:lnTo>
                        <a:pt x="6" y="116"/>
                      </a:lnTo>
                      <a:lnTo>
                        <a:pt x="6" y="107"/>
                      </a:lnTo>
                      <a:lnTo>
                        <a:pt x="13" y="102"/>
                      </a:lnTo>
                      <a:lnTo>
                        <a:pt x="11" y="93"/>
                      </a:lnTo>
                      <a:lnTo>
                        <a:pt x="11" y="91"/>
                      </a:lnTo>
                      <a:lnTo>
                        <a:pt x="15" y="91"/>
                      </a:lnTo>
                      <a:lnTo>
                        <a:pt x="16" y="76"/>
                      </a:lnTo>
                      <a:lnTo>
                        <a:pt x="29" y="73"/>
                      </a:lnTo>
                      <a:lnTo>
                        <a:pt x="37" y="53"/>
                      </a:lnTo>
                      <a:lnTo>
                        <a:pt x="46" y="42"/>
                      </a:lnTo>
                      <a:lnTo>
                        <a:pt x="46" y="31"/>
                      </a:lnTo>
                      <a:lnTo>
                        <a:pt x="60" y="20"/>
                      </a:lnTo>
                      <a:lnTo>
                        <a:pt x="71" y="18"/>
                      </a:lnTo>
                      <a:lnTo>
                        <a:pt x="73" y="9"/>
                      </a:lnTo>
                      <a:lnTo>
                        <a:pt x="77" y="5"/>
                      </a:lnTo>
                      <a:lnTo>
                        <a:pt x="77" y="1"/>
                      </a:lnTo>
                      <a:lnTo>
                        <a:pt x="80" y="0"/>
                      </a:lnTo>
                      <a:lnTo>
                        <a:pt x="86" y="1"/>
                      </a:lnTo>
                      <a:lnTo>
                        <a:pt x="91" y="12"/>
                      </a:lnTo>
                      <a:lnTo>
                        <a:pt x="97" y="12"/>
                      </a:lnTo>
                      <a:lnTo>
                        <a:pt x="98" y="27"/>
                      </a:lnTo>
                      <a:lnTo>
                        <a:pt x="98" y="38"/>
                      </a:lnTo>
                      <a:lnTo>
                        <a:pt x="86" y="54"/>
                      </a:lnTo>
                      <a:lnTo>
                        <a:pt x="80" y="76"/>
                      </a:lnTo>
                      <a:lnTo>
                        <a:pt x="93" y="71"/>
                      </a:lnTo>
                      <a:lnTo>
                        <a:pt x="100" y="71"/>
                      </a:lnTo>
                      <a:lnTo>
                        <a:pt x="102" y="84"/>
                      </a:lnTo>
                      <a:lnTo>
                        <a:pt x="111" y="89"/>
                      </a:lnTo>
                      <a:lnTo>
                        <a:pt x="108" y="102"/>
                      </a:lnTo>
                      <a:lnTo>
                        <a:pt x="117" y="104"/>
                      </a:lnTo>
                      <a:lnTo>
                        <a:pt x="122" y="113"/>
                      </a:lnTo>
                      <a:lnTo>
                        <a:pt x="131" y="107"/>
                      </a:lnTo>
                      <a:lnTo>
                        <a:pt x="135" y="111"/>
                      </a:lnTo>
                      <a:lnTo>
                        <a:pt x="135" y="111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80" name=""/>
                <p:cNvSpPr/>
                <p:nvPr/>
              </p:nvSpPr>
              <p:spPr>
                <a:xfrm>
                  <a:off x="6534000" y="4376520"/>
                  <a:ext cx="9720" cy="6480"/>
                </a:xfrm>
                <a:custGeom>
                  <a:avLst/>
                  <a:gdLst/>
                  <a:ahLst/>
                  <a:rect l="l" t="t" r="r" b="b"/>
                  <a:pathLst>
                    <a:path w="6" h="4">
                      <a:moveTo>
                        <a:pt x="4" y="0"/>
                      </a:moveTo>
                      <a:lnTo>
                        <a:pt x="0" y="4"/>
                      </a:lnTo>
                      <a:lnTo>
                        <a:pt x="6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81" name=""/>
                <p:cNvSpPr/>
                <p:nvPr/>
              </p:nvSpPr>
              <p:spPr>
                <a:xfrm>
                  <a:off x="6534000" y="4376520"/>
                  <a:ext cx="9720" cy="6480"/>
                </a:xfrm>
                <a:custGeom>
                  <a:avLst/>
                  <a:gdLst/>
                  <a:ahLst/>
                  <a:rect l="l" t="t" r="r" b="b"/>
                  <a:pathLst>
                    <a:path w="6" h="4">
                      <a:moveTo>
                        <a:pt x="4" y="0"/>
                      </a:moveTo>
                      <a:lnTo>
                        <a:pt x="0" y="4"/>
                      </a:lnTo>
                      <a:lnTo>
                        <a:pt x="6" y="4"/>
                      </a:lnTo>
                      <a:lnTo>
                        <a:pt x="4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82" name=""/>
                <p:cNvSpPr/>
                <p:nvPr/>
              </p:nvSpPr>
              <p:spPr>
                <a:xfrm>
                  <a:off x="6632280" y="4306680"/>
                  <a:ext cx="127080" cy="104760"/>
                </a:xfrm>
                <a:custGeom>
                  <a:avLst/>
                  <a:gdLst/>
                  <a:ahLst/>
                  <a:rect l="l" t="t" r="r" b="b"/>
                  <a:pathLst>
                    <a:path w="80" h="66">
                      <a:moveTo>
                        <a:pt x="79" y="0"/>
                      </a:moveTo>
                      <a:lnTo>
                        <a:pt x="80" y="35"/>
                      </a:lnTo>
                      <a:lnTo>
                        <a:pt x="64" y="44"/>
                      </a:lnTo>
                      <a:lnTo>
                        <a:pt x="62" y="46"/>
                      </a:lnTo>
                      <a:lnTo>
                        <a:pt x="55" y="48"/>
                      </a:lnTo>
                      <a:lnTo>
                        <a:pt x="55" y="55"/>
                      </a:lnTo>
                      <a:lnTo>
                        <a:pt x="40" y="59"/>
                      </a:lnTo>
                      <a:lnTo>
                        <a:pt x="40" y="64"/>
                      </a:lnTo>
                      <a:lnTo>
                        <a:pt x="33" y="66"/>
                      </a:lnTo>
                      <a:lnTo>
                        <a:pt x="20" y="64"/>
                      </a:lnTo>
                      <a:lnTo>
                        <a:pt x="20" y="57"/>
                      </a:lnTo>
                      <a:lnTo>
                        <a:pt x="13" y="59"/>
                      </a:lnTo>
                      <a:lnTo>
                        <a:pt x="9" y="48"/>
                      </a:lnTo>
                      <a:lnTo>
                        <a:pt x="9" y="38"/>
                      </a:lnTo>
                      <a:lnTo>
                        <a:pt x="2" y="33"/>
                      </a:lnTo>
                      <a:lnTo>
                        <a:pt x="0" y="24"/>
                      </a:lnTo>
                      <a:lnTo>
                        <a:pt x="4" y="13"/>
                      </a:lnTo>
                      <a:lnTo>
                        <a:pt x="15" y="4"/>
                      </a:lnTo>
                      <a:lnTo>
                        <a:pt x="44" y="6"/>
                      </a:lnTo>
                      <a:lnTo>
                        <a:pt x="55" y="11"/>
                      </a:lnTo>
                      <a:lnTo>
                        <a:pt x="62" y="4"/>
                      </a:lnTo>
                      <a:lnTo>
                        <a:pt x="71" y="6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83" name=""/>
                <p:cNvSpPr/>
                <p:nvPr/>
              </p:nvSpPr>
              <p:spPr>
                <a:xfrm>
                  <a:off x="6632280" y="4306680"/>
                  <a:ext cx="127080" cy="104760"/>
                </a:xfrm>
                <a:custGeom>
                  <a:avLst/>
                  <a:gdLst/>
                  <a:ahLst/>
                  <a:rect l="l" t="t" r="r" b="b"/>
                  <a:pathLst>
                    <a:path w="80" h="66">
                      <a:moveTo>
                        <a:pt x="79" y="0"/>
                      </a:moveTo>
                      <a:lnTo>
                        <a:pt x="80" y="35"/>
                      </a:lnTo>
                      <a:lnTo>
                        <a:pt x="64" y="44"/>
                      </a:lnTo>
                      <a:lnTo>
                        <a:pt x="62" y="46"/>
                      </a:lnTo>
                      <a:lnTo>
                        <a:pt x="55" y="48"/>
                      </a:lnTo>
                      <a:lnTo>
                        <a:pt x="55" y="55"/>
                      </a:lnTo>
                      <a:lnTo>
                        <a:pt x="40" y="59"/>
                      </a:lnTo>
                      <a:lnTo>
                        <a:pt x="40" y="64"/>
                      </a:lnTo>
                      <a:lnTo>
                        <a:pt x="33" y="66"/>
                      </a:lnTo>
                      <a:lnTo>
                        <a:pt x="20" y="64"/>
                      </a:lnTo>
                      <a:lnTo>
                        <a:pt x="20" y="57"/>
                      </a:lnTo>
                      <a:lnTo>
                        <a:pt x="13" y="59"/>
                      </a:lnTo>
                      <a:lnTo>
                        <a:pt x="9" y="48"/>
                      </a:lnTo>
                      <a:lnTo>
                        <a:pt x="9" y="38"/>
                      </a:lnTo>
                      <a:lnTo>
                        <a:pt x="2" y="33"/>
                      </a:lnTo>
                      <a:lnTo>
                        <a:pt x="0" y="24"/>
                      </a:lnTo>
                      <a:lnTo>
                        <a:pt x="4" y="13"/>
                      </a:lnTo>
                      <a:lnTo>
                        <a:pt x="15" y="4"/>
                      </a:lnTo>
                      <a:lnTo>
                        <a:pt x="44" y="6"/>
                      </a:lnTo>
                      <a:lnTo>
                        <a:pt x="55" y="11"/>
                      </a:lnTo>
                      <a:lnTo>
                        <a:pt x="62" y="4"/>
                      </a:lnTo>
                      <a:lnTo>
                        <a:pt x="71" y="6"/>
                      </a:lnTo>
                      <a:lnTo>
                        <a:pt x="79" y="0"/>
                      </a:lnTo>
                      <a:lnTo>
                        <a:pt x="79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84" name=""/>
                <p:cNvSpPr/>
                <p:nvPr/>
              </p:nvSpPr>
              <p:spPr>
                <a:xfrm>
                  <a:off x="5938560" y="3135240"/>
                  <a:ext cx="1481400" cy="1030320"/>
                </a:xfrm>
                <a:custGeom>
                  <a:avLst/>
                  <a:gdLst/>
                  <a:ahLst/>
                  <a:rect l="l" t="t" r="r" b="b"/>
                  <a:pathLst>
                    <a:path w="933" h="649">
                      <a:moveTo>
                        <a:pt x="3" y="308"/>
                      </a:moveTo>
                      <a:lnTo>
                        <a:pt x="5" y="299"/>
                      </a:lnTo>
                      <a:lnTo>
                        <a:pt x="18" y="293"/>
                      </a:lnTo>
                      <a:lnTo>
                        <a:pt x="20" y="290"/>
                      </a:lnTo>
                      <a:lnTo>
                        <a:pt x="40" y="291"/>
                      </a:lnTo>
                      <a:lnTo>
                        <a:pt x="49" y="282"/>
                      </a:lnTo>
                      <a:lnTo>
                        <a:pt x="69" y="279"/>
                      </a:lnTo>
                      <a:lnTo>
                        <a:pt x="76" y="271"/>
                      </a:lnTo>
                      <a:lnTo>
                        <a:pt x="100" y="260"/>
                      </a:lnTo>
                      <a:lnTo>
                        <a:pt x="102" y="251"/>
                      </a:lnTo>
                      <a:lnTo>
                        <a:pt x="107" y="231"/>
                      </a:lnTo>
                      <a:lnTo>
                        <a:pt x="100" y="206"/>
                      </a:lnTo>
                      <a:lnTo>
                        <a:pt x="96" y="200"/>
                      </a:lnTo>
                      <a:lnTo>
                        <a:pt x="133" y="191"/>
                      </a:lnTo>
                      <a:lnTo>
                        <a:pt x="131" y="175"/>
                      </a:lnTo>
                      <a:lnTo>
                        <a:pt x="142" y="149"/>
                      </a:lnTo>
                      <a:lnTo>
                        <a:pt x="166" y="151"/>
                      </a:lnTo>
                      <a:lnTo>
                        <a:pt x="171" y="156"/>
                      </a:lnTo>
                      <a:lnTo>
                        <a:pt x="182" y="151"/>
                      </a:lnTo>
                      <a:lnTo>
                        <a:pt x="182" y="135"/>
                      </a:lnTo>
                      <a:lnTo>
                        <a:pt x="186" y="122"/>
                      </a:lnTo>
                      <a:lnTo>
                        <a:pt x="197" y="120"/>
                      </a:lnTo>
                      <a:lnTo>
                        <a:pt x="202" y="109"/>
                      </a:lnTo>
                      <a:lnTo>
                        <a:pt x="209" y="113"/>
                      </a:lnTo>
                      <a:lnTo>
                        <a:pt x="215" y="109"/>
                      </a:lnTo>
                      <a:lnTo>
                        <a:pt x="220" y="118"/>
                      </a:lnTo>
                      <a:lnTo>
                        <a:pt x="231" y="131"/>
                      </a:lnTo>
                      <a:lnTo>
                        <a:pt x="251" y="135"/>
                      </a:lnTo>
                      <a:lnTo>
                        <a:pt x="253" y="140"/>
                      </a:lnTo>
                      <a:lnTo>
                        <a:pt x="260" y="162"/>
                      </a:lnTo>
                      <a:lnTo>
                        <a:pt x="262" y="180"/>
                      </a:lnTo>
                      <a:lnTo>
                        <a:pt x="259" y="189"/>
                      </a:lnTo>
                      <a:lnTo>
                        <a:pt x="284" y="197"/>
                      </a:lnTo>
                      <a:lnTo>
                        <a:pt x="293" y="197"/>
                      </a:lnTo>
                      <a:lnTo>
                        <a:pt x="330" y="211"/>
                      </a:lnTo>
                      <a:lnTo>
                        <a:pt x="341" y="231"/>
                      </a:lnTo>
                      <a:lnTo>
                        <a:pt x="357" y="246"/>
                      </a:lnTo>
                      <a:lnTo>
                        <a:pt x="413" y="242"/>
                      </a:lnTo>
                      <a:lnTo>
                        <a:pt x="439" y="257"/>
                      </a:lnTo>
                      <a:lnTo>
                        <a:pt x="475" y="268"/>
                      </a:lnTo>
                      <a:lnTo>
                        <a:pt x="519" y="251"/>
                      </a:lnTo>
                      <a:lnTo>
                        <a:pt x="539" y="251"/>
                      </a:lnTo>
                      <a:lnTo>
                        <a:pt x="556" y="248"/>
                      </a:lnTo>
                      <a:lnTo>
                        <a:pt x="585" y="222"/>
                      </a:lnTo>
                      <a:lnTo>
                        <a:pt x="578" y="211"/>
                      </a:lnTo>
                      <a:lnTo>
                        <a:pt x="585" y="197"/>
                      </a:lnTo>
                      <a:lnTo>
                        <a:pt x="590" y="195"/>
                      </a:lnTo>
                      <a:lnTo>
                        <a:pt x="609" y="202"/>
                      </a:lnTo>
                      <a:lnTo>
                        <a:pt x="627" y="186"/>
                      </a:lnTo>
                      <a:lnTo>
                        <a:pt x="640" y="182"/>
                      </a:lnTo>
                      <a:lnTo>
                        <a:pt x="658" y="162"/>
                      </a:lnTo>
                      <a:lnTo>
                        <a:pt x="698" y="160"/>
                      </a:lnTo>
                      <a:lnTo>
                        <a:pt x="694" y="153"/>
                      </a:lnTo>
                      <a:lnTo>
                        <a:pt x="692" y="144"/>
                      </a:lnTo>
                      <a:lnTo>
                        <a:pt x="680" y="129"/>
                      </a:lnTo>
                      <a:lnTo>
                        <a:pt x="661" y="140"/>
                      </a:lnTo>
                      <a:lnTo>
                        <a:pt x="641" y="138"/>
                      </a:lnTo>
                      <a:lnTo>
                        <a:pt x="638" y="129"/>
                      </a:lnTo>
                      <a:lnTo>
                        <a:pt x="640" y="104"/>
                      </a:lnTo>
                      <a:lnTo>
                        <a:pt x="651" y="85"/>
                      </a:lnTo>
                      <a:lnTo>
                        <a:pt x="674" y="94"/>
                      </a:lnTo>
                      <a:lnTo>
                        <a:pt x="694" y="82"/>
                      </a:lnTo>
                      <a:lnTo>
                        <a:pt x="696" y="73"/>
                      </a:lnTo>
                      <a:lnTo>
                        <a:pt x="705" y="47"/>
                      </a:lnTo>
                      <a:lnTo>
                        <a:pt x="718" y="36"/>
                      </a:lnTo>
                      <a:lnTo>
                        <a:pt x="718" y="25"/>
                      </a:lnTo>
                      <a:lnTo>
                        <a:pt x="707" y="25"/>
                      </a:lnTo>
                      <a:lnTo>
                        <a:pt x="707" y="20"/>
                      </a:lnTo>
                      <a:lnTo>
                        <a:pt x="720" y="7"/>
                      </a:lnTo>
                      <a:lnTo>
                        <a:pt x="762" y="0"/>
                      </a:lnTo>
                      <a:lnTo>
                        <a:pt x="774" y="9"/>
                      </a:lnTo>
                      <a:lnTo>
                        <a:pt x="793" y="12"/>
                      </a:lnTo>
                      <a:lnTo>
                        <a:pt x="804" y="29"/>
                      </a:lnTo>
                      <a:lnTo>
                        <a:pt x="807" y="41"/>
                      </a:lnTo>
                      <a:lnTo>
                        <a:pt x="816" y="63"/>
                      </a:lnTo>
                      <a:lnTo>
                        <a:pt x="822" y="93"/>
                      </a:lnTo>
                      <a:lnTo>
                        <a:pt x="847" y="98"/>
                      </a:lnTo>
                      <a:lnTo>
                        <a:pt x="867" y="109"/>
                      </a:lnTo>
                      <a:lnTo>
                        <a:pt x="871" y="120"/>
                      </a:lnTo>
                      <a:lnTo>
                        <a:pt x="871" y="129"/>
                      </a:lnTo>
                      <a:lnTo>
                        <a:pt x="877" y="136"/>
                      </a:lnTo>
                      <a:lnTo>
                        <a:pt x="891" y="138"/>
                      </a:lnTo>
                      <a:lnTo>
                        <a:pt x="933" y="120"/>
                      </a:lnTo>
                      <a:lnTo>
                        <a:pt x="931" y="124"/>
                      </a:lnTo>
                      <a:lnTo>
                        <a:pt x="931" y="140"/>
                      </a:lnTo>
                      <a:lnTo>
                        <a:pt x="926" y="147"/>
                      </a:lnTo>
                      <a:lnTo>
                        <a:pt x="917" y="173"/>
                      </a:lnTo>
                      <a:lnTo>
                        <a:pt x="908" y="195"/>
                      </a:lnTo>
                      <a:lnTo>
                        <a:pt x="904" y="197"/>
                      </a:lnTo>
                      <a:lnTo>
                        <a:pt x="888" y="191"/>
                      </a:lnTo>
                      <a:lnTo>
                        <a:pt x="875" y="204"/>
                      </a:lnTo>
                      <a:lnTo>
                        <a:pt x="878" y="215"/>
                      </a:lnTo>
                      <a:lnTo>
                        <a:pt x="878" y="231"/>
                      </a:lnTo>
                      <a:lnTo>
                        <a:pt x="869" y="244"/>
                      </a:lnTo>
                      <a:lnTo>
                        <a:pt x="869" y="248"/>
                      </a:lnTo>
                      <a:lnTo>
                        <a:pt x="860" y="240"/>
                      </a:lnTo>
                      <a:lnTo>
                        <a:pt x="853" y="253"/>
                      </a:lnTo>
                      <a:lnTo>
                        <a:pt x="846" y="260"/>
                      </a:lnTo>
                      <a:lnTo>
                        <a:pt x="833" y="260"/>
                      </a:lnTo>
                      <a:lnTo>
                        <a:pt x="833" y="271"/>
                      </a:lnTo>
                      <a:lnTo>
                        <a:pt x="822" y="273"/>
                      </a:lnTo>
                      <a:lnTo>
                        <a:pt x="813" y="269"/>
                      </a:lnTo>
                      <a:lnTo>
                        <a:pt x="796" y="284"/>
                      </a:lnTo>
                      <a:lnTo>
                        <a:pt x="782" y="291"/>
                      </a:lnTo>
                      <a:lnTo>
                        <a:pt x="774" y="302"/>
                      </a:lnTo>
                      <a:lnTo>
                        <a:pt x="758" y="306"/>
                      </a:lnTo>
                      <a:lnTo>
                        <a:pt x="727" y="326"/>
                      </a:lnTo>
                      <a:lnTo>
                        <a:pt x="725" y="324"/>
                      </a:lnTo>
                      <a:lnTo>
                        <a:pt x="733" y="321"/>
                      </a:lnTo>
                      <a:lnTo>
                        <a:pt x="733" y="313"/>
                      </a:lnTo>
                      <a:lnTo>
                        <a:pt x="727" y="310"/>
                      </a:lnTo>
                      <a:lnTo>
                        <a:pt x="742" y="291"/>
                      </a:lnTo>
                      <a:lnTo>
                        <a:pt x="736" y="280"/>
                      </a:lnTo>
                      <a:lnTo>
                        <a:pt x="725" y="282"/>
                      </a:lnTo>
                      <a:lnTo>
                        <a:pt x="714" y="297"/>
                      </a:lnTo>
                      <a:lnTo>
                        <a:pt x="700" y="306"/>
                      </a:lnTo>
                      <a:lnTo>
                        <a:pt x="694" y="315"/>
                      </a:lnTo>
                      <a:lnTo>
                        <a:pt x="685" y="319"/>
                      </a:lnTo>
                      <a:lnTo>
                        <a:pt x="676" y="317"/>
                      </a:lnTo>
                      <a:lnTo>
                        <a:pt x="672" y="326"/>
                      </a:lnTo>
                      <a:lnTo>
                        <a:pt x="671" y="330"/>
                      </a:lnTo>
                      <a:lnTo>
                        <a:pt x="678" y="337"/>
                      </a:lnTo>
                      <a:lnTo>
                        <a:pt x="689" y="344"/>
                      </a:lnTo>
                      <a:lnTo>
                        <a:pt x="692" y="353"/>
                      </a:lnTo>
                      <a:lnTo>
                        <a:pt x="700" y="357"/>
                      </a:lnTo>
                      <a:lnTo>
                        <a:pt x="720" y="344"/>
                      </a:lnTo>
                      <a:lnTo>
                        <a:pt x="731" y="352"/>
                      </a:lnTo>
                      <a:lnTo>
                        <a:pt x="747" y="353"/>
                      </a:lnTo>
                      <a:lnTo>
                        <a:pt x="744" y="362"/>
                      </a:lnTo>
                      <a:lnTo>
                        <a:pt x="740" y="359"/>
                      </a:lnTo>
                      <a:lnTo>
                        <a:pt x="736" y="359"/>
                      </a:lnTo>
                      <a:lnTo>
                        <a:pt x="733" y="364"/>
                      </a:lnTo>
                      <a:lnTo>
                        <a:pt x="720" y="366"/>
                      </a:lnTo>
                      <a:lnTo>
                        <a:pt x="722" y="370"/>
                      </a:lnTo>
                      <a:lnTo>
                        <a:pt x="718" y="377"/>
                      </a:lnTo>
                      <a:lnTo>
                        <a:pt x="711" y="373"/>
                      </a:lnTo>
                      <a:lnTo>
                        <a:pt x="709" y="381"/>
                      </a:lnTo>
                      <a:lnTo>
                        <a:pt x="702" y="386"/>
                      </a:lnTo>
                      <a:lnTo>
                        <a:pt x="694" y="399"/>
                      </a:lnTo>
                      <a:lnTo>
                        <a:pt x="711" y="408"/>
                      </a:lnTo>
                      <a:lnTo>
                        <a:pt x="722" y="439"/>
                      </a:lnTo>
                      <a:lnTo>
                        <a:pt x="736" y="455"/>
                      </a:lnTo>
                      <a:lnTo>
                        <a:pt x="716" y="450"/>
                      </a:lnTo>
                      <a:lnTo>
                        <a:pt x="709" y="452"/>
                      </a:lnTo>
                      <a:lnTo>
                        <a:pt x="716" y="452"/>
                      </a:lnTo>
                      <a:lnTo>
                        <a:pt x="725" y="457"/>
                      </a:lnTo>
                      <a:lnTo>
                        <a:pt x="736" y="470"/>
                      </a:lnTo>
                      <a:lnTo>
                        <a:pt x="711" y="485"/>
                      </a:lnTo>
                      <a:lnTo>
                        <a:pt x="725" y="481"/>
                      </a:lnTo>
                      <a:lnTo>
                        <a:pt x="738" y="488"/>
                      </a:lnTo>
                      <a:lnTo>
                        <a:pt x="729" y="496"/>
                      </a:lnTo>
                      <a:lnTo>
                        <a:pt x="734" y="492"/>
                      </a:lnTo>
                      <a:lnTo>
                        <a:pt x="734" y="496"/>
                      </a:lnTo>
                      <a:lnTo>
                        <a:pt x="734" y="499"/>
                      </a:lnTo>
                      <a:lnTo>
                        <a:pt x="729" y="501"/>
                      </a:lnTo>
                      <a:lnTo>
                        <a:pt x="731" y="505"/>
                      </a:lnTo>
                      <a:lnTo>
                        <a:pt x="727" y="517"/>
                      </a:lnTo>
                      <a:lnTo>
                        <a:pt x="723" y="516"/>
                      </a:lnTo>
                      <a:lnTo>
                        <a:pt x="705" y="547"/>
                      </a:lnTo>
                      <a:lnTo>
                        <a:pt x="705" y="541"/>
                      </a:lnTo>
                      <a:lnTo>
                        <a:pt x="700" y="545"/>
                      </a:lnTo>
                      <a:lnTo>
                        <a:pt x="702" y="550"/>
                      </a:lnTo>
                      <a:lnTo>
                        <a:pt x="698" y="565"/>
                      </a:lnTo>
                      <a:lnTo>
                        <a:pt x="694" y="563"/>
                      </a:lnTo>
                      <a:lnTo>
                        <a:pt x="685" y="578"/>
                      </a:lnTo>
                      <a:lnTo>
                        <a:pt x="676" y="579"/>
                      </a:lnTo>
                      <a:lnTo>
                        <a:pt x="676" y="585"/>
                      </a:lnTo>
                      <a:lnTo>
                        <a:pt x="671" y="592"/>
                      </a:lnTo>
                      <a:lnTo>
                        <a:pt x="671" y="590"/>
                      </a:lnTo>
                      <a:lnTo>
                        <a:pt x="669" y="592"/>
                      </a:lnTo>
                      <a:lnTo>
                        <a:pt x="661" y="596"/>
                      </a:lnTo>
                      <a:lnTo>
                        <a:pt x="651" y="605"/>
                      </a:lnTo>
                      <a:lnTo>
                        <a:pt x="638" y="609"/>
                      </a:lnTo>
                      <a:lnTo>
                        <a:pt x="632" y="607"/>
                      </a:lnTo>
                      <a:lnTo>
                        <a:pt x="627" y="610"/>
                      </a:lnTo>
                      <a:lnTo>
                        <a:pt x="627" y="609"/>
                      </a:lnTo>
                      <a:lnTo>
                        <a:pt x="625" y="612"/>
                      </a:lnTo>
                      <a:lnTo>
                        <a:pt x="620" y="612"/>
                      </a:lnTo>
                      <a:lnTo>
                        <a:pt x="623" y="614"/>
                      </a:lnTo>
                      <a:lnTo>
                        <a:pt x="625" y="612"/>
                      </a:lnTo>
                      <a:lnTo>
                        <a:pt x="620" y="612"/>
                      </a:lnTo>
                      <a:lnTo>
                        <a:pt x="620" y="614"/>
                      </a:lnTo>
                      <a:lnTo>
                        <a:pt x="616" y="616"/>
                      </a:lnTo>
                      <a:lnTo>
                        <a:pt x="609" y="607"/>
                      </a:lnTo>
                      <a:lnTo>
                        <a:pt x="609" y="616"/>
                      </a:lnTo>
                      <a:lnTo>
                        <a:pt x="601" y="610"/>
                      </a:lnTo>
                      <a:lnTo>
                        <a:pt x="599" y="623"/>
                      </a:lnTo>
                      <a:lnTo>
                        <a:pt x="561" y="631"/>
                      </a:lnTo>
                      <a:lnTo>
                        <a:pt x="558" y="638"/>
                      </a:lnTo>
                      <a:lnTo>
                        <a:pt x="561" y="647"/>
                      </a:lnTo>
                      <a:lnTo>
                        <a:pt x="556" y="649"/>
                      </a:lnTo>
                      <a:lnTo>
                        <a:pt x="548" y="638"/>
                      </a:lnTo>
                      <a:lnTo>
                        <a:pt x="548" y="629"/>
                      </a:lnTo>
                      <a:lnTo>
                        <a:pt x="541" y="631"/>
                      </a:lnTo>
                      <a:lnTo>
                        <a:pt x="532" y="625"/>
                      </a:lnTo>
                      <a:lnTo>
                        <a:pt x="528" y="631"/>
                      </a:lnTo>
                      <a:lnTo>
                        <a:pt x="527" y="627"/>
                      </a:lnTo>
                      <a:lnTo>
                        <a:pt x="523" y="631"/>
                      </a:lnTo>
                      <a:lnTo>
                        <a:pt x="514" y="629"/>
                      </a:lnTo>
                      <a:lnTo>
                        <a:pt x="506" y="623"/>
                      </a:lnTo>
                      <a:lnTo>
                        <a:pt x="501" y="609"/>
                      </a:lnTo>
                      <a:lnTo>
                        <a:pt x="481" y="601"/>
                      </a:lnTo>
                      <a:lnTo>
                        <a:pt x="461" y="612"/>
                      </a:lnTo>
                      <a:lnTo>
                        <a:pt x="454" y="609"/>
                      </a:lnTo>
                      <a:lnTo>
                        <a:pt x="448" y="612"/>
                      </a:lnTo>
                      <a:lnTo>
                        <a:pt x="439" y="609"/>
                      </a:lnTo>
                      <a:lnTo>
                        <a:pt x="437" y="614"/>
                      </a:lnTo>
                      <a:lnTo>
                        <a:pt x="430" y="612"/>
                      </a:lnTo>
                      <a:lnTo>
                        <a:pt x="426" y="614"/>
                      </a:lnTo>
                      <a:lnTo>
                        <a:pt x="426" y="632"/>
                      </a:lnTo>
                      <a:lnTo>
                        <a:pt x="421" y="634"/>
                      </a:lnTo>
                      <a:lnTo>
                        <a:pt x="419" y="627"/>
                      </a:lnTo>
                      <a:lnTo>
                        <a:pt x="415" y="623"/>
                      </a:lnTo>
                      <a:lnTo>
                        <a:pt x="406" y="629"/>
                      </a:lnTo>
                      <a:lnTo>
                        <a:pt x="401" y="620"/>
                      </a:lnTo>
                      <a:lnTo>
                        <a:pt x="392" y="618"/>
                      </a:lnTo>
                      <a:lnTo>
                        <a:pt x="395" y="605"/>
                      </a:lnTo>
                      <a:lnTo>
                        <a:pt x="386" y="600"/>
                      </a:lnTo>
                      <a:lnTo>
                        <a:pt x="384" y="587"/>
                      </a:lnTo>
                      <a:lnTo>
                        <a:pt x="377" y="587"/>
                      </a:lnTo>
                      <a:lnTo>
                        <a:pt x="364" y="592"/>
                      </a:lnTo>
                      <a:lnTo>
                        <a:pt x="370" y="570"/>
                      </a:lnTo>
                      <a:lnTo>
                        <a:pt x="382" y="554"/>
                      </a:lnTo>
                      <a:lnTo>
                        <a:pt x="382" y="543"/>
                      </a:lnTo>
                      <a:lnTo>
                        <a:pt x="381" y="528"/>
                      </a:lnTo>
                      <a:lnTo>
                        <a:pt x="375" y="528"/>
                      </a:lnTo>
                      <a:lnTo>
                        <a:pt x="370" y="517"/>
                      </a:lnTo>
                      <a:lnTo>
                        <a:pt x="364" y="516"/>
                      </a:lnTo>
                      <a:lnTo>
                        <a:pt x="361" y="517"/>
                      </a:lnTo>
                      <a:lnTo>
                        <a:pt x="357" y="514"/>
                      </a:lnTo>
                      <a:lnTo>
                        <a:pt x="346" y="512"/>
                      </a:lnTo>
                      <a:lnTo>
                        <a:pt x="346" y="505"/>
                      </a:lnTo>
                      <a:lnTo>
                        <a:pt x="344" y="503"/>
                      </a:lnTo>
                      <a:lnTo>
                        <a:pt x="341" y="496"/>
                      </a:lnTo>
                      <a:lnTo>
                        <a:pt x="330" y="499"/>
                      </a:lnTo>
                      <a:lnTo>
                        <a:pt x="319" y="499"/>
                      </a:lnTo>
                      <a:lnTo>
                        <a:pt x="295" y="516"/>
                      </a:lnTo>
                      <a:lnTo>
                        <a:pt x="275" y="525"/>
                      </a:lnTo>
                      <a:lnTo>
                        <a:pt x="271" y="521"/>
                      </a:lnTo>
                      <a:lnTo>
                        <a:pt x="248" y="516"/>
                      </a:lnTo>
                      <a:lnTo>
                        <a:pt x="233" y="532"/>
                      </a:lnTo>
                      <a:lnTo>
                        <a:pt x="229" y="530"/>
                      </a:lnTo>
                      <a:lnTo>
                        <a:pt x="229" y="519"/>
                      </a:lnTo>
                      <a:lnTo>
                        <a:pt x="220" y="523"/>
                      </a:lnTo>
                      <a:lnTo>
                        <a:pt x="209" y="525"/>
                      </a:lnTo>
                      <a:lnTo>
                        <a:pt x="198" y="521"/>
                      </a:lnTo>
                      <a:lnTo>
                        <a:pt x="187" y="523"/>
                      </a:lnTo>
                      <a:lnTo>
                        <a:pt x="184" y="517"/>
                      </a:lnTo>
                      <a:lnTo>
                        <a:pt x="175" y="516"/>
                      </a:lnTo>
                      <a:lnTo>
                        <a:pt x="176" y="510"/>
                      </a:lnTo>
                      <a:lnTo>
                        <a:pt x="160" y="507"/>
                      </a:lnTo>
                      <a:lnTo>
                        <a:pt x="160" y="499"/>
                      </a:lnTo>
                      <a:lnTo>
                        <a:pt x="151" y="503"/>
                      </a:lnTo>
                      <a:lnTo>
                        <a:pt x="145" y="494"/>
                      </a:lnTo>
                      <a:lnTo>
                        <a:pt x="133" y="485"/>
                      </a:lnTo>
                      <a:lnTo>
                        <a:pt x="118" y="481"/>
                      </a:lnTo>
                      <a:lnTo>
                        <a:pt x="116" y="485"/>
                      </a:lnTo>
                      <a:lnTo>
                        <a:pt x="113" y="483"/>
                      </a:lnTo>
                      <a:lnTo>
                        <a:pt x="89" y="468"/>
                      </a:lnTo>
                      <a:lnTo>
                        <a:pt x="82" y="468"/>
                      </a:lnTo>
                      <a:lnTo>
                        <a:pt x="78" y="461"/>
                      </a:lnTo>
                      <a:lnTo>
                        <a:pt x="78" y="452"/>
                      </a:lnTo>
                      <a:lnTo>
                        <a:pt x="74" y="441"/>
                      </a:lnTo>
                      <a:lnTo>
                        <a:pt x="78" y="439"/>
                      </a:lnTo>
                      <a:lnTo>
                        <a:pt x="82" y="445"/>
                      </a:lnTo>
                      <a:lnTo>
                        <a:pt x="91" y="437"/>
                      </a:lnTo>
                      <a:lnTo>
                        <a:pt x="89" y="430"/>
                      </a:lnTo>
                      <a:lnTo>
                        <a:pt x="82" y="426"/>
                      </a:lnTo>
                      <a:lnTo>
                        <a:pt x="80" y="414"/>
                      </a:lnTo>
                      <a:lnTo>
                        <a:pt x="89" y="414"/>
                      </a:lnTo>
                      <a:lnTo>
                        <a:pt x="91" y="406"/>
                      </a:lnTo>
                      <a:lnTo>
                        <a:pt x="98" y="401"/>
                      </a:lnTo>
                      <a:lnTo>
                        <a:pt x="102" y="386"/>
                      </a:lnTo>
                      <a:lnTo>
                        <a:pt x="98" y="388"/>
                      </a:lnTo>
                      <a:lnTo>
                        <a:pt x="96" y="384"/>
                      </a:lnTo>
                      <a:lnTo>
                        <a:pt x="85" y="377"/>
                      </a:lnTo>
                      <a:lnTo>
                        <a:pt x="60" y="388"/>
                      </a:lnTo>
                      <a:lnTo>
                        <a:pt x="47" y="383"/>
                      </a:lnTo>
                      <a:lnTo>
                        <a:pt x="43" y="379"/>
                      </a:lnTo>
                      <a:lnTo>
                        <a:pt x="38" y="379"/>
                      </a:lnTo>
                      <a:lnTo>
                        <a:pt x="34" y="375"/>
                      </a:lnTo>
                      <a:lnTo>
                        <a:pt x="36" y="368"/>
                      </a:lnTo>
                      <a:lnTo>
                        <a:pt x="32" y="364"/>
                      </a:lnTo>
                      <a:lnTo>
                        <a:pt x="27" y="364"/>
                      </a:lnTo>
                      <a:lnTo>
                        <a:pt x="27" y="359"/>
                      </a:lnTo>
                      <a:lnTo>
                        <a:pt x="16" y="357"/>
                      </a:lnTo>
                      <a:lnTo>
                        <a:pt x="12" y="355"/>
                      </a:lnTo>
                      <a:lnTo>
                        <a:pt x="18" y="353"/>
                      </a:lnTo>
                      <a:lnTo>
                        <a:pt x="20" y="353"/>
                      </a:lnTo>
                      <a:lnTo>
                        <a:pt x="18" y="331"/>
                      </a:lnTo>
                      <a:lnTo>
                        <a:pt x="16" y="328"/>
                      </a:lnTo>
                      <a:lnTo>
                        <a:pt x="5" y="330"/>
                      </a:lnTo>
                      <a:lnTo>
                        <a:pt x="0" y="322"/>
                      </a:lnTo>
                      <a:lnTo>
                        <a:pt x="3" y="308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85" name=""/>
                <p:cNvSpPr/>
                <p:nvPr/>
              </p:nvSpPr>
              <p:spPr>
                <a:xfrm>
                  <a:off x="5938560" y="3135240"/>
                  <a:ext cx="1481400" cy="1030320"/>
                </a:xfrm>
                <a:custGeom>
                  <a:avLst/>
                  <a:gdLst/>
                  <a:ahLst/>
                  <a:rect l="l" t="t" r="r" b="b"/>
                  <a:pathLst>
                    <a:path w="933" h="649">
                      <a:moveTo>
                        <a:pt x="3" y="308"/>
                      </a:moveTo>
                      <a:lnTo>
                        <a:pt x="5" y="299"/>
                      </a:lnTo>
                      <a:lnTo>
                        <a:pt x="18" y="293"/>
                      </a:lnTo>
                      <a:lnTo>
                        <a:pt x="20" y="290"/>
                      </a:lnTo>
                      <a:lnTo>
                        <a:pt x="40" y="291"/>
                      </a:lnTo>
                      <a:lnTo>
                        <a:pt x="49" y="282"/>
                      </a:lnTo>
                      <a:lnTo>
                        <a:pt x="69" y="279"/>
                      </a:lnTo>
                      <a:lnTo>
                        <a:pt x="76" y="271"/>
                      </a:lnTo>
                      <a:lnTo>
                        <a:pt x="100" y="260"/>
                      </a:lnTo>
                      <a:lnTo>
                        <a:pt x="102" y="251"/>
                      </a:lnTo>
                      <a:lnTo>
                        <a:pt x="107" y="231"/>
                      </a:lnTo>
                      <a:lnTo>
                        <a:pt x="100" y="206"/>
                      </a:lnTo>
                      <a:lnTo>
                        <a:pt x="96" y="200"/>
                      </a:lnTo>
                      <a:lnTo>
                        <a:pt x="133" y="191"/>
                      </a:lnTo>
                      <a:lnTo>
                        <a:pt x="131" y="175"/>
                      </a:lnTo>
                      <a:lnTo>
                        <a:pt x="142" y="149"/>
                      </a:lnTo>
                      <a:lnTo>
                        <a:pt x="166" y="151"/>
                      </a:lnTo>
                      <a:lnTo>
                        <a:pt x="171" y="156"/>
                      </a:lnTo>
                      <a:lnTo>
                        <a:pt x="182" y="151"/>
                      </a:lnTo>
                      <a:lnTo>
                        <a:pt x="182" y="135"/>
                      </a:lnTo>
                      <a:lnTo>
                        <a:pt x="186" y="122"/>
                      </a:lnTo>
                      <a:lnTo>
                        <a:pt x="197" y="120"/>
                      </a:lnTo>
                      <a:lnTo>
                        <a:pt x="202" y="109"/>
                      </a:lnTo>
                      <a:lnTo>
                        <a:pt x="209" y="113"/>
                      </a:lnTo>
                      <a:lnTo>
                        <a:pt x="215" y="109"/>
                      </a:lnTo>
                      <a:lnTo>
                        <a:pt x="220" y="118"/>
                      </a:lnTo>
                      <a:lnTo>
                        <a:pt x="231" y="131"/>
                      </a:lnTo>
                      <a:lnTo>
                        <a:pt x="251" y="135"/>
                      </a:lnTo>
                      <a:lnTo>
                        <a:pt x="253" y="140"/>
                      </a:lnTo>
                      <a:lnTo>
                        <a:pt x="260" y="162"/>
                      </a:lnTo>
                      <a:lnTo>
                        <a:pt x="262" y="180"/>
                      </a:lnTo>
                      <a:lnTo>
                        <a:pt x="259" y="189"/>
                      </a:lnTo>
                      <a:lnTo>
                        <a:pt x="284" y="197"/>
                      </a:lnTo>
                      <a:lnTo>
                        <a:pt x="293" y="197"/>
                      </a:lnTo>
                      <a:lnTo>
                        <a:pt x="330" y="211"/>
                      </a:lnTo>
                      <a:lnTo>
                        <a:pt x="341" y="231"/>
                      </a:lnTo>
                      <a:lnTo>
                        <a:pt x="357" y="246"/>
                      </a:lnTo>
                      <a:lnTo>
                        <a:pt x="413" y="242"/>
                      </a:lnTo>
                      <a:lnTo>
                        <a:pt x="439" y="257"/>
                      </a:lnTo>
                      <a:lnTo>
                        <a:pt x="475" y="268"/>
                      </a:lnTo>
                      <a:lnTo>
                        <a:pt x="519" y="251"/>
                      </a:lnTo>
                      <a:lnTo>
                        <a:pt x="539" y="251"/>
                      </a:lnTo>
                      <a:lnTo>
                        <a:pt x="556" y="248"/>
                      </a:lnTo>
                      <a:lnTo>
                        <a:pt x="585" y="222"/>
                      </a:lnTo>
                      <a:lnTo>
                        <a:pt x="578" y="211"/>
                      </a:lnTo>
                      <a:lnTo>
                        <a:pt x="585" y="197"/>
                      </a:lnTo>
                      <a:lnTo>
                        <a:pt x="590" y="195"/>
                      </a:lnTo>
                      <a:lnTo>
                        <a:pt x="609" y="202"/>
                      </a:lnTo>
                      <a:lnTo>
                        <a:pt x="627" y="186"/>
                      </a:lnTo>
                      <a:lnTo>
                        <a:pt x="640" y="182"/>
                      </a:lnTo>
                      <a:lnTo>
                        <a:pt x="658" y="162"/>
                      </a:lnTo>
                      <a:lnTo>
                        <a:pt x="698" y="160"/>
                      </a:lnTo>
                      <a:lnTo>
                        <a:pt x="694" y="153"/>
                      </a:lnTo>
                      <a:lnTo>
                        <a:pt x="692" y="144"/>
                      </a:lnTo>
                      <a:lnTo>
                        <a:pt x="680" y="129"/>
                      </a:lnTo>
                      <a:lnTo>
                        <a:pt x="661" y="140"/>
                      </a:lnTo>
                      <a:lnTo>
                        <a:pt x="641" y="138"/>
                      </a:lnTo>
                      <a:lnTo>
                        <a:pt x="638" y="129"/>
                      </a:lnTo>
                      <a:lnTo>
                        <a:pt x="640" y="104"/>
                      </a:lnTo>
                      <a:lnTo>
                        <a:pt x="651" y="85"/>
                      </a:lnTo>
                      <a:lnTo>
                        <a:pt x="674" y="94"/>
                      </a:lnTo>
                      <a:lnTo>
                        <a:pt x="694" y="82"/>
                      </a:lnTo>
                      <a:lnTo>
                        <a:pt x="696" y="73"/>
                      </a:lnTo>
                      <a:lnTo>
                        <a:pt x="705" y="47"/>
                      </a:lnTo>
                      <a:lnTo>
                        <a:pt x="718" y="36"/>
                      </a:lnTo>
                      <a:lnTo>
                        <a:pt x="718" y="25"/>
                      </a:lnTo>
                      <a:lnTo>
                        <a:pt x="707" y="25"/>
                      </a:lnTo>
                      <a:lnTo>
                        <a:pt x="707" y="20"/>
                      </a:lnTo>
                      <a:lnTo>
                        <a:pt x="720" y="7"/>
                      </a:lnTo>
                      <a:lnTo>
                        <a:pt x="762" y="0"/>
                      </a:lnTo>
                      <a:lnTo>
                        <a:pt x="774" y="9"/>
                      </a:lnTo>
                      <a:lnTo>
                        <a:pt x="793" y="12"/>
                      </a:lnTo>
                      <a:lnTo>
                        <a:pt x="804" y="29"/>
                      </a:lnTo>
                      <a:lnTo>
                        <a:pt x="807" y="41"/>
                      </a:lnTo>
                      <a:lnTo>
                        <a:pt x="816" y="63"/>
                      </a:lnTo>
                      <a:lnTo>
                        <a:pt x="822" y="93"/>
                      </a:lnTo>
                      <a:lnTo>
                        <a:pt x="847" y="98"/>
                      </a:lnTo>
                      <a:lnTo>
                        <a:pt x="867" y="109"/>
                      </a:lnTo>
                      <a:lnTo>
                        <a:pt x="871" y="120"/>
                      </a:lnTo>
                      <a:lnTo>
                        <a:pt x="871" y="129"/>
                      </a:lnTo>
                      <a:lnTo>
                        <a:pt x="877" y="136"/>
                      </a:lnTo>
                      <a:lnTo>
                        <a:pt x="891" y="138"/>
                      </a:lnTo>
                      <a:lnTo>
                        <a:pt x="933" y="120"/>
                      </a:lnTo>
                      <a:lnTo>
                        <a:pt x="931" y="124"/>
                      </a:lnTo>
                      <a:lnTo>
                        <a:pt x="931" y="140"/>
                      </a:lnTo>
                      <a:lnTo>
                        <a:pt x="926" y="147"/>
                      </a:lnTo>
                      <a:lnTo>
                        <a:pt x="917" y="173"/>
                      </a:lnTo>
                      <a:lnTo>
                        <a:pt x="908" y="195"/>
                      </a:lnTo>
                      <a:lnTo>
                        <a:pt x="904" y="197"/>
                      </a:lnTo>
                      <a:lnTo>
                        <a:pt x="888" y="191"/>
                      </a:lnTo>
                      <a:lnTo>
                        <a:pt x="875" y="204"/>
                      </a:lnTo>
                      <a:lnTo>
                        <a:pt x="878" y="215"/>
                      </a:lnTo>
                      <a:lnTo>
                        <a:pt x="878" y="231"/>
                      </a:lnTo>
                      <a:lnTo>
                        <a:pt x="869" y="244"/>
                      </a:lnTo>
                      <a:lnTo>
                        <a:pt x="869" y="248"/>
                      </a:lnTo>
                      <a:lnTo>
                        <a:pt x="860" y="240"/>
                      </a:lnTo>
                      <a:lnTo>
                        <a:pt x="853" y="253"/>
                      </a:lnTo>
                      <a:lnTo>
                        <a:pt x="846" y="260"/>
                      </a:lnTo>
                      <a:lnTo>
                        <a:pt x="833" y="260"/>
                      </a:lnTo>
                      <a:lnTo>
                        <a:pt x="833" y="271"/>
                      </a:lnTo>
                      <a:lnTo>
                        <a:pt x="822" y="273"/>
                      </a:lnTo>
                      <a:lnTo>
                        <a:pt x="813" y="269"/>
                      </a:lnTo>
                      <a:lnTo>
                        <a:pt x="796" y="284"/>
                      </a:lnTo>
                      <a:lnTo>
                        <a:pt x="782" y="291"/>
                      </a:lnTo>
                      <a:lnTo>
                        <a:pt x="774" y="302"/>
                      </a:lnTo>
                      <a:lnTo>
                        <a:pt x="758" y="306"/>
                      </a:lnTo>
                      <a:lnTo>
                        <a:pt x="727" y="326"/>
                      </a:lnTo>
                      <a:lnTo>
                        <a:pt x="725" y="324"/>
                      </a:lnTo>
                      <a:lnTo>
                        <a:pt x="733" y="321"/>
                      </a:lnTo>
                      <a:lnTo>
                        <a:pt x="733" y="313"/>
                      </a:lnTo>
                      <a:lnTo>
                        <a:pt x="727" y="310"/>
                      </a:lnTo>
                      <a:lnTo>
                        <a:pt x="742" y="291"/>
                      </a:lnTo>
                      <a:lnTo>
                        <a:pt x="736" y="280"/>
                      </a:lnTo>
                      <a:lnTo>
                        <a:pt x="725" y="282"/>
                      </a:lnTo>
                      <a:lnTo>
                        <a:pt x="714" y="297"/>
                      </a:lnTo>
                      <a:lnTo>
                        <a:pt x="700" y="306"/>
                      </a:lnTo>
                      <a:lnTo>
                        <a:pt x="694" y="315"/>
                      </a:lnTo>
                      <a:lnTo>
                        <a:pt x="685" y="319"/>
                      </a:lnTo>
                      <a:lnTo>
                        <a:pt x="676" y="317"/>
                      </a:lnTo>
                      <a:lnTo>
                        <a:pt x="672" y="326"/>
                      </a:lnTo>
                      <a:lnTo>
                        <a:pt x="671" y="330"/>
                      </a:lnTo>
                      <a:lnTo>
                        <a:pt x="678" y="337"/>
                      </a:lnTo>
                      <a:lnTo>
                        <a:pt x="689" y="344"/>
                      </a:lnTo>
                      <a:lnTo>
                        <a:pt x="692" y="353"/>
                      </a:lnTo>
                      <a:lnTo>
                        <a:pt x="700" y="357"/>
                      </a:lnTo>
                      <a:lnTo>
                        <a:pt x="720" y="344"/>
                      </a:lnTo>
                      <a:lnTo>
                        <a:pt x="731" y="352"/>
                      </a:lnTo>
                      <a:lnTo>
                        <a:pt x="747" y="353"/>
                      </a:lnTo>
                      <a:lnTo>
                        <a:pt x="744" y="362"/>
                      </a:lnTo>
                      <a:lnTo>
                        <a:pt x="740" y="359"/>
                      </a:lnTo>
                      <a:lnTo>
                        <a:pt x="736" y="359"/>
                      </a:lnTo>
                      <a:lnTo>
                        <a:pt x="733" y="364"/>
                      </a:lnTo>
                      <a:lnTo>
                        <a:pt x="720" y="366"/>
                      </a:lnTo>
                      <a:lnTo>
                        <a:pt x="722" y="370"/>
                      </a:lnTo>
                      <a:lnTo>
                        <a:pt x="718" y="377"/>
                      </a:lnTo>
                      <a:lnTo>
                        <a:pt x="711" y="373"/>
                      </a:lnTo>
                      <a:lnTo>
                        <a:pt x="709" y="381"/>
                      </a:lnTo>
                      <a:lnTo>
                        <a:pt x="702" y="386"/>
                      </a:lnTo>
                      <a:lnTo>
                        <a:pt x="694" y="399"/>
                      </a:lnTo>
                      <a:lnTo>
                        <a:pt x="711" y="408"/>
                      </a:lnTo>
                      <a:lnTo>
                        <a:pt x="722" y="439"/>
                      </a:lnTo>
                      <a:lnTo>
                        <a:pt x="736" y="455"/>
                      </a:lnTo>
                      <a:lnTo>
                        <a:pt x="716" y="450"/>
                      </a:lnTo>
                      <a:lnTo>
                        <a:pt x="709" y="452"/>
                      </a:lnTo>
                      <a:lnTo>
                        <a:pt x="716" y="452"/>
                      </a:lnTo>
                      <a:lnTo>
                        <a:pt x="725" y="457"/>
                      </a:lnTo>
                      <a:lnTo>
                        <a:pt x="736" y="470"/>
                      </a:lnTo>
                      <a:lnTo>
                        <a:pt x="711" y="485"/>
                      </a:lnTo>
                      <a:lnTo>
                        <a:pt x="725" y="481"/>
                      </a:lnTo>
                      <a:lnTo>
                        <a:pt x="738" y="488"/>
                      </a:lnTo>
                      <a:lnTo>
                        <a:pt x="729" y="496"/>
                      </a:lnTo>
                      <a:lnTo>
                        <a:pt x="734" y="492"/>
                      </a:lnTo>
                      <a:lnTo>
                        <a:pt x="734" y="496"/>
                      </a:lnTo>
                      <a:lnTo>
                        <a:pt x="734" y="499"/>
                      </a:lnTo>
                      <a:lnTo>
                        <a:pt x="729" y="501"/>
                      </a:lnTo>
                      <a:lnTo>
                        <a:pt x="731" y="505"/>
                      </a:lnTo>
                      <a:lnTo>
                        <a:pt x="727" y="517"/>
                      </a:lnTo>
                      <a:lnTo>
                        <a:pt x="723" y="516"/>
                      </a:lnTo>
                      <a:lnTo>
                        <a:pt x="705" y="547"/>
                      </a:lnTo>
                      <a:lnTo>
                        <a:pt x="705" y="541"/>
                      </a:lnTo>
                      <a:lnTo>
                        <a:pt x="700" y="545"/>
                      </a:lnTo>
                      <a:lnTo>
                        <a:pt x="702" y="550"/>
                      </a:lnTo>
                      <a:lnTo>
                        <a:pt x="698" y="565"/>
                      </a:lnTo>
                      <a:lnTo>
                        <a:pt x="694" y="563"/>
                      </a:lnTo>
                      <a:lnTo>
                        <a:pt x="685" y="578"/>
                      </a:lnTo>
                      <a:lnTo>
                        <a:pt x="676" y="579"/>
                      </a:lnTo>
                      <a:lnTo>
                        <a:pt x="676" y="585"/>
                      </a:lnTo>
                      <a:lnTo>
                        <a:pt x="671" y="592"/>
                      </a:lnTo>
                      <a:lnTo>
                        <a:pt x="671" y="590"/>
                      </a:lnTo>
                      <a:lnTo>
                        <a:pt x="669" y="592"/>
                      </a:lnTo>
                      <a:lnTo>
                        <a:pt x="661" y="596"/>
                      </a:lnTo>
                      <a:lnTo>
                        <a:pt x="651" y="605"/>
                      </a:lnTo>
                      <a:lnTo>
                        <a:pt x="638" y="609"/>
                      </a:lnTo>
                      <a:lnTo>
                        <a:pt x="632" y="607"/>
                      </a:lnTo>
                      <a:lnTo>
                        <a:pt x="627" y="610"/>
                      </a:lnTo>
                      <a:lnTo>
                        <a:pt x="627" y="609"/>
                      </a:lnTo>
                      <a:lnTo>
                        <a:pt x="625" y="612"/>
                      </a:lnTo>
                      <a:lnTo>
                        <a:pt x="620" y="612"/>
                      </a:lnTo>
                      <a:lnTo>
                        <a:pt x="623" y="614"/>
                      </a:lnTo>
                      <a:lnTo>
                        <a:pt x="625" y="612"/>
                      </a:lnTo>
                      <a:lnTo>
                        <a:pt x="620" y="612"/>
                      </a:lnTo>
                      <a:lnTo>
                        <a:pt x="620" y="614"/>
                      </a:lnTo>
                      <a:lnTo>
                        <a:pt x="616" y="616"/>
                      </a:lnTo>
                      <a:lnTo>
                        <a:pt x="609" y="607"/>
                      </a:lnTo>
                      <a:lnTo>
                        <a:pt x="609" y="616"/>
                      </a:lnTo>
                      <a:lnTo>
                        <a:pt x="601" y="610"/>
                      </a:lnTo>
                      <a:lnTo>
                        <a:pt x="599" y="623"/>
                      </a:lnTo>
                      <a:lnTo>
                        <a:pt x="561" y="631"/>
                      </a:lnTo>
                      <a:lnTo>
                        <a:pt x="558" y="638"/>
                      </a:lnTo>
                      <a:lnTo>
                        <a:pt x="561" y="647"/>
                      </a:lnTo>
                      <a:lnTo>
                        <a:pt x="556" y="649"/>
                      </a:lnTo>
                      <a:lnTo>
                        <a:pt x="548" y="638"/>
                      </a:lnTo>
                      <a:lnTo>
                        <a:pt x="548" y="629"/>
                      </a:lnTo>
                      <a:lnTo>
                        <a:pt x="541" y="631"/>
                      </a:lnTo>
                      <a:lnTo>
                        <a:pt x="532" y="625"/>
                      </a:lnTo>
                      <a:lnTo>
                        <a:pt x="528" y="631"/>
                      </a:lnTo>
                      <a:lnTo>
                        <a:pt x="527" y="627"/>
                      </a:lnTo>
                      <a:lnTo>
                        <a:pt x="523" y="631"/>
                      </a:lnTo>
                      <a:lnTo>
                        <a:pt x="514" y="629"/>
                      </a:lnTo>
                      <a:lnTo>
                        <a:pt x="506" y="623"/>
                      </a:lnTo>
                      <a:lnTo>
                        <a:pt x="501" y="609"/>
                      </a:lnTo>
                      <a:lnTo>
                        <a:pt x="481" y="601"/>
                      </a:lnTo>
                      <a:lnTo>
                        <a:pt x="461" y="612"/>
                      </a:lnTo>
                      <a:lnTo>
                        <a:pt x="454" y="609"/>
                      </a:lnTo>
                      <a:lnTo>
                        <a:pt x="448" y="612"/>
                      </a:lnTo>
                      <a:lnTo>
                        <a:pt x="439" y="609"/>
                      </a:lnTo>
                      <a:lnTo>
                        <a:pt x="437" y="614"/>
                      </a:lnTo>
                      <a:lnTo>
                        <a:pt x="430" y="612"/>
                      </a:lnTo>
                      <a:lnTo>
                        <a:pt x="426" y="614"/>
                      </a:lnTo>
                      <a:lnTo>
                        <a:pt x="426" y="632"/>
                      </a:lnTo>
                      <a:lnTo>
                        <a:pt x="421" y="634"/>
                      </a:lnTo>
                      <a:lnTo>
                        <a:pt x="419" y="627"/>
                      </a:lnTo>
                      <a:lnTo>
                        <a:pt x="415" y="623"/>
                      </a:lnTo>
                      <a:lnTo>
                        <a:pt x="406" y="629"/>
                      </a:lnTo>
                      <a:lnTo>
                        <a:pt x="401" y="620"/>
                      </a:lnTo>
                      <a:lnTo>
                        <a:pt x="392" y="618"/>
                      </a:lnTo>
                      <a:lnTo>
                        <a:pt x="395" y="605"/>
                      </a:lnTo>
                      <a:lnTo>
                        <a:pt x="386" y="600"/>
                      </a:lnTo>
                      <a:lnTo>
                        <a:pt x="384" y="587"/>
                      </a:lnTo>
                      <a:lnTo>
                        <a:pt x="377" y="587"/>
                      </a:lnTo>
                      <a:lnTo>
                        <a:pt x="364" y="592"/>
                      </a:lnTo>
                      <a:lnTo>
                        <a:pt x="370" y="570"/>
                      </a:lnTo>
                      <a:lnTo>
                        <a:pt x="382" y="554"/>
                      </a:lnTo>
                      <a:lnTo>
                        <a:pt x="382" y="543"/>
                      </a:lnTo>
                      <a:lnTo>
                        <a:pt x="381" y="528"/>
                      </a:lnTo>
                      <a:lnTo>
                        <a:pt x="375" y="528"/>
                      </a:lnTo>
                      <a:lnTo>
                        <a:pt x="370" y="517"/>
                      </a:lnTo>
                      <a:lnTo>
                        <a:pt x="364" y="516"/>
                      </a:lnTo>
                      <a:lnTo>
                        <a:pt x="361" y="517"/>
                      </a:lnTo>
                      <a:lnTo>
                        <a:pt x="357" y="514"/>
                      </a:lnTo>
                      <a:lnTo>
                        <a:pt x="346" y="512"/>
                      </a:lnTo>
                      <a:lnTo>
                        <a:pt x="346" y="505"/>
                      </a:lnTo>
                      <a:lnTo>
                        <a:pt x="344" y="503"/>
                      </a:lnTo>
                      <a:lnTo>
                        <a:pt x="341" y="496"/>
                      </a:lnTo>
                      <a:lnTo>
                        <a:pt x="330" y="499"/>
                      </a:lnTo>
                      <a:lnTo>
                        <a:pt x="319" y="499"/>
                      </a:lnTo>
                      <a:lnTo>
                        <a:pt x="295" y="516"/>
                      </a:lnTo>
                      <a:lnTo>
                        <a:pt x="275" y="525"/>
                      </a:lnTo>
                      <a:lnTo>
                        <a:pt x="271" y="521"/>
                      </a:lnTo>
                      <a:lnTo>
                        <a:pt x="248" y="516"/>
                      </a:lnTo>
                      <a:lnTo>
                        <a:pt x="233" y="532"/>
                      </a:lnTo>
                      <a:lnTo>
                        <a:pt x="229" y="530"/>
                      </a:lnTo>
                      <a:lnTo>
                        <a:pt x="229" y="519"/>
                      </a:lnTo>
                      <a:lnTo>
                        <a:pt x="220" y="523"/>
                      </a:lnTo>
                      <a:lnTo>
                        <a:pt x="209" y="525"/>
                      </a:lnTo>
                      <a:lnTo>
                        <a:pt x="198" y="521"/>
                      </a:lnTo>
                      <a:lnTo>
                        <a:pt x="187" y="523"/>
                      </a:lnTo>
                      <a:lnTo>
                        <a:pt x="184" y="517"/>
                      </a:lnTo>
                      <a:lnTo>
                        <a:pt x="175" y="516"/>
                      </a:lnTo>
                      <a:lnTo>
                        <a:pt x="176" y="510"/>
                      </a:lnTo>
                      <a:lnTo>
                        <a:pt x="160" y="507"/>
                      </a:lnTo>
                      <a:lnTo>
                        <a:pt x="160" y="499"/>
                      </a:lnTo>
                      <a:lnTo>
                        <a:pt x="151" y="503"/>
                      </a:lnTo>
                      <a:lnTo>
                        <a:pt x="145" y="494"/>
                      </a:lnTo>
                      <a:lnTo>
                        <a:pt x="133" y="485"/>
                      </a:lnTo>
                      <a:lnTo>
                        <a:pt x="118" y="481"/>
                      </a:lnTo>
                      <a:lnTo>
                        <a:pt x="116" y="485"/>
                      </a:lnTo>
                      <a:lnTo>
                        <a:pt x="113" y="483"/>
                      </a:lnTo>
                      <a:lnTo>
                        <a:pt x="89" y="468"/>
                      </a:lnTo>
                      <a:lnTo>
                        <a:pt x="82" y="468"/>
                      </a:lnTo>
                      <a:lnTo>
                        <a:pt x="78" y="461"/>
                      </a:lnTo>
                      <a:lnTo>
                        <a:pt x="78" y="452"/>
                      </a:lnTo>
                      <a:lnTo>
                        <a:pt x="74" y="441"/>
                      </a:lnTo>
                      <a:lnTo>
                        <a:pt x="78" y="439"/>
                      </a:lnTo>
                      <a:lnTo>
                        <a:pt x="82" y="445"/>
                      </a:lnTo>
                      <a:lnTo>
                        <a:pt x="91" y="437"/>
                      </a:lnTo>
                      <a:lnTo>
                        <a:pt x="89" y="430"/>
                      </a:lnTo>
                      <a:lnTo>
                        <a:pt x="82" y="426"/>
                      </a:lnTo>
                      <a:lnTo>
                        <a:pt x="80" y="414"/>
                      </a:lnTo>
                      <a:lnTo>
                        <a:pt x="89" y="414"/>
                      </a:lnTo>
                      <a:lnTo>
                        <a:pt x="91" y="406"/>
                      </a:lnTo>
                      <a:lnTo>
                        <a:pt x="98" y="401"/>
                      </a:lnTo>
                      <a:lnTo>
                        <a:pt x="102" y="386"/>
                      </a:lnTo>
                      <a:lnTo>
                        <a:pt x="98" y="388"/>
                      </a:lnTo>
                      <a:lnTo>
                        <a:pt x="96" y="384"/>
                      </a:lnTo>
                      <a:lnTo>
                        <a:pt x="85" y="377"/>
                      </a:lnTo>
                      <a:lnTo>
                        <a:pt x="60" y="388"/>
                      </a:lnTo>
                      <a:lnTo>
                        <a:pt x="47" y="383"/>
                      </a:lnTo>
                      <a:lnTo>
                        <a:pt x="43" y="379"/>
                      </a:lnTo>
                      <a:lnTo>
                        <a:pt x="38" y="379"/>
                      </a:lnTo>
                      <a:lnTo>
                        <a:pt x="34" y="375"/>
                      </a:lnTo>
                      <a:lnTo>
                        <a:pt x="36" y="368"/>
                      </a:lnTo>
                      <a:lnTo>
                        <a:pt x="32" y="364"/>
                      </a:lnTo>
                      <a:lnTo>
                        <a:pt x="27" y="364"/>
                      </a:lnTo>
                      <a:lnTo>
                        <a:pt x="27" y="359"/>
                      </a:lnTo>
                      <a:lnTo>
                        <a:pt x="16" y="357"/>
                      </a:lnTo>
                      <a:lnTo>
                        <a:pt x="12" y="355"/>
                      </a:lnTo>
                      <a:lnTo>
                        <a:pt x="18" y="353"/>
                      </a:lnTo>
                      <a:lnTo>
                        <a:pt x="20" y="353"/>
                      </a:lnTo>
                      <a:lnTo>
                        <a:pt x="18" y="331"/>
                      </a:lnTo>
                      <a:lnTo>
                        <a:pt x="16" y="328"/>
                      </a:lnTo>
                      <a:lnTo>
                        <a:pt x="5" y="330"/>
                      </a:lnTo>
                      <a:lnTo>
                        <a:pt x="0" y="322"/>
                      </a:lnTo>
                      <a:lnTo>
                        <a:pt x="3" y="308"/>
                      </a:lnTo>
                      <a:lnTo>
                        <a:pt x="3" y="308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86" name=""/>
                <p:cNvSpPr/>
                <p:nvPr/>
              </p:nvSpPr>
              <p:spPr>
                <a:xfrm>
                  <a:off x="6786360" y="4170240"/>
                  <a:ext cx="57240" cy="47520"/>
                </a:xfrm>
                <a:custGeom>
                  <a:avLst/>
                  <a:gdLst/>
                  <a:ahLst/>
                  <a:rect l="l" t="t" r="r" b="b"/>
                  <a:pathLst>
                    <a:path w="36" h="30">
                      <a:moveTo>
                        <a:pt x="27" y="0"/>
                      </a:moveTo>
                      <a:lnTo>
                        <a:pt x="34" y="2"/>
                      </a:lnTo>
                      <a:lnTo>
                        <a:pt x="36" y="8"/>
                      </a:lnTo>
                      <a:lnTo>
                        <a:pt x="27" y="20"/>
                      </a:lnTo>
                      <a:lnTo>
                        <a:pt x="16" y="30"/>
                      </a:lnTo>
                      <a:lnTo>
                        <a:pt x="3" y="26"/>
                      </a:lnTo>
                      <a:lnTo>
                        <a:pt x="0" y="13"/>
                      </a:lnTo>
                      <a:lnTo>
                        <a:pt x="13" y="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" bIns="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87" name=""/>
                <p:cNvSpPr/>
                <p:nvPr/>
              </p:nvSpPr>
              <p:spPr>
                <a:xfrm>
                  <a:off x="6786360" y="4170240"/>
                  <a:ext cx="57240" cy="47520"/>
                </a:xfrm>
                <a:custGeom>
                  <a:avLst/>
                  <a:gdLst/>
                  <a:ahLst/>
                  <a:rect l="l" t="t" r="r" b="b"/>
                  <a:pathLst>
                    <a:path w="36" h="30">
                      <a:moveTo>
                        <a:pt x="27" y="0"/>
                      </a:moveTo>
                      <a:lnTo>
                        <a:pt x="34" y="2"/>
                      </a:lnTo>
                      <a:lnTo>
                        <a:pt x="36" y="8"/>
                      </a:lnTo>
                      <a:lnTo>
                        <a:pt x="27" y="20"/>
                      </a:lnTo>
                      <a:lnTo>
                        <a:pt x="16" y="30"/>
                      </a:lnTo>
                      <a:lnTo>
                        <a:pt x="3" y="26"/>
                      </a:lnTo>
                      <a:lnTo>
                        <a:pt x="0" y="13"/>
                      </a:lnTo>
                      <a:lnTo>
                        <a:pt x="13" y="2"/>
                      </a:lnTo>
                      <a:lnTo>
                        <a:pt x="27" y="0"/>
                      </a:lnTo>
                      <a:lnTo>
                        <a:pt x="27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" bIns="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88" name=""/>
                <p:cNvSpPr/>
                <p:nvPr/>
              </p:nvSpPr>
              <p:spPr>
                <a:xfrm>
                  <a:off x="7061040" y="4035240"/>
                  <a:ext cx="42840" cy="88920"/>
                </a:xfrm>
                <a:custGeom>
                  <a:avLst/>
                  <a:gdLst/>
                  <a:ahLst/>
                  <a:rect l="l" t="t" r="r" b="b"/>
                  <a:pathLst>
                    <a:path w="27" h="56">
                      <a:moveTo>
                        <a:pt x="22" y="0"/>
                      </a:moveTo>
                      <a:lnTo>
                        <a:pt x="27" y="3"/>
                      </a:lnTo>
                      <a:lnTo>
                        <a:pt x="27" y="11"/>
                      </a:lnTo>
                      <a:lnTo>
                        <a:pt x="13" y="56"/>
                      </a:lnTo>
                      <a:lnTo>
                        <a:pt x="2" y="42"/>
                      </a:lnTo>
                      <a:lnTo>
                        <a:pt x="0" y="29"/>
                      </a:lnTo>
                      <a:lnTo>
                        <a:pt x="15" y="3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2120" bIns="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89" name=""/>
                <p:cNvSpPr/>
                <p:nvPr/>
              </p:nvSpPr>
              <p:spPr>
                <a:xfrm>
                  <a:off x="7061040" y="4035240"/>
                  <a:ext cx="42840" cy="88920"/>
                </a:xfrm>
                <a:custGeom>
                  <a:avLst/>
                  <a:gdLst/>
                  <a:ahLst/>
                  <a:rect l="l" t="t" r="r" b="b"/>
                  <a:pathLst>
                    <a:path w="27" h="56">
                      <a:moveTo>
                        <a:pt x="22" y="0"/>
                      </a:moveTo>
                      <a:lnTo>
                        <a:pt x="27" y="3"/>
                      </a:lnTo>
                      <a:lnTo>
                        <a:pt x="27" y="11"/>
                      </a:lnTo>
                      <a:lnTo>
                        <a:pt x="13" y="56"/>
                      </a:lnTo>
                      <a:lnTo>
                        <a:pt x="2" y="42"/>
                      </a:lnTo>
                      <a:lnTo>
                        <a:pt x="0" y="29"/>
                      </a:lnTo>
                      <a:lnTo>
                        <a:pt x="15" y="3"/>
                      </a:lnTo>
                      <a:lnTo>
                        <a:pt x="22" y="0"/>
                      </a:lnTo>
                      <a:lnTo>
                        <a:pt x="22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2120" bIns="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90" name=""/>
                <p:cNvSpPr/>
                <p:nvPr/>
              </p:nvSpPr>
              <p:spPr>
                <a:xfrm>
                  <a:off x="6910200" y="4113000"/>
                  <a:ext cx="6480" cy="3240"/>
                </a:xfrm>
                <a:custGeom>
                  <a:avLst/>
                  <a:gdLst/>
                  <a:ahLst/>
                  <a:rect l="l" t="t" r="r" b="b"/>
                  <a:pathLst>
                    <a:path w="4" h="2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91" name=""/>
                <p:cNvSpPr/>
                <p:nvPr/>
              </p:nvSpPr>
              <p:spPr>
                <a:xfrm>
                  <a:off x="6910200" y="4113000"/>
                  <a:ext cx="6480" cy="3240"/>
                </a:xfrm>
                <a:custGeom>
                  <a:avLst/>
                  <a:gdLst/>
                  <a:ahLst/>
                  <a:rect l="l" t="t" r="r" b="b"/>
                  <a:pathLst>
                    <a:path w="4" h="2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92" name=""/>
                <p:cNvSpPr/>
                <p:nvPr/>
              </p:nvSpPr>
              <p:spPr>
                <a:xfrm>
                  <a:off x="7542000" y="3432240"/>
                  <a:ext cx="147600" cy="133200"/>
                </a:xfrm>
                <a:custGeom>
                  <a:avLst/>
                  <a:gdLst/>
                  <a:ahLst/>
                  <a:rect l="l" t="t" r="r" b="b"/>
                  <a:pathLst>
                    <a:path w="93" h="84">
                      <a:moveTo>
                        <a:pt x="80" y="30"/>
                      </a:moveTo>
                      <a:lnTo>
                        <a:pt x="85" y="26"/>
                      </a:lnTo>
                      <a:lnTo>
                        <a:pt x="82" y="35"/>
                      </a:lnTo>
                      <a:lnTo>
                        <a:pt x="85" y="44"/>
                      </a:lnTo>
                      <a:lnTo>
                        <a:pt x="93" y="44"/>
                      </a:lnTo>
                      <a:lnTo>
                        <a:pt x="91" y="46"/>
                      </a:lnTo>
                      <a:lnTo>
                        <a:pt x="62" y="57"/>
                      </a:lnTo>
                      <a:lnTo>
                        <a:pt x="53" y="73"/>
                      </a:lnTo>
                      <a:lnTo>
                        <a:pt x="33" y="62"/>
                      </a:lnTo>
                      <a:lnTo>
                        <a:pt x="22" y="64"/>
                      </a:lnTo>
                      <a:lnTo>
                        <a:pt x="11" y="64"/>
                      </a:lnTo>
                      <a:lnTo>
                        <a:pt x="9" y="66"/>
                      </a:lnTo>
                      <a:lnTo>
                        <a:pt x="9" y="70"/>
                      </a:lnTo>
                      <a:lnTo>
                        <a:pt x="20" y="77"/>
                      </a:lnTo>
                      <a:lnTo>
                        <a:pt x="3" y="84"/>
                      </a:lnTo>
                      <a:lnTo>
                        <a:pt x="5" y="73"/>
                      </a:lnTo>
                      <a:lnTo>
                        <a:pt x="0" y="68"/>
                      </a:lnTo>
                      <a:lnTo>
                        <a:pt x="2" y="62"/>
                      </a:lnTo>
                      <a:lnTo>
                        <a:pt x="9" y="53"/>
                      </a:lnTo>
                      <a:lnTo>
                        <a:pt x="9" y="46"/>
                      </a:lnTo>
                      <a:lnTo>
                        <a:pt x="23" y="48"/>
                      </a:lnTo>
                      <a:lnTo>
                        <a:pt x="25" y="44"/>
                      </a:lnTo>
                      <a:lnTo>
                        <a:pt x="25" y="37"/>
                      </a:lnTo>
                      <a:lnTo>
                        <a:pt x="29" y="30"/>
                      </a:lnTo>
                      <a:lnTo>
                        <a:pt x="31" y="15"/>
                      </a:lnTo>
                      <a:lnTo>
                        <a:pt x="29" y="4"/>
                      </a:lnTo>
                      <a:lnTo>
                        <a:pt x="31" y="0"/>
                      </a:lnTo>
                      <a:lnTo>
                        <a:pt x="54" y="26"/>
                      </a:lnTo>
                      <a:lnTo>
                        <a:pt x="73" y="33"/>
                      </a:lnTo>
                      <a:lnTo>
                        <a:pt x="80" y="3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93" name=""/>
                <p:cNvSpPr/>
                <p:nvPr/>
              </p:nvSpPr>
              <p:spPr>
                <a:xfrm>
                  <a:off x="7542000" y="3432240"/>
                  <a:ext cx="147600" cy="133200"/>
                </a:xfrm>
                <a:custGeom>
                  <a:avLst/>
                  <a:gdLst/>
                  <a:ahLst/>
                  <a:rect l="l" t="t" r="r" b="b"/>
                  <a:pathLst>
                    <a:path w="93" h="84">
                      <a:moveTo>
                        <a:pt x="80" y="30"/>
                      </a:moveTo>
                      <a:lnTo>
                        <a:pt x="85" y="26"/>
                      </a:lnTo>
                      <a:lnTo>
                        <a:pt x="82" y="35"/>
                      </a:lnTo>
                      <a:lnTo>
                        <a:pt x="85" y="44"/>
                      </a:lnTo>
                      <a:lnTo>
                        <a:pt x="93" y="44"/>
                      </a:lnTo>
                      <a:lnTo>
                        <a:pt x="91" y="46"/>
                      </a:lnTo>
                      <a:lnTo>
                        <a:pt x="62" y="57"/>
                      </a:lnTo>
                      <a:lnTo>
                        <a:pt x="53" y="73"/>
                      </a:lnTo>
                      <a:lnTo>
                        <a:pt x="33" y="62"/>
                      </a:lnTo>
                      <a:lnTo>
                        <a:pt x="22" y="64"/>
                      </a:lnTo>
                      <a:lnTo>
                        <a:pt x="11" y="64"/>
                      </a:lnTo>
                      <a:lnTo>
                        <a:pt x="9" y="66"/>
                      </a:lnTo>
                      <a:lnTo>
                        <a:pt x="9" y="70"/>
                      </a:lnTo>
                      <a:lnTo>
                        <a:pt x="20" y="77"/>
                      </a:lnTo>
                      <a:lnTo>
                        <a:pt x="3" y="84"/>
                      </a:lnTo>
                      <a:lnTo>
                        <a:pt x="5" y="73"/>
                      </a:lnTo>
                      <a:lnTo>
                        <a:pt x="0" y="68"/>
                      </a:lnTo>
                      <a:lnTo>
                        <a:pt x="2" y="62"/>
                      </a:lnTo>
                      <a:lnTo>
                        <a:pt x="9" y="53"/>
                      </a:lnTo>
                      <a:lnTo>
                        <a:pt x="9" y="46"/>
                      </a:lnTo>
                      <a:lnTo>
                        <a:pt x="23" y="48"/>
                      </a:lnTo>
                      <a:lnTo>
                        <a:pt x="25" y="44"/>
                      </a:lnTo>
                      <a:lnTo>
                        <a:pt x="25" y="37"/>
                      </a:lnTo>
                      <a:lnTo>
                        <a:pt x="29" y="30"/>
                      </a:lnTo>
                      <a:lnTo>
                        <a:pt x="31" y="15"/>
                      </a:lnTo>
                      <a:lnTo>
                        <a:pt x="29" y="4"/>
                      </a:lnTo>
                      <a:lnTo>
                        <a:pt x="31" y="0"/>
                      </a:lnTo>
                      <a:lnTo>
                        <a:pt x="54" y="26"/>
                      </a:lnTo>
                      <a:lnTo>
                        <a:pt x="73" y="33"/>
                      </a:lnTo>
                      <a:lnTo>
                        <a:pt x="80" y="30"/>
                      </a:lnTo>
                      <a:lnTo>
                        <a:pt x="80" y="3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94" name=""/>
                <p:cNvSpPr/>
                <p:nvPr/>
              </p:nvSpPr>
              <p:spPr>
                <a:xfrm>
                  <a:off x="7286400" y="3948120"/>
                  <a:ext cx="6480" cy="6120"/>
                </a:xfrm>
                <a:custGeom>
                  <a:avLst/>
                  <a:gdLst/>
                  <a:ahLst/>
                  <a:rect l="l" t="t" r="r" b="b"/>
                  <a:pathLst>
                    <a:path w="4" h="4">
                      <a:moveTo>
                        <a:pt x="0" y="2"/>
                      </a:move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95" name=""/>
                <p:cNvSpPr/>
                <p:nvPr/>
              </p:nvSpPr>
              <p:spPr>
                <a:xfrm>
                  <a:off x="7286400" y="3948120"/>
                  <a:ext cx="6480" cy="6120"/>
                </a:xfrm>
                <a:custGeom>
                  <a:avLst/>
                  <a:gdLst/>
                  <a:ahLst/>
                  <a:rect l="l" t="t" r="r" b="b"/>
                  <a:pathLst>
                    <a:path w="4" h="4">
                      <a:moveTo>
                        <a:pt x="0" y="2"/>
                      </a:move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96" name=""/>
                <p:cNvSpPr/>
                <p:nvPr/>
              </p:nvSpPr>
              <p:spPr>
                <a:xfrm>
                  <a:off x="7250040" y="3990960"/>
                  <a:ext cx="7920" cy="20520"/>
                </a:xfrm>
                <a:custGeom>
                  <a:avLst/>
                  <a:gdLst/>
                  <a:ahLst/>
                  <a:rect l="l" t="t" r="r" b="b"/>
                  <a:pathLst>
                    <a:path w="5" h="13">
                      <a:moveTo>
                        <a:pt x="0" y="8"/>
                      </a:moveTo>
                      <a:lnTo>
                        <a:pt x="5" y="0"/>
                      </a:lnTo>
                      <a:lnTo>
                        <a:pt x="0" y="13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97" name=""/>
                <p:cNvSpPr/>
                <p:nvPr/>
              </p:nvSpPr>
              <p:spPr>
                <a:xfrm>
                  <a:off x="7250040" y="3990960"/>
                  <a:ext cx="7920" cy="20520"/>
                </a:xfrm>
                <a:custGeom>
                  <a:avLst/>
                  <a:gdLst/>
                  <a:ahLst/>
                  <a:rect l="l" t="t" r="r" b="b"/>
                  <a:pathLst>
                    <a:path w="5" h="13">
                      <a:moveTo>
                        <a:pt x="0" y="8"/>
                      </a:moveTo>
                      <a:lnTo>
                        <a:pt x="5" y="0"/>
                      </a:lnTo>
                      <a:lnTo>
                        <a:pt x="0" y="13"/>
                      </a:lnTo>
                      <a:lnTo>
                        <a:pt x="0" y="8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98" name=""/>
                <p:cNvSpPr/>
                <p:nvPr/>
              </p:nvSpPr>
              <p:spPr>
                <a:xfrm>
                  <a:off x="7151400" y="4057560"/>
                  <a:ext cx="1800" cy="3240"/>
                </a:xfrm>
                <a:custGeom>
                  <a:avLst/>
                  <a:gdLst/>
                  <a:ahLst/>
                  <a:rect l="l" t="t" r="r" b="b"/>
                  <a:pathLst>
                    <a:path w="1" h="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99" name=""/>
                <p:cNvSpPr/>
                <p:nvPr/>
              </p:nvSpPr>
              <p:spPr>
                <a:xfrm>
                  <a:off x="7151400" y="4057560"/>
                  <a:ext cx="1800" cy="3240"/>
                </a:xfrm>
                <a:custGeom>
                  <a:avLst/>
                  <a:gdLst/>
                  <a:ahLst/>
                  <a:rect l="l" t="t" r="r" b="b"/>
                  <a:pathLst>
                    <a:path w="1" h="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00" name=""/>
                <p:cNvSpPr/>
                <p:nvPr/>
              </p:nvSpPr>
              <p:spPr>
                <a:xfrm>
                  <a:off x="7281720" y="3821040"/>
                  <a:ext cx="1440" cy="4680"/>
                </a:xfrm>
                <a:custGeom>
                  <a:avLst/>
                  <a:gdLst/>
                  <a:ahLst/>
                  <a:rect l="l" t="t" r="r" b="b"/>
                  <a:pathLst>
                    <a:path w="1" h="3">
                      <a:moveTo>
                        <a:pt x="1" y="2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01" name=""/>
                <p:cNvSpPr/>
                <p:nvPr/>
              </p:nvSpPr>
              <p:spPr>
                <a:xfrm>
                  <a:off x="7281720" y="3821040"/>
                  <a:ext cx="1440" cy="4680"/>
                </a:xfrm>
                <a:custGeom>
                  <a:avLst/>
                  <a:gdLst/>
                  <a:ahLst/>
                  <a:rect l="l" t="t" r="r" b="b"/>
                  <a:pathLst>
                    <a:path w="1" h="3">
                      <a:moveTo>
                        <a:pt x="1" y="2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02" name=""/>
                <p:cNvSpPr/>
                <p:nvPr/>
              </p:nvSpPr>
              <p:spPr>
                <a:xfrm>
                  <a:off x="7315200" y="3895560"/>
                  <a:ext cx="6120" cy="6480"/>
                </a:xfrm>
                <a:custGeom>
                  <a:avLst/>
                  <a:gdLst/>
                  <a:ahLst/>
                  <a:rect l="l" t="t" r="r" b="b"/>
                  <a:pathLst>
                    <a:path w="4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4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1103" name=""/>
              <p:cNvGrpSpPr/>
              <p:nvPr/>
            </p:nvGrpSpPr>
            <p:grpSpPr>
              <a:xfrm>
                <a:off x="4120920" y="2760480"/>
                <a:ext cx="3475080" cy="2168640"/>
                <a:chOff x="4120920" y="2760480"/>
                <a:chExt cx="3475080" cy="2168640"/>
              </a:xfrm>
            </p:grpSpPr>
            <p:sp>
              <p:nvSpPr>
                <p:cNvPr id="1104" name=""/>
                <p:cNvSpPr/>
                <p:nvPr/>
              </p:nvSpPr>
              <p:spPr>
                <a:xfrm>
                  <a:off x="7315200" y="3895560"/>
                  <a:ext cx="6120" cy="6480"/>
                </a:xfrm>
                <a:custGeom>
                  <a:avLst/>
                  <a:gdLst/>
                  <a:ahLst/>
                  <a:rect l="l" t="t" r="r" b="b"/>
                  <a:pathLst>
                    <a:path w="4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05" name=""/>
                <p:cNvSpPr/>
                <p:nvPr/>
              </p:nvSpPr>
              <p:spPr>
                <a:xfrm>
                  <a:off x="7296120" y="3794040"/>
                  <a:ext cx="56880" cy="84240"/>
                </a:xfrm>
                <a:custGeom>
                  <a:avLst/>
                  <a:gdLst/>
                  <a:ahLst/>
                  <a:rect l="l" t="t" r="r" b="b"/>
                  <a:pathLst>
                    <a:path w="36" h="53">
                      <a:moveTo>
                        <a:pt x="18" y="0"/>
                      </a:moveTo>
                      <a:lnTo>
                        <a:pt x="0" y="15"/>
                      </a:lnTo>
                      <a:lnTo>
                        <a:pt x="3" y="19"/>
                      </a:lnTo>
                      <a:lnTo>
                        <a:pt x="3" y="20"/>
                      </a:lnTo>
                      <a:lnTo>
                        <a:pt x="0" y="19"/>
                      </a:lnTo>
                      <a:lnTo>
                        <a:pt x="2" y="26"/>
                      </a:lnTo>
                      <a:lnTo>
                        <a:pt x="9" y="24"/>
                      </a:lnTo>
                      <a:lnTo>
                        <a:pt x="9" y="15"/>
                      </a:lnTo>
                      <a:lnTo>
                        <a:pt x="12" y="22"/>
                      </a:lnTo>
                      <a:lnTo>
                        <a:pt x="14" y="30"/>
                      </a:lnTo>
                      <a:lnTo>
                        <a:pt x="9" y="37"/>
                      </a:lnTo>
                      <a:lnTo>
                        <a:pt x="9" y="48"/>
                      </a:lnTo>
                      <a:lnTo>
                        <a:pt x="14" y="50"/>
                      </a:lnTo>
                      <a:lnTo>
                        <a:pt x="16" y="40"/>
                      </a:lnTo>
                      <a:lnTo>
                        <a:pt x="16" y="42"/>
                      </a:lnTo>
                      <a:lnTo>
                        <a:pt x="16" y="53"/>
                      </a:lnTo>
                      <a:lnTo>
                        <a:pt x="25" y="46"/>
                      </a:lnTo>
                      <a:lnTo>
                        <a:pt x="36" y="20"/>
                      </a:lnTo>
                      <a:lnTo>
                        <a:pt x="33" y="15"/>
                      </a:lnTo>
                      <a:lnTo>
                        <a:pt x="29" y="13"/>
                      </a:lnTo>
                      <a:lnTo>
                        <a:pt x="31" y="6"/>
                      </a:lnTo>
                      <a:lnTo>
                        <a:pt x="23" y="8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7440" bIns="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06" name=""/>
                <p:cNvSpPr/>
                <p:nvPr/>
              </p:nvSpPr>
              <p:spPr>
                <a:xfrm>
                  <a:off x="7296120" y="3794040"/>
                  <a:ext cx="56880" cy="84240"/>
                </a:xfrm>
                <a:custGeom>
                  <a:avLst/>
                  <a:gdLst/>
                  <a:ahLst/>
                  <a:rect l="l" t="t" r="r" b="b"/>
                  <a:pathLst>
                    <a:path w="36" h="53">
                      <a:moveTo>
                        <a:pt x="18" y="0"/>
                      </a:moveTo>
                      <a:lnTo>
                        <a:pt x="0" y="15"/>
                      </a:lnTo>
                      <a:lnTo>
                        <a:pt x="3" y="19"/>
                      </a:lnTo>
                      <a:lnTo>
                        <a:pt x="3" y="20"/>
                      </a:lnTo>
                      <a:lnTo>
                        <a:pt x="0" y="19"/>
                      </a:lnTo>
                      <a:lnTo>
                        <a:pt x="2" y="26"/>
                      </a:lnTo>
                      <a:lnTo>
                        <a:pt x="9" y="24"/>
                      </a:lnTo>
                      <a:lnTo>
                        <a:pt x="9" y="15"/>
                      </a:lnTo>
                      <a:lnTo>
                        <a:pt x="12" y="22"/>
                      </a:lnTo>
                      <a:lnTo>
                        <a:pt x="14" y="30"/>
                      </a:lnTo>
                      <a:lnTo>
                        <a:pt x="9" y="37"/>
                      </a:lnTo>
                      <a:lnTo>
                        <a:pt x="9" y="48"/>
                      </a:lnTo>
                      <a:lnTo>
                        <a:pt x="14" y="50"/>
                      </a:lnTo>
                      <a:lnTo>
                        <a:pt x="16" y="40"/>
                      </a:lnTo>
                      <a:lnTo>
                        <a:pt x="16" y="42"/>
                      </a:lnTo>
                      <a:lnTo>
                        <a:pt x="16" y="53"/>
                      </a:lnTo>
                      <a:lnTo>
                        <a:pt x="25" y="46"/>
                      </a:lnTo>
                      <a:lnTo>
                        <a:pt x="36" y="20"/>
                      </a:lnTo>
                      <a:lnTo>
                        <a:pt x="33" y="15"/>
                      </a:lnTo>
                      <a:lnTo>
                        <a:pt x="29" y="13"/>
                      </a:lnTo>
                      <a:lnTo>
                        <a:pt x="31" y="6"/>
                      </a:lnTo>
                      <a:lnTo>
                        <a:pt x="23" y="8"/>
                      </a:lnTo>
                      <a:lnTo>
                        <a:pt x="18" y="0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7440" bIns="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07" name=""/>
                <p:cNvSpPr/>
                <p:nvPr/>
              </p:nvSpPr>
              <p:spPr>
                <a:xfrm>
                  <a:off x="7416720" y="3776400"/>
                  <a:ext cx="9360" cy="9720"/>
                </a:xfrm>
                <a:custGeom>
                  <a:avLst/>
                  <a:gdLst/>
                  <a:ahLst/>
                  <a:rect l="l" t="t" r="r" b="b"/>
                  <a:pathLst>
                    <a:path w="6" h="6">
                      <a:moveTo>
                        <a:pt x="6" y="0"/>
                      </a:move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08" name=""/>
                <p:cNvSpPr/>
                <p:nvPr/>
              </p:nvSpPr>
              <p:spPr>
                <a:xfrm>
                  <a:off x="7416720" y="3776400"/>
                  <a:ext cx="9360" cy="9720"/>
                </a:xfrm>
                <a:custGeom>
                  <a:avLst/>
                  <a:gdLst/>
                  <a:ahLst/>
                  <a:rect l="l" t="t" r="r" b="b"/>
                  <a:pathLst>
                    <a:path w="6" h="6">
                      <a:moveTo>
                        <a:pt x="6" y="0"/>
                      </a:move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09" name=""/>
                <p:cNvSpPr/>
                <p:nvPr/>
              </p:nvSpPr>
              <p:spPr>
                <a:xfrm>
                  <a:off x="7356240" y="3782880"/>
                  <a:ext cx="60480" cy="46080"/>
                </a:xfrm>
                <a:custGeom>
                  <a:avLst/>
                  <a:gdLst/>
                  <a:ahLst/>
                  <a:rect l="l" t="t" r="r" b="b"/>
                  <a:pathLst>
                    <a:path w="38" h="29">
                      <a:moveTo>
                        <a:pt x="31" y="20"/>
                      </a:moveTo>
                      <a:lnTo>
                        <a:pt x="20" y="16"/>
                      </a:lnTo>
                      <a:lnTo>
                        <a:pt x="13" y="29"/>
                      </a:lnTo>
                      <a:lnTo>
                        <a:pt x="11" y="29"/>
                      </a:lnTo>
                      <a:lnTo>
                        <a:pt x="5" y="18"/>
                      </a:lnTo>
                      <a:lnTo>
                        <a:pt x="0" y="18"/>
                      </a:lnTo>
                      <a:lnTo>
                        <a:pt x="11" y="6"/>
                      </a:lnTo>
                      <a:lnTo>
                        <a:pt x="18" y="7"/>
                      </a:lnTo>
                      <a:lnTo>
                        <a:pt x="29" y="0"/>
                      </a:lnTo>
                      <a:lnTo>
                        <a:pt x="36" y="2"/>
                      </a:lnTo>
                      <a:lnTo>
                        <a:pt x="38" y="11"/>
                      </a:lnTo>
                      <a:lnTo>
                        <a:pt x="31" y="2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10" name=""/>
                <p:cNvSpPr/>
                <p:nvPr/>
              </p:nvSpPr>
              <p:spPr>
                <a:xfrm>
                  <a:off x="7356240" y="3782880"/>
                  <a:ext cx="60480" cy="46080"/>
                </a:xfrm>
                <a:custGeom>
                  <a:avLst/>
                  <a:gdLst/>
                  <a:ahLst/>
                  <a:rect l="l" t="t" r="r" b="b"/>
                  <a:pathLst>
                    <a:path w="38" h="29">
                      <a:moveTo>
                        <a:pt x="31" y="20"/>
                      </a:moveTo>
                      <a:lnTo>
                        <a:pt x="20" y="16"/>
                      </a:lnTo>
                      <a:lnTo>
                        <a:pt x="13" y="29"/>
                      </a:lnTo>
                      <a:lnTo>
                        <a:pt x="11" y="29"/>
                      </a:lnTo>
                      <a:lnTo>
                        <a:pt x="5" y="18"/>
                      </a:lnTo>
                      <a:lnTo>
                        <a:pt x="0" y="18"/>
                      </a:lnTo>
                      <a:lnTo>
                        <a:pt x="11" y="6"/>
                      </a:lnTo>
                      <a:lnTo>
                        <a:pt x="18" y="7"/>
                      </a:lnTo>
                      <a:lnTo>
                        <a:pt x="29" y="0"/>
                      </a:lnTo>
                      <a:lnTo>
                        <a:pt x="36" y="2"/>
                      </a:lnTo>
                      <a:lnTo>
                        <a:pt x="38" y="11"/>
                      </a:lnTo>
                      <a:lnTo>
                        <a:pt x="31" y="20"/>
                      </a:lnTo>
                      <a:lnTo>
                        <a:pt x="31" y="2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11" name=""/>
                <p:cNvSpPr/>
                <p:nvPr/>
              </p:nvSpPr>
              <p:spPr>
                <a:xfrm>
                  <a:off x="7507080" y="3663720"/>
                  <a:ext cx="4680" cy="14400"/>
                </a:xfrm>
                <a:custGeom>
                  <a:avLst/>
                  <a:gdLst/>
                  <a:ahLst/>
                  <a:rect l="l" t="t" r="r" b="b"/>
                  <a:pathLst>
                    <a:path w="3" h="9">
                      <a:moveTo>
                        <a:pt x="3" y="0"/>
                      </a:move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0" bIns="-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12" name=""/>
                <p:cNvSpPr/>
                <p:nvPr/>
              </p:nvSpPr>
              <p:spPr>
                <a:xfrm>
                  <a:off x="7507080" y="3663720"/>
                  <a:ext cx="4680" cy="14400"/>
                </a:xfrm>
                <a:custGeom>
                  <a:avLst/>
                  <a:gdLst/>
                  <a:ahLst/>
                  <a:rect l="l" t="t" r="r" b="b"/>
                  <a:pathLst>
                    <a:path w="3" h="9">
                      <a:moveTo>
                        <a:pt x="3" y="0"/>
                      </a:move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0" bIns="-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13" name=""/>
                <p:cNvSpPr/>
                <p:nvPr/>
              </p:nvSpPr>
              <p:spPr>
                <a:xfrm>
                  <a:off x="7327800" y="3565440"/>
                  <a:ext cx="268200" cy="243000"/>
                </a:xfrm>
                <a:custGeom>
                  <a:avLst/>
                  <a:gdLst/>
                  <a:ahLst/>
                  <a:rect l="l" t="t" r="r" b="b"/>
                  <a:pathLst>
                    <a:path w="169" h="153">
                      <a:moveTo>
                        <a:pt x="155" y="0"/>
                      </a:moveTo>
                      <a:lnTo>
                        <a:pt x="160" y="0"/>
                      </a:lnTo>
                      <a:lnTo>
                        <a:pt x="160" y="15"/>
                      </a:lnTo>
                      <a:lnTo>
                        <a:pt x="169" y="39"/>
                      </a:lnTo>
                      <a:lnTo>
                        <a:pt x="162" y="62"/>
                      </a:lnTo>
                      <a:lnTo>
                        <a:pt x="155" y="64"/>
                      </a:lnTo>
                      <a:lnTo>
                        <a:pt x="155" y="88"/>
                      </a:lnTo>
                      <a:lnTo>
                        <a:pt x="149" y="101"/>
                      </a:lnTo>
                      <a:lnTo>
                        <a:pt x="151" y="113"/>
                      </a:lnTo>
                      <a:lnTo>
                        <a:pt x="144" y="122"/>
                      </a:lnTo>
                      <a:lnTo>
                        <a:pt x="137" y="128"/>
                      </a:lnTo>
                      <a:lnTo>
                        <a:pt x="140" y="113"/>
                      </a:lnTo>
                      <a:lnTo>
                        <a:pt x="137" y="113"/>
                      </a:lnTo>
                      <a:lnTo>
                        <a:pt x="133" y="122"/>
                      </a:lnTo>
                      <a:lnTo>
                        <a:pt x="127" y="121"/>
                      </a:lnTo>
                      <a:lnTo>
                        <a:pt x="124" y="132"/>
                      </a:lnTo>
                      <a:lnTo>
                        <a:pt x="120" y="132"/>
                      </a:lnTo>
                      <a:lnTo>
                        <a:pt x="120" y="124"/>
                      </a:lnTo>
                      <a:lnTo>
                        <a:pt x="118" y="124"/>
                      </a:lnTo>
                      <a:lnTo>
                        <a:pt x="111" y="133"/>
                      </a:lnTo>
                      <a:lnTo>
                        <a:pt x="95" y="133"/>
                      </a:lnTo>
                      <a:lnTo>
                        <a:pt x="98" y="130"/>
                      </a:lnTo>
                      <a:lnTo>
                        <a:pt x="93" y="130"/>
                      </a:lnTo>
                      <a:lnTo>
                        <a:pt x="89" y="124"/>
                      </a:lnTo>
                      <a:lnTo>
                        <a:pt x="85" y="132"/>
                      </a:lnTo>
                      <a:lnTo>
                        <a:pt x="91" y="135"/>
                      </a:lnTo>
                      <a:lnTo>
                        <a:pt x="91" y="139"/>
                      </a:lnTo>
                      <a:lnTo>
                        <a:pt x="82" y="141"/>
                      </a:lnTo>
                      <a:lnTo>
                        <a:pt x="73" y="153"/>
                      </a:lnTo>
                      <a:lnTo>
                        <a:pt x="65" y="143"/>
                      </a:lnTo>
                      <a:lnTo>
                        <a:pt x="67" y="132"/>
                      </a:lnTo>
                      <a:lnTo>
                        <a:pt x="53" y="130"/>
                      </a:lnTo>
                      <a:lnTo>
                        <a:pt x="44" y="135"/>
                      </a:lnTo>
                      <a:lnTo>
                        <a:pt x="23" y="137"/>
                      </a:lnTo>
                      <a:lnTo>
                        <a:pt x="16" y="144"/>
                      </a:lnTo>
                      <a:lnTo>
                        <a:pt x="0" y="143"/>
                      </a:lnTo>
                      <a:lnTo>
                        <a:pt x="0" y="137"/>
                      </a:lnTo>
                      <a:lnTo>
                        <a:pt x="7" y="135"/>
                      </a:lnTo>
                      <a:lnTo>
                        <a:pt x="29" y="115"/>
                      </a:lnTo>
                      <a:lnTo>
                        <a:pt x="65" y="112"/>
                      </a:lnTo>
                      <a:lnTo>
                        <a:pt x="65" y="113"/>
                      </a:lnTo>
                      <a:lnTo>
                        <a:pt x="73" y="115"/>
                      </a:lnTo>
                      <a:lnTo>
                        <a:pt x="78" y="112"/>
                      </a:lnTo>
                      <a:lnTo>
                        <a:pt x="78" y="102"/>
                      </a:lnTo>
                      <a:lnTo>
                        <a:pt x="85" y="93"/>
                      </a:lnTo>
                      <a:lnTo>
                        <a:pt x="89" y="82"/>
                      </a:lnTo>
                      <a:lnTo>
                        <a:pt x="95" y="79"/>
                      </a:lnTo>
                      <a:lnTo>
                        <a:pt x="98" y="79"/>
                      </a:lnTo>
                      <a:lnTo>
                        <a:pt x="93" y="86"/>
                      </a:lnTo>
                      <a:lnTo>
                        <a:pt x="93" y="91"/>
                      </a:lnTo>
                      <a:lnTo>
                        <a:pt x="113" y="82"/>
                      </a:lnTo>
                      <a:lnTo>
                        <a:pt x="127" y="70"/>
                      </a:lnTo>
                      <a:lnTo>
                        <a:pt x="135" y="51"/>
                      </a:lnTo>
                      <a:lnTo>
                        <a:pt x="138" y="39"/>
                      </a:lnTo>
                      <a:lnTo>
                        <a:pt x="138" y="35"/>
                      </a:lnTo>
                      <a:lnTo>
                        <a:pt x="135" y="31"/>
                      </a:lnTo>
                      <a:lnTo>
                        <a:pt x="138" y="26"/>
                      </a:lnTo>
                      <a:lnTo>
                        <a:pt x="138" y="17"/>
                      </a:lnTo>
                      <a:lnTo>
                        <a:pt x="144" y="6"/>
                      </a:lnTo>
                      <a:lnTo>
                        <a:pt x="149" y="13"/>
                      </a:lnTo>
                      <a:lnTo>
                        <a:pt x="155" y="11"/>
                      </a:lnTo>
                      <a:lnTo>
                        <a:pt x="158" y="4"/>
                      </a:lnTo>
                      <a:lnTo>
                        <a:pt x="151" y="8"/>
                      </a:lnTo>
                      <a:lnTo>
                        <a:pt x="151" y="4"/>
                      </a:lnTo>
                      <a:lnTo>
                        <a:pt x="151" y="0"/>
                      </a:lnTo>
                      <a:lnTo>
                        <a:pt x="155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14" name=""/>
                <p:cNvSpPr/>
                <p:nvPr/>
              </p:nvSpPr>
              <p:spPr>
                <a:xfrm>
                  <a:off x="7327800" y="3565440"/>
                  <a:ext cx="268200" cy="243000"/>
                </a:xfrm>
                <a:custGeom>
                  <a:avLst/>
                  <a:gdLst/>
                  <a:ahLst/>
                  <a:rect l="l" t="t" r="r" b="b"/>
                  <a:pathLst>
                    <a:path w="169" h="153">
                      <a:moveTo>
                        <a:pt x="155" y="0"/>
                      </a:moveTo>
                      <a:lnTo>
                        <a:pt x="160" y="0"/>
                      </a:lnTo>
                      <a:lnTo>
                        <a:pt x="160" y="15"/>
                      </a:lnTo>
                      <a:lnTo>
                        <a:pt x="169" y="39"/>
                      </a:lnTo>
                      <a:lnTo>
                        <a:pt x="162" y="62"/>
                      </a:lnTo>
                      <a:lnTo>
                        <a:pt x="155" y="64"/>
                      </a:lnTo>
                      <a:lnTo>
                        <a:pt x="155" y="88"/>
                      </a:lnTo>
                      <a:lnTo>
                        <a:pt x="149" y="101"/>
                      </a:lnTo>
                      <a:lnTo>
                        <a:pt x="151" y="113"/>
                      </a:lnTo>
                      <a:lnTo>
                        <a:pt x="144" y="122"/>
                      </a:lnTo>
                      <a:lnTo>
                        <a:pt x="137" y="128"/>
                      </a:lnTo>
                      <a:lnTo>
                        <a:pt x="140" y="113"/>
                      </a:lnTo>
                      <a:lnTo>
                        <a:pt x="137" y="113"/>
                      </a:lnTo>
                      <a:lnTo>
                        <a:pt x="133" y="122"/>
                      </a:lnTo>
                      <a:lnTo>
                        <a:pt x="127" y="121"/>
                      </a:lnTo>
                      <a:lnTo>
                        <a:pt x="124" y="132"/>
                      </a:lnTo>
                      <a:lnTo>
                        <a:pt x="120" y="132"/>
                      </a:lnTo>
                      <a:lnTo>
                        <a:pt x="120" y="124"/>
                      </a:lnTo>
                      <a:lnTo>
                        <a:pt x="118" y="124"/>
                      </a:lnTo>
                      <a:lnTo>
                        <a:pt x="111" y="133"/>
                      </a:lnTo>
                      <a:lnTo>
                        <a:pt x="95" y="133"/>
                      </a:lnTo>
                      <a:lnTo>
                        <a:pt x="98" y="130"/>
                      </a:lnTo>
                      <a:lnTo>
                        <a:pt x="93" y="130"/>
                      </a:lnTo>
                      <a:lnTo>
                        <a:pt x="89" y="124"/>
                      </a:lnTo>
                      <a:lnTo>
                        <a:pt x="85" y="132"/>
                      </a:lnTo>
                      <a:lnTo>
                        <a:pt x="91" y="135"/>
                      </a:lnTo>
                      <a:lnTo>
                        <a:pt x="91" y="139"/>
                      </a:lnTo>
                      <a:lnTo>
                        <a:pt x="82" y="141"/>
                      </a:lnTo>
                      <a:lnTo>
                        <a:pt x="73" y="153"/>
                      </a:lnTo>
                      <a:lnTo>
                        <a:pt x="65" y="143"/>
                      </a:lnTo>
                      <a:lnTo>
                        <a:pt x="67" y="132"/>
                      </a:lnTo>
                      <a:lnTo>
                        <a:pt x="53" y="130"/>
                      </a:lnTo>
                      <a:lnTo>
                        <a:pt x="44" y="135"/>
                      </a:lnTo>
                      <a:lnTo>
                        <a:pt x="23" y="137"/>
                      </a:lnTo>
                      <a:lnTo>
                        <a:pt x="16" y="144"/>
                      </a:lnTo>
                      <a:lnTo>
                        <a:pt x="0" y="143"/>
                      </a:lnTo>
                      <a:lnTo>
                        <a:pt x="0" y="137"/>
                      </a:lnTo>
                      <a:lnTo>
                        <a:pt x="7" y="135"/>
                      </a:lnTo>
                      <a:lnTo>
                        <a:pt x="29" y="115"/>
                      </a:lnTo>
                      <a:lnTo>
                        <a:pt x="65" y="112"/>
                      </a:lnTo>
                      <a:lnTo>
                        <a:pt x="65" y="113"/>
                      </a:lnTo>
                      <a:lnTo>
                        <a:pt x="73" y="115"/>
                      </a:lnTo>
                      <a:lnTo>
                        <a:pt x="78" y="112"/>
                      </a:lnTo>
                      <a:lnTo>
                        <a:pt x="78" y="102"/>
                      </a:lnTo>
                      <a:lnTo>
                        <a:pt x="85" y="93"/>
                      </a:lnTo>
                      <a:lnTo>
                        <a:pt x="89" y="82"/>
                      </a:lnTo>
                      <a:lnTo>
                        <a:pt x="95" y="79"/>
                      </a:lnTo>
                      <a:lnTo>
                        <a:pt x="98" y="79"/>
                      </a:lnTo>
                      <a:lnTo>
                        <a:pt x="93" y="86"/>
                      </a:lnTo>
                      <a:lnTo>
                        <a:pt x="93" y="91"/>
                      </a:lnTo>
                      <a:lnTo>
                        <a:pt x="113" y="82"/>
                      </a:lnTo>
                      <a:lnTo>
                        <a:pt x="127" y="70"/>
                      </a:lnTo>
                      <a:lnTo>
                        <a:pt x="135" y="51"/>
                      </a:lnTo>
                      <a:lnTo>
                        <a:pt x="138" y="39"/>
                      </a:lnTo>
                      <a:lnTo>
                        <a:pt x="138" y="35"/>
                      </a:lnTo>
                      <a:lnTo>
                        <a:pt x="135" y="31"/>
                      </a:lnTo>
                      <a:lnTo>
                        <a:pt x="138" y="26"/>
                      </a:lnTo>
                      <a:lnTo>
                        <a:pt x="138" y="17"/>
                      </a:lnTo>
                      <a:lnTo>
                        <a:pt x="144" y="6"/>
                      </a:lnTo>
                      <a:lnTo>
                        <a:pt x="149" y="13"/>
                      </a:lnTo>
                      <a:lnTo>
                        <a:pt x="155" y="11"/>
                      </a:lnTo>
                      <a:lnTo>
                        <a:pt x="158" y="4"/>
                      </a:lnTo>
                      <a:lnTo>
                        <a:pt x="151" y="8"/>
                      </a:lnTo>
                      <a:lnTo>
                        <a:pt x="151" y="4"/>
                      </a:lnTo>
                      <a:lnTo>
                        <a:pt x="151" y="0"/>
                      </a:lnTo>
                      <a:lnTo>
                        <a:pt x="155" y="0"/>
                      </a:lnTo>
                      <a:lnTo>
                        <a:pt x="155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15" name=""/>
                <p:cNvSpPr/>
                <p:nvPr/>
              </p:nvSpPr>
              <p:spPr>
                <a:xfrm>
                  <a:off x="7573680" y="3438360"/>
                  <a:ext cx="5040" cy="6480"/>
                </a:xfrm>
                <a:custGeom>
                  <a:avLst/>
                  <a:gdLst/>
                  <a:ahLst/>
                  <a:rect l="l" t="t" r="r" b="b"/>
                  <a:pathLst>
                    <a:path w="3" h="4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16" name=""/>
                <p:cNvSpPr/>
                <p:nvPr/>
              </p:nvSpPr>
              <p:spPr>
                <a:xfrm>
                  <a:off x="7573680" y="3438360"/>
                  <a:ext cx="5040" cy="6480"/>
                </a:xfrm>
                <a:custGeom>
                  <a:avLst/>
                  <a:gdLst/>
                  <a:ahLst/>
                  <a:rect l="l" t="t" r="r" b="b"/>
                  <a:pathLst>
                    <a:path w="3" h="4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17" name=""/>
                <p:cNvSpPr/>
                <p:nvPr/>
              </p:nvSpPr>
              <p:spPr>
                <a:xfrm>
                  <a:off x="7167600" y="3516120"/>
                  <a:ext cx="153720" cy="168480"/>
                </a:xfrm>
                <a:custGeom>
                  <a:avLst/>
                  <a:gdLst/>
                  <a:ahLst/>
                  <a:rect l="l" t="t" r="r" b="b"/>
                  <a:pathLst>
                    <a:path w="97" h="106">
                      <a:moveTo>
                        <a:pt x="95" y="8"/>
                      </a:moveTo>
                      <a:lnTo>
                        <a:pt x="97" y="11"/>
                      </a:lnTo>
                      <a:lnTo>
                        <a:pt x="81" y="28"/>
                      </a:lnTo>
                      <a:lnTo>
                        <a:pt x="81" y="42"/>
                      </a:lnTo>
                      <a:lnTo>
                        <a:pt x="61" y="59"/>
                      </a:lnTo>
                      <a:lnTo>
                        <a:pt x="48" y="64"/>
                      </a:lnTo>
                      <a:lnTo>
                        <a:pt x="48" y="77"/>
                      </a:lnTo>
                      <a:lnTo>
                        <a:pt x="61" y="90"/>
                      </a:lnTo>
                      <a:lnTo>
                        <a:pt x="52" y="95"/>
                      </a:lnTo>
                      <a:lnTo>
                        <a:pt x="42" y="95"/>
                      </a:lnTo>
                      <a:lnTo>
                        <a:pt x="33" y="104"/>
                      </a:lnTo>
                      <a:lnTo>
                        <a:pt x="21" y="101"/>
                      </a:lnTo>
                      <a:lnTo>
                        <a:pt x="19" y="104"/>
                      </a:lnTo>
                      <a:lnTo>
                        <a:pt x="13" y="106"/>
                      </a:lnTo>
                      <a:lnTo>
                        <a:pt x="11" y="101"/>
                      </a:lnTo>
                      <a:lnTo>
                        <a:pt x="13" y="97"/>
                      </a:lnTo>
                      <a:lnTo>
                        <a:pt x="6" y="99"/>
                      </a:lnTo>
                      <a:lnTo>
                        <a:pt x="10" y="90"/>
                      </a:lnTo>
                      <a:lnTo>
                        <a:pt x="15" y="86"/>
                      </a:lnTo>
                      <a:lnTo>
                        <a:pt x="13" y="84"/>
                      </a:lnTo>
                      <a:lnTo>
                        <a:pt x="17" y="70"/>
                      </a:lnTo>
                      <a:lnTo>
                        <a:pt x="4" y="70"/>
                      </a:lnTo>
                      <a:lnTo>
                        <a:pt x="0" y="62"/>
                      </a:lnTo>
                      <a:lnTo>
                        <a:pt x="8" y="51"/>
                      </a:lnTo>
                      <a:lnTo>
                        <a:pt x="22" y="44"/>
                      </a:lnTo>
                      <a:lnTo>
                        <a:pt x="39" y="29"/>
                      </a:lnTo>
                      <a:lnTo>
                        <a:pt x="48" y="33"/>
                      </a:lnTo>
                      <a:lnTo>
                        <a:pt x="59" y="31"/>
                      </a:lnTo>
                      <a:lnTo>
                        <a:pt x="59" y="20"/>
                      </a:lnTo>
                      <a:lnTo>
                        <a:pt x="72" y="20"/>
                      </a:lnTo>
                      <a:lnTo>
                        <a:pt x="79" y="13"/>
                      </a:lnTo>
                      <a:lnTo>
                        <a:pt x="86" y="0"/>
                      </a:lnTo>
                      <a:lnTo>
                        <a:pt x="95" y="8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18" name=""/>
                <p:cNvSpPr/>
                <p:nvPr/>
              </p:nvSpPr>
              <p:spPr>
                <a:xfrm>
                  <a:off x="7167600" y="3516120"/>
                  <a:ext cx="153720" cy="168480"/>
                </a:xfrm>
                <a:custGeom>
                  <a:avLst/>
                  <a:gdLst/>
                  <a:ahLst/>
                  <a:rect l="l" t="t" r="r" b="b"/>
                  <a:pathLst>
                    <a:path w="97" h="106">
                      <a:moveTo>
                        <a:pt x="95" y="8"/>
                      </a:moveTo>
                      <a:lnTo>
                        <a:pt x="97" y="11"/>
                      </a:lnTo>
                      <a:lnTo>
                        <a:pt x="81" y="28"/>
                      </a:lnTo>
                      <a:lnTo>
                        <a:pt x="81" y="42"/>
                      </a:lnTo>
                      <a:lnTo>
                        <a:pt x="61" y="59"/>
                      </a:lnTo>
                      <a:lnTo>
                        <a:pt x="48" y="64"/>
                      </a:lnTo>
                      <a:lnTo>
                        <a:pt x="48" y="77"/>
                      </a:lnTo>
                      <a:lnTo>
                        <a:pt x="61" y="90"/>
                      </a:lnTo>
                      <a:lnTo>
                        <a:pt x="52" y="95"/>
                      </a:lnTo>
                      <a:lnTo>
                        <a:pt x="42" y="95"/>
                      </a:lnTo>
                      <a:lnTo>
                        <a:pt x="33" y="104"/>
                      </a:lnTo>
                      <a:lnTo>
                        <a:pt x="21" y="101"/>
                      </a:lnTo>
                      <a:lnTo>
                        <a:pt x="19" y="104"/>
                      </a:lnTo>
                      <a:lnTo>
                        <a:pt x="13" y="106"/>
                      </a:lnTo>
                      <a:lnTo>
                        <a:pt x="11" y="101"/>
                      </a:lnTo>
                      <a:lnTo>
                        <a:pt x="13" y="97"/>
                      </a:lnTo>
                      <a:lnTo>
                        <a:pt x="6" y="99"/>
                      </a:lnTo>
                      <a:lnTo>
                        <a:pt x="10" y="90"/>
                      </a:lnTo>
                      <a:lnTo>
                        <a:pt x="15" y="86"/>
                      </a:lnTo>
                      <a:lnTo>
                        <a:pt x="13" y="84"/>
                      </a:lnTo>
                      <a:lnTo>
                        <a:pt x="17" y="70"/>
                      </a:lnTo>
                      <a:lnTo>
                        <a:pt x="4" y="70"/>
                      </a:lnTo>
                      <a:lnTo>
                        <a:pt x="0" y="62"/>
                      </a:lnTo>
                      <a:lnTo>
                        <a:pt x="8" y="51"/>
                      </a:lnTo>
                      <a:lnTo>
                        <a:pt x="22" y="44"/>
                      </a:lnTo>
                      <a:lnTo>
                        <a:pt x="39" y="29"/>
                      </a:lnTo>
                      <a:lnTo>
                        <a:pt x="48" y="33"/>
                      </a:lnTo>
                      <a:lnTo>
                        <a:pt x="59" y="31"/>
                      </a:lnTo>
                      <a:lnTo>
                        <a:pt x="59" y="20"/>
                      </a:lnTo>
                      <a:lnTo>
                        <a:pt x="72" y="20"/>
                      </a:lnTo>
                      <a:lnTo>
                        <a:pt x="79" y="13"/>
                      </a:lnTo>
                      <a:lnTo>
                        <a:pt x="86" y="0"/>
                      </a:lnTo>
                      <a:lnTo>
                        <a:pt x="95" y="8"/>
                      </a:lnTo>
                      <a:lnTo>
                        <a:pt x="95" y="8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19" name=""/>
                <p:cNvSpPr/>
                <p:nvPr/>
              </p:nvSpPr>
              <p:spPr>
                <a:xfrm>
                  <a:off x="7211880" y="3811320"/>
                  <a:ext cx="17640" cy="6480"/>
                </a:xfrm>
                <a:custGeom>
                  <a:avLst/>
                  <a:gdLst/>
                  <a:ahLst/>
                  <a:rect l="l" t="t" r="r" b="b"/>
                  <a:pathLst>
                    <a:path w="11" h="4">
                      <a:moveTo>
                        <a:pt x="2" y="0"/>
                      </a:moveTo>
                      <a:lnTo>
                        <a:pt x="0" y="4"/>
                      </a:lnTo>
                      <a:lnTo>
                        <a:pt x="3" y="4"/>
                      </a:lnTo>
                      <a:lnTo>
                        <a:pt x="11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20" name=""/>
                <p:cNvSpPr/>
                <p:nvPr/>
              </p:nvSpPr>
              <p:spPr>
                <a:xfrm>
                  <a:off x="7211880" y="3811320"/>
                  <a:ext cx="17640" cy="6480"/>
                </a:xfrm>
                <a:custGeom>
                  <a:avLst/>
                  <a:gdLst/>
                  <a:ahLst/>
                  <a:rect l="l" t="t" r="r" b="b"/>
                  <a:pathLst>
                    <a:path w="11" h="4">
                      <a:moveTo>
                        <a:pt x="2" y="0"/>
                      </a:moveTo>
                      <a:lnTo>
                        <a:pt x="0" y="4"/>
                      </a:lnTo>
                      <a:lnTo>
                        <a:pt x="3" y="4"/>
                      </a:lnTo>
                      <a:lnTo>
                        <a:pt x="11" y="0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21" name=""/>
                <p:cNvSpPr/>
                <p:nvPr/>
              </p:nvSpPr>
              <p:spPr>
                <a:xfrm>
                  <a:off x="7208640" y="3659040"/>
                  <a:ext cx="84240" cy="123840"/>
                </a:xfrm>
                <a:custGeom>
                  <a:avLst/>
                  <a:gdLst/>
                  <a:ahLst/>
                  <a:rect l="l" t="t" r="r" b="b"/>
                  <a:pathLst>
                    <a:path w="53" h="78">
                      <a:moveTo>
                        <a:pt x="35" y="0"/>
                      </a:moveTo>
                      <a:lnTo>
                        <a:pt x="49" y="20"/>
                      </a:lnTo>
                      <a:lnTo>
                        <a:pt x="53" y="47"/>
                      </a:lnTo>
                      <a:lnTo>
                        <a:pt x="49" y="60"/>
                      </a:lnTo>
                      <a:lnTo>
                        <a:pt x="44" y="63"/>
                      </a:lnTo>
                      <a:lnTo>
                        <a:pt x="38" y="63"/>
                      </a:lnTo>
                      <a:lnTo>
                        <a:pt x="35" y="69"/>
                      </a:lnTo>
                      <a:lnTo>
                        <a:pt x="27" y="65"/>
                      </a:lnTo>
                      <a:lnTo>
                        <a:pt x="22" y="73"/>
                      </a:lnTo>
                      <a:lnTo>
                        <a:pt x="20" y="69"/>
                      </a:lnTo>
                      <a:lnTo>
                        <a:pt x="18" y="74"/>
                      </a:lnTo>
                      <a:lnTo>
                        <a:pt x="16" y="74"/>
                      </a:lnTo>
                      <a:lnTo>
                        <a:pt x="18" y="71"/>
                      </a:lnTo>
                      <a:lnTo>
                        <a:pt x="13" y="76"/>
                      </a:lnTo>
                      <a:lnTo>
                        <a:pt x="2" y="78"/>
                      </a:lnTo>
                      <a:lnTo>
                        <a:pt x="4" y="73"/>
                      </a:lnTo>
                      <a:lnTo>
                        <a:pt x="5" y="74"/>
                      </a:lnTo>
                      <a:lnTo>
                        <a:pt x="7" y="69"/>
                      </a:lnTo>
                      <a:lnTo>
                        <a:pt x="4" y="69"/>
                      </a:lnTo>
                      <a:lnTo>
                        <a:pt x="9" y="51"/>
                      </a:lnTo>
                      <a:lnTo>
                        <a:pt x="5" y="34"/>
                      </a:lnTo>
                      <a:lnTo>
                        <a:pt x="4" y="38"/>
                      </a:lnTo>
                      <a:lnTo>
                        <a:pt x="0" y="32"/>
                      </a:lnTo>
                      <a:lnTo>
                        <a:pt x="9" y="29"/>
                      </a:lnTo>
                      <a:lnTo>
                        <a:pt x="13" y="32"/>
                      </a:lnTo>
                      <a:lnTo>
                        <a:pt x="7" y="14"/>
                      </a:lnTo>
                      <a:lnTo>
                        <a:pt x="16" y="5"/>
                      </a:lnTo>
                      <a:lnTo>
                        <a:pt x="26" y="5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22" name=""/>
                <p:cNvSpPr/>
                <p:nvPr/>
              </p:nvSpPr>
              <p:spPr>
                <a:xfrm>
                  <a:off x="7208640" y="3659040"/>
                  <a:ext cx="84240" cy="123840"/>
                </a:xfrm>
                <a:custGeom>
                  <a:avLst/>
                  <a:gdLst/>
                  <a:ahLst/>
                  <a:rect l="l" t="t" r="r" b="b"/>
                  <a:pathLst>
                    <a:path w="53" h="78">
                      <a:moveTo>
                        <a:pt x="35" y="0"/>
                      </a:moveTo>
                      <a:lnTo>
                        <a:pt x="49" y="20"/>
                      </a:lnTo>
                      <a:lnTo>
                        <a:pt x="53" y="47"/>
                      </a:lnTo>
                      <a:lnTo>
                        <a:pt x="49" y="60"/>
                      </a:lnTo>
                      <a:lnTo>
                        <a:pt x="44" y="63"/>
                      </a:lnTo>
                      <a:lnTo>
                        <a:pt x="38" y="63"/>
                      </a:lnTo>
                      <a:lnTo>
                        <a:pt x="35" y="69"/>
                      </a:lnTo>
                      <a:lnTo>
                        <a:pt x="27" y="65"/>
                      </a:lnTo>
                      <a:lnTo>
                        <a:pt x="22" y="73"/>
                      </a:lnTo>
                      <a:lnTo>
                        <a:pt x="20" y="69"/>
                      </a:lnTo>
                      <a:lnTo>
                        <a:pt x="18" y="74"/>
                      </a:lnTo>
                      <a:lnTo>
                        <a:pt x="16" y="74"/>
                      </a:lnTo>
                      <a:lnTo>
                        <a:pt x="18" y="71"/>
                      </a:lnTo>
                      <a:lnTo>
                        <a:pt x="13" y="76"/>
                      </a:lnTo>
                      <a:lnTo>
                        <a:pt x="2" y="78"/>
                      </a:lnTo>
                      <a:lnTo>
                        <a:pt x="4" y="73"/>
                      </a:lnTo>
                      <a:lnTo>
                        <a:pt x="5" y="74"/>
                      </a:lnTo>
                      <a:lnTo>
                        <a:pt x="7" y="69"/>
                      </a:lnTo>
                      <a:lnTo>
                        <a:pt x="4" y="69"/>
                      </a:lnTo>
                      <a:lnTo>
                        <a:pt x="9" y="51"/>
                      </a:lnTo>
                      <a:lnTo>
                        <a:pt x="5" y="34"/>
                      </a:lnTo>
                      <a:lnTo>
                        <a:pt x="4" y="38"/>
                      </a:lnTo>
                      <a:lnTo>
                        <a:pt x="0" y="32"/>
                      </a:lnTo>
                      <a:lnTo>
                        <a:pt x="9" y="29"/>
                      </a:lnTo>
                      <a:lnTo>
                        <a:pt x="13" y="32"/>
                      </a:lnTo>
                      <a:lnTo>
                        <a:pt x="7" y="14"/>
                      </a:lnTo>
                      <a:lnTo>
                        <a:pt x="16" y="5"/>
                      </a:lnTo>
                      <a:lnTo>
                        <a:pt x="26" y="5"/>
                      </a:lnTo>
                      <a:lnTo>
                        <a:pt x="35" y="0"/>
                      </a:lnTo>
                      <a:lnTo>
                        <a:pt x="35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23" name=""/>
                <p:cNvSpPr/>
                <p:nvPr/>
              </p:nvSpPr>
              <p:spPr>
                <a:xfrm>
                  <a:off x="6583320" y="4106880"/>
                  <a:ext cx="174600" cy="217440"/>
                </a:xfrm>
                <a:custGeom>
                  <a:avLst/>
                  <a:gdLst/>
                  <a:ahLst/>
                  <a:rect l="l" t="t" r="r" b="b"/>
                  <a:pathLst>
                    <a:path w="110" h="137">
                      <a:moveTo>
                        <a:pt x="13" y="15"/>
                      </a:moveTo>
                      <a:lnTo>
                        <a:pt x="0" y="29"/>
                      </a:lnTo>
                      <a:lnTo>
                        <a:pt x="0" y="33"/>
                      </a:lnTo>
                      <a:lnTo>
                        <a:pt x="4" y="37"/>
                      </a:lnTo>
                      <a:lnTo>
                        <a:pt x="6" y="46"/>
                      </a:lnTo>
                      <a:lnTo>
                        <a:pt x="13" y="48"/>
                      </a:lnTo>
                      <a:lnTo>
                        <a:pt x="9" y="81"/>
                      </a:lnTo>
                      <a:lnTo>
                        <a:pt x="26" y="70"/>
                      </a:lnTo>
                      <a:lnTo>
                        <a:pt x="37" y="75"/>
                      </a:lnTo>
                      <a:lnTo>
                        <a:pt x="40" y="71"/>
                      </a:lnTo>
                      <a:lnTo>
                        <a:pt x="44" y="68"/>
                      </a:lnTo>
                      <a:lnTo>
                        <a:pt x="49" y="68"/>
                      </a:lnTo>
                      <a:lnTo>
                        <a:pt x="53" y="68"/>
                      </a:lnTo>
                      <a:lnTo>
                        <a:pt x="64" y="81"/>
                      </a:lnTo>
                      <a:lnTo>
                        <a:pt x="69" y="101"/>
                      </a:lnTo>
                      <a:lnTo>
                        <a:pt x="79" y="112"/>
                      </a:lnTo>
                      <a:lnTo>
                        <a:pt x="79" y="128"/>
                      </a:lnTo>
                      <a:lnTo>
                        <a:pt x="75" y="132"/>
                      </a:lnTo>
                      <a:lnTo>
                        <a:pt x="86" y="137"/>
                      </a:lnTo>
                      <a:lnTo>
                        <a:pt x="93" y="130"/>
                      </a:lnTo>
                      <a:lnTo>
                        <a:pt x="102" y="132"/>
                      </a:lnTo>
                      <a:lnTo>
                        <a:pt x="110" y="126"/>
                      </a:lnTo>
                      <a:lnTo>
                        <a:pt x="110" y="117"/>
                      </a:lnTo>
                      <a:lnTo>
                        <a:pt x="104" y="101"/>
                      </a:lnTo>
                      <a:lnTo>
                        <a:pt x="95" y="97"/>
                      </a:lnTo>
                      <a:lnTo>
                        <a:pt x="95" y="93"/>
                      </a:lnTo>
                      <a:lnTo>
                        <a:pt x="93" y="84"/>
                      </a:lnTo>
                      <a:lnTo>
                        <a:pt x="86" y="81"/>
                      </a:lnTo>
                      <a:lnTo>
                        <a:pt x="73" y="64"/>
                      </a:lnTo>
                      <a:lnTo>
                        <a:pt x="57" y="53"/>
                      </a:lnTo>
                      <a:lnTo>
                        <a:pt x="59" y="48"/>
                      </a:lnTo>
                      <a:lnTo>
                        <a:pt x="64" y="48"/>
                      </a:lnTo>
                      <a:lnTo>
                        <a:pt x="69" y="42"/>
                      </a:lnTo>
                      <a:lnTo>
                        <a:pt x="62" y="29"/>
                      </a:lnTo>
                      <a:lnTo>
                        <a:pt x="60" y="26"/>
                      </a:lnTo>
                      <a:lnTo>
                        <a:pt x="44" y="26"/>
                      </a:lnTo>
                      <a:lnTo>
                        <a:pt x="40" y="22"/>
                      </a:lnTo>
                      <a:lnTo>
                        <a:pt x="40" y="15"/>
                      </a:lnTo>
                      <a:lnTo>
                        <a:pt x="31" y="2"/>
                      </a:lnTo>
                      <a:lnTo>
                        <a:pt x="24" y="0"/>
                      </a:lnTo>
                      <a:lnTo>
                        <a:pt x="20" y="2"/>
                      </a:lnTo>
                      <a:lnTo>
                        <a:pt x="20" y="20"/>
                      </a:lnTo>
                      <a:lnTo>
                        <a:pt x="15" y="22"/>
                      </a:lnTo>
                      <a:lnTo>
                        <a:pt x="13" y="15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24" name=""/>
                <p:cNvSpPr/>
                <p:nvPr/>
              </p:nvSpPr>
              <p:spPr>
                <a:xfrm>
                  <a:off x="6583320" y="4106880"/>
                  <a:ext cx="174600" cy="217440"/>
                </a:xfrm>
                <a:custGeom>
                  <a:avLst/>
                  <a:gdLst/>
                  <a:ahLst/>
                  <a:rect l="l" t="t" r="r" b="b"/>
                  <a:pathLst>
                    <a:path w="110" h="137">
                      <a:moveTo>
                        <a:pt x="13" y="15"/>
                      </a:moveTo>
                      <a:lnTo>
                        <a:pt x="0" y="29"/>
                      </a:lnTo>
                      <a:lnTo>
                        <a:pt x="0" y="33"/>
                      </a:lnTo>
                      <a:lnTo>
                        <a:pt x="4" y="37"/>
                      </a:lnTo>
                      <a:lnTo>
                        <a:pt x="6" y="46"/>
                      </a:lnTo>
                      <a:lnTo>
                        <a:pt x="13" y="48"/>
                      </a:lnTo>
                      <a:lnTo>
                        <a:pt x="9" y="81"/>
                      </a:lnTo>
                      <a:lnTo>
                        <a:pt x="26" y="70"/>
                      </a:lnTo>
                      <a:lnTo>
                        <a:pt x="37" y="75"/>
                      </a:lnTo>
                      <a:lnTo>
                        <a:pt x="40" y="71"/>
                      </a:lnTo>
                      <a:lnTo>
                        <a:pt x="44" y="68"/>
                      </a:lnTo>
                      <a:lnTo>
                        <a:pt x="49" y="68"/>
                      </a:lnTo>
                      <a:lnTo>
                        <a:pt x="53" y="68"/>
                      </a:lnTo>
                      <a:lnTo>
                        <a:pt x="64" y="81"/>
                      </a:lnTo>
                      <a:lnTo>
                        <a:pt x="69" y="101"/>
                      </a:lnTo>
                      <a:lnTo>
                        <a:pt x="79" y="112"/>
                      </a:lnTo>
                      <a:lnTo>
                        <a:pt x="79" y="128"/>
                      </a:lnTo>
                      <a:lnTo>
                        <a:pt x="75" y="132"/>
                      </a:lnTo>
                      <a:lnTo>
                        <a:pt x="86" y="137"/>
                      </a:lnTo>
                      <a:lnTo>
                        <a:pt x="93" y="130"/>
                      </a:lnTo>
                      <a:lnTo>
                        <a:pt x="102" y="132"/>
                      </a:lnTo>
                      <a:lnTo>
                        <a:pt x="110" y="126"/>
                      </a:lnTo>
                      <a:lnTo>
                        <a:pt x="110" y="117"/>
                      </a:lnTo>
                      <a:lnTo>
                        <a:pt x="104" y="101"/>
                      </a:lnTo>
                      <a:lnTo>
                        <a:pt x="95" y="97"/>
                      </a:lnTo>
                      <a:lnTo>
                        <a:pt x="95" y="93"/>
                      </a:lnTo>
                      <a:lnTo>
                        <a:pt x="93" y="84"/>
                      </a:lnTo>
                      <a:lnTo>
                        <a:pt x="86" y="81"/>
                      </a:lnTo>
                      <a:lnTo>
                        <a:pt x="73" y="64"/>
                      </a:lnTo>
                      <a:lnTo>
                        <a:pt x="57" y="53"/>
                      </a:lnTo>
                      <a:lnTo>
                        <a:pt x="59" y="48"/>
                      </a:lnTo>
                      <a:lnTo>
                        <a:pt x="64" y="48"/>
                      </a:lnTo>
                      <a:lnTo>
                        <a:pt x="69" y="42"/>
                      </a:lnTo>
                      <a:lnTo>
                        <a:pt x="62" y="29"/>
                      </a:lnTo>
                      <a:lnTo>
                        <a:pt x="60" y="26"/>
                      </a:lnTo>
                      <a:lnTo>
                        <a:pt x="44" y="26"/>
                      </a:lnTo>
                      <a:lnTo>
                        <a:pt x="40" y="22"/>
                      </a:lnTo>
                      <a:lnTo>
                        <a:pt x="40" y="15"/>
                      </a:lnTo>
                      <a:lnTo>
                        <a:pt x="31" y="2"/>
                      </a:lnTo>
                      <a:lnTo>
                        <a:pt x="24" y="0"/>
                      </a:lnTo>
                      <a:lnTo>
                        <a:pt x="20" y="2"/>
                      </a:lnTo>
                      <a:lnTo>
                        <a:pt x="20" y="20"/>
                      </a:lnTo>
                      <a:lnTo>
                        <a:pt x="15" y="22"/>
                      </a:lnTo>
                      <a:lnTo>
                        <a:pt x="13" y="15"/>
                      </a:lnTo>
                      <a:lnTo>
                        <a:pt x="13" y="15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25" name=""/>
                <p:cNvSpPr/>
                <p:nvPr/>
              </p:nvSpPr>
              <p:spPr>
                <a:xfrm>
                  <a:off x="6808680" y="4498920"/>
                  <a:ext cx="235080" cy="144360"/>
                </a:xfrm>
                <a:custGeom>
                  <a:avLst/>
                  <a:gdLst/>
                  <a:ahLst/>
                  <a:rect l="l" t="t" r="r" b="b"/>
                  <a:pathLst>
                    <a:path w="148" h="91">
                      <a:moveTo>
                        <a:pt x="2" y="72"/>
                      </a:moveTo>
                      <a:lnTo>
                        <a:pt x="8" y="78"/>
                      </a:lnTo>
                      <a:lnTo>
                        <a:pt x="22" y="80"/>
                      </a:lnTo>
                      <a:lnTo>
                        <a:pt x="26" y="71"/>
                      </a:lnTo>
                      <a:lnTo>
                        <a:pt x="30" y="71"/>
                      </a:lnTo>
                      <a:lnTo>
                        <a:pt x="31" y="62"/>
                      </a:lnTo>
                      <a:lnTo>
                        <a:pt x="51" y="58"/>
                      </a:lnTo>
                      <a:lnTo>
                        <a:pt x="64" y="41"/>
                      </a:lnTo>
                      <a:lnTo>
                        <a:pt x="68" y="34"/>
                      </a:lnTo>
                      <a:lnTo>
                        <a:pt x="77" y="43"/>
                      </a:lnTo>
                      <a:lnTo>
                        <a:pt x="82" y="32"/>
                      </a:lnTo>
                      <a:lnTo>
                        <a:pt x="90" y="38"/>
                      </a:lnTo>
                      <a:lnTo>
                        <a:pt x="86" y="31"/>
                      </a:lnTo>
                      <a:lnTo>
                        <a:pt x="92" y="27"/>
                      </a:lnTo>
                      <a:lnTo>
                        <a:pt x="90" y="21"/>
                      </a:lnTo>
                      <a:lnTo>
                        <a:pt x="95" y="20"/>
                      </a:lnTo>
                      <a:lnTo>
                        <a:pt x="110" y="0"/>
                      </a:lnTo>
                      <a:lnTo>
                        <a:pt x="110" y="5"/>
                      </a:lnTo>
                      <a:lnTo>
                        <a:pt x="115" y="0"/>
                      </a:lnTo>
                      <a:lnTo>
                        <a:pt x="119" y="3"/>
                      </a:lnTo>
                      <a:lnTo>
                        <a:pt x="124" y="7"/>
                      </a:lnTo>
                      <a:lnTo>
                        <a:pt x="124" y="14"/>
                      </a:lnTo>
                      <a:lnTo>
                        <a:pt x="130" y="14"/>
                      </a:lnTo>
                      <a:lnTo>
                        <a:pt x="130" y="20"/>
                      </a:lnTo>
                      <a:lnTo>
                        <a:pt x="134" y="18"/>
                      </a:lnTo>
                      <a:lnTo>
                        <a:pt x="148" y="25"/>
                      </a:lnTo>
                      <a:lnTo>
                        <a:pt x="141" y="31"/>
                      </a:lnTo>
                      <a:lnTo>
                        <a:pt x="134" y="31"/>
                      </a:lnTo>
                      <a:lnTo>
                        <a:pt x="137" y="38"/>
                      </a:lnTo>
                      <a:lnTo>
                        <a:pt x="130" y="41"/>
                      </a:lnTo>
                      <a:lnTo>
                        <a:pt x="124" y="40"/>
                      </a:lnTo>
                      <a:lnTo>
                        <a:pt x="123" y="41"/>
                      </a:lnTo>
                      <a:lnTo>
                        <a:pt x="115" y="38"/>
                      </a:lnTo>
                      <a:lnTo>
                        <a:pt x="95" y="40"/>
                      </a:lnTo>
                      <a:lnTo>
                        <a:pt x="79" y="76"/>
                      </a:lnTo>
                      <a:lnTo>
                        <a:pt x="75" y="80"/>
                      </a:lnTo>
                      <a:lnTo>
                        <a:pt x="72" y="83"/>
                      </a:lnTo>
                      <a:lnTo>
                        <a:pt x="59" y="85"/>
                      </a:lnTo>
                      <a:lnTo>
                        <a:pt x="51" y="82"/>
                      </a:lnTo>
                      <a:lnTo>
                        <a:pt x="42" y="82"/>
                      </a:lnTo>
                      <a:lnTo>
                        <a:pt x="31" y="91"/>
                      </a:lnTo>
                      <a:lnTo>
                        <a:pt x="15" y="91"/>
                      </a:lnTo>
                      <a:lnTo>
                        <a:pt x="8" y="85"/>
                      </a:lnTo>
                      <a:lnTo>
                        <a:pt x="0" y="74"/>
                      </a:lnTo>
                      <a:lnTo>
                        <a:pt x="2" y="72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26" name=""/>
                <p:cNvSpPr/>
                <p:nvPr/>
              </p:nvSpPr>
              <p:spPr>
                <a:xfrm>
                  <a:off x="6808680" y="4498920"/>
                  <a:ext cx="235080" cy="144360"/>
                </a:xfrm>
                <a:custGeom>
                  <a:avLst/>
                  <a:gdLst/>
                  <a:ahLst/>
                  <a:rect l="l" t="t" r="r" b="b"/>
                  <a:pathLst>
                    <a:path w="148" h="91">
                      <a:moveTo>
                        <a:pt x="2" y="72"/>
                      </a:moveTo>
                      <a:lnTo>
                        <a:pt x="8" y="78"/>
                      </a:lnTo>
                      <a:lnTo>
                        <a:pt x="22" y="80"/>
                      </a:lnTo>
                      <a:lnTo>
                        <a:pt x="26" y="71"/>
                      </a:lnTo>
                      <a:lnTo>
                        <a:pt x="30" y="71"/>
                      </a:lnTo>
                      <a:lnTo>
                        <a:pt x="31" y="62"/>
                      </a:lnTo>
                      <a:lnTo>
                        <a:pt x="51" y="58"/>
                      </a:lnTo>
                      <a:lnTo>
                        <a:pt x="64" y="41"/>
                      </a:lnTo>
                      <a:lnTo>
                        <a:pt x="68" y="34"/>
                      </a:lnTo>
                      <a:lnTo>
                        <a:pt x="77" y="43"/>
                      </a:lnTo>
                      <a:lnTo>
                        <a:pt x="82" y="32"/>
                      </a:lnTo>
                      <a:lnTo>
                        <a:pt x="90" y="38"/>
                      </a:lnTo>
                      <a:lnTo>
                        <a:pt x="86" y="31"/>
                      </a:lnTo>
                      <a:lnTo>
                        <a:pt x="92" y="27"/>
                      </a:lnTo>
                      <a:lnTo>
                        <a:pt x="90" y="21"/>
                      </a:lnTo>
                      <a:lnTo>
                        <a:pt x="95" y="20"/>
                      </a:lnTo>
                      <a:lnTo>
                        <a:pt x="110" y="0"/>
                      </a:lnTo>
                      <a:lnTo>
                        <a:pt x="110" y="5"/>
                      </a:lnTo>
                      <a:lnTo>
                        <a:pt x="115" y="0"/>
                      </a:lnTo>
                      <a:lnTo>
                        <a:pt x="119" y="3"/>
                      </a:lnTo>
                      <a:lnTo>
                        <a:pt x="124" y="7"/>
                      </a:lnTo>
                      <a:lnTo>
                        <a:pt x="124" y="14"/>
                      </a:lnTo>
                      <a:lnTo>
                        <a:pt x="130" y="14"/>
                      </a:lnTo>
                      <a:lnTo>
                        <a:pt x="130" y="20"/>
                      </a:lnTo>
                      <a:lnTo>
                        <a:pt x="134" y="18"/>
                      </a:lnTo>
                      <a:lnTo>
                        <a:pt x="148" y="25"/>
                      </a:lnTo>
                      <a:lnTo>
                        <a:pt x="141" y="31"/>
                      </a:lnTo>
                      <a:lnTo>
                        <a:pt x="134" y="31"/>
                      </a:lnTo>
                      <a:lnTo>
                        <a:pt x="137" y="38"/>
                      </a:lnTo>
                      <a:lnTo>
                        <a:pt x="130" y="41"/>
                      </a:lnTo>
                      <a:lnTo>
                        <a:pt x="124" y="40"/>
                      </a:lnTo>
                      <a:lnTo>
                        <a:pt x="123" y="41"/>
                      </a:lnTo>
                      <a:lnTo>
                        <a:pt x="115" y="38"/>
                      </a:lnTo>
                      <a:lnTo>
                        <a:pt x="95" y="40"/>
                      </a:lnTo>
                      <a:lnTo>
                        <a:pt x="79" y="76"/>
                      </a:lnTo>
                      <a:lnTo>
                        <a:pt x="75" y="80"/>
                      </a:lnTo>
                      <a:lnTo>
                        <a:pt x="72" y="83"/>
                      </a:lnTo>
                      <a:lnTo>
                        <a:pt x="59" y="85"/>
                      </a:lnTo>
                      <a:lnTo>
                        <a:pt x="51" y="82"/>
                      </a:lnTo>
                      <a:lnTo>
                        <a:pt x="42" y="82"/>
                      </a:lnTo>
                      <a:lnTo>
                        <a:pt x="31" y="91"/>
                      </a:lnTo>
                      <a:lnTo>
                        <a:pt x="15" y="91"/>
                      </a:lnTo>
                      <a:lnTo>
                        <a:pt x="8" y="85"/>
                      </a:lnTo>
                      <a:lnTo>
                        <a:pt x="0" y="74"/>
                      </a:lnTo>
                      <a:lnTo>
                        <a:pt x="2" y="72"/>
                      </a:lnTo>
                      <a:lnTo>
                        <a:pt x="2" y="7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27" name=""/>
                <p:cNvSpPr/>
                <p:nvPr/>
              </p:nvSpPr>
              <p:spPr>
                <a:xfrm>
                  <a:off x="6583320" y="4503600"/>
                  <a:ext cx="98280" cy="125280"/>
                </a:xfrm>
                <a:custGeom>
                  <a:avLst/>
                  <a:gdLst/>
                  <a:ahLst/>
                  <a:rect l="l" t="t" r="r" b="b"/>
                  <a:pathLst>
                    <a:path w="62" h="79">
                      <a:moveTo>
                        <a:pt x="31" y="7"/>
                      </a:moveTo>
                      <a:lnTo>
                        <a:pt x="33" y="7"/>
                      </a:lnTo>
                      <a:lnTo>
                        <a:pt x="42" y="17"/>
                      </a:lnTo>
                      <a:lnTo>
                        <a:pt x="49" y="26"/>
                      </a:lnTo>
                      <a:lnTo>
                        <a:pt x="49" y="51"/>
                      </a:lnTo>
                      <a:lnTo>
                        <a:pt x="62" y="73"/>
                      </a:lnTo>
                      <a:lnTo>
                        <a:pt x="60" y="79"/>
                      </a:lnTo>
                      <a:lnTo>
                        <a:pt x="55" y="77"/>
                      </a:lnTo>
                      <a:lnTo>
                        <a:pt x="49" y="79"/>
                      </a:lnTo>
                      <a:lnTo>
                        <a:pt x="17" y="57"/>
                      </a:lnTo>
                      <a:lnTo>
                        <a:pt x="6" y="35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1" y="4"/>
                      </a:lnTo>
                      <a:lnTo>
                        <a:pt x="15" y="15"/>
                      </a:lnTo>
                      <a:lnTo>
                        <a:pt x="20" y="11"/>
                      </a:lnTo>
                      <a:lnTo>
                        <a:pt x="28" y="11"/>
                      </a:lnTo>
                      <a:lnTo>
                        <a:pt x="31" y="7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28" name=""/>
                <p:cNvSpPr/>
                <p:nvPr/>
              </p:nvSpPr>
              <p:spPr>
                <a:xfrm>
                  <a:off x="6583320" y="4503600"/>
                  <a:ext cx="98280" cy="125280"/>
                </a:xfrm>
                <a:custGeom>
                  <a:avLst/>
                  <a:gdLst/>
                  <a:ahLst/>
                  <a:rect l="l" t="t" r="r" b="b"/>
                  <a:pathLst>
                    <a:path w="62" h="79">
                      <a:moveTo>
                        <a:pt x="31" y="7"/>
                      </a:moveTo>
                      <a:lnTo>
                        <a:pt x="33" y="7"/>
                      </a:lnTo>
                      <a:lnTo>
                        <a:pt x="42" y="17"/>
                      </a:lnTo>
                      <a:lnTo>
                        <a:pt x="49" y="26"/>
                      </a:lnTo>
                      <a:lnTo>
                        <a:pt x="49" y="51"/>
                      </a:lnTo>
                      <a:lnTo>
                        <a:pt x="62" y="73"/>
                      </a:lnTo>
                      <a:lnTo>
                        <a:pt x="60" y="79"/>
                      </a:lnTo>
                      <a:lnTo>
                        <a:pt x="55" y="77"/>
                      </a:lnTo>
                      <a:lnTo>
                        <a:pt x="49" y="79"/>
                      </a:lnTo>
                      <a:lnTo>
                        <a:pt x="17" y="57"/>
                      </a:lnTo>
                      <a:lnTo>
                        <a:pt x="6" y="35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1" y="4"/>
                      </a:lnTo>
                      <a:lnTo>
                        <a:pt x="15" y="15"/>
                      </a:lnTo>
                      <a:lnTo>
                        <a:pt x="20" y="11"/>
                      </a:lnTo>
                      <a:lnTo>
                        <a:pt x="28" y="11"/>
                      </a:lnTo>
                      <a:lnTo>
                        <a:pt x="31" y="7"/>
                      </a:lnTo>
                      <a:lnTo>
                        <a:pt x="31" y="7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29" name=""/>
                <p:cNvSpPr/>
                <p:nvPr/>
              </p:nvSpPr>
              <p:spPr>
                <a:xfrm>
                  <a:off x="6094440" y="3898800"/>
                  <a:ext cx="193680" cy="106200"/>
                </a:xfrm>
                <a:custGeom>
                  <a:avLst/>
                  <a:gdLst/>
                  <a:ahLst/>
                  <a:rect l="l" t="t" r="r" b="b"/>
                  <a:pathLst>
                    <a:path w="122" h="67">
                      <a:moveTo>
                        <a:pt x="15" y="2"/>
                      </a:moveTo>
                      <a:lnTo>
                        <a:pt x="18" y="4"/>
                      </a:lnTo>
                      <a:lnTo>
                        <a:pt x="20" y="0"/>
                      </a:lnTo>
                      <a:lnTo>
                        <a:pt x="35" y="4"/>
                      </a:lnTo>
                      <a:lnTo>
                        <a:pt x="47" y="13"/>
                      </a:lnTo>
                      <a:lnTo>
                        <a:pt x="53" y="22"/>
                      </a:lnTo>
                      <a:lnTo>
                        <a:pt x="62" y="18"/>
                      </a:lnTo>
                      <a:lnTo>
                        <a:pt x="62" y="26"/>
                      </a:lnTo>
                      <a:lnTo>
                        <a:pt x="78" y="29"/>
                      </a:lnTo>
                      <a:lnTo>
                        <a:pt x="77" y="35"/>
                      </a:lnTo>
                      <a:lnTo>
                        <a:pt x="86" y="36"/>
                      </a:lnTo>
                      <a:lnTo>
                        <a:pt x="89" y="42"/>
                      </a:lnTo>
                      <a:lnTo>
                        <a:pt x="100" y="40"/>
                      </a:lnTo>
                      <a:lnTo>
                        <a:pt x="111" y="44"/>
                      </a:lnTo>
                      <a:lnTo>
                        <a:pt x="122" y="42"/>
                      </a:lnTo>
                      <a:lnTo>
                        <a:pt x="120" y="55"/>
                      </a:lnTo>
                      <a:lnTo>
                        <a:pt x="119" y="57"/>
                      </a:lnTo>
                      <a:lnTo>
                        <a:pt x="122" y="60"/>
                      </a:lnTo>
                      <a:lnTo>
                        <a:pt x="120" y="66"/>
                      </a:lnTo>
                      <a:lnTo>
                        <a:pt x="108" y="67"/>
                      </a:lnTo>
                      <a:lnTo>
                        <a:pt x="73" y="60"/>
                      </a:lnTo>
                      <a:lnTo>
                        <a:pt x="64" y="51"/>
                      </a:lnTo>
                      <a:lnTo>
                        <a:pt x="42" y="51"/>
                      </a:lnTo>
                      <a:lnTo>
                        <a:pt x="0" y="26"/>
                      </a:lnTo>
                      <a:lnTo>
                        <a:pt x="4" y="9"/>
                      </a:lnTo>
                      <a:lnTo>
                        <a:pt x="15" y="2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30" name=""/>
                <p:cNvSpPr/>
                <p:nvPr/>
              </p:nvSpPr>
              <p:spPr>
                <a:xfrm>
                  <a:off x="6094440" y="3898800"/>
                  <a:ext cx="193680" cy="106200"/>
                </a:xfrm>
                <a:custGeom>
                  <a:avLst/>
                  <a:gdLst/>
                  <a:ahLst/>
                  <a:rect l="l" t="t" r="r" b="b"/>
                  <a:pathLst>
                    <a:path w="122" h="67">
                      <a:moveTo>
                        <a:pt x="15" y="2"/>
                      </a:moveTo>
                      <a:lnTo>
                        <a:pt x="18" y="4"/>
                      </a:lnTo>
                      <a:lnTo>
                        <a:pt x="20" y="0"/>
                      </a:lnTo>
                      <a:lnTo>
                        <a:pt x="35" y="4"/>
                      </a:lnTo>
                      <a:lnTo>
                        <a:pt x="47" y="13"/>
                      </a:lnTo>
                      <a:lnTo>
                        <a:pt x="53" y="22"/>
                      </a:lnTo>
                      <a:lnTo>
                        <a:pt x="62" y="18"/>
                      </a:lnTo>
                      <a:lnTo>
                        <a:pt x="62" y="26"/>
                      </a:lnTo>
                      <a:lnTo>
                        <a:pt x="78" y="29"/>
                      </a:lnTo>
                      <a:lnTo>
                        <a:pt x="77" y="35"/>
                      </a:lnTo>
                      <a:lnTo>
                        <a:pt x="86" y="36"/>
                      </a:lnTo>
                      <a:lnTo>
                        <a:pt x="89" y="42"/>
                      </a:lnTo>
                      <a:lnTo>
                        <a:pt x="100" y="40"/>
                      </a:lnTo>
                      <a:lnTo>
                        <a:pt x="111" y="44"/>
                      </a:lnTo>
                      <a:lnTo>
                        <a:pt x="122" y="42"/>
                      </a:lnTo>
                      <a:lnTo>
                        <a:pt x="120" y="55"/>
                      </a:lnTo>
                      <a:lnTo>
                        <a:pt x="119" y="57"/>
                      </a:lnTo>
                      <a:lnTo>
                        <a:pt x="122" y="60"/>
                      </a:lnTo>
                      <a:lnTo>
                        <a:pt x="120" y="66"/>
                      </a:lnTo>
                      <a:lnTo>
                        <a:pt x="108" y="67"/>
                      </a:lnTo>
                      <a:lnTo>
                        <a:pt x="73" y="60"/>
                      </a:lnTo>
                      <a:lnTo>
                        <a:pt x="64" y="51"/>
                      </a:lnTo>
                      <a:lnTo>
                        <a:pt x="42" y="51"/>
                      </a:lnTo>
                      <a:lnTo>
                        <a:pt x="0" y="26"/>
                      </a:lnTo>
                      <a:lnTo>
                        <a:pt x="4" y="9"/>
                      </a:lnTo>
                      <a:lnTo>
                        <a:pt x="15" y="2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31" name=""/>
                <p:cNvSpPr/>
                <p:nvPr/>
              </p:nvSpPr>
              <p:spPr>
                <a:xfrm>
                  <a:off x="6667200" y="4626000"/>
                  <a:ext cx="9720" cy="4680"/>
                </a:xfrm>
                <a:custGeom>
                  <a:avLst/>
                  <a:gdLst/>
                  <a:ahLst/>
                  <a:rect l="l" t="t" r="r" b="b"/>
                  <a:pathLst>
                    <a:path w="6" h="3">
                      <a:moveTo>
                        <a:pt x="6" y="2"/>
                      </a:move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32" name=""/>
                <p:cNvSpPr/>
                <p:nvPr/>
              </p:nvSpPr>
              <p:spPr>
                <a:xfrm>
                  <a:off x="6667200" y="4626000"/>
                  <a:ext cx="9720" cy="4680"/>
                </a:xfrm>
                <a:custGeom>
                  <a:avLst/>
                  <a:gdLst/>
                  <a:ahLst/>
                  <a:rect l="l" t="t" r="r" b="b"/>
                  <a:pathLst>
                    <a:path w="6" h="3">
                      <a:moveTo>
                        <a:pt x="6" y="2"/>
                      </a:move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6" y="2"/>
                      </a:lnTo>
                      <a:lnTo>
                        <a:pt x="6" y="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33" name=""/>
                <p:cNvSpPr/>
                <p:nvPr/>
              </p:nvSpPr>
              <p:spPr>
                <a:xfrm>
                  <a:off x="6519600" y="4152960"/>
                  <a:ext cx="189000" cy="374400"/>
                </a:xfrm>
                <a:custGeom>
                  <a:avLst/>
                  <a:gdLst/>
                  <a:ahLst/>
                  <a:rect l="l" t="t" r="r" b="b"/>
                  <a:pathLst>
                    <a:path w="119" h="236">
                      <a:moveTo>
                        <a:pt x="115" y="103"/>
                      </a:moveTo>
                      <a:lnTo>
                        <a:pt x="86" y="101"/>
                      </a:lnTo>
                      <a:lnTo>
                        <a:pt x="75" y="110"/>
                      </a:lnTo>
                      <a:lnTo>
                        <a:pt x="71" y="121"/>
                      </a:lnTo>
                      <a:lnTo>
                        <a:pt x="73" y="130"/>
                      </a:lnTo>
                      <a:lnTo>
                        <a:pt x="80" y="135"/>
                      </a:lnTo>
                      <a:lnTo>
                        <a:pt x="80" y="145"/>
                      </a:lnTo>
                      <a:lnTo>
                        <a:pt x="77" y="137"/>
                      </a:lnTo>
                      <a:lnTo>
                        <a:pt x="66" y="130"/>
                      </a:lnTo>
                      <a:lnTo>
                        <a:pt x="49" y="130"/>
                      </a:lnTo>
                      <a:lnTo>
                        <a:pt x="49" y="115"/>
                      </a:lnTo>
                      <a:lnTo>
                        <a:pt x="40" y="115"/>
                      </a:lnTo>
                      <a:lnTo>
                        <a:pt x="37" y="117"/>
                      </a:lnTo>
                      <a:lnTo>
                        <a:pt x="35" y="135"/>
                      </a:lnTo>
                      <a:lnTo>
                        <a:pt x="24" y="166"/>
                      </a:lnTo>
                      <a:lnTo>
                        <a:pt x="26" y="181"/>
                      </a:lnTo>
                      <a:lnTo>
                        <a:pt x="35" y="181"/>
                      </a:lnTo>
                      <a:lnTo>
                        <a:pt x="46" y="210"/>
                      </a:lnTo>
                      <a:lnTo>
                        <a:pt x="49" y="218"/>
                      </a:lnTo>
                      <a:lnTo>
                        <a:pt x="60" y="218"/>
                      </a:lnTo>
                      <a:lnTo>
                        <a:pt x="71" y="228"/>
                      </a:lnTo>
                      <a:lnTo>
                        <a:pt x="68" y="232"/>
                      </a:lnTo>
                      <a:lnTo>
                        <a:pt x="60" y="232"/>
                      </a:lnTo>
                      <a:lnTo>
                        <a:pt x="55" y="236"/>
                      </a:lnTo>
                      <a:lnTo>
                        <a:pt x="51" y="225"/>
                      </a:lnTo>
                      <a:lnTo>
                        <a:pt x="40" y="221"/>
                      </a:lnTo>
                      <a:lnTo>
                        <a:pt x="40" y="225"/>
                      </a:lnTo>
                      <a:lnTo>
                        <a:pt x="16" y="196"/>
                      </a:lnTo>
                      <a:lnTo>
                        <a:pt x="11" y="197"/>
                      </a:lnTo>
                      <a:lnTo>
                        <a:pt x="11" y="187"/>
                      </a:lnTo>
                      <a:lnTo>
                        <a:pt x="16" y="166"/>
                      </a:lnTo>
                      <a:lnTo>
                        <a:pt x="20" y="156"/>
                      </a:lnTo>
                      <a:lnTo>
                        <a:pt x="29" y="141"/>
                      </a:lnTo>
                      <a:lnTo>
                        <a:pt x="22" y="121"/>
                      </a:lnTo>
                      <a:lnTo>
                        <a:pt x="22" y="108"/>
                      </a:lnTo>
                      <a:lnTo>
                        <a:pt x="11" y="99"/>
                      </a:lnTo>
                      <a:lnTo>
                        <a:pt x="9" y="93"/>
                      </a:lnTo>
                      <a:lnTo>
                        <a:pt x="18" y="73"/>
                      </a:lnTo>
                      <a:lnTo>
                        <a:pt x="15" y="72"/>
                      </a:lnTo>
                      <a:lnTo>
                        <a:pt x="13" y="59"/>
                      </a:lnTo>
                      <a:lnTo>
                        <a:pt x="6" y="52"/>
                      </a:lnTo>
                      <a:lnTo>
                        <a:pt x="0" y="39"/>
                      </a:lnTo>
                      <a:lnTo>
                        <a:pt x="6" y="19"/>
                      </a:lnTo>
                      <a:lnTo>
                        <a:pt x="18" y="19"/>
                      </a:lnTo>
                      <a:lnTo>
                        <a:pt x="35" y="8"/>
                      </a:lnTo>
                      <a:lnTo>
                        <a:pt x="40" y="0"/>
                      </a:lnTo>
                      <a:lnTo>
                        <a:pt x="40" y="4"/>
                      </a:lnTo>
                      <a:lnTo>
                        <a:pt x="44" y="8"/>
                      </a:lnTo>
                      <a:lnTo>
                        <a:pt x="46" y="17"/>
                      </a:lnTo>
                      <a:lnTo>
                        <a:pt x="53" y="19"/>
                      </a:lnTo>
                      <a:lnTo>
                        <a:pt x="49" y="52"/>
                      </a:lnTo>
                      <a:lnTo>
                        <a:pt x="66" y="41"/>
                      </a:lnTo>
                      <a:lnTo>
                        <a:pt x="77" y="46"/>
                      </a:lnTo>
                      <a:lnTo>
                        <a:pt x="80" y="42"/>
                      </a:lnTo>
                      <a:lnTo>
                        <a:pt x="84" y="39"/>
                      </a:lnTo>
                      <a:lnTo>
                        <a:pt x="89" y="39"/>
                      </a:lnTo>
                      <a:lnTo>
                        <a:pt x="93" y="39"/>
                      </a:lnTo>
                      <a:lnTo>
                        <a:pt x="104" y="52"/>
                      </a:lnTo>
                      <a:lnTo>
                        <a:pt x="109" y="72"/>
                      </a:lnTo>
                      <a:lnTo>
                        <a:pt x="119" y="83"/>
                      </a:lnTo>
                      <a:lnTo>
                        <a:pt x="119" y="99"/>
                      </a:lnTo>
                      <a:lnTo>
                        <a:pt x="115" y="103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34" name=""/>
                <p:cNvSpPr/>
                <p:nvPr/>
              </p:nvSpPr>
              <p:spPr>
                <a:xfrm>
                  <a:off x="6519600" y="4152960"/>
                  <a:ext cx="189000" cy="374400"/>
                </a:xfrm>
                <a:custGeom>
                  <a:avLst/>
                  <a:gdLst/>
                  <a:ahLst/>
                  <a:rect l="l" t="t" r="r" b="b"/>
                  <a:pathLst>
                    <a:path w="119" h="236">
                      <a:moveTo>
                        <a:pt x="115" y="103"/>
                      </a:moveTo>
                      <a:lnTo>
                        <a:pt x="86" y="101"/>
                      </a:lnTo>
                      <a:lnTo>
                        <a:pt x="75" y="110"/>
                      </a:lnTo>
                      <a:lnTo>
                        <a:pt x="71" y="121"/>
                      </a:lnTo>
                      <a:lnTo>
                        <a:pt x="73" y="130"/>
                      </a:lnTo>
                      <a:lnTo>
                        <a:pt x="80" y="135"/>
                      </a:lnTo>
                      <a:lnTo>
                        <a:pt x="80" y="145"/>
                      </a:lnTo>
                      <a:lnTo>
                        <a:pt x="77" y="137"/>
                      </a:lnTo>
                      <a:lnTo>
                        <a:pt x="66" y="130"/>
                      </a:lnTo>
                      <a:lnTo>
                        <a:pt x="49" y="130"/>
                      </a:lnTo>
                      <a:lnTo>
                        <a:pt x="49" y="115"/>
                      </a:lnTo>
                      <a:lnTo>
                        <a:pt x="40" y="115"/>
                      </a:lnTo>
                      <a:lnTo>
                        <a:pt x="37" y="117"/>
                      </a:lnTo>
                      <a:lnTo>
                        <a:pt x="35" y="135"/>
                      </a:lnTo>
                      <a:lnTo>
                        <a:pt x="24" y="166"/>
                      </a:lnTo>
                      <a:lnTo>
                        <a:pt x="26" y="181"/>
                      </a:lnTo>
                      <a:lnTo>
                        <a:pt x="35" y="181"/>
                      </a:lnTo>
                      <a:lnTo>
                        <a:pt x="46" y="210"/>
                      </a:lnTo>
                      <a:lnTo>
                        <a:pt x="49" y="218"/>
                      </a:lnTo>
                      <a:lnTo>
                        <a:pt x="60" y="218"/>
                      </a:lnTo>
                      <a:lnTo>
                        <a:pt x="71" y="228"/>
                      </a:lnTo>
                      <a:lnTo>
                        <a:pt x="68" y="232"/>
                      </a:lnTo>
                      <a:lnTo>
                        <a:pt x="60" y="232"/>
                      </a:lnTo>
                      <a:lnTo>
                        <a:pt x="55" y="236"/>
                      </a:lnTo>
                      <a:lnTo>
                        <a:pt x="51" y="225"/>
                      </a:lnTo>
                      <a:lnTo>
                        <a:pt x="40" y="221"/>
                      </a:lnTo>
                      <a:lnTo>
                        <a:pt x="40" y="225"/>
                      </a:lnTo>
                      <a:lnTo>
                        <a:pt x="16" y="196"/>
                      </a:lnTo>
                      <a:lnTo>
                        <a:pt x="11" y="197"/>
                      </a:lnTo>
                      <a:lnTo>
                        <a:pt x="11" y="187"/>
                      </a:lnTo>
                      <a:lnTo>
                        <a:pt x="16" y="166"/>
                      </a:lnTo>
                      <a:lnTo>
                        <a:pt x="20" y="156"/>
                      </a:lnTo>
                      <a:lnTo>
                        <a:pt x="29" y="141"/>
                      </a:lnTo>
                      <a:lnTo>
                        <a:pt x="22" y="121"/>
                      </a:lnTo>
                      <a:lnTo>
                        <a:pt x="22" y="108"/>
                      </a:lnTo>
                      <a:lnTo>
                        <a:pt x="11" y="99"/>
                      </a:lnTo>
                      <a:lnTo>
                        <a:pt x="9" y="93"/>
                      </a:lnTo>
                      <a:lnTo>
                        <a:pt x="18" y="73"/>
                      </a:lnTo>
                      <a:lnTo>
                        <a:pt x="15" y="72"/>
                      </a:lnTo>
                      <a:lnTo>
                        <a:pt x="13" y="59"/>
                      </a:lnTo>
                      <a:lnTo>
                        <a:pt x="6" y="52"/>
                      </a:lnTo>
                      <a:lnTo>
                        <a:pt x="0" y="39"/>
                      </a:lnTo>
                      <a:lnTo>
                        <a:pt x="6" y="19"/>
                      </a:lnTo>
                      <a:lnTo>
                        <a:pt x="18" y="19"/>
                      </a:lnTo>
                      <a:lnTo>
                        <a:pt x="35" y="8"/>
                      </a:lnTo>
                      <a:lnTo>
                        <a:pt x="40" y="0"/>
                      </a:lnTo>
                      <a:lnTo>
                        <a:pt x="40" y="4"/>
                      </a:lnTo>
                      <a:lnTo>
                        <a:pt x="44" y="8"/>
                      </a:lnTo>
                      <a:lnTo>
                        <a:pt x="46" y="17"/>
                      </a:lnTo>
                      <a:lnTo>
                        <a:pt x="53" y="19"/>
                      </a:lnTo>
                      <a:lnTo>
                        <a:pt x="49" y="52"/>
                      </a:lnTo>
                      <a:lnTo>
                        <a:pt x="66" y="41"/>
                      </a:lnTo>
                      <a:lnTo>
                        <a:pt x="77" y="46"/>
                      </a:lnTo>
                      <a:lnTo>
                        <a:pt x="80" y="42"/>
                      </a:lnTo>
                      <a:lnTo>
                        <a:pt x="84" y="39"/>
                      </a:lnTo>
                      <a:lnTo>
                        <a:pt x="89" y="39"/>
                      </a:lnTo>
                      <a:lnTo>
                        <a:pt x="93" y="39"/>
                      </a:lnTo>
                      <a:lnTo>
                        <a:pt x="104" y="52"/>
                      </a:lnTo>
                      <a:lnTo>
                        <a:pt x="109" y="72"/>
                      </a:lnTo>
                      <a:lnTo>
                        <a:pt x="119" y="83"/>
                      </a:lnTo>
                      <a:lnTo>
                        <a:pt x="119" y="99"/>
                      </a:lnTo>
                      <a:lnTo>
                        <a:pt x="115" y="103"/>
                      </a:lnTo>
                      <a:lnTo>
                        <a:pt x="115" y="103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35" name=""/>
                <p:cNvSpPr/>
                <p:nvPr/>
              </p:nvSpPr>
              <p:spPr>
                <a:xfrm>
                  <a:off x="6632280" y="4089240"/>
                  <a:ext cx="171720" cy="368280"/>
                </a:xfrm>
                <a:custGeom>
                  <a:avLst/>
                  <a:gdLst/>
                  <a:ahLst/>
                  <a:rect l="l" t="t" r="r" b="b"/>
                  <a:pathLst>
                    <a:path w="108" h="232">
                      <a:moveTo>
                        <a:pt x="0" y="13"/>
                      </a:moveTo>
                      <a:lnTo>
                        <a:pt x="2" y="8"/>
                      </a:lnTo>
                      <a:lnTo>
                        <a:pt x="11" y="11"/>
                      </a:lnTo>
                      <a:lnTo>
                        <a:pt x="17" y="8"/>
                      </a:lnTo>
                      <a:lnTo>
                        <a:pt x="24" y="11"/>
                      </a:lnTo>
                      <a:lnTo>
                        <a:pt x="44" y="0"/>
                      </a:lnTo>
                      <a:lnTo>
                        <a:pt x="64" y="8"/>
                      </a:lnTo>
                      <a:lnTo>
                        <a:pt x="69" y="22"/>
                      </a:lnTo>
                      <a:lnTo>
                        <a:pt x="77" y="28"/>
                      </a:lnTo>
                      <a:lnTo>
                        <a:pt x="86" y="30"/>
                      </a:lnTo>
                      <a:lnTo>
                        <a:pt x="77" y="31"/>
                      </a:lnTo>
                      <a:lnTo>
                        <a:pt x="66" y="42"/>
                      </a:lnTo>
                      <a:lnTo>
                        <a:pt x="57" y="53"/>
                      </a:lnTo>
                      <a:lnTo>
                        <a:pt x="51" y="68"/>
                      </a:lnTo>
                      <a:lnTo>
                        <a:pt x="51" y="75"/>
                      </a:lnTo>
                      <a:lnTo>
                        <a:pt x="60" y="82"/>
                      </a:lnTo>
                      <a:lnTo>
                        <a:pt x="62" y="90"/>
                      </a:lnTo>
                      <a:lnTo>
                        <a:pt x="71" y="99"/>
                      </a:lnTo>
                      <a:lnTo>
                        <a:pt x="82" y="112"/>
                      </a:lnTo>
                      <a:lnTo>
                        <a:pt x="91" y="113"/>
                      </a:lnTo>
                      <a:lnTo>
                        <a:pt x="93" y="121"/>
                      </a:lnTo>
                      <a:lnTo>
                        <a:pt x="100" y="126"/>
                      </a:lnTo>
                      <a:lnTo>
                        <a:pt x="108" y="166"/>
                      </a:lnTo>
                      <a:lnTo>
                        <a:pt x="104" y="172"/>
                      </a:lnTo>
                      <a:lnTo>
                        <a:pt x="104" y="185"/>
                      </a:lnTo>
                      <a:lnTo>
                        <a:pt x="102" y="190"/>
                      </a:lnTo>
                      <a:lnTo>
                        <a:pt x="86" y="199"/>
                      </a:lnTo>
                      <a:lnTo>
                        <a:pt x="77" y="203"/>
                      </a:lnTo>
                      <a:lnTo>
                        <a:pt x="69" y="203"/>
                      </a:lnTo>
                      <a:lnTo>
                        <a:pt x="62" y="210"/>
                      </a:lnTo>
                      <a:lnTo>
                        <a:pt x="64" y="216"/>
                      </a:lnTo>
                      <a:lnTo>
                        <a:pt x="57" y="210"/>
                      </a:lnTo>
                      <a:lnTo>
                        <a:pt x="59" y="219"/>
                      </a:lnTo>
                      <a:lnTo>
                        <a:pt x="42" y="232"/>
                      </a:lnTo>
                      <a:lnTo>
                        <a:pt x="40" y="230"/>
                      </a:lnTo>
                      <a:lnTo>
                        <a:pt x="38" y="219"/>
                      </a:lnTo>
                      <a:lnTo>
                        <a:pt x="42" y="208"/>
                      </a:lnTo>
                      <a:lnTo>
                        <a:pt x="33" y="203"/>
                      </a:lnTo>
                      <a:lnTo>
                        <a:pt x="40" y="201"/>
                      </a:lnTo>
                      <a:lnTo>
                        <a:pt x="40" y="196"/>
                      </a:lnTo>
                      <a:lnTo>
                        <a:pt x="55" y="192"/>
                      </a:lnTo>
                      <a:lnTo>
                        <a:pt x="55" y="185"/>
                      </a:lnTo>
                      <a:lnTo>
                        <a:pt x="62" y="183"/>
                      </a:lnTo>
                      <a:lnTo>
                        <a:pt x="64" y="181"/>
                      </a:lnTo>
                      <a:lnTo>
                        <a:pt x="80" y="172"/>
                      </a:lnTo>
                      <a:lnTo>
                        <a:pt x="79" y="137"/>
                      </a:lnTo>
                      <a:lnTo>
                        <a:pt x="79" y="128"/>
                      </a:lnTo>
                      <a:lnTo>
                        <a:pt x="73" y="112"/>
                      </a:lnTo>
                      <a:lnTo>
                        <a:pt x="64" y="108"/>
                      </a:lnTo>
                      <a:lnTo>
                        <a:pt x="64" y="104"/>
                      </a:lnTo>
                      <a:lnTo>
                        <a:pt x="62" y="95"/>
                      </a:lnTo>
                      <a:lnTo>
                        <a:pt x="55" y="92"/>
                      </a:lnTo>
                      <a:lnTo>
                        <a:pt x="42" y="75"/>
                      </a:lnTo>
                      <a:lnTo>
                        <a:pt x="26" y="64"/>
                      </a:lnTo>
                      <a:lnTo>
                        <a:pt x="28" y="59"/>
                      </a:lnTo>
                      <a:lnTo>
                        <a:pt x="33" y="59"/>
                      </a:lnTo>
                      <a:lnTo>
                        <a:pt x="38" y="53"/>
                      </a:lnTo>
                      <a:lnTo>
                        <a:pt x="31" y="40"/>
                      </a:lnTo>
                      <a:lnTo>
                        <a:pt x="29" y="37"/>
                      </a:lnTo>
                      <a:lnTo>
                        <a:pt x="13" y="37"/>
                      </a:lnTo>
                      <a:lnTo>
                        <a:pt x="9" y="33"/>
                      </a:lnTo>
                      <a:lnTo>
                        <a:pt x="9" y="26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36" name=""/>
                <p:cNvSpPr/>
                <p:nvPr/>
              </p:nvSpPr>
              <p:spPr>
                <a:xfrm>
                  <a:off x="6632280" y="4089240"/>
                  <a:ext cx="171720" cy="368280"/>
                </a:xfrm>
                <a:custGeom>
                  <a:avLst/>
                  <a:gdLst/>
                  <a:ahLst/>
                  <a:rect l="l" t="t" r="r" b="b"/>
                  <a:pathLst>
                    <a:path w="108" h="232">
                      <a:moveTo>
                        <a:pt x="0" y="13"/>
                      </a:moveTo>
                      <a:lnTo>
                        <a:pt x="2" y="8"/>
                      </a:lnTo>
                      <a:lnTo>
                        <a:pt x="11" y="11"/>
                      </a:lnTo>
                      <a:lnTo>
                        <a:pt x="17" y="8"/>
                      </a:lnTo>
                      <a:lnTo>
                        <a:pt x="24" y="11"/>
                      </a:lnTo>
                      <a:lnTo>
                        <a:pt x="44" y="0"/>
                      </a:lnTo>
                      <a:lnTo>
                        <a:pt x="64" y="8"/>
                      </a:lnTo>
                      <a:lnTo>
                        <a:pt x="69" y="22"/>
                      </a:lnTo>
                      <a:lnTo>
                        <a:pt x="77" y="28"/>
                      </a:lnTo>
                      <a:lnTo>
                        <a:pt x="86" y="30"/>
                      </a:lnTo>
                      <a:lnTo>
                        <a:pt x="77" y="31"/>
                      </a:lnTo>
                      <a:lnTo>
                        <a:pt x="66" y="42"/>
                      </a:lnTo>
                      <a:lnTo>
                        <a:pt x="57" y="53"/>
                      </a:lnTo>
                      <a:lnTo>
                        <a:pt x="51" y="68"/>
                      </a:lnTo>
                      <a:lnTo>
                        <a:pt x="51" y="75"/>
                      </a:lnTo>
                      <a:lnTo>
                        <a:pt x="60" y="82"/>
                      </a:lnTo>
                      <a:lnTo>
                        <a:pt x="62" y="90"/>
                      </a:lnTo>
                      <a:lnTo>
                        <a:pt x="71" y="99"/>
                      </a:lnTo>
                      <a:lnTo>
                        <a:pt x="82" y="112"/>
                      </a:lnTo>
                      <a:lnTo>
                        <a:pt x="91" y="113"/>
                      </a:lnTo>
                      <a:lnTo>
                        <a:pt x="93" y="121"/>
                      </a:lnTo>
                      <a:lnTo>
                        <a:pt x="100" y="126"/>
                      </a:lnTo>
                      <a:lnTo>
                        <a:pt x="108" y="166"/>
                      </a:lnTo>
                      <a:lnTo>
                        <a:pt x="104" y="172"/>
                      </a:lnTo>
                      <a:lnTo>
                        <a:pt x="104" y="185"/>
                      </a:lnTo>
                      <a:lnTo>
                        <a:pt x="102" y="190"/>
                      </a:lnTo>
                      <a:lnTo>
                        <a:pt x="86" y="199"/>
                      </a:lnTo>
                      <a:lnTo>
                        <a:pt x="77" y="203"/>
                      </a:lnTo>
                      <a:lnTo>
                        <a:pt x="69" y="203"/>
                      </a:lnTo>
                      <a:lnTo>
                        <a:pt x="62" y="210"/>
                      </a:lnTo>
                      <a:lnTo>
                        <a:pt x="64" y="216"/>
                      </a:lnTo>
                      <a:lnTo>
                        <a:pt x="57" y="210"/>
                      </a:lnTo>
                      <a:lnTo>
                        <a:pt x="59" y="219"/>
                      </a:lnTo>
                      <a:lnTo>
                        <a:pt x="42" y="232"/>
                      </a:lnTo>
                      <a:lnTo>
                        <a:pt x="40" y="230"/>
                      </a:lnTo>
                      <a:lnTo>
                        <a:pt x="38" y="219"/>
                      </a:lnTo>
                      <a:lnTo>
                        <a:pt x="42" y="208"/>
                      </a:lnTo>
                      <a:lnTo>
                        <a:pt x="33" y="203"/>
                      </a:lnTo>
                      <a:lnTo>
                        <a:pt x="40" y="201"/>
                      </a:lnTo>
                      <a:lnTo>
                        <a:pt x="40" y="196"/>
                      </a:lnTo>
                      <a:lnTo>
                        <a:pt x="55" y="192"/>
                      </a:lnTo>
                      <a:lnTo>
                        <a:pt x="55" y="185"/>
                      </a:lnTo>
                      <a:lnTo>
                        <a:pt x="62" y="183"/>
                      </a:lnTo>
                      <a:lnTo>
                        <a:pt x="64" y="181"/>
                      </a:lnTo>
                      <a:lnTo>
                        <a:pt x="80" y="172"/>
                      </a:lnTo>
                      <a:lnTo>
                        <a:pt x="79" y="137"/>
                      </a:lnTo>
                      <a:lnTo>
                        <a:pt x="79" y="128"/>
                      </a:lnTo>
                      <a:lnTo>
                        <a:pt x="73" y="112"/>
                      </a:lnTo>
                      <a:lnTo>
                        <a:pt x="64" y="108"/>
                      </a:lnTo>
                      <a:lnTo>
                        <a:pt x="64" y="104"/>
                      </a:lnTo>
                      <a:lnTo>
                        <a:pt x="62" y="95"/>
                      </a:lnTo>
                      <a:lnTo>
                        <a:pt x="55" y="92"/>
                      </a:lnTo>
                      <a:lnTo>
                        <a:pt x="42" y="75"/>
                      </a:lnTo>
                      <a:lnTo>
                        <a:pt x="26" y="64"/>
                      </a:lnTo>
                      <a:lnTo>
                        <a:pt x="28" y="59"/>
                      </a:lnTo>
                      <a:lnTo>
                        <a:pt x="33" y="59"/>
                      </a:lnTo>
                      <a:lnTo>
                        <a:pt x="38" y="53"/>
                      </a:lnTo>
                      <a:lnTo>
                        <a:pt x="31" y="40"/>
                      </a:lnTo>
                      <a:lnTo>
                        <a:pt x="29" y="37"/>
                      </a:lnTo>
                      <a:lnTo>
                        <a:pt x="13" y="37"/>
                      </a:lnTo>
                      <a:lnTo>
                        <a:pt x="9" y="33"/>
                      </a:lnTo>
                      <a:lnTo>
                        <a:pt x="9" y="26"/>
                      </a:lnTo>
                      <a:lnTo>
                        <a:pt x="0" y="13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37" name=""/>
                <p:cNvSpPr/>
                <p:nvPr/>
              </p:nvSpPr>
              <p:spPr>
                <a:xfrm>
                  <a:off x="6462720" y="4530600"/>
                  <a:ext cx="263520" cy="274680"/>
                </a:xfrm>
                <a:custGeom>
                  <a:avLst/>
                  <a:gdLst/>
                  <a:ahLst/>
                  <a:rect l="l" t="t" r="r" b="b"/>
                  <a:pathLst>
                    <a:path w="166" h="173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18" y="5"/>
                      </a:lnTo>
                      <a:lnTo>
                        <a:pt x="36" y="7"/>
                      </a:lnTo>
                      <a:lnTo>
                        <a:pt x="47" y="21"/>
                      </a:lnTo>
                      <a:lnTo>
                        <a:pt x="65" y="32"/>
                      </a:lnTo>
                      <a:lnTo>
                        <a:pt x="83" y="51"/>
                      </a:lnTo>
                      <a:lnTo>
                        <a:pt x="85" y="52"/>
                      </a:lnTo>
                      <a:lnTo>
                        <a:pt x="89" y="51"/>
                      </a:lnTo>
                      <a:lnTo>
                        <a:pt x="94" y="58"/>
                      </a:lnTo>
                      <a:lnTo>
                        <a:pt x="104" y="62"/>
                      </a:lnTo>
                      <a:lnTo>
                        <a:pt x="107" y="65"/>
                      </a:lnTo>
                      <a:lnTo>
                        <a:pt x="107" y="65"/>
                      </a:lnTo>
                      <a:lnTo>
                        <a:pt x="113" y="69"/>
                      </a:lnTo>
                      <a:lnTo>
                        <a:pt x="120" y="69"/>
                      </a:lnTo>
                      <a:lnTo>
                        <a:pt x="120" y="78"/>
                      </a:lnTo>
                      <a:lnTo>
                        <a:pt x="118" y="80"/>
                      </a:lnTo>
                      <a:lnTo>
                        <a:pt x="125" y="76"/>
                      </a:lnTo>
                      <a:lnTo>
                        <a:pt x="129" y="80"/>
                      </a:lnTo>
                      <a:lnTo>
                        <a:pt x="131" y="83"/>
                      </a:lnTo>
                      <a:lnTo>
                        <a:pt x="127" y="87"/>
                      </a:lnTo>
                      <a:lnTo>
                        <a:pt x="129" y="89"/>
                      </a:lnTo>
                      <a:lnTo>
                        <a:pt x="127" y="94"/>
                      </a:lnTo>
                      <a:lnTo>
                        <a:pt x="127" y="96"/>
                      </a:lnTo>
                      <a:lnTo>
                        <a:pt x="140" y="102"/>
                      </a:lnTo>
                      <a:lnTo>
                        <a:pt x="142" y="113"/>
                      </a:lnTo>
                      <a:lnTo>
                        <a:pt x="147" y="116"/>
                      </a:lnTo>
                      <a:lnTo>
                        <a:pt x="147" y="120"/>
                      </a:lnTo>
                      <a:lnTo>
                        <a:pt x="158" y="122"/>
                      </a:lnTo>
                      <a:lnTo>
                        <a:pt x="166" y="131"/>
                      </a:lnTo>
                      <a:lnTo>
                        <a:pt x="162" y="173"/>
                      </a:lnTo>
                      <a:lnTo>
                        <a:pt x="155" y="167"/>
                      </a:lnTo>
                      <a:lnTo>
                        <a:pt x="151" y="173"/>
                      </a:lnTo>
                      <a:lnTo>
                        <a:pt x="147" y="167"/>
                      </a:lnTo>
                      <a:lnTo>
                        <a:pt x="145" y="169"/>
                      </a:lnTo>
                      <a:lnTo>
                        <a:pt x="145" y="173"/>
                      </a:lnTo>
                      <a:lnTo>
                        <a:pt x="131" y="160"/>
                      </a:lnTo>
                      <a:lnTo>
                        <a:pt x="113" y="147"/>
                      </a:lnTo>
                      <a:lnTo>
                        <a:pt x="107" y="138"/>
                      </a:lnTo>
                      <a:lnTo>
                        <a:pt x="89" y="120"/>
                      </a:lnTo>
                      <a:lnTo>
                        <a:pt x="78" y="94"/>
                      </a:lnTo>
                      <a:lnTo>
                        <a:pt x="71" y="85"/>
                      </a:lnTo>
                      <a:lnTo>
                        <a:pt x="62" y="80"/>
                      </a:lnTo>
                      <a:lnTo>
                        <a:pt x="56" y="58"/>
                      </a:lnTo>
                      <a:lnTo>
                        <a:pt x="51" y="54"/>
                      </a:lnTo>
                      <a:lnTo>
                        <a:pt x="40" y="49"/>
                      </a:lnTo>
                      <a:lnTo>
                        <a:pt x="38" y="42"/>
                      </a:lnTo>
                      <a:lnTo>
                        <a:pt x="31" y="31"/>
                      </a:lnTo>
                      <a:lnTo>
                        <a:pt x="21" y="27"/>
                      </a:lnTo>
                      <a:lnTo>
                        <a:pt x="5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38" name=""/>
                <p:cNvSpPr/>
                <p:nvPr/>
              </p:nvSpPr>
              <p:spPr>
                <a:xfrm>
                  <a:off x="6462720" y="4530600"/>
                  <a:ext cx="263520" cy="274680"/>
                </a:xfrm>
                <a:custGeom>
                  <a:avLst/>
                  <a:gdLst/>
                  <a:ahLst/>
                  <a:rect l="l" t="t" r="r" b="b"/>
                  <a:pathLst>
                    <a:path w="166" h="173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18" y="5"/>
                      </a:lnTo>
                      <a:lnTo>
                        <a:pt x="36" y="7"/>
                      </a:lnTo>
                      <a:lnTo>
                        <a:pt x="47" y="21"/>
                      </a:lnTo>
                      <a:lnTo>
                        <a:pt x="65" y="32"/>
                      </a:lnTo>
                      <a:lnTo>
                        <a:pt x="83" y="51"/>
                      </a:lnTo>
                      <a:lnTo>
                        <a:pt x="85" y="52"/>
                      </a:lnTo>
                      <a:lnTo>
                        <a:pt x="89" y="51"/>
                      </a:lnTo>
                      <a:lnTo>
                        <a:pt x="94" y="58"/>
                      </a:lnTo>
                      <a:lnTo>
                        <a:pt x="104" y="62"/>
                      </a:lnTo>
                      <a:lnTo>
                        <a:pt x="107" y="65"/>
                      </a:lnTo>
                      <a:lnTo>
                        <a:pt x="107" y="65"/>
                      </a:lnTo>
                      <a:lnTo>
                        <a:pt x="113" y="69"/>
                      </a:lnTo>
                      <a:lnTo>
                        <a:pt x="120" y="69"/>
                      </a:lnTo>
                      <a:lnTo>
                        <a:pt x="120" y="78"/>
                      </a:lnTo>
                      <a:lnTo>
                        <a:pt x="118" y="80"/>
                      </a:lnTo>
                      <a:lnTo>
                        <a:pt x="125" y="76"/>
                      </a:lnTo>
                      <a:lnTo>
                        <a:pt x="129" y="80"/>
                      </a:lnTo>
                      <a:lnTo>
                        <a:pt x="131" y="83"/>
                      </a:lnTo>
                      <a:lnTo>
                        <a:pt x="127" y="87"/>
                      </a:lnTo>
                      <a:lnTo>
                        <a:pt x="129" y="89"/>
                      </a:lnTo>
                      <a:lnTo>
                        <a:pt x="127" y="94"/>
                      </a:lnTo>
                      <a:lnTo>
                        <a:pt x="127" y="96"/>
                      </a:lnTo>
                      <a:lnTo>
                        <a:pt x="140" y="102"/>
                      </a:lnTo>
                      <a:lnTo>
                        <a:pt x="142" y="113"/>
                      </a:lnTo>
                      <a:lnTo>
                        <a:pt x="147" y="116"/>
                      </a:lnTo>
                      <a:lnTo>
                        <a:pt x="147" y="120"/>
                      </a:lnTo>
                      <a:lnTo>
                        <a:pt x="158" y="122"/>
                      </a:lnTo>
                      <a:lnTo>
                        <a:pt x="166" y="131"/>
                      </a:lnTo>
                      <a:lnTo>
                        <a:pt x="162" y="173"/>
                      </a:lnTo>
                      <a:lnTo>
                        <a:pt x="155" y="167"/>
                      </a:lnTo>
                      <a:lnTo>
                        <a:pt x="151" y="173"/>
                      </a:lnTo>
                      <a:lnTo>
                        <a:pt x="147" y="167"/>
                      </a:lnTo>
                      <a:lnTo>
                        <a:pt x="145" y="169"/>
                      </a:lnTo>
                      <a:lnTo>
                        <a:pt x="145" y="173"/>
                      </a:lnTo>
                      <a:lnTo>
                        <a:pt x="131" y="160"/>
                      </a:lnTo>
                      <a:lnTo>
                        <a:pt x="113" y="147"/>
                      </a:lnTo>
                      <a:lnTo>
                        <a:pt x="107" y="138"/>
                      </a:lnTo>
                      <a:lnTo>
                        <a:pt x="89" y="120"/>
                      </a:lnTo>
                      <a:lnTo>
                        <a:pt x="78" y="94"/>
                      </a:lnTo>
                      <a:lnTo>
                        <a:pt x="71" y="85"/>
                      </a:lnTo>
                      <a:lnTo>
                        <a:pt x="62" y="80"/>
                      </a:lnTo>
                      <a:lnTo>
                        <a:pt x="56" y="58"/>
                      </a:lnTo>
                      <a:lnTo>
                        <a:pt x="51" y="54"/>
                      </a:lnTo>
                      <a:lnTo>
                        <a:pt x="40" y="49"/>
                      </a:lnTo>
                      <a:lnTo>
                        <a:pt x="38" y="42"/>
                      </a:lnTo>
                      <a:lnTo>
                        <a:pt x="31" y="31"/>
                      </a:lnTo>
                      <a:lnTo>
                        <a:pt x="21" y="27"/>
                      </a:lnTo>
                      <a:lnTo>
                        <a:pt x="5" y="1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39" name=""/>
                <p:cNvSpPr/>
                <p:nvPr/>
              </p:nvSpPr>
              <p:spPr>
                <a:xfrm>
                  <a:off x="7327800" y="4674960"/>
                  <a:ext cx="250920" cy="211320"/>
                </a:xfrm>
                <a:custGeom>
                  <a:avLst/>
                  <a:gdLst/>
                  <a:ahLst/>
                  <a:rect l="l" t="t" r="r" b="b"/>
                  <a:pathLst>
                    <a:path w="158" h="133">
                      <a:moveTo>
                        <a:pt x="155" y="71"/>
                      </a:moveTo>
                      <a:lnTo>
                        <a:pt x="155" y="33"/>
                      </a:lnTo>
                      <a:lnTo>
                        <a:pt x="133" y="29"/>
                      </a:lnTo>
                      <a:lnTo>
                        <a:pt x="106" y="14"/>
                      </a:lnTo>
                      <a:lnTo>
                        <a:pt x="96" y="20"/>
                      </a:lnTo>
                      <a:lnTo>
                        <a:pt x="93" y="27"/>
                      </a:lnTo>
                      <a:lnTo>
                        <a:pt x="82" y="27"/>
                      </a:lnTo>
                      <a:lnTo>
                        <a:pt x="71" y="45"/>
                      </a:lnTo>
                      <a:lnTo>
                        <a:pt x="65" y="45"/>
                      </a:lnTo>
                      <a:lnTo>
                        <a:pt x="60" y="42"/>
                      </a:lnTo>
                      <a:lnTo>
                        <a:pt x="56" y="33"/>
                      </a:lnTo>
                      <a:lnTo>
                        <a:pt x="54" y="33"/>
                      </a:lnTo>
                      <a:lnTo>
                        <a:pt x="53" y="36"/>
                      </a:lnTo>
                      <a:lnTo>
                        <a:pt x="49" y="31"/>
                      </a:lnTo>
                      <a:lnTo>
                        <a:pt x="49" y="13"/>
                      </a:lnTo>
                      <a:lnTo>
                        <a:pt x="47" y="5"/>
                      </a:lnTo>
                      <a:lnTo>
                        <a:pt x="36" y="5"/>
                      </a:lnTo>
                      <a:lnTo>
                        <a:pt x="29" y="0"/>
                      </a:lnTo>
                      <a:lnTo>
                        <a:pt x="22" y="0"/>
                      </a:lnTo>
                      <a:lnTo>
                        <a:pt x="3" y="7"/>
                      </a:lnTo>
                      <a:lnTo>
                        <a:pt x="0" y="14"/>
                      </a:lnTo>
                      <a:lnTo>
                        <a:pt x="13" y="18"/>
                      </a:lnTo>
                      <a:lnTo>
                        <a:pt x="16" y="27"/>
                      </a:lnTo>
                      <a:lnTo>
                        <a:pt x="22" y="29"/>
                      </a:lnTo>
                      <a:lnTo>
                        <a:pt x="44" y="25"/>
                      </a:lnTo>
                      <a:lnTo>
                        <a:pt x="42" y="31"/>
                      </a:lnTo>
                      <a:lnTo>
                        <a:pt x="40" y="33"/>
                      </a:lnTo>
                      <a:lnTo>
                        <a:pt x="34" y="31"/>
                      </a:lnTo>
                      <a:lnTo>
                        <a:pt x="27" y="36"/>
                      </a:lnTo>
                      <a:lnTo>
                        <a:pt x="16" y="36"/>
                      </a:lnTo>
                      <a:lnTo>
                        <a:pt x="16" y="38"/>
                      </a:lnTo>
                      <a:lnTo>
                        <a:pt x="22" y="40"/>
                      </a:lnTo>
                      <a:lnTo>
                        <a:pt x="27" y="45"/>
                      </a:lnTo>
                      <a:lnTo>
                        <a:pt x="31" y="56"/>
                      </a:lnTo>
                      <a:lnTo>
                        <a:pt x="38" y="54"/>
                      </a:lnTo>
                      <a:lnTo>
                        <a:pt x="44" y="40"/>
                      </a:lnTo>
                      <a:lnTo>
                        <a:pt x="44" y="49"/>
                      </a:lnTo>
                      <a:lnTo>
                        <a:pt x="53" y="56"/>
                      </a:lnTo>
                      <a:lnTo>
                        <a:pt x="56" y="54"/>
                      </a:lnTo>
                      <a:lnTo>
                        <a:pt x="64" y="62"/>
                      </a:lnTo>
                      <a:lnTo>
                        <a:pt x="87" y="65"/>
                      </a:lnTo>
                      <a:lnTo>
                        <a:pt x="109" y="76"/>
                      </a:lnTo>
                      <a:lnTo>
                        <a:pt x="118" y="95"/>
                      </a:lnTo>
                      <a:lnTo>
                        <a:pt x="116" y="98"/>
                      </a:lnTo>
                      <a:lnTo>
                        <a:pt x="124" y="102"/>
                      </a:lnTo>
                      <a:lnTo>
                        <a:pt x="120" y="104"/>
                      </a:lnTo>
                      <a:lnTo>
                        <a:pt x="124" y="109"/>
                      </a:lnTo>
                      <a:lnTo>
                        <a:pt x="118" y="106"/>
                      </a:lnTo>
                      <a:lnTo>
                        <a:pt x="113" y="107"/>
                      </a:lnTo>
                      <a:lnTo>
                        <a:pt x="104" y="122"/>
                      </a:lnTo>
                      <a:lnTo>
                        <a:pt x="122" y="120"/>
                      </a:lnTo>
                      <a:lnTo>
                        <a:pt x="124" y="116"/>
                      </a:lnTo>
                      <a:lnTo>
                        <a:pt x="137" y="116"/>
                      </a:lnTo>
                      <a:lnTo>
                        <a:pt x="158" y="133"/>
                      </a:lnTo>
                      <a:lnTo>
                        <a:pt x="155" y="96"/>
                      </a:lnTo>
                      <a:lnTo>
                        <a:pt x="155" y="71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40" name=""/>
                <p:cNvSpPr/>
                <p:nvPr/>
              </p:nvSpPr>
              <p:spPr>
                <a:xfrm>
                  <a:off x="7327800" y="4674960"/>
                  <a:ext cx="250920" cy="211320"/>
                </a:xfrm>
                <a:custGeom>
                  <a:avLst/>
                  <a:gdLst/>
                  <a:ahLst/>
                  <a:rect l="l" t="t" r="r" b="b"/>
                  <a:pathLst>
                    <a:path w="158" h="133">
                      <a:moveTo>
                        <a:pt x="155" y="71"/>
                      </a:moveTo>
                      <a:lnTo>
                        <a:pt x="155" y="33"/>
                      </a:lnTo>
                      <a:lnTo>
                        <a:pt x="133" y="29"/>
                      </a:lnTo>
                      <a:lnTo>
                        <a:pt x="106" y="14"/>
                      </a:lnTo>
                      <a:lnTo>
                        <a:pt x="96" y="20"/>
                      </a:lnTo>
                      <a:lnTo>
                        <a:pt x="93" y="27"/>
                      </a:lnTo>
                      <a:lnTo>
                        <a:pt x="82" y="27"/>
                      </a:lnTo>
                      <a:lnTo>
                        <a:pt x="71" y="45"/>
                      </a:lnTo>
                      <a:lnTo>
                        <a:pt x="65" y="45"/>
                      </a:lnTo>
                      <a:lnTo>
                        <a:pt x="60" y="42"/>
                      </a:lnTo>
                      <a:lnTo>
                        <a:pt x="56" y="33"/>
                      </a:lnTo>
                      <a:lnTo>
                        <a:pt x="54" y="33"/>
                      </a:lnTo>
                      <a:lnTo>
                        <a:pt x="53" y="36"/>
                      </a:lnTo>
                      <a:lnTo>
                        <a:pt x="49" y="31"/>
                      </a:lnTo>
                      <a:lnTo>
                        <a:pt x="49" y="13"/>
                      </a:lnTo>
                      <a:lnTo>
                        <a:pt x="47" y="5"/>
                      </a:lnTo>
                      <a:lnTo>
                        <a:pt x="36" y="5"/>
                      </a:lnTo>
                      <a:lnTo>
                        <a:pt x="29" y="0"/>
                      </a:lnTo>
                      <a:lnTo>
                        <a:pt x="22" y="0"/>
                      </a:lnTo>
                      <a:lnTo>
                        <a:pt x="3" y="7"/>
                      </a:lnTo>
                      <a:lnTo>
                        <a:pt x="0" y="14"/>
                      </a:lnTo>
                      <a:lnTo>
                        <a:pt x="13" y="18"/>
                      </a:lnTo>
                      <a:lnTo>
                        <a:pt x="16" y="27"/>
                      </a:lnTo>
                      <a:lnTo>
                        <a:pt x="22" y="29"/>
                      </a:lnTo>
                      <a:lnTo>
                        <a:pt x="44" y="25"/>
                      </a:lnTo>
                      <a:lnTo>
                        <a:pt x="42" y="31"/>
                      </a:lnTo>
                      <a:lnTo>
                        <a:pt x="40" y="33"/>
                      </a:lnTo>
                      <a:lnTo>
                        <a:pt x="34" y="31"/>
                      </a:lnTo>
                      <a:lnTo>
                        <a:pt x="27" y="36"/>
                      </a:lnTo>
                      <a:lnTo>
                        <a:pt x="16" y="36"/>
                      </a:lnTo>
                      <a:lnTo>
                        <a:pt x="16" y="38"/>
                      </a:lnTo>
                      <a:lnTo>
                        <a:pt x="22" y="40"/>
                      </a:lnTo>
                      <a:lnTo>
                        <a:pt x="27" y="45"/>
                      </a:lnTo>
                      <a:lnTo>
                        <a:pt x="31" y="56"/>
                      </a:lnTo>
                      <a:lnTo>
                        <a:pt x="38" y="54"/>
                      </a:lnTo>
                      <a:lnTo>
                        <a:pt x="44" y="40"/>
                      </a:lnTo>
                      <a:lnTo>
                        <a:pt x="44" y="49"/>
                      </a:lnTo>
                      <a:lnTo>
                        <a:pt x="53" y="56"/>
                      </a:lnTo>
                      <a:lnTo>
                        <a:pt x="56" y="54"/>
                      </a:lnTo>
                      <a:lnTo>
                        <a:pt x="64" y="62"/>
                      </a:lnTo>
                      <a:lnTo>
                        <a:pt x="87" y="65"/>
                      </a:lnTo>
                      <a:lnTo>
                        <a:pt x="109" y="76"/>
                      </a:lnTo>
                      <a:lnTo>
                        <a:pt x="118" y="95"/>
                      </a:lnTo>
                      <a:lnTo>
                        <a:pt x="116" y="98"/>
                      </a:lnTo>
                      <a:lnTo>
                        <a:pt x="124" y="102"/>
                      </a:lnTo>
                      <a:lnTo>
                        <a:pt x="120" y="104"/>
                      </a:lnTo>
                      <a:lnTo>
                        <a:pt x="124" y="109"/>
                      </a:lnTo>
                      <a:lnTo>
                        <a:pt x="118" y="106"/>
                      </a:lnTo>
                      <a:lnTo>
                        <a:pt x="113" y="107"/>
                      </a:lnTo>
                      <a:lnTo>
                        <a:pt x="104" y="122"/>
                      </a:lnTo>
                      <a:lnTo>
                        <a:pt x="122" y="120"/>
                      </a:lnTo>
                      <a:lnTo>
                        <a:pt x="124" y="116"/>
                      </a:lnTo>
                      <a:lnTo>
                        <a:pt x="137" y="116"/>
                      </a:lnTo>
                      <a:lnTo>
                        <a:pt x="158" y="133"/>
                      </a:lnTo>
                      <a:lnTo>
                        <a:pt x="155" y="96"/>
                      </a:lnTo>
                      <a:lnTo>
                        <a:pt x="155" y="71"/>
                      </a:lnTo>
                      <a:lnTo>
                        <a:pt x="155" y="71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41" name=""/>
                <p:cNvSpPr/>
                <p:nvPr/>
              </p:nvSpPr>
              <p:spPr>
                <a:xfrm>
                  <a:off x="7240320" y="4697280"/>
                  <a:ext cx="17640" cy="9720"/>
                </a:xfrm>
                <a:custGeom>
                  <a:avLst/>
                  <a:gdLst/>
                  <a:ahLst/>
                  <a:rect l="l" t="t" r="r" b="b"/>
                  <a:pathLst>
                    <a:path w="11" h="6">
                      <a:moveTo>
                        <a:pt x="0" y="2"/>
                      </a:moveTo>
                      <a:lnTo>
                        <a:pt x="6" y="0"/>
                      </a:lnTo>
                      <a:lnTo>
                        <a:pt x="11" y="4"/>
                      </a:lnTo>
                      <a:lnTo>
                        <a:pt x="2" y="6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42" name=""/>
                <p:cNvSpPr/>
                <p:nvPr/>
              </p:nvSpPr>
              <p:spPr>
                <a:xfrm>
                  <a:off x="7240320" y="4697280"/>
                  <a:ext cx="17640" cy="9720"/>
                </a:xfrm>
                <a:custGeom>
                  <a:avLst/>
                  <a:gdLst/>
                  <a:ahLst/>
                  <a:rect l="l" t="t" r="r" b="b"/>
                  <a:pathLst>
                    <a:path w="11" h="6">
                      <a:moveTo>
                        <a:pt x="0" y="2"/>
                      </a:moveTo>
                      <a:lnTo>
                        <a:pt x="6" y="0"/>
                      </a:lnTo>
                      <a:lnTo>
                        <a:pt x="11" y="4"/>
                      </a:lnTo>
                      <a:lnTo>
                        <a:pt x="2" y="6"/>
                      </a:lnTo>
                      <a:lnTo>
                        <a:pt x="0" y="2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43" name=""/>
                <p:cNvSpPr/>
                <p:nvPr/>
              </p:nvSpPr>
              <p:spPr>
                <a:xfrm>
                  <a:off x="7237440" y="4674960"/>
                  <a:ext cx="12600" cy="11160"/>
                </a:xfrm>
                <a:custGeom>
                  <a:avLst/>
                  <a:gdLst/>
                  <a:ahLst/>
                  <a:rect l="l" t="t" r="r" b="b"/>
                  <a:pathLst>
                    <a:path w="8" h="7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8" y="7"/>
                      </a:lnTo>
                      <a:lnTo>
                        <a:pt x="4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44" name=""/>
                <p:cNvSpPr/>
                <p:nvPr/>
              </p:nvSpPr>
              <p:spPr>
                <a:xfrm>
                  <a:off x="7237440" y="4674960"/>
                  <a:ext cx="12600" cy="11160"/>
                </a:xfrm>
                <a:custGeom>
                  <a:avLst/>
                  <a:gdLst/>
                  <a:ahLst/>
                  <a:rect l="l" t="t" r="r" b="b"/>
                  <a:pathLst>
                    <a:path w="8" h="7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8" y="7"/>
                      </a:lnTo>
                      <a:lnTo>
                        <a:pt x="4" y="5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45" name=""/>
                <p:cNvSpPr/>
                <p:nvPr/>
              </p:nvSpPr>
              <p:spPr>
                <a:xfrm>
                  <a:off x="7240320" y="4611600"/>
                  <a:ext cx="34920" cy="74520"/>
                </a:xfrm>
                <a:custGeom>
                  <a:avLst/>
                  <a:gdLst/>
                  <a:ahLst/>
                  <a:rect l="l" t="t" r="r" b="b"/>
                  <a:pathLst>
                    <a:path w="22" h="47">
                      <a:moveTo>
                        <a:pt x="9" y="0"/>
                      </a:moveTo>
                      <a:lnTo>
                        <a:pt x="9" y="14"/>
                      </a:lnTo>
                      <a:lnTo>
                        <a:pt x="4" y="20"/>
                      </a:lnTo>
                      <a:lnTo>
                        <a:pt x="6" y="22"/>
                      </a:lnTo>
                      <a:lnTo>
                        <a:pt x="15" y="11"/>
                      </a:lnTo>
                      <a:lnTo>
                        <a:pt x="20" y="14"/>
                      </a:lnTo>
                      <a:lnTo>
                        <a:pt x="20" y="18"/>
                      </a:lnTo>
                      <a:lnTo>
                        <a:pt x="15" y="22"/>
                      </a:lnTo>
                      <a:lnTo>
                        <a:pt x="22" y="29"/>
                      </a:lnTo>
                      <a:lnTo>
                        <a:pt x="9" y="27"/>
                      </a:lnTo>
                      <a:lnTo>
                        <a:pt x="9" y="29"/>
                      </a:lnTo>
                      <a:lnTo>
                        <a:pt x="9" y="38"/>
                      </a:lnTo>
                      <a:lnTo>
                        <a:pt x="13" y="47"/>
                      </a:lnTo>
                      <a:lnTo>
                        <a:pt x="6" y="38"/>
                      </a:lnTo>
                      <a:lnTo>
                        <a:pt x="0" y="16"/>
                      </a:lnTo>
                      <a:lnTo>
                        <a:pt x="2" y="7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46" name=""/>
                <p:cNvSpPr/>
                <p:nvPr/>
              </p:nvSpPr>
              <p:spPr>
                <a:xfrm>
                  <a:off x="7240320" y="4611600"/>
                  <a:ext cx="34920" cy="74520"/>
                </a:xfrm>
                <a:custGeom>
                  <a:avLst/>
                  <a:gdLst/>
                  <a:ahLst/>
                  <a:rect l="l" t="t" r="r" b="b"/>
                  <a:pathLst>
                    <a:path w="22" h="47">
                      <a:moveTo>
                        <a:pt x="9" y="0"/>
                      </a:moveTo>
                      <a:lnTo>
                        <a:pt x="9" y="14"/>
                      </a:lnTo>
                      <a:lnTo>
                        <a:pt x="4" y="20"/>
                      </a:lnTo>
                      <a:lnTo>
                        <a:pt x="6" y="22"/>
                      </a:lnTo>
                      <a:lnTo>
                        <a:pt x="15" y="11"/>
                      </a:lnTo>
                      <a:lnTo>
                        <a:pt x="20" y="14"/>
                      </a:lnTo>
                      <a:lnTo>
                        <a:pt x="20" y="18"/>
                      </a:lnTo>
                      <a:lnTo>
                        <a:pt x="15" y="22"/>
                      </a:lnTo>
                      <a:lnTo>
                        <a:pt x="22" y="29"/>
                      </a:lnTo>
                      <a:lnTo>
                        <a:pt x="9" y="27"/>
                      </a:lnTo>
                      <a:lnTo>
                        <a:pt x="9" y="29"/>
                      </a:lnTo>
                      <a:lnTo>
                        <a:pt x="9" y="38"/>
                      </a:lnTo>
                      <a:lnTo>
                        <a:pt x="13" y="47"/>
                      </a:lnTo>
                      <a:lnTo>
                        <a:pt x="6" y="38"/>
                      </a:lnTo>
                      <a:lnTo>
                        <a:pt x="0" y="16"/>
                      </a:lnTo>
                      <a:lnTo>
                        <a:pt x="2" y="7"/>
                      </a:lnTo>
                      <a:lnTo>
                        <a:pt x="9" y="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47" name=""/>
                <p:cNvSpPr/>
                <p:nvPr/>
              </p:nvSpPr>
              <p:spPr>
                <a:xfrm>
                  <a:off x="7261200" y="4602240"/>
                  <a:ext cx="11160" cy="14040"/>
                </a:xfrm>
                <a:custGeom>
                  <a:avLst/>
                  <a:gdLst/>
                  <a:ahLst/>
                  <a:rect l="l" t="t" r="r" b="b"/>
                  <a:pathLst>
                    <a:path w="7" h="9">
                      <a:moveTo>
                        <a:pt x="5" y="0"/>
                      </a:moveTo>
                      <a:lnTo>
                        <a:pt x="7" y="6"/>
                      </a:lnTo>
                      <a:lnTo>
                        <a:pt x="2" y="9"/>
                      </a:lnTo>
                      <a:lnTo>
                        <a:pt x="0" y="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48" name=""/>
                <p:cNvSpPr/>
                <p:nvPr/>
              </p:nvSpPr>
              <p:spPr>
                <a:xfrm>
                  <a:off x="7261200" y="4602240"/>
                  <a:ext cx="11160" cy="14040"/>
                </a:xfrm>
                <a:custGeom>
                  <a:avLst/>
                  <a:gdLst/>
                  <a:ahLst/>
                  <a:rect l="l" t="t" r="r" b="b"/>
                  <a:pathLst>
                    <a:path w="7" h="9">
                      <a:moveTo>
                        <a:pt x="5" y="0"/>
                      </a:moveTo>
                      <a:lnTo>
                        <a:pt x="7" y="6"/>
                      </a:lnTo>
                      <a:lnTo>
                        <a:pt x="2" y="9"/>
                      </a:lnTo>
                      <a:lnTo>
                        <a:pt x="0" y="4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49" name=""/>
                <p:cNvSpPr/>
                <p:nvPr/>
              </p:nvSpPr>
              <p:spPr>
                <a:xfrm>
                  <a:off x="7208640" y="4738680"/>
                  <a:ext cx="28800" cy="20520"/>
                </a:xfrm>
                <a:custGeom>
                  <a:avLst/>
                  <a:gdLst/>
                  <a:ahLst/>
                  <a:rect l="l" t="t" r="r" b="b"/>
                  <a:pathLst>
                    <a:path w="18" h="13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16" y="4"/>
                      </a:lnTo>
                      <a:lnTo>
                        <a:pt x="18" y="7"/>
                      </a:lnTo>
                      <a:lnTo>
                        <a:pt x="11" y="13"/>
                      </a:lnTo>
                      <a:lnTo>
                        <a:pt x="7" y="11"/>
                      </a:lnTo>
                      <a:lnTo>
                        <a:pt x="2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50" name=""/>
                <p:cNvSpPr/>
                <p:nvPr/>
              </p:nvSpPr>
              <p:spPr>
                <a:xfrm>
                  <a:off x="7208640" y="4738680"/>
                  <a:ext cx="28800" cy="20520"/>
                </a:xfrm>
                <a:custGeom>
                  <a:avLst/>
                  <a:gdLst/>
                  <a:ahLst/>
                  <a:rect l="l" t="t" r="r" b="b"/>
                  <a:pathLst>
                    <a:path w="18" h="13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16" y="4"/>
                      </a:lnTo>
                      <a:lnTo>
                        <a:pt x="18" y="7"/>
                      </a:lnTo>
                      <a:lnTo>
                        <a:pt x="11" y="13"/>
                      </a:lnTo>
                      <a:lnTo>
                        <a:pt x="7" y="11"/>
                      </a:lnTo>
                      <a:lnTo>
                        <a:pt x="2" y="7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51" name=""/>
                <p:cNvSpPr/>
                <p:nvPr/>
              </p:nvSpPr>
              <p:spPr>
                <a:xfrm>
                  <a:off x="7191360" y="4707000"/>
                  <a:ext cx="23760" cy="4680"/>
                </a:xfrm>
                <a:custGeom>
                  <a:avLst/>
                  <a:gdLst/>
                  <a:ahLst/>
                  <a:rect l="l" t="t" r="r" b="b"/>
                  <a:pathLst>
                    <a:path w="15" h="3">
                      <a:moveTo>
                        <a:pt x="0" y="2"/>
                      </a:moveTo>
                      <a:lnTo>
                        <a:pt x="15" y="0"/>
                      </a:lnTo>
                      <a:lnTo>
                        <a:pt x="2" y="3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52" name=""/>
                <p:cNvSpPr/>
                <p:nvPr/>
              </p:nvSpPr>
              <p:spPr>
                <a:xfrm>
                  <a:off x="7191360" y="4707000"/>
                  <a:ext cx="23760" cy="4680"/>
                </a:xfrm>
                <a:custGeom>
                  <a:avLst/>
                  <a:gdLst/>
                  <a:ahLst/>
                  <a:rect l="l" t="t" r="r" b="b"/>
                  <a:pathLst>
                    <a:path w="15" h="3">
                      <a:moveTo>
                        <a:pt x="0" y="2"/>
                      </a:moveTo>
                      <a:lnTo>
                        <a:pt x="15" y="0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53" name=""/>
                <p:cNvSpPr/>
                <p:nvPr/>
              </p:nvSpPr>
              <p:spPr>
                <a:xfrm>
                  <a:off x="7167600" y="4707000"/>
                  <a:ext cx="20520" cy="7920"/>
                </a:xfrm>
                <a:custGeom>
                  <a:avLst/>
                  <a:gdLst/>
                  <a:ahLst/>
                  <a:rect l="l" t="t" r="r" b="b"/>
                  <a:pathLst>
                    <a:path w="13" h="5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4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54" name=""/>
                <p:cNvSpPr/>
                <p:nvPr/>
              </p:nvSpPr>
              <p:spPr>
                <a:xfrm>
                  <a:off x="7167600" y="4707000"/>
                  <a:ext cx="20520" cy="7920"/>
                </a:xfrm>
                <a:custGeom>
                  <a:avLst/>
                  <a:gdLst/>
                  <a:ahLst/>
                  <a:rect l="l" t="t" r="r" b="b"/>
                  <a:pathLst>
                    <a:path w="13" h="5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4" y="5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55" name=""/>
                <p:cNvSpPr/>
                <p:nvPr/>
              </p:nvSpPr>
              <p:spPr>
                <a:xfrm>
                  <a:off x="7138800" y="4697280"/>
                  <a:ext cx="6480" cy="6480"/>
                </a:xfrm>
                <a:custGeom>
                  <a:avLst/>
                  <a:gdLst/>
                  <a:ahLst/>
                  <a:rect l="l" t="t" r="r" b="b"/>
                  <a:pathLst>
                    <a:path w="4" h="4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56" name=""/>
                <p:cNvSpPr/>
                <p:nvPr/>
              </p:nvSpPr>
              <p:spPr>
                <a:xfrm>
                  <a:off x="7138800" y="4697280"/>
                  <a:ext cx="6480" cy="6480"/>
                </a:xfrm>
                <a:custGeom>
                  <a:avLst/>
                  <a:gdLst/>
                  <a:ahLst/>
                  <a:rect l="l" t="t" r="r" b="b"/>
                  <a:pathLst>
                    <a:path w="4" h="4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57" name=""/>
                <p:cNvSpPr/>
                <p:nvPr/>
              </p:nvSpPr>
              <p:spPr>
                <a:xfrm>
                  <a:off x="7130880" y="4692600"/>
                  <a:ext cx="4680" cy="7920"/>
                </a:xfrm>
                <a:custGeom>
                  <a:avLst/>
                  <a:gdLst/>
                  <a:ahLst/>
                  <a:rect l="l" t="t" r="r" b="b"/>
                  <a:pathLst>
                    <a:path w="3" h="5">
                      <a:moveTo>
                        <a:pt x="3" y="0"/>
                      </a:moveTo>
                      <a:lnTo>
                        <a:pt x="3" y="3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58" name=""/>
                <p:cNvSpPr/>
                <p:nvPr/>
              </p:nvSpPr>
              <p:spPr>
                <a:xfrm>
                  <a:off x="7130880" y="4692600"/>
                  <a:ext cx="4680" cy="7920"/>
                </a:xfrm>
                <a:custGeom>
                  <a:avLst/>
                  <a:gdLst/>
                  <a:ahLst/>
                  <a:rect l="l" t="t" r="r" b="b"/>
                  <a:pathLst>
                    <a:path w="3" h="5">
                      <a:moveTo>
                        <a:pt x="3" y="0"/>
                      </a:moveTo>
                      <a:lnTo>
                        <a:pt x="3" y="3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59" name=""/>
                <p:cNvSpPr/>
                <p:nvPr/>
              </p:nvSpPr>
              <p:spPr>
                <a:xfrm>
                  <a:off x="7134120" y="4760640"/>
                  <a:ext cx="4680" cy="6480"/>
                </a:xfrm>
                <a:custGeom>
                  <a:avLst/>
                  <a:gdLst/>
                  <a:ahLst/>
                  <a:rect l="l" t="t" r="r" b="b"/>
                  <a:pathLst>
                    <a:path w="3" h="4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0" name=""/>
                <p:cNvSpPr/>
                <p:nvPr/>
              </p:nvSpPr>
              <p:spPr>
                <a:xfrm>
                  <a:off x="7134120" y="4760640"/>
                  <a:ext cx="4680" cy="6480"/>
                </a:xfrm>
                <a:custGeom>
                  <a:avLst/>
                  <a:gdLst/>
                  <a:ahLst/>
                  <a:rect l="l" t="t" r="r" b="b"/>
                  <a:pathLst>
                    <a:path w="3" h="4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1" name=""/>
                <p:cNvSpPr/>
                <p:nvPr/>
              </p:nvSpPr>
              <p:spPr>
                <a:xfrm>
                  <a:off x="7127640" y="4770360"/>
                  <a:ext cx="11160" cy="31680"/>
                </a:xfrm>
                <a:custGeom>
                  <a:avLst/>
                  <a:gdLst/>
                  <a:ahLst/>
                  <a:rect l="l" t="t" r="r" b="b"/>
                  <a:pathLst>
                    <a:path w="7" h="20">
                      <a:moveTo>
                        <a:pt x="2" y="9"/>
                      </a:moveTo>
                      <a:lnTo>
                        <a:pt x="4" y="0"/>
                      </a:lnTo>
                      <a:lnTo>
                        <a:pt x="7" y="5"/>
                      </a:lnTo>
                      <a:lnTo>
                        <a:pt x="4" y="9"/>
                      </a:lnTo>
                      <a:lnTo>
                        <a:pt x="5" y="15"/>
                      </a:lnTo>
                      <a:lnTo>
                        <a:pt x="2" y="20"/>
                      </a:lnTo>
                      <a:lnTo>
                        <a:pt x="0" y="16"/>
                      </a:lnTo>
                      <a:lnTo>
                        <a:pt x="2" y="9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2" name=""/>
                <p:cNvSpPr/>
                <p:nvPr/>
              </p:nvSpPr>
              <p:spPr>
                <a:xfrm>
                  <a:off x="7127640" y="4770360"/>
                  <a:ext cx="11160" cy="31680"/>
                </a:xfrm>
                <a:custGeom>
                  <a:avLst/>
                  <a:gdLst/>
                  <a:ahLst/>
                  <a:rect l="l" t="t" r="r" b="b"/>
                  <a:pathLst>
                    <a:path w="7" h="20">
                      <a:moveTo>
                        <a:pt x="2" y="9"/>
                      </a:moveTo>
                      <a:lnTo>
                        <a:pt x="4" y="0"/>
                      </a:lnTo>
                      <a:lnTo>
                        <a:pt x="7" y="5"/>
                      </a:lnTo>
                      <a:lnTo>
                        <a:pt x="4" y="9"/>
                      </a:lnTo>
                      <a:lnTo>
                        <a:pt x="5" y="15"/>
                      </a:lnTo>
                      <a:lnTo>
                        <a:pt x="2" y="20"/>
                      </a:lnTo>
                      <a:lnTo>
                        <a:pt x="0" y="16"/>
                      </a:lnTo>
                      <a:lnTo>
                        <a:pt x="2" y="9"/>
                      </a:lnTo>
                      <a:lnTo>
                        <a:pt x="2" y="9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3" name=""/>
                <p:cNvSpPr/>
                <p:nvPr/>
              </p:nvSpPr>
              <p:spPr>
                <a:xfrm>
                  <a:off x="7107120" y="4787640"/>
                  <a:ext cx="6480" cy="7920"/>
                </a:xfrm>
                <a:custGeom>
                  <a:avLst/>
                  <a:gdLst/>
                  <a:ahLst/>
                  <a:rect l="l" t="t" r="r" b="b"/>
                  <a:pathLst>
                    <a:path w="4" h="5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5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4" name=""/>
                <p:cNvSpPr/>
                <p:nvPr/>
              </p:nvSpPr>
              <p:spPr>
                <a:xfrm>
                  <a:off x="7107120" y="4787640"/>
                  <a:ext cx="6480" cy="7920"/>
                </a:xfrm>
                <a:custGeom>
                  <a:avLst/>
                  <a:gdLst/>
                  <a:ahLst/>
                  <a:rect l="l" t="t" r="r" b="b"/>
                  <a:pathLst>
                    <a:path w="4" h="5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5"/>
                      </a:lnTo>
                      <a:lnTo>
                        <a:pt x="0" y="2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5" name=""/>
                <p:cNvSpPr/>
                <p:nvPr/>
              </p:nvSpPr>
              <p:spPr>
                <a:xfrm>
                  <a:off x="7035840" y="4622760"/>
                  <a:ext cx="149040" cy="179280"/>
                </a:xfrm>
                <a:custGeom>
                  <a:avLst/>
                  <a:gdLst/>
                  <a:ahLst/>
                  <a:rect l="l" t="t" r="r" b="b"/>
                  <a:pathLst>
                    <a:path w="94" h="113">
                      <a:moveTo>
                        <a:pt x="32" y="7"/>
                      </a:moveTo>
                      <a:lnTo>
                        <a:pt x="29" y="7"/>
                      </a:lnTo>
                      <a:lnTo>
                        <a:pt x="25" y="15"/>
                      </a:lnTo>
                      <a:lnTo>
                        <a:pt x="22" y="13"/>
                      </a:lnTo>
                      <a:lnTo>
                        <a:pt x="16" y="16"/>
                      </a:lnTo>
                      <a:lnTo>
                        <a:pt x="11" y="27"/>
                      </a:lnTo>
                      <a:lnTo>
                        <a:pt x="12" y="35"/>
                      </a:lnTo>
                      <a:lnTo>
                        <a:pt x="7" y="46"/>
                      </a:lnTo>
                      <a:lnTo>
                        <a:pt x="7" y="55"/>
                      </a:lnTo>
                      <a:lnTo>
                        <a:pt x="0" y="67"/>
                      </a:lnTo>
                      <a:lnTo>
                        <a:pt x="1" y="80"/>
                      </a:lnTo>
                      <a:lnTo>
                        <a:pt x="9" y="78"/>
                      </a:lnTo>
                      <a:lnTo>
                        <a:pt x="11" y="89"/>
                      </a:lnTo>
                      <a:lnTo>
                        <a:pt x="7" y="108"/>
                      </a:lnTo>
                      <a:lnTo>
                        <a:pt x="11" y="113"/>
                      </a:lnTo>
                      <a:lnTo>
                        <a:pt x="23" y="111"/>
                      </a:lnTo>
                      <a:lnTo>
                        <a:pt x="22" y="78"/>
                      </a:lnTo>
                      <a:lnTo>
                        <a:pt x="22" y="73"/>
                      </a:lnTo>
                      <a:lnTo>
                        <a:pt x="29" y="66"/>
                      </a:lnTo>
                      <a:lnTo>
                        <a:pt x="32" y="69"/>
                      </a:lnTo>
                      <a:lnTo>
                        <a:pt x="31" y="78"/>
                      </a:lnTo>
                      <a:lnTo>
                        <a:pt x="32" y="82"/>
                      </a:lnTo>
                      <a:lnTo>
                        <a:pt x="42" y="89"/>
                      </a:lnTo>
                      <a:lnTo>
                        <a:pt x="42" y="100"/>
                      </a:lnTo>
                      <a:lnTo>
                        <a:pt x="45" y="100"/>
                      </a:lnTo>
                      <a:lnTo>
                        <a:pt x="51" y="95"/>
                      </a:lnTo>
                      <a:lnTo>
                        <a:pt x="60" y="93"/>
                      </a:lnTo>
                      <a:lnTo>
                        <a:pt x="60" y="89"/>
                      </a:lnTo>
                      <a:lnTo>
                        <a:pt x="56" y="89"/>
                      </a:lnTo>
                      <a:lnTo>
                        <a:pt x="53" y="82"/>
                      </a:lnTo>
                      <a:lnTo>
                        <a:pt x="54" y="75"/>
                      </a:lnTo>
                      <a:lnTo>
                        <a:pt x="38" y="53"/>
                      </a:lnTo>
                      <a:lnTo>
                        <a:pt x="42" y="55"/>
                      </a:lnTo>
                      <a:lnTo>
                        <a:pt x="53" y="51"/>
                      </a:lnTo>
                      <a:lnTo>
                        <a:pt x="60" y="42"/>
                      </a:lnTo>
                      <a:lnTo>
                        <a:pt x="69" y="40"/>
                      </a:lnTo>
                      <a:lnTo>
                        <a:pt x="67" y="35"/>
                      </a:lnTo>
                      <a:lnTo>
                        <a:pt x="63" y="35"/>
                      </a:lnTo>
                      <a:lnTo>
                        <a:pt x="60" y="38"/>
                      </a:lnTo>
                      <a:lnTo>
                        <a:pt x="49" y="38"/>
                      </a:lnTo>
                      <a:lnTo>
                        <a:pt x="47" y="42"/>
                      </a:lnTo>
                      <a:lnTo>
                        <a:pt x="42" y="40"/>
                      </a:lnTo>
                      <a:lnTo>
                        <a:pt x="32" y="47"/>
                      </a:lnTo>
                      <a:lnTo>
                        <a:pt x="27" y="47"/>
                      </a:lnTo>
                      <a:lnTo>
                        <a:pt x="18" y="38"/>
                      </a:lnTo>
                      <a:lnTo>
                        <a:pt x="22" y="22"/>
                      </a:lnTo>
                      <a:lnTo>
                        <a:pt x="23" y="20"/>
                      </a:lnTo>
                      <a:lnTo>
                        <a:pt x="36" y="18"/>
                      </a:lnTo>
                      <a:lnTo>
                        <a:pt x="82" y="22"/>
                      </a:lnTo>
                      <a:lnTo>
                        <a:pt x="94" y="5"/>
                      </a:lnTo>
                      <a:lnTo>
                        <a:pt x="93" y="0"/>
                      </a:lnTo>
                      <a:lnTo>
                        <a:pt x="76" y="13"/>
                      </a:lnTo>
                      <a:lnTo>
                        <a:pt x="60" y="13"/>
                      </a:lnTo>
                      <a:lnTo>
                        <a:pt x="32" y="7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6" name=""/>
                <p:cNvSpPr/>
                <p:nvPr/>
              </p:nvSpPr>
              <p:spPr>
                <a:xfrm>
                  <a:off x="7035840" y="4622760"/>
                  <a:ext cx="149040" cy="179280"/>
                </a:xfrm>
                <a:custGeom>
                  <a:avLst/>
                  <a:gdLst/>
                  <a:ahLst/>
                  <a:rect l="l" t="t" r="r" b="b"/>
                  <a:pathLst>
                    <a:path w="94" h="113">
                      <a:moveTo>
                        <a:pt x="32" y="7"/>
                      </a:moveTo>
                      <a:lnTo>
                        <a:pt x="29" y="7"/>
                      </a:lnTo>
                      <a:lnTo>
                        <a:pt x="25" y="15"/>
                      </a:lnTo>
                      <a:lnTo>
                        <a:pt x="22" y="13"/>
                      </a:lnTo>
                      <a:lnTo>
                        <a:pt x="16" y="16"/>
                      </a:lnTo>
                      <a:lnTo>
                        <a:pt x="11" y="27"/>
                      </a:lnTo>
                      <a:lnTo>
                        <a:pt x="12" y="35"/>
                      </a:lnTo>
                      <a:lnTo>
                        <a:pt x="7" y="46"/>
                      </a:lnTo>
                      <a:lnTo>
                        <a:pt x="7" y="55"/>
                      </a:lnTo>
                      <a:lnTo>
                        <a:pt x="0" y="67"/>
                      </a:lnTo>
                      <a:lnTo>
                        <a:pt x="1" y="80"/>
                      </a:lnTo>
                      <a:lnTo>
                        <a:pt x="9" y="78"/>
                      </a:lnTo>
                      <a:lnTo>
                        <a:pt x="11" y="89"/>
                      </a:lnTo>
                      <a:lnTo>
                        <a:pt x="7" y="108"/>
                      </a:lnTo>
                      <a:lnTo>
                        <a:pt x="11" y="113"/>
                      </a:lnTo>
                      <a:lnTo>
                        <a:pt x="23" y="111"/>
                      </a:lnTo>
                      <a:lnTo>
                        <a:pt x="22" y="78"/>
                      </a:lnTo>
                      <a:lnTo>
                        <a:pt x="22" y="73"/>
                      </a:lnTo>
                      <a:lnTo>
                        <a:pt x="29" y="66"/>
                      </a:lnTo>
                      <a:lnTo>
                        <a:pt x="32" y="69"/>
                      </a:lnTo>
                      <a:lnTo>
                        <a:pt x="31" y="78"/>
                      </a:lnTo>
                      <a:lnTo>
                        <a:pt x="32" y="82"/>
                      </a:lnTo>
                      <a:lnTo>
                        <a:pt x="42" y="89"/>
                      </a:lnTo>
                      <a:lnTo>
                        <a:pt x="42" y="100"/>
                      </a:lnTo>
                      <a:lnTo>
                        <a:pt x="45" y="100"/>
                      </a:lnTo>
                      <a:lnTo>
                        <a:pt x="51" y="95"/>
                      </a:lnTo>
                      <a:lnTo>
                        <a:pt x="60" y="93"/>
                      </a:lnTo>
                      <a:lnTo>
                        <a:pt x="60" y="89"/>
                      </a:lnTo>
                      <a:lnTo>
                        <a:pt x="56" y="89"/>
                      </a:lnTo>
                      <a:lnTo>
                        <a:pt x="53" y="82"/>
                      </a:lnTo>
                      <a:lnTo>
                        <a:pt x="54" y="75"/>
                      </a:lnTo>
                      <a:lnTo>
                        <a:pt x="38" y="53"/>
                      </a:lnTo>
                      <a:lnTo>
                        <a:pt x="42" y="55"/>
                      </a:lnTo>
                      <a:lnTo>
                        <a:pt x="53" y="51"/>
                      </a:lnTo>
                      <a:lnTo>
                        <a:pt x="60" y="42"/>
                      </a:lnTo>
                      <a:lnTo>
                        <a:pt x="69" y="40"/>
                      </a:lnTo>
                      <a:lnTo>
                        <a:pt x="67" y="35"/>
                      </a:lnTo>
                      <a:lnTo>
                        <a:pt x="63" y="35"/>
                      </a:lnTo>
                      <a:lnTo>
                        <a:pt x="60" y="38"/>
                      </a:lnTo>
                      <a:lnTo>
                        <a:pt x="49" y="38"/>
                      </a:lnTo>
                      <a:lnTo>
                        <a:pt x="47" y="42"/>
                      </a:lnTo>
                      <a:lnTo>
                        <a:pt x="42" y="40"/>
                      </a:lnTo>
                      <a:lnTo>
                        <a:pt x="32" y="47"/>
                      </a:lnTo>
                      <a:lnTo>
                        <a:pt x="27" y="47"/>
                      </a:lnTo>
                      <a:lnTo>
                        <a:pt x="18" y="38"/>
                      </a:lnTo>
                      <a:lnTo>
                        <a:pt x="22" y="22"/>
                      </a:lnTo>
                      <a:lnTo>
                        <a:pt x="23" y="20"/>
                      </a:lnTo>
                      <a:lnTo>
                        <a:pt x="36" y="18"/>
                      </a:lnTo>
                      <a:lnTo>
                        <a:pt x="82" y="22"/>
                      </a:lnTo>
                      <a:lnTo>
                        <a:pt x="94" y="5"/>
                      </a:lnTo>
                      <a:lnTo>
                        <a:pt x="93" y="0"/>
                      </a:lnTo>
                      <a:lnTo>
                        <a:pt x="76" y="13"/>
                      </a:lnTo>
                      <a:lnTo>
                        <a:pt x="60" y="13"/>
                      </a:lnTo>
                      <a:lnTo>
                        <a:pt x="32" y="7"/>
                      </a:lnTo>
                      <a:lnTo>
                        <a:pt x="32" y="7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7" name=""/>
                <p:cNvSpPr/>
                <p:nvPr/>
              </p:nvSpPr>
              <p:spPr>
                <a:xfrm>
                  <a:off x="6948360" y="4827600"/>
                  <a:ext cx="6480" cy="6120"/>
                </a:xfrm>
                <a:custGeom>
                  <a:avLst/>
                  <a:gdLst/>
                  <a:ahLst/>
                  <a:rect l="l" t="t" r="r" b="b"/>
                  <a:pathLst>
                    <a:path w="4" h="4">
                      <a:moveTo>
                        <a:pt x="0" y="0"/>
                      </a:move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8" name=""/>
                <p:cNvSpPr/>
                <p:nvPr/>
              </p:nvSpPr>
              <p:spPr>
                <a:xfrm>
                  <a:off x="6948360" y="4827600"/>
                  <a:ext cx="6480" cy="6120"/>
                </a:xfrm>
                <a:custGeom>
                  <a:avLst/>
                  <a:gdLst/>
                  <a:ahLst/>
                  <a:rect l="l" t="t" r="r" b="b"/>
                  <a:pathLst>
                    <a:path w="4" h="4">
                      <a:moveTo>
                        <a:pt x="0" y="0"/>
                      </a:move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9" name=""/>
                <p:cNvSpPr/>
                <p:nvPr/>
              </p:nvSpPr>
              <p:spPr>
                <a:xfrm>
                  <a:off x="6887880" y="4830840"/>
                  <a:ext cx="28800" cy="6120"/>
                </a:xfrm>
                <a:custGeom>
                  <a:avLst/>
                  <a:gdLst/>
                  <a:ahLst/>
                  <a:rect l="l" t="t" r="r" b="b"/>
                  <a:pathLst>
                    <a:path w="18" h="4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4"/>
                      </a:lnTo>
                      <a:lnTo>
                        <a:pt x="11" y="4"/>
                      </a:lnTo>
                      <a:lnTo>
                        <a:pt x="1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0" name=""/>
                <p:cNvSpPr/>
                <p:nvPr/>
              </p:nvSpPr>
              <p:spPr>
                <a:xfrm>
                  <a:off x="6887880" y="4830840"/>
                  <a:ext cx="28800" cy="6120"/>
                </a:xfrm>
                <a:custGeom>
                  <a:avLst/>
                  <a:gdLst/>
                  <a:ahLst/>
                  <a:rect l="l" t="t" r="r" b="b"/>
                  <a:pathLst>
                    <a:path w="18" h="4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18" y="4"/>
                      </a:lnTo>
                      <a:lnTo>
                        <a:pt x="11" y="4"/>
                      </a:lnTo>
                      <a:lnTo>
                        <a:pt x="1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1" name=""/>
                <p:cNvSpPr/>
                <p:nvPr/>
              </p:nvSpPr>
              <p:spPr>
                <a:xfrm>
                  <a:off x="6930720" y="4859280"/>
                  <a:ext cx="25560" cy="17280"/>
                </a:xfrm>
                <a:custGeom>
                  <a:avLst/>
                  <a:gdLst/>
                  <a:ahLst/>
                  <a:rect l="l" t="t" r="r" b="b"/>
                  <a:pathLst>
                    <a:path w="16" h="11">
                      <a:moveTo>
                        <a:pt x="5" y="0"/>
                      </a:moveTo>
                      <a:lnTo>
                        <a:pt x="13" y="0"/>
                      </a:lnTo>
                      <a:lnTo>
                        <a:pt x="16" y="4"/>
                      </a:lnTo>
                      <a:lnTo>
                        <a:pt x="11" y="11"/>
                      </a:lnTo>
                      <a:lnTo>
                        <a:pt x="5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520" bIns="-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2" name=""/>
                <p:cNvSpPr/>
                <p:nvPr/>
              </p:nvSpPr>
              <p:spPr>
                <a:xfrm>
                  <a:off x="6930720" y="4859280"/>
                  <a:ext cx="25560" cy="17280"/>
                </a:xfrm>
                <a:custGeom>
                  <a:avLst/>
                  <a:gdLst/>
                  <a:ahLst/>
                  <a:rect l="l" t="t" r="r" b="b"/>
                  <a:pathLst>
                    <a:path w="16" h="11">
                      <a:moveTo>
                        <a:pt x="5" y="0"/>
                      </a:moveTo>
                      <a:lnTo>
                        <a:pt x="13" y="0"/>
                      </a:lnTo>
                      <a:lnTo>
                        <a:pt x="16" y="4"/>
                      </a:lnTo>
                      <a:lnTo>
                        <a:pt x="11" y="11"/>
                      </a:lnTo>
                      <a:lnTo>
                        <a:pt x="5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520" bIns="-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3" name=""/>
                <p:cNvSpPr/>
                <p:nvPr/>
              </p:nvSpPr>
              <p:spPr>
                <a:xfrm>
                  <a:off x="6965640" y="4862520"/>
                  <a:ext cx="17640" cy="17280"/>
                </a:xfrm>
                <a:custGeom>
                  <a:avLst/>
                  <a:gdLst/>
                  <a:ahLst/>
                  <a:rect l="l" t="t" r="r" b="b"/>
                  <a:pathLst>
                    <a:path w="11" h="11">
                      <a:moveTo>
                        <a:pt x="0" y="4"/>
                      </a:moveTo>
                      <a:lnTo>
                        <a:pt x="4" y="0"/>
                      </a:lnTo>
                      <a:lnTo>
                        <a:pt x="11" y="2"/>
                      </a:lnTo>
                      <a:lnTo>
                        <a:pt x="9" y="11"/>
                      </a:lnTo>
                      <a:lnTo>
                        <a:pt x="0" y="11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520" bIns="-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4" name=""/>
                <p:cNvSpPr/>
                <p:nvPr/>
              </p:nvSpPr>
              <p:spPr>
                <a:xfrm>
                  <a:off x="6965640" y="4862520"/>
                  <a:ext cx="17640" cy="17280"/>
                </a:xfrm>
                <a:custGeom>
                  <a:avLst/>
                  <a:gdLst/>
                  <a:ahLst/>
                  <a:rect l="l" t="t" r="r" b="b"/>
                  <a:pathLst>
                    <a:path w="11" h="11">
                      <a:moveTo>
                        <a:pt x="0" y="4"/>
                      </a:moveTo>
                      <a:lnTo>
                        <a:pt x="4" y="0"/>
                      </a:lnTo>
                      <a:lnTo>
                        <a:pt x="11" y="2"/>
                      </a:lnTo>
                      <a:lnTo>
                        <a:pt x="9" y="11"/>
                      </a:lnTo>
                      <a:lnTo>
                        <a:pt x="0" y="11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520" bIns="-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5" name=""/>
                <p:cNvSpPr/>
                <p:nvPr/>
              </p:nvSpPr>
              <p:spPr>
                <a:xfrm>
                  <a:off x="6983280" y="4859280"/>
                  <a:ext cx="57240" cy="27000"/>
                </a:xfrm>
                <a:custGeom>
                  <a:avLst/>
                  <a:gdLst/>
                  <a:ahLst/>
                  <a:rect l="l" t="t" r="r" b="b"/>
                  <a:pathLst>
                    <a:path w="36" h="17">
                      <a:moveTo>
                        <a:pt x="5" y="6"/>
                      </a:moveTo>
                      <a:lnTo>
                        <a:pt x="13" y="6"/>
                      </a:lnTo>
                      <a:lnTo>
                        <a:pt x="18" y="10"/>
                      </a:lnTo>
                      <a:lnTo>
                        <a:pt x="24" y="8"/>
                      </a:lnTo>
                      <a:lnTo>
                        <a:pt x="16" y="4"/>
                      </a:lnTo>
                      <a:lnTo>
                        <a:pt x="18" y="0"/>
                      </a:lnTo>
                      <a:lnTo>
                        <a:pt x="24" y="4"/>
                      </a:lnTo>
                      <a:lnTo>
                        <a:pt x="27" y="4"/>
                      </a:lnTo>
                      <a:lnTo>
                        <a:pt x="29" y="8"/>
                      </a:lnTo>
                      <a:lnTo>
                        <a:pt x="33" y="4"/>
                      </a:lnTo>
                      <a:lnTo>
                        <a:pt x="36" y="10"/>
                      </a:lnTo>
                      <a:lnTo>
                        <a:pt x="29" y="11"/>
                      </a:lnTo>
                      <a:lnTo>
                        <a:pt x="27" y="10"/>
                      </a:lnTo>
                      <a:lnTo>
                        <a:pt x="3" y="17"/>
                      </a:lnTo>
                      <a:lnTo>
                        <a:pt x="0" y="10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6" name=""/>
                <p:cNvSpPr/>
                <p:nvPr/>
              </p:nvSpPr>
              <p:spPr>
                <a:xfrm>
                  <a:off x="6983280" y="4859280"/>
                  <a:ext cx="57240" cy="27000"/>
                </a:xfrm>
                <a:custGeom>
                  <a:avLst/>
                  <a:gdLst/>
                  <a:ahLst/>
                  <a:rect l="l" t="t" r="r" b="b"/>
                  <a:pathLst>
                    <a:path w="36" h="17">
                      <a:moveTo>
                        <a:pt x="5" y="6"/>
                      </a:moveTo>
                      <a:lnTo>
                        <a:pt x="13" y="6"/>
                      </a:lnTo>
                      <a:lnTo>
                        <a:pt x="18" y="10"/>
                      </a:lnTo>
                      <a:lnTo>
                        <a:pt x="24" y="8"/>
                      </a:lnTo>
                      <a:lnTo>
                        <a:pt x="16" y="4"/>
                      </a:lnTo>
                      <a:lnTo>
                        <a:pt x="18" y="0"/>
                      </a:lnTo>
                      <a:lnTo>
                        <a:pt x="24" y="4"/>
                      </a:lnTo>
                      <a:lnTo>
                        <a:pt x="27" y="4"/>
                      </a:lnTo>
                      <a:lnTo>
                        <a:pt x="29" y="8"/>
                      </a:lnTo>
                      <a:lnTo>
                        <a:pt x="33" y="4"/>
                      </a:lnTo>
                      <a:lnTo>
                        <a:pt x="36" y="10"/>
                      </a:lnTo>
                      <a:lnTo>
                        <a:pt x="29" y="11"/>
                      </a:lnTo>
                      <a:lnTo>
                        <a:pt x="27" y="10"/>
                      </a:lnTo>
                      <a:lnTo>
                        <a:pt x="3" y="17"/>
                      </a:lnTo>
                      <a:lnTo>
                        <a:pt x="0" y="10"/>
                      </a:lnTo>
                      <a:lnTo>
                        <a:pt x="5" y="6"/>
                      </a:lnTo>
                      <a:lnTo>
                        <a:pt x="5" y="6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7" name=""/>
                <p:cNvSpPr/>
                <p:nvPr/>
              </p:nvSpPr>
              <p:spPr>
                <a:xfrm>
                  <a:off x="7037280" y="4889520"/>
                  <a:ext cx="44280" cy="25200"/>
                </a:xfrm>
                <a:custGeom>
                  <a:avLst/>
                  <a:gdLst/>
                  <a:ahLst/>
                  <a:rect l="l" t="t" r="r" b="b"/>
                  <a:pathLst>
                    <a:path w="28" h="16">
                      <a:moveTo>
                        <a:pt x="15" y="0"/>
                      </a:moveTo>
                      <a:lnTo>
                        <a:pt x="24" y="7"/>
                      </a:lnTo>
                      <a:lnTo>
                        <a:pt x="28" y="12"/>
                      </a:lnTo>
                      <a:lnTo>
                        <a:pt x="21" y="16"/>
                      </a:lnTo>
                      <a:lnTo>
                        <a:pt x="10" y="7"/>
                      </a:lnTo>
                      <a:lnTo>
                        <a:pt x="2" y="7"/>
                      </a:lnTo>
                      <a:lnTo>
                        <a:pt x="0" y="3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0" bIns="-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8" name=""/>
                <p:cNvSpPr/>
                <p:nvPr/>
              </p:nvSpPr>
              <p:spPr>
                <a:xfrm>
                  <a:off x="7037280" y="4889520"/>
                  <a:ext cx="44280" cy="25200"/>
                </a:xfrm>
                <a:custGeom>
                  <a:avLst/>
                  <a:gdLst/>
                  <a:ahLst/>
                  <a:rect l="l" t="t" r="r" b="b"/>
                  <a:pathLst>
                    <a:path w="28" h="16">
                      <a:moveTo>
                        <a:pt x="15" y="0"/>
                      </a:moveTo>
                      <a:lnTo>
                        <a:pt x="24" y="7"/>
                      </a:lnTo>
                      <a:lnTo>
                        <a:pt x="28" y="12"/>
                      </a:lnTo>
                      <a:lnTo>
                        <a:pt x="21" y="16"/>
                      </a:lnTo>
                      <a:lnTo>
                        <a:pt x="10" y="7"/>
                      </a:lnTo>
                      <a:lnTo>
                        <a:pt x="2" y="7"/>
                      </a:lnTo>
                      <a:lnTo>
                        <a:pt x="0" y="3"/>
                      </a:lnTo>
                      <a:lnTo>
                        <a:pt x="15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0" bIns="-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9" name=""/>
                <p:cNvSpPr/>
                <p:nvPr/>
              </p:nvSpPr>
              <p:spPr>
                <a:xfrm>
                  <a:off x="7057800" y="4859280"/>
                  <a:ext cx="76320" cy="20520"/>
                </a:xfrm>
                <a:custGeom>
                  <a:avLst/>
                  <a:gdLst/>
                  <a:ahLst/>
                  <a:rect l="l" t="t" r="r" b="b"/>
                  <a:pathLst>
                    <a:path w="48" h="13">
                      <a:moveTo>
                        <a:pt x="2" y="6"/>
                      </a:moveTo>
                      <a:lnTo>
                        <a:pt x="13" y="2"/>
                      </a:lnTo>
                      <a:lnTo>
                        <a:pt x="24" y="8"/>
                      </a:lnTo>
                      <a:lnTo>
                        <a:pt x="33" y="6"/>
                      </a:lnTo>
                      <a:lnTo>
                        <a:pt x="39" y="8"/>
                      </a:lnTo>
                      <a:lnTo>
                        <a:pt x="46" y="4"/>
                      </a:lnTo>
                      <a:lnTo>
                        <a:pt x="46" y="0"/>
                      </a:lnTo>
                      <a:lnTo>
                        <a:pt x="48" y="4"/>
                      </a:lnTo>
                      <a:lnTo>
                        <a:pt x="42" y="10"/>
                      </a:lnTo>
                      <a:lnTo>
                        <a:pt x="18" y="13"/>
                      </a:lnTo>
                      <a:lnTo>
                        <a:pt x="0" y="11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0" name=""/>
                <p:cNvSpPr/>
                <p:nvPr/>
              </p:nvSpPr>
              <p:spPr>
                <a:xfrm>
                  <a:off x="7057800" y="4859280"/>
                  <a:ext cx="76320" cy="20520"/>
                </a:xfrm>
                <a:custGeom>
                  <a:avLst/>
                  <a:gdLst/>
                  <a:ahLst/>
                  <a:rect l="l" t="t" r="r" b="b"/>
                  <a:pathLst>
                    <a:path w="48" h="13">
                      <a:moveTo>
                        <a:pt x="2" y="6"/>
                      </a:moveTo>
                      <a:lnTo>
                        <a:pt x="13" y="2"/>
                      </a:lnTo>
                      <a:lnTo>
                        <a:pt x="24" y="8"/>
                      </a:lnTo>
                      <a:lnTo>
                        <a:pt x="33" y="6"/>
                      </a:lnTo>
                      <a:lnTo>
                        <a:pt x="39" y="8"/>
                      </a:lnTo>
                      <a:lnTo>
                        <a:pt x="46" y="4"/>
                      </a:lnTo>
                      <a:lnTo>
                        <a:pt x="46" y="0"/>
                      </a:lnTo>
                      <a:lnTo>
                        <a:pt x="48" y="4"/>
                      </a:lnTo>
                      <a:lnTo>
                        <a:pt x="42" y="10"/>
                      </a:lnTo>
                      <a:lnTo>
                        <a:pt x="18" y="13"/>
                      </a:lnTo>
                      <a:lnTo>
                        <a:pt x="0" y="11"/>
                      </a:lnTo>
                      <a:lnTo>
                        <a:pt x="2" y="6"/>
                      </a:lnTo>
                      <a:lnTo>
                        <a:pt x="2" y="6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1" name=""/>
                <p:cNvSpPr/>
                <p:nvPr/>
              </p:nvSpPr>
              <p:spPr>
                <a:xfrm>
                  <a:off x="7142040" y="4862520"/>
                  <a:ext cx="9360" cy="9360"/>
                </a:xfrm>
                <a:custGeom>
                  <a:avLst/>
                  <a:gdLst/>
                  <a:ahLst/>
                  <a:rect l="l" t="t" r="r" b="b"/>
                  <a:pathLst>
                    <a:path w="6" h="6">
                      <a:moveTo>
                        <a:pt x="0" y="6"/>
                      </a:move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2" name=""/>
                <p:cNvSpPr/>
                <p:nvPr/>
              </p:nvSpPr>
              <p:spPr>
                <a:xfrm>
                  <a:off x="7142040" y="4862520"/>
                  <a:ext cx="9360" cy="9360"/>
                </a:xfrm>
                <a:custGeom>
                  <a:avLst/>
                  <a:gdLst/>
                  <a:ahLst/>
                  <a:rect l="l" t="t" r="r" b="b"/>
                  <a:pathLst>
                    <a:path w="6" h="6">
                      <a:moveTo>
                        <a:pt x="0" y="6"/>
                      </a:move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3" name=""/>
                <p:cNvSpPr/>
                <p:nvPr/>
              </p:nvSpPr>
              <p:spPr>
                <a:xfrm>
                  <a:off x="7159320" y="4862520"/>
                  <a:ext cx="6480" cy="9360"/>
                </a:xfrm>
                <a:custGeom>
                  <a:avLst/>
                  <a:gdLst/>
                  <a:ahLst/>
                  <a:rect l="l" t="t" r="r" b="b"/>
                  <a:pathLst>
                    <a:path w="4" h="6">
                      <a:moveTo>
                        <a:pt x="0" y="4"/>
                      </a:moveTo>
                      <a:lnTo>
                        <a:pt x="4" y="0"/>
                      </a:lnTo>
                      <a:lnTo>
                        <a:pt x="2" y="6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4" name=""/>
                <p:cNvSpPr/>
                <p:nvPr/>
              </p:nvSpPr>
              <p:spPr>
                <a:xfrm>
                  <a:off x="7159320" y="4862520"/>
                  <a:ext cx="6480" cy="9360"/>
                </a:xfrm>
                <a:custGeom>
                  <a:avLst/>
                  <a:gdLst/>
                  <a:ahLst/>
                  <a:rect l="l" t="t" r="r" b="b"/>
                  <a:pathLst>
                    <a:path w="4" h="6">
                      <a:moveTo>
                        <a:pt x="0" y="4"/>
                      </a:moveTo>
                      <a:lnTo>
                        <a:pt x="4" y="0"/>
                      </a:ln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5" name=""/>
                <p:cNvSpPr/>
                <p:nvPr/>
              </p:nvSpPr>
              <p:spPr>
                <a:xfrm>
                  <a:off x="7167600" y="4862520"/>
                  <a:ext cx="17280" cy="6120"/>
                </a:xfrm>
                <a:custGeom>
                  <a:avLst/>
                  <a:gdLst/>
                  <a:ahLst/>
                  <a:rect l="l" t="t" r="r" b="b"/>
                  <a:pathLst>
                    <a:path w="11" h="4">
                      <a:moveTo>
                        <a:pt x="0" y="0"/>
                      </a:moveTo>
                      <a:lnTo>
                        <a:pt x="11" y="2"/>
                      </a:lnTo>
                      <a:lnTo>
                        <a:pt x="4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6" name=""/>
                <p:cNvSpPr/>
                <p:nvPr/>
              </p:nvSpPr>
              <p:spPr>
                <a:xfrm>
                  <a:off x="7167600" y="4862520"/>
                  <a:ext cx="17280" cy="6120"/>
                </a:xfrm>
                <a:custGeom>
                  <a:avLst/>
                  <a:gdLst/>
                  <a:ahLst/>
                  <a:rect l="l" t="t" r="r" b="b"/>
                  <a:pathLst>
                    <a:path w="11" h="4">
                      <a:moveTo>
                        <a:pt x="0" y="0"/>
                      </a:moveTo>
                      <a:lnTo>
                        <a:pt x="11" y="2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7" name=""/>
                <p:cNvSpPr/>
                <p:nvPr/>
              </p:nvSpPr>
              <p:spPr>
                <a:xfrm>
                  <a:off x="7130880" y="4917960"/>
                  <a:ext cx="11160" cy="11160"/>
                </a:xfrm>
                <a:custGeom>
                  <a:avLst/>
                  <a:gdLst/>
                  <a:ahLst/>
                  <a:rect l="l" t="t" r="r" b="b"/>
                  <a:pathLst>
                    <a:path w="7" h="7">
                      <a:moveTo>
                        <a:pt x="0" y="7"/>
                      </a:moveTo>
                      <a:lnTo>
                        <a:pt x="7" y="0"/>
                      </a:lnTo>
                      <a:lnTo>
                        <a:pt x="5" y="5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8" name=""/>
                <p:cNvSpPr/>
                <p:nvPr/>
              </p:nvSpPr>
              <p:spPr>
                <a:xfrm>
                  <a:off x="7130880" y="4917960"/>
                  <a:ext cx="11160" cy="11160"/>
                </a:xfrm>
                <a:custGeom>
                  <a:avLst/>
                  <a:gdLst/>
                  <a:ahLst/>
                  <a:rect l="l" t="t" r="r" b="b"/>
                  <a:pathLst>
                    <a:path w="7" h="7">
                      <a:moveTo>
                        <a:pt x="0" y="7"/>
                      </a:moveTo>
                      <a:lnTo>
                        <a:pt x="7" y="0"/>
                      </a:lnTo>
                      <a:lnTo>
                        <a:pt x="5" y="5"/>
                      </a:lnTo>
                      <a:lnTo>
                        <a:pt x="0" y="7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9" name=""/>
                <p:cNvSpPr/>
                <p:nvPr/>
              </p:nvSpPr>
              <p:spPr>
                <a:xfrm>
                  <a:off x="7148520" y="4868640"/>
                  <a:ext cx="85680" cy="46080"/>
                </a:xfrm>
                <a:custGeom>
                  <a:avLst/>
                  <a:gdLst/>
                  <a:ahLst/>
                  <a:rect l="l" t="t" r="r" b="b"/>
                  <a:pathLst>
                    <a:path w="54" h="29">
                      <a:moveTo>
                        <a:pt x="23" y="15"/>
                      </a:moveTo>
                      <a:lnTo>
                        <a:pt x="16" y="25"/>
                      </a:lnTo>
                      <a:lnTo>
                        <a:pt x="5" y="29"/>
                      </a:lnTo>
                      <a:lnTo>
                        <a:pt x="0" y="29"/>
                      </a:lnTo>
                      <a:lnTo>
                        <a:pt x="3" y="16"/>
                      </a:lnTo>
                      <a:lnTo>
                        <a:pt x="18" y="11"/>
                      </a:lnTo>
                      <a:lnTo>
                        <a:pt x="23" y="4"/>
                      </a:lnTo>
                      <a:lnTo>
                        <a:pt x="54" y="0"/>
                      </a:lnTo>
                      <a:lnTo>
                        <a:pt x="54" y="4"/>
                      </a:lnTo>
                      <a:lnTo>
                        <a:pt x="23" y="15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0" name=""/>
                <p:cNvSpPr/>
                <p:nvPr/>
              </p:nvSpPr>
              <p:spPr>
                <a:xfrm>
                  <a:off x="7148520" y="4868640"/>
                  <a:ext cx="85680" cy="46080"/>
                </a:xfrm>
                <a:custGeom>
                  <a:avLst/>
                  <a:gdLst/>
                  <a:ahLst/>
                  <a:rect l="l" t="t" r="r" b="b"/>
                  <a:pathLst>
                    <a:path w="54" h="29">
                      <a:moveTo>
                        <a:pt x="23" y="15"/>
                      </a:moveTo>
                      <a:lnTo>
                        <a:pt x="16" y="25"/>
                      </a:lnTo>
                      <a:lnTo>
                        <a:pt x="5" y="29"/>
                      </a:lnTo>
                      <a:lnTo>
                        <a:pt x="0" y="29"/>
                      </a:lnTo>
                      <a:lnTo>
                        <a:pt x="3" y="16"/>
                      </a:lnTo>
                      <a:lnTo>
                        <a:pt x="18" y="11"/>
                      </a:lnTo>
                      <a:lnTo>
                        <a:pt x="23" y="4"/>
                      </a:lnTo>
                      <a:lnTo>
                        <a:pt x="54" y="0"/>
                      </a:lnTo>
                      <a:lnTo>
                        <a:pt x="54" y="4"/>
                      </a:lnTo>
                      <a:lnTo>
                        <a:pt x="23" y="15"/>
                      </a:lnTo>
                      <a:lnTo>
                        <a:pt x="23" y="15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1" name=""/>
                <p:cNvSpPr/>
                <p:nvPr/>
              </p:nvSpPr>
              <p:spPr>
                <a:xfrm>
                  <a:off x="7205400" y="4844880"/>
                  <a:ext cx="24120" cy="14400"/>
                </a:xfrm>
                <a:custGeom>
                  <a:avLst/>
                  <a:gdLst/>
                  <a:ahLst/>
                  <a:rect l="l" t="t" r="r" b="b"/>
                  <a:pathLst>
                    <a:path w="15" h="9">
                      <a:moveTo>
                        <a:pt x="0" y="9"/>
                      </a:moveTo>
                      <a:lnTo>
                        <a:pt x="0" y="4"/>
                      </a:lnTo>
                      <a:lnTo>
                        <a:pt x="11" y="0"/>
                      </a:lnTo>
                      <a:lnTo>
                        <a:pt x="15" y="4"/>
                      </a:lnTo>
                      <a:lnTo>
                        <a:pt x="7" y="8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0" bIns="-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2" name=""/>
                <p:cNvSpPr/>
                <p:nvPr/>
              </p:nvSpPr>
              <p:spPr>
                <a:xfrm>
                  <a:off x="7205400" y="4844880"/>
                  <a:ext cx="24120" cy="14400"/>
                </a:xfrm>
                <a:custGeom>
                  <a:avLst/>
                  <a:gdLst/>
                  <a:ahLst/>
                  <a:rect l="l" t="t" r="r" b="b"/>
                  <a:pathLst>
                    <a:path w="15" h="9">
                      <a:moveTo>
                        <a:pt x="0" y="9"/>
                      </a:moveTo>
                      <a:lnTo>
                        <a:pt x="0" y="4"/>
                      </a:lnTo>
                      <a:lnTo>
                        <a:pt x="11" y="0"/>
                      </a:lnTo>
                      <a:lnTo>
                        <a:pt x="15" y="4"/>
                      </a:lnTo>
                      <a:lnTo>
                        <a:pt x="7" y="8"/>
                      </a:lnTo>
                      <a:lnTo>
                        <a:pt x="0" y="9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0" bIns="-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3" name=""/>
                <p:cNvSpPr/>
                <p:nvPr/>
              </p:nvSpPr>
              <p:spPr>
                <a:xfrm>
                  <a:off x="7332480" y="4836960"/>
                  <a:ext cx="12600" cy="22320"/>
                </a:xfrm>
                <a:custGeom>
                  <a:avLst/>
                  <a:gdLst/>
                  <a:ahLst/>
                  <a:rect l="l" t="t" r="r" b="b"/>
                  <a:pathLst>
                    <a:path w="8" h="14">
                      <a:moveTo>
                        <a:pt x="0" y="11"/>
                      </a:move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8" y="7"/>
                      </a:lnTo>
                      <a:lnTo>
                        <a:pt x="2" y="14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480" bIns="-24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4" name=""/>
                <p:cNvSpPr/>
                <p:nvPr/>
              </p:nvSpPr>
              <p:spPr>
                <a:xfrm>
                  <a:off x="7332480" y="4836960"/>
                  <a:ext cx="12600" cy="22320"/>
                </a:xfrm>
                <a:custGeom>
                  <a:avLst/>
                  <a:gdLst/>
                  <a:ahLst/>
                  <a:rect l="l" t="t" r="r" b="b"/>
                  <a:pathLst>
                    <a:path w="8" h="14">
                      <a:moveTo>
                        <a:pt x="0" y="11"/>
                      </a:move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8" y="7"/>
                      </a:lnTo>
                      <a:lnTo>
                        <a:pt x="2" y="14"/>
                      </a:lnTo>
                      <a:lnTo>
                        <a:pt x="0" y="11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480" bIns="-24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5" name=""/>
                <p:cNvSpPr/>
                <p:nvPr/>
              </p:nvSpPr>
              <p:spPr>
                <a:xfrm>
                  <a:off x="7402320" y="4816440"/>
                  <a:ext cx="9720" cy="14400"/>
                </a:xfrm>
                <a:custGeom>
                  <a:avLst/>
                  <a:gdLst/>
                  <a:ahLst/>
                  <a:rect l="l" t="t" r="r" b="b"/>
                  <a:pathLst>
                    <a:path w="6" h="9">
                      <a:moveTo>
                        <a:pt x="0" y="0"/>
                      </a:moveTo>
                      <a:lnTo>
                        <a:pt x="6" y="4"/>
                      </a:lnTo>
                      <a:lnTo>
                        <a:pt x="4" y="9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0" bIns="-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6" name=""/>
                <p:cNvSpPr/>
                <p:nvPr/>
              </p:nvSpPr>
              <p:spPr>
                <a:xfrm>
                  <a:off x="7402320" y="4816440"/>
                  <a:ext cx="9720" cy="14400"/>
                </a:xfrm>
                <a:custGeom>
                  <a:avLst/>
                  <a:gdLst/>
                  <a:ahLst/>
                  <a:rect l="l" t="t" r="r" b="b"/>
                  <a:pathLst>
                    <a:path w="6" h="9">
                      <a:moveTo>
                        <a:pt x="0" y="0"/>
                      </a:moveTo>
                      <a:lnTo>
                        <a:pt x="6" y="4"/>
                      </a:lnTo>
                      <a:lnTo>
                        <a:pt x="4" y="9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0" bIns="-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7" name=""/>
                <p:cNvSpPr/>
                <p:nvPr/>
              </p:nvSpPr>
              <p:spPr>
                <a:xfrm>
                  <a:off x="7405560" y="4809960"/>
                  <a:ext cx="7920" cy="12600"/>
                </a:xfrm>
                <a:custGeom>
                  <a:avLst/>
                  <a:gdLst/>
                  <a:ahLst/>
                  <a:rect l="l" t="t" r="r" b="b"/>
                  <a:pathLst>
                    <a:path w="5" h="8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5" y="4"/>
                      </a:lnTo>
                      <a:lnTo>
                        <a:pt x="5" y="8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8" name=""/>
                <p:cNvSpPr/>
                <p:nvPr/>
              </p:nvSpPr>
              <p:spPr>
                <a:xfrm>
                  <a:off x="7405560" y="4809960"/>
                  <a:ext cx="7920" cy="12600"/>
                </a:xfrm>
                <a:custGeom>
                  <a:avLst/>
                  <a:gdLst/>
                  <a:ahLst/>
                  <a:rect l="l" t="t" r="r" b="b"/>
                  <a:pathLst>
                    <a:path w="5" h="8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5" y="4"/>
                      </a:lnTo>
                      <a:lnTo>
                        <a:pt x="5" y="8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9" name=""/>
                <p:cNvSpPr/>
                <p:nvPr/>
              </p:nvSpPr>
              <p:spPr>
                <a:xfrm>
                  <a:off x="7408800" y="4795560"/>
                  <a:ext cx="7920" cy="24120"/>
                </a:xfrm>
                <a:custGeom>
                  <a:avLst/>
                  <a:gdLst/>
                  <a:ahLst/>
                  <a:rect l="l" t="t" r="r" b="b"/>
                  <a:pathLst>
                    <a:path w="5" h="15">
                      <a:moveTo>
                        <a:pt x="0" y="6"/>
                      </a:move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5" y="15"/>
                      </a:lnTo>
                      <a:lnTo>
                        <a:pt x="2" y="13"/>
                      </a:lnTo>
                      <a:lnTo>
                        <a:pt x="2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2680" bIns="-22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0" name=""/>
                <p:cNvSpPr/>
                <p:nvPr/>
              </p:nvSpPr>
              <p:spPr>
                <a:xfrm>
                  <a:off x="7408800" y="4795560"/>
                  <a:ext cx="7920" cy="24120"/>
                </a:xfrm>
                <a:custGeom>
                  <a:avLst/>
                  <a:gdLst/>
                  <a:ahLst/>
                  <a:rect l="l" t="t" r="r" b="b"/>
                  <a:pathLst>
                    <a:path w="5" h="15">
                      <a:moveTo>
                        <a:pt x="0" y="6"/>
                      </a:move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5" y="15"/>
                      </a:lnTo>
                      <a:lnTo>
                        <a:pt x="2" y="13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2680" bIns="-22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1" name=""/>
                <p:cNvSpPr/>
                <p:nvPr/>
              </p:nvSpPr>
              <p:spPr>
                <a:xfrm>
                  <a:off x="7377120" y="4794120"/>
                  <a:ext cx="4680" cy="11160"/>
                </a:xfrm>
                <a:custGeom>
                  <a:avLst/>
                  <a:gdLst/>
                  <a:ahLst/>
                  <a:rect l="l" t="t" r="r" b="b"/>
                  <a:pathLst>
                    <a:path w="3" h="7">
                      <a:moveTo>
                        <a:pt x="0" y="1"/>
                      </a:moveTo>
                      <a:lnTo>
                        <a:pt x="3" y="0"/>
                      </a:lnTo>
                      <a:lnTo>
                        <a:pt x="0" y="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2" name=""/>
                <p:cNvSpPr/>
                <p:nvPr/>
              </p:nvSpPr>
              <p:spPr>
                <a:xfrm>
                  <a:off x="7377120" y="4794120"/>
                  <a:ext cx="4680" cy="11160"/>
                </a:xfrm>
                <a:custGeom>
                  <a:avLst/>
                  <a:gdLst/>
                  <a:ahLst/>
                  <a:rect l="l" t="t" r="r" b="b"/>
                  <a:pathLst>
                    <a:path w="3" h="7">
                      <a:moveTo>
                        <a:pt x="0" y="1"/>
                      </a:moveTo>
                      <a:lnTo>
                        <a:pt x="3" y="0"/>
                      </a:lnTo>
                      <a:lnTo>
                        <a:pt x="0" y="7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3" name=""/>
                <p:cNvSpPr/>
                <p:nvPr/>
              </p:nvSpPr>
              <p:spPr>
                <a:xfrm>
                  <a:off x="7251480" y="4732200"/>
                  <a:ext cx="73080" cy="27000"/>
                </a:xfrm>
                <a:custGeom>
                  <a:avLst/>
                  <a:gdLst/>
                  <a:ahLst/>
                  <a:rect l="l" t="t" r="r" b="b"/>
                  <a:pathLst>
                    <a:path w="46" h="17">
                      <a:moveTo>
                        <a:pt x="2" y="11"/>
                      </a:moveTo>
                      <a:lnTo>
                        <a:pt x="0" y="8"/>
                      </a:lnTo>
                      <a:lnTo>
                        <a:pt x="6" y="0"/>
                      </a:lnTo>
                      <a:lnTo>
                        <a:pt x="26" y="0"/>
                      </a:lnTo>
                      <a:lnTo>
                        <a:pt x="40" y="4"/>
                      </a:lnTo>
                      <a:lnTo>
                        <a:pt x="46" y="15"/>
                      </a:lnTo>
                      <a:lnTo>
                        <a:pt x="44" y="17"/>
                      </a:lnTo>
                      <a:lnTo>
                        <a:pt x="28" y="9"/>
                      </a:lnTo>
                      <a:lnTo>
                        <a:pt x="20" y="9"/>
                      </a:lnTo>
                      <a:lnTo>
                        <a:pt x="17" y="8"/>
                      </a:lnTo>
                      <a:lnTo>
                        <a:pt x="9" y="11"/>
                      </a:lnTo>
                      <a:lnTo>
                        <a:pt x="4" y="6"/>
                      </a:lnTo>
                      <a:lnTo>
                        <a:pt x="2" y="11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4" name=""/>
                <p:cNvSpPr/>
                <p:nvPr/>
              </p:nvSpPr>
              <p:spPr>
                <a:xfrm>
                  <a:off x="7251480" y="4732200"/>
                  <a:ext cx="73080" cy="27000"/>
                </a:xfrm>
                <a:custGeom>
                  <a:avLst/>
                  <a:gdLst/>
                  <a:ahLst/>
                  <a:rect l="l" t="t" r="r" b="b"/>
                  <a:pathLst>
                    <a:path w="46" h="17">
                      <a:moveTo>
                        <a:pt x="2" y="11"/>
                      </a:moveTo>
                      <a:lnTo>
                        <a:pt x="0" y="8"/>
                      </a:lnTo>
                      <a:lnTo>
                        <a:pt x="6" y="0"/>
                      </a:lnTo>
                      <a:lnTo>
                        <a:pt x="26" y="0"/>
                      </a:lnTo>
                      <a:lnTo>
                        <a:pt x="40" y="4"/>
                      </a:lnTo>
                      <a:lnTo>
                        <a:pt x="46" y="15"/>
                      </a:lnTo>
                      <a:lnTo>
                        <a:pt x="44" y="17"/>
                      </a:lnTo>
                      <a:lnTo>
                        <a:pt x="28" y="9"/>
                      </a:lnTo>
                      <a:lnTo>
                        <a:pt x="20" y="9"/>
                      </a:lnTo>
                      <a:lnTo>
                        <a:pt x="17" y="8"/>
                      </a:lnTo>
                      <a:lnTo>
                        <a:pt x="9" y="11"/>
                      </a:lnTo>
                      <a:lnTo>
                        <a:pt x="4" y="6"/>
                      </a:lnTo>
                      <a:lnTo>
                        <a:pt x="2" y="11"/>
                      </a:lnTo>
                      <a:lnTo>
                        <a:pt x="2" y="11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5" name=""/>
                <p:cNvSpPr/>
                <p:nvPr/>
              </p:nvSpPr>
              <p:spPr>
                <a:xfrm>
                  <a:off x="7299360" y="4707000"/>
                  <a:ext cx="14040" cy="7920"/>
                </a:xfrm>
                <a:custGeom>
                  <a:avLst/>
                  <a:gdLst/>
                  <a:ahLst/>
                  <a:rect l="l" t="t" r="r" b="b"/>
                  <a:pathLst>
                    <a:path w="9" h="5">
                      <a:moveTo>
                        <a:pt x="0" y="2"/>
                      </a:moveTo>
                      <a:lnTo>
                        <a:pt x="7" y="0"/>
                      </a:lnTo>
                      <a:lnTo>
                        <a:pt x="9" y="3"/>
                      </a:lnTo>
                      <a:lnTo>
                        <a:pt x="3" y="5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6" name=""/>
                <p:cNvSpPr/>
                <p:nvPr/>
              </p:nvSpPr>
              <p:spPr>
                <a:xfrm>
                  <a:off x="7299360" y="4707000"/>
                  <a:ext cx="14040" cy="7920"/>
                </a:xfrm>
                <a:custGeom>
                  <a:avLst/>
                  <a:gdLst/>
                  <a:ahLst/>
                  <a:rect l="l" t="t" r="r" b="b"/>
                  <a:pathLst>
                    <a:path w="9" h="5">
                      <a:moveTo>
                        <a:pt x="0" y="2"/>
                      </a:moveTo>
                      <a:lnTo>
                        <a:pt x="7" y="0"/>
                      </a:lnTo>
                      <a:lnTo>
                        <a:pt x="9" y="3"/>
                      </a:lnTo>
                      <a:lnTo>
                        <a:pt x="3" y="5"/>
                      </a:lnTo>
                      <a:lnTo>
                        <a:pt x="0" y="2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7" name=""/>
                <p:cNvSpPr/>
                <p:nvPr/>
              </p:nvSpPr>
              <p:spPr>
                <a:xfrm>
                  <a:off x="7321320" y="4689360"/>
                  <a:ext cx="6480" cy="6480"/>
                </a:xfrm>
                <a:prstGeom prst="rect">
                  <a:avLst/>
                </a:pr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8" name=""/>
                <p:cNvSpPr/>
                <p:nvPr/>
              </p:nvSpPr>
              <p:spPr>
                <a:xfrm>
                  <a:off x="7321320" y="4689360"/>
                  <a:ext cx="6480" cy="6480"/>
                </a:xfrm>
                <a:custGeom>
                  <a:avLst/>
                  <a:gdLst/>
                  <a:ahLst/>
                  <a:rect l="l" t="t" r="r" b="b"/>
                  <a:pathLst>
                    <a:path w="4" h="4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9" name=""/>
                <p:cNvSpPr/>
                <p:nvPr/>
              </p:nvSpPr>
              <p:spPr>
                <a:xfrm>
                  <a:off x="7313400" y="4665600"/>
                  <a:ext cx="19080" cy="9360"/>
                </a:xfrm>
                <a:custGeom>
                  <a:avLst/>
                  <a:gdLst/>
                  <a:ahLst/>
                  <a:rect l="l" t="t" r="r" b="b"/>
                  <a:pathLst>
                    <a:path w="12" h="6">
                      <a:moveTo>
                        <a:pt x="0" y="2"/>
                      </a:moveTo>
                      <a:lnTo>
                        <a:pt x="5" y="0"/>
                      </a:lnTo>
                      <a:lnTo>
                        <a:pt x="12" y="4"/>
                      </a:lnTo>
                      <a:lnTo>
                        <a:pt x="7" y="6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0" name=""/>
                <p:cNvSpPr/>
                <p:nvPr/>
              </p:nvSpPr>
              <p:spPr>
                <a:xfrm>
                  <a:off x="7313400" y="4665600"/>
                  <a:ext cx="19080" cy="9360"/>
                </a:xfrm>
                <a:custGeom>
                  <a:avLst/>
                  <a:gdLst/>
                  <a:ahLst/>
                  <a:rect l="l" t="t" r="r" b="b"/>
                  <a:pathLst>
                    <a:path w="12" h="6">
                      <a:moveTo>
                        <a:pt x="0" y="2"/>
                      </a:moveTo>
                      <a:lnTo>
                        <a:pt x="5" y="0"/>
                      </a:lnTo>
                      <a:lnTo>
                        <a:pt x="12" y="4"/>
                      </a:lnTo>
                      <a:lnTo>
                        <a:pt x="7" y="6"/>
                      </a:lnTo>
                      <a:lnTo>
                        <a:pt x="0" y="2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1" name=""/>
                <p:cNvSpPr/>
                <p:nvPr/>
              </p:nvSpPr>
              <p:spPr>
                <a:xfrm>
                  <a:off x="7440480" y="4700520"/>
                  <a:ext cx="28440" cy="9360"/>
                </a:xfrm>
                <a:custGeom>
                  <a:avLst/>
                  <a:gdLst/>
                  <a:ahLst/>
                  <a:rect l="l" t="t" r="r" b="b"/>
                  <a:pathLst>
                    <a:path w="18" h="6">
                      <a:moveTo>
                        <a:pt x="4" y="0"/>
                      </a:moveTo>
                      <a:lnTo>
                        <a:pt x="16" y="4"/>
                      </a:lnTo>
                      <a:lnTo>
                        <a:pt x="18" y="6"/>
                      </a:lnTo>
                      <a:lnTo>
                        <a:pt x="0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2" name=""/>
                <p:cNvSpPr/>
                <p:nvPr/>
              </p:nvSpPr>
              <p:spPr>
                <a:xfrm>
                  <a:off x="7440480" y="4700520"/>
                  <a:ext cx="28440" cy="9360"/>
                </a:xfrm>
                <a:custGeom>
                  <a:avLst/>
                  <a:gdLst/>
                  <a:ahLst/>
                  <a:rect l="l" t="t" r="r" b="b"/>
                  <a:pathLst>
                    <a:path w="18" h="6">
                      <a:moveTo>
                        <a:pt x="4" y="0"/>
                      </a:moveTo>
                      <a:lnTo>
                        <a:pt x="16" y="4"/>
                      </a:lnTo>
                      <a:lnTo>
                        <a:pt x="18" y="6"/>
                      </a:ln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3" name=""/>
                <p:cNvSpPr/>
                <p:nvPr/>
              </p:nvSpPr>
              <p:spPr>
                <a:xfrm>
                  <a:off x="7437240" y="4682880"/>
                  <a:ext cx="20880" cy="12960"/>
                </a:xfrm>
                <a:custGeom>
                  <a:avLst/>
                  <a:gdLst/>
                  <a:ahLst/>
                  <a:rect l="l" t="t" r="r" b="b"/>
                  <a:pathLst>
                    <a:path w="13" h="8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3" y="6"/>
                      </a:lnTo>
                      <a:lnTo>
                        <a:pt x="9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4" name=""/>
                <p:cNvSpPr/>
                <p:nvPr/>
              </p:nvSpPr>
              <p:spPr>
                <a:xfrm>
                  <a:off x="7437240" y="4682880"/>
                  <a:ext cx="20880" cy="12960"/>
                </a:xfrm>
                <a:custGeom>
                  <a:avLst/>
                  <a:gdLst/>
                  <a:ahLst/>
                  <a:rect l="l" t="t" r="r" b="b"/>
                  <a:pathLst>
                    <a:path w="13" h="8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3" y="6"/>
                      </a:lnTo>
                      <a:lnTo>
                        <a:pt x="9" y="8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840" bIns="-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5" name=""/>
                <p:cNvSpPr/>
                <p:nvPr/>
              </p:nvSpPr>
              <p:spPr>
                <a:xfrm>
                  <a:off x="7254720" y="4749840"/>
                  <a:ext cx="9720" cy="6120"/>
                </a:xfrm>
                <a:custGeom>
                  <a:avLst/>
                  <a:gdLst/>
                  <a:ahLst/>
                  <a:rect l="l" t="t" r="r" b="b"/>
                  <a:pathLst>
                    <a:path w="6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6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6" name=""/>
                <p:cNvSpPr/>
                <p:nvPr/>
              </p:nvSpPr>
              <p:spPr>
                <a:xfrm>
                  <a:off x="7254720" y="4749840"/>
                  <a:ext cx="9720" cy="6120"/>
                </a:xfrm>
                <a:custGeom>
                  <a:avLst/>
                  <a:gdLst/>
                  <a:ahLst/>
                  <a:rect l="l" t="t" r="r" b="b"/>
                  <a:pathLst>
                    <a:path w="6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7" name=""/>
                <p:cNvSpPr/>
                <p:nvPr/>
              </p:nvSpPr>
              <p:spPr>
                <a:xfrm>
                  <a:off x="6968880" y="4744800"/>
                  <a:ext cx="5040" cy="19080"/>
                </a:xfrm>
                <a:custGeom>
                  <a:avLst/>
                  <a:gdLst/>
                  <a:ahLst/>
                  <a:rect l="l" t="t" r="r" b="b"/>
                  <a:pathLst>
                    <a:path w="3" h="12">
                      <a:moveTo>
                        <a:pt x="2" y="0"/>
                      </a:moveTo>
                      <a:lnTo>
                        <a:pt x="3" y="9"/>
                      </a:lnTo>
                      <a:lnTo>
                        <a:pt x="2" y="12"/>
                      </a:lnTo>
                      <a:lnTo>
                        <a:pt x="0" y="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8" name=""/>
                <p:cNvSpPr/>
                <p:nvPr/>
              </p:nvSpPr>
              <p:spPr>
                <a:xfrm>
                  <a:off x="6968880" y="4744800"/>
                  <a:ext cx="5040" cy="19080"/>
                </a:xfrm>
                <a:custGeom>
                  <a:avLst/>
                  <a:gdLst/>
                  <a:ahLst/>
                  <a:rect l="l" t="t" r="r" b="b"/>
                  <a:pathLst>
                    <a:path w="3" h="12">
                      <a:moveTo>
                        <a:pt x="2" y="0"/>
                      </a:moveTo>
                      <a:lnTo>
                        <a:pt x="3" y="9"/>
                      </a:lnTo>
                      <a:lnTo>
                        <a:pt x="2" y="12"/>
                      </a:ln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9" name=""/>
                <p:cNvSpPr/>
                <p:nvPr/>
              </p:nvSpPr>
              <p:spPr>
                <a:xfrm>
                  <a:off x="6794280" y="4559040"/>
                  <a:ext cx="241560" cy="204840"/>
                </a:xfrm>
                <a:custGeom>
                  <a:avLst/>
                  <a:gdLst/>
                  <a:ahLst/>
                  <a:rect l="l" t="t" r="r" b="b"/>
                  <a:pathLst>
                    <a:path w="152" h="129">
                      <a:moveTo>
                        <a:pt x="132" y="3"/>
                      </a:moveTo>
                      <a:lnTo>
                        <a:pt x="124" y="0"/>
                      </a:lnTo>
                      <a:lnTo>
                        <a:pt x="104" y="2"/>
                      </a:lnTo>
                      <a:lnTo>
                        <a:pt x="88" y="38"/>
                      </a:lnTo>
                      <a:lnTo>
                        <a:pt x="84" y="42"/>
                      </a:lnTo>
                      <a:lnTo>
                        <a:pt x="81" y="45"/>
                      </a:lnTo>
                      <a:lnTo>
                        <a:pt x="68" y="47"/>
                      </a:lnTo>
                      <a:lnTo>
                        <a:pt x="60" y="44"/>
                      </a:lnTo>
                      <a:lnTo>
                        <a:pt x="51" y="44"/>
                      </a:lnTo>
                      <a:lnTo>
                        <a:pt x="40" y="53"/>
                      </a:lnTo>
                      <a:lnTo>
                        <a:pt x="24" y="53"/>
                      </a:lnTo>
                      <a:lnTo>
                        <a:pt x="17" y="47"/>
                      </a:lnTo>
                      <a:lnTo>
                        <a:pt x="9" y="36"/>
                      </a:lnTo>
                      <a:lnTo>
                        <a:pt x="9" y="36"/>
                      </a:lnTo>
                      <a:lnTo>
                        <a:pt x="4" y="42"/>
                      </a:lnTo>
                      <a:lnTo>
                        <a:pt x="0" y="58"/>
                      </a:lnTo>
                      <a:lnTo>
                        <a:pt x="4" y="73"/>
                      </a:lnTo>
                      <a:lnTo>
                        <a:pt x="11" y="78"/>
                      </a:lnTo>
                      <a:lnTo>
                        <a:pt x="15" y="86"/>
                      </a:lnTo>
                      <a:lnTo>
                        <a:pt x="20" y="111"/>
                      </a:lnTo>
                      <a:lnTo>
                        <a:pt x="33" y="113"/>
                      </a:lnTo>
                      <a:lnTo>
                        <a:pt x="42" y="109"/>
                      </a:lnTo>
                      <a:lnTo>
                        <a:pt x="46" y="120"/>
                      </a:lnTo>
                      <a:lnTo>
                        <a:pt x="55" y="118"/>
                      </a:lnTo>
                      <a:lnTo>
                        <a:pt x="62" y="113"/>
                      </a:lnTo>
                      <a:lnTo>
                        <a:pt x="71" y="115"/>
                      </a:lnTo>
                      <a:lnTo>
                        <a:pt x="73" y="118"/>
                      </a:lnTo>
                      <a:lnTo>
                        <a:pt x="82" y="118"/>
                      </a:lnTo>
                      <a:lnTo>
                        <a:pt x="86" y="120"/>
                      </a:lnTo>
                      <a:lnTo>
                        <a:pt x="88" y="129"/>
                      </a:lnTo>
                      <a:lnTo>
                        <a:pt x="91" y="129"/>
                      </a:lnTo>
                      <a:lnTo>
                        <a:pt x="108" y="120"/>
                      </a:lnTo>
                      <a:lnTo>
                        <a:pt x="117" y="100"/>
                      </a:lnTo>
                      <a:lnTo>
                        <a:pt x="112" y="93"/>
                      </a:lnTo>
                      <a:lnTo>
                        <a:pt x="124" y="84"/>
                      </a:lnTo>
                      <a:lnTo>
                        <a:pt x="130" y="75"/>
                      </a:lnTo>
                      <a:lnTo>
                        <a:pt x="132" y="62"/>
                      </a:lnTo>
                      <a:lnTo>
                        <a:pt x="139" y="55"/>
                      </a:lnTo>
                      <a:lnTo>
                        <a:pt x="139" y="51"/>
                      </a:lnTo>
                      <a:lnTo>
                        <a:pt x="144" y="55"/>
                      </a:lnTo>
                      <a:lnTo>
                        <a:pt x="152" y="53"/>
                      </a:lnTo>
                      <a:lnTo>
                        <a:pt x="137" y="38"/>
                      </a:lnTo>
                      <a:lnTo>
                        <a:pt x="139" y="33"/>
                      </a:lnTo>
                      <a:lnTo>
                        <a:pt x="126" y="13"/>
                      </a:lnTo>
                      <a:lnTo>
                        <a:pt x="135" y="11"/>
                      </a:lnTo>
                      <a:lnTo>
                        <a:pt x="130" y="5"/>
                      </a:lnTo>
                      <a:lnTo>
                        <a:pt x="132" y="3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20" name=""/>
                <p:cNvSpPr/>
                <p:nvPr/>
              </p:nvSpPr>
              <p:spPr>
                <a:xfrm>
                  <a:off x="6794280" y="4559040"/>
                  <a:ext cx="241560" cy="204840"/>
                </a:xfrm>
                <a:custGeom>
                  <a:avLst/>
                  <a:gdLst/>
                  <a:ahLst/>
                  <a:rect l="l" t="t" r="r" b="b"/>
                  <a:pathLst>
                    <a:path w="152" h="129">
                      <a:moveTo>
                        <a:pt x="132" y="3"/>
                      </a:moveTo>
                      <a:lnTo>
                        <a:pt x="124" y="0"/>
                      </a:lnTo>
                      <a:lnTo>
                        <a:pt x="104" y="2"/>
                      </a:lnTo>
                      <a:lnTo>
                        <a:pt x="88" y="38"/>
                      </a:lnTo>
                      <a:lnTo>
                        <a:pt x="84" y="42"/>
                      </a:lnTo>
                      <a:lnTo>
                        <a:pt x="81" y="45"/>
                      </a:lnTo>
                      <a:lnTo>
                        <a:pt x="68" y="47"/>
                      </a:lnTo>
                      <a:lnTo>
                        <a:pt x="60" y="44"/>
                      </a:lnTo>
                      <a:lnTo>
                        <a:pt x="51" y="44"/>
                      </a:lnTo>
                      <a:lnTo>
                        <a:pt x="40" y="53"/>
                      </a:lnTo>
                      <a:lnTo>
                        <a:pt x="24" y="53"/>
                      </a:lnTo>
                      <a:lnTo>
                        <a:pt x="17" y="47"/>
                      </a:lnTo>
                      <a:lnTo>
                        <a:pt x="9" y="36"/>
                      </a:lnTo>
                      <a:lnTo>
                        <a:pt x="9" y="36"/>
                      </a:lnTo>
                      <a:lnTo>
                        <a:pt x="4" y="42"/>
                      </a:lnTo>
                      <a:lnTo>
                        <a:pt x="0" y="58"/>
                      </a:lnTo>
                      <a:lnTo>
                        <a:pt x="4" y="73"/>
                      </a:lnTo>
                      <a:lnTo>
                        <a:pt x="11" y="78"/>
                      </a:lnTo>
                      <a:lnTo>
                        <a:pt x="15" y="86"/>
                      </a:lnTo>
                      <a:lnTo>
                        <a:pt x="20" y="111"/>
                      </a:lnTo>
                      <a:lnTo>
                        <a:pt x="33" y="113"/>
                      </a:lnTo>
                      <a:lnTo>
                        <a:pt x="42" y="109"/>
                      </a:lnTo>
                      <a:lnTo>
                        <a:pt x="46" y="120"/>
                      </a:lnTo>
                      <a:lnTo>
                        <a:pt x="55" y="118"/>
                      </a:lnTo>
                      <a:lnTo>
                        <a:pt x="62" y="113"/>
                      </a:lnTo>
                      <a:lnTo>
                        <a:pt x="71" y="115"/>
                      </a:lnTo>
                      <a:lnTo>
                        <a:pt x="73" y="118"/>
                      </a:lnTo>
                      <a:lnTo>
                        <a:pt x="82" y="118"/>
                      </a:lnTo>
                      <a:lnTo>
                        <a:pt x="86" y="120"/>
                      </a:lnTo>
                      <a:lnTo>
                        <a:pt x="88" y="129"/>
                      </a:lnTo>
                      <a:lnTo>
                        <a:pt x="91" y="129"/>
                      </a:lnTo>
                      <a:lnTo>
                        <a:pt x="108" y="120"/>
                      </a:lnTo>
                      <a:lnTo>
                        <a:pt x="117" y="100"/>
                      </a:lnTo>
                      <a:lnTo>
                        <a:pt x="112" y="93"/>
                      </a:lnTo>
                      <a:lnTo>
                        <a:pt x="124" y="84"/>
                      </a:lnTo>
                      <a:lnTo>
                        <a:pt x="130" y="75"/>
                      </a:lnTo>
                      <a:lnTo>
                        <a:pt x="132" y="62"/>
                      </a:lnTo>
                      <a:lnTo>
                        <a:pt x="139" y="55"/>
                      </a:lnTo>
                      <a:lnTo>
                        <a:pt x="139" y="51"/>
                      </a:lnTo>
                      <a:lnTo>
                        <a:pt x="144" y="55"/>
                      </a:lnTo>
                      <a:lnTo>
                        <a:pt x="152" y="53"/>
                      </a:lnTo>
                      <a:lnTo>
                        <a:pt x="137" y="38"/>
                      </a:lnTo>
                      <a:lnTo>
                        <a:pt x="139" y="33"/>
                      </a:lnTo>
                      <a:lnTo>
                        <a:pt x="126" y="13"/>
                      </a:lnTo>
                      <a:lnTo>
                        <a:pt x="135" y="11"/>
                      </a:lnTo>
                      <a:lnTo>
                        <a:pt x="130" y="5"/>
                      </a:lnTo>
                      <a:lnTo>
                        <a:pt x="132" y="3"/>
                      </a:lnTo>
                      <a:lnTo>
                        <a:pt x="132" y="3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21" name=""/>
                <p:cNvSpPr/>
                <p:nvPr/>
              </p:nvSpPr>
              <p:spPr>
                <a:xfrm>
                  <a:off x="6705360" y="4808520"/>
                  <a:ext cx="225360" cy="68040"/>
                </a:xfrm>
                <a:custGeom>
                  <a:avLst/>
                  <a:gdLst/>
                  <a:ahLst/>
                  <a:rect l="l" t="t" r="r" b="b"/>
                  <a:pathLst>
                    <a:path w="142" h="43">
                      <a:moveTo>
                        <a:pt x="106" y="36"/>
                      </a:moveTo>
                      <a:lnTo>
                        <a:pt x="98" y="36"/>
                      </a:lnTo>
                      <a:lnTo>
                        <a:pt x="85" y="34"/>
                      </a:lnTo>
                      <a:lnTo>
                        <a:pt x="67" y="27"/>
                      </a:lnTo>
                      <a:lnTo>
                        <a:pt x="54" y="25"/>
                      </a:lnTo>
                      <a:lnTo>
                        <a:pt x="49" y="29"/>
                      </a:lnTo>
                      <a:lnTo>
                        <a:pt x="25" y="23"/>
                      </a:lnTo>
                      <a:lnTo>
                        <a:pt x="18" y="18"/>
                      </a:lnTo>
                      <a:lnTo>
                        <a:pt x="20" y="16"/>
                      </a:lnTo>
                      <a:lnTo>
                        <a:pt x="2" y="12"/>
                      </a:lnTo>
                      <a:lnTo>
                        <a:pt x="0" y="9"/>
                      </a:lnTo>
                      <a:lnTo>
                        <a:pt x="5" y="11"/>
                      </a:lnTo>
                      <a:lnTo>
                        <a:pt x="13" y="1"/>
                      </a:lnTo>
                      <a:lnTo>
                        <a:pt x="14" y="0"/>
                      </a:lnTo>
                      <a:lnTo>
                        <a:pt x="25" y="1"/>
                      </a:lnTo>
                      <a:lnTo>
                        <a:pt x="33" y="0"/>
                      </a:lnTo>
                      <a:lnTo>
                        <a:pt x="34" y="3"/>
                      </a:lnTo>
                      <a:lnTo>
                        <a:pt x="45" y="5"/>
                      </a:lnTo>
                      <a:lnTo>
                        <a:pt x="56" y="12"/>
                      </a:lnTo>
                      <a:lnTo>
                        <a:pt x="78" y="14"/>
                      </a:lnTo>
                      <a:lnTo>
                        <a:pt x="82" y="9"/>
                      </a:lnTo>
                      <a:lnTo>
                        <a:pt x="87" y="7"/>
                      </a:lnTo>
                      <a:lnTo>
                        <a:pt x="91" y="11"/>
                      </a:lnTo>
                      <a:lnTo>
                        <a:pt x="95" y="9"/>
                      </a:lnTo>
                      <a:lnTo>
                        <a:pt x="111" y="14"/>
                      </a:lnTo>
                      <a:lnTo>
                        <a:pt x="118" y="25"/>
                      </a:lnTo>
                      <a:lnTo>
                        <a:pt x="140" y="29"/>
                      </a:lnTo>
                      <a:lnTo>
                        <a:pt x="138" y="38"/>
                      </a:lnTo>
                      <a:lnTo>
                        <a:pt x="142" y="43"/>
                      </a:lnTo>
                      <a:lnTo>
                        <a:pt x="120" y="36"/>
                      </a:lnTo>
                      <a:lnTo>
                        <a:pt x="113" y="38"/>
                      </a:lnTo>
                      <a:lnTo>
                        <a:pt x="106" y="36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240" bIns="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22" name=""/>
                <p:cNvSpPr/>
                <p:nvPr/>
              </p:nvSpPr>
              <p:spPr>
                <a:xfrm>
                  <a:off x="6705360" y="4808520"/>
                  <a:ext cx="225360" cy="68040"/>
                </a:xfrm>
                <a:custGeom>
                  <a:avLst/>
                  <a:gdLst/>
                  <a:ahLst/>
                  <a:rect l="l" t="t" r="r" b="b"/>
                  <a:pathLst>
                    <a:path w="142" h="43">
                      <a:moveTo>
                        <a:pt x="106" y="36"/>
                      </a:moveTo>
                      <a:lnTo>
                        <a:pt x="98" y="36"/>
                      </a:lnTo>
                      <a:lnTo>
                        <a:pt x="85" y="34"/>
                      </a:lnTo>
                      <a:lnTo>
                        <a:pt x="67" y="27"/>
                      </a:lnTo>
                      <a:lnTo>
                        <a:pt x="54" y="25"/>
                      </a:lnTo>
                      <a:lnTo>
                        <a:pt x="49" y="29"/>
                      </a:lnTo>
                      <a:lnTo>
                        <a:pt x="25" y="23"/>
                      </a:lnTo>
                      <a:lnTo>
                        <a:pt x="18" y="18"/>
                      </a:lnTo>
                      <a:lnTo>
                        <a:pt x="20" y="16"/>
                      </a:lnTo>
                      <a:lnTo>
                        <a:pt x="2" y="12"/>
                      </a:lnTo>
                      <a:lnTo>
                        <a:pt x="0" y="9"/>
                      </a:lnTo>
                      <a:lnTo>
                        <a:pt x="5" y="11"/>
                      </a:lnTo>
                      <a:lnTo>
                        <a:pt x="13" y="1"/>
                      </a:lnTo>
                      <a:lnTo>
                        <a:pt x="14" y="0"/>
                      </a:lnTo>
                      <a:lnTo>
                        <a:pt x="25" y="1"/>
                      </a:lnTo>
                      <a:lnTo>
                        <a:pt x="33" y="0"/>
                      </a:lnTo>
                      <a:lnTo>
                        <a:pt x="34" y="3"/>
                      </a:lnTo>
                      <a:lnTo>
                        <a:pt x="45" y="5"/>
                      </a:lnTo>
                      <a:lnTo>
                        <a:pt x="56" y="12"/>
                      </a:lnTo>
                      <a:lnTo>
                        <a:pt x="78" y="14"/>
                      </a:lnTo>
                      <a:lnTo>
                        <a:pt x="82" y="9"/>
                      </a:lnTo>
                      <a:lnTo>
                        <a:pt x="87" y="7"/>
                      </a:lnTo>
                      <a:lnTo>
                        <a:pt x="91" y="11"/>
                      </a:lnTo>
                      <a:lnTo>
                        <a:pt x="95" y="9"/>
                      </a:lnTo>
                      <a:lnTo>
                        <a:pt x="111" y="14"/>
                      </a:lnTo>
                      <a:lnTo>
                        <a:pt x="118" y="25"/>
                      </a:lnTo>
                      <a:lnTo>
                        <a:pt x="140" y="29"/>
                      </a:lnTo>
                      <a:lnTo>
                        <a:pt x="138" y="38"/>
                      </a:lnTo>
                      <a:lnTo>
                        <a:pt x="142" y="43"/>
                      </a:lnTo>
                      <a:lnTo>
                        <a:pt x="120" y="36"/>
                      </a:lnTo>
                      <a:lnTo>
                        <a:pt x="113" y="38"/>
                      </a:lnTo>
                      <a:lnTo>
                        <a:pt x="106" y="36"/>
                      </a:lnTo>
                      <a:lnTo>
                        <a:pt x="106" y="36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240" bIns="21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23" name=""/>
                <p:cNvSpPr/>
                <p:nvPr/>
              </p:nvSpPr>
              <p:spPr>
                <a:xfrm>
                  <a:off x="6762600" y="4727520"/>
                  <a:ext cx="14400" cy="11160"/>
                </a:xfrm>
                <a:custGeom>
                  <a:avLst/>
                  <a:gdLst/>
                  <a:ahLst/>
                  <a:rect l="l" t="t" r="r" b="b"/>
                  <a:pathLst>
                    <a:path w="9" h="7">
                      <a:moveTo>
                        <a:pt x="2" y="0"/>
                      </a:moveTo>
                      <a:lnTo>
                        <a:pt x="9" y="3"/>
                      </a:lnTo>
                      <a:lnTo>
                        <a:pt x="9" y="7"/>
                      </a:lnTo>
                      <a:lnTo>
                        <a:pt x="0" y="7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24" name=""/>
                <p:cNvSpPr/>
                <p:nvPr/>
              </p:nvSpPr>
              <p:spPr>
                <a:xfrm>
                  <a:off x="6762600" y="4727520"/>
                  <a:ext cx="14400" cy="11160"/>
                </a:xfrm>
                <a:custGeom>
                  <a:avLst/>
                  <a:gdLst/>
                  <a:ahLst/>
                  <a:rect l="l" t="t" r="r" b="b"/>
                  <a:pathLst>
                    <a:path w="9" h="7">
                      <a:moveTo>
                        <a:pt x="2" y="0"/>
                      </a:moveTo>
                      <a:lnTo>
                        <a:pt x="9" y="3"/>
                      </a:lnTo>
                      <a:lnTo>
                        <a:pt x="9" y="7"/>
                      </a:lnTo>
                      <a:lnTo>
                        <a:pt x="0" y="7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25" name=""/>
                <p:cNvSpPr/>
                <p:nvPr/>
              </p:nvSpPr>
              <p:spPr>
                <a:xfrm>
                  <a:off x="6705360" y="4700520"/>
                  <a:ext cx="36720" cy="38160"/>
                </a:xfrm>
                <a:custGeom>
                  <a:avLst/>
                  <a:gdLst/>
                  <a:ahLst/>
                  <a:rect l="l" t="t" r="r" b="b"/>
                  <a:pathLst>
                    <a:path w="23" h="24">
                      <a:moveTo>
                        <a:pt x="0" y="7"/>
                      </a:moveTo>
                      <a:lnTo>
                        <a:pt x="3" y="2"/>
                      </a:lnTo>
                      <a:lnTo>
                        <a:pt x="9" y="4"/>
                      </a:lnTo>
                      <a:lnTo>
                        <a:pt x="11" y="0"/>
                      </a:lnTo>
                      <a:lnTo>
                        <a:pt x="16" y="15"/>
                      </a:lnTo>
                      <a:lnTo>
                        <a:pt x="23" y="15"/>
                      </a:lnTo>
                      <a:lnTo>
                        <a:pt x="23" y="24"/>
                      </a:lnTo>
                      <a:lnTo>
                        <a:pt x="14" y="20"/>
                      </a:lnTo>
                      <a:lnTo>
                        <a:pt x="9" y="11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26" name=""/>
                <p:cNvSpPr/>
                <p:nvPr/>
              </p:nvSpPr>
              <p:spPr>
                <a:xfrm>
                  <a:off x="6705360" y="4700520"/>
                  <a:ext cx="36720" cy="38160"/>
                </a:xfrm>
                <a:custGeom>
                  <a:avLst/>
                  <a:gdLst/>
                  <a:ahLst/>
                  <a:rect l="l" t="t" r="r" b="b"/>
                  <a:pathLst>
                    <a:path w="23" h="24">
                      <a:moveTo>
                        <a:pt x="0" y="7"/>
                      </a:moveTo>
                      <a:lnTo>
                        <a:pt x="3" y="2"/>
                      </a:lnTo>
                      <a:lnTo>
                        <a:pt x="9" y="4"/>
                      </a:lnTo>
                      <a:lnTo>
                        <a:pt x="11" y="0"/>
                      </a:lnTo>
                      <a:lnTo>
                        <a:pt x="16" y="15"/>
                      </a:lnTo>
                      <a:lnTo>
                        <a:pt x="23" y="15"/>
                      </a:lnTo>
                      <a:lnTo>
                        <a:pt x="23" y="24"/>
                      </a:lnTo>
                      <a:lnTo>
                        <a:pt x="14" y="20"/>
                      </a:lnTo>
                      <a:lnTo>
                        <a:pt x="9" y="11"/>
                      </a:lnTo>
                      <a:lnTo>
                        <a:pt x="0" y="7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27" name=""/>
                <p:cNvSpPr/>
                <p:nvPr/>
              </p:nvSpPr>
              <p:spPr>
                <a:xfrm>
                  <a:off x="6684840" y="4672080"/>
                  <a:ext cx="3240" cy="6120"/>
                </a:xfrm>
                <a:custGeom>
                  <a:avLst/>
                  <a:gdLst/>
                  <a:ahLst/>
                  <a:rect l="l" t="t" r="r" b="b"/>
                  <a:pathLst>
                    <a:path w="2" h="4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28" name=""/>
                <p:cNvSpPr/>
                <p:nvPr/>
              </p:nvSpPr>
              <p:spPr>
                <a:xfrm>
                  <a:off x="6684840" y="4672080"/>
                  <a:ext cx="3240" cy="6120"/>
                </a:xfrm>
                <a:custGeom>
                  <a:avLst/>
                  <a:gdLst/>
                  <a:ahLst/>
                  <a:rect l="l" t="t" r="r" b="b"/>
                  <a:pathLst>
                    <a:path w="2" h="4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680" bIns="-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29" name=""/>
                <p:cNvSpPr/>
                <p:nvPr/>
              </p:nvSpPr>
              <p:spPr>
                <a:xfrm>
                  <a:off x="6684840" y="4633920"/>
                  <a:ext cx="6480" cy="9360"/>
                </a:xfrm>
                <a:custGeom>
                  <a:avLst/>
                  <a:gdLst/>
                  <a:ahLst/>
                  <a:rect l="l" t="t" r="r" b="b"/>
                  <a:pathLst>
                    <a:path w="4" h="6">
                      <a:moveTo>
                        <a:pt x="4" y="2"/>
                      </a:moveTo>
                      <a:lnTo>
                        <a:pt x="2" y="6"/>
                      </a:lnTo>
                      <a:lnTo>
                        <a:pt x="0" y="0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30" name=""/>
                <p:cNvSpPr/>
                <p:nvPr/>
              </p:nvSpPr>
              <p:spPr>
                <a:xfrm>
                  <a:off x="6684840" y="4633920"/>
                  <a:ext cx="6480" cy="9360"/>
                </a:xfrm>
                <a:custGeom>
                  <a:avLst/>
                  <a:gdLst/>
                  <a:ahLst/>
                  <a:rect l="l" t="t" r="r" b="b"/>
                  <a:pathLst>
                    <a:path w="4" h="6">
                      <a:moveTo>
                        <a:pt x="4" y="2"/>
                      </a:moveTo>
                      <a:lnTo>
                        <a:pt x="2" y="6"/>
                      </a:ln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4" y="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440" bIns="-37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31" name=""/>
                <p:cNvSpPr/>
                <p:nvPr/>
              </p:nvSpPr>
              <p:spPr>
                <a:xfrm>
                  <a:off x="6548400" y="4689360"/>
                  <a:ext cx="12600" cy="17640"/>
                </a:xfrm>
                <a:custGeom>
                  <a:avLst/>
                  <a:gdLst/>
                  <a:ahLst/>
                  <a:rect l="l" t="t" r="r" b="b"/>
                  <a:pathLst>
                    <a:path w="8" h="11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8" y="11"/>
                      </a:lnTo>
                      <a:lnTo>
                        <a:pt x="2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32" name=""/>
                <p:cNvSpPr/>
                <p:nvPr/>
              </p:nvSpPr>
              <p:spPr>
                <a:xfrm>
                  <a:off x="6548400" y="4689360"/>
                  <a:ext cx="12600" cy="17640"/>
                </a:xfrm>
                <a:custGeom>
                  <a:avLst/>
                  <a:gdLst/>
                  <a:ahLst/>
                  <a:rect l="l" t="t" r="r" b="b"/>
                  <a:pathLst>
                    <a:path w="8" h="11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8" y="11"/>
                      </a:lnTo>
                      <a:lnTo>
                        <a:pt x="2" y="7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33" name=""/>
                <p:cNvSpPr/>
                <p:nvPr/>
              </p:nvSpPr>
              <p:spPr>
                <a:xfrm>
                  <a:off x="6629400" y="4626000"/>
                  <a:ext cx="12600" cy="4680"/>
                </a:xfrm>
                <a:custGeom>
                  <a:avLst/>
                  <a:gdLst/>
                  <a:ahLst/>
                  <a:rect l="l" t="t" r="r" b="b"/>
                  <a:pathLst>
                    <a:path w="8" h="3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8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34" name=""/>
                <p:cNvSpPr/>
                <p:nvPr/>
              </p:nvSpPr>
              <p:spPr>
                <a:xfrm>
                  <a:off x="6629400" y="4626000"/>
                  <a:ext cx="12600" cy="4680"/>
                </a:xfrm>
                <a:custGeom>
                  <a:avLst/>
                  <a:gdLst/>
                  <a:ahLst/>
                  <a:rect l="l" t="t" r="r" b="b"/>
                  <a:pathLst>
                    <a:path w="8" h="3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8" y="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2120" bIns="-42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35" name=""/>
                <p:cNvSpPr/>
                <p:nvPr/>
              </p:nvSpPr>
              <p:spPr>
                <a:xfrm>
                  <a:off x="6615000" y="4616280"/>
                  <a:ext cx="9360" cy="6480"/>
                </a:xfrm>
                <a:custGeom>
                  <a:avLst/>
                  <a:gdLst/>
                  <a:ahLst/>
                  <a:rect l="l" t="t" r="r" b="b"/>
                  <a:pathLst>
                    <a:path w="6" h="4">
                      <a:moveTo>
                        <a:pt x="4" y="4"/>
                      </a:move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36" name=""/>
                <p:cNvSpPr/>
                <p:nvPr/>
              </p:nvSpPr>
              <p:spPr>
                <a:xfrm>
                  <a:off x="6615000" y="4616280"/>
                  <a:ext cx="9360" cy="6480"/>
                </a:xfrm>
                <a:custGeom>
                  <a:avLst/>
                  <a:gdLst/>
                  <a:ahLst/>
                  <a:rect l="l" t="t" r="r" b="b"/>
                  <a:pathLst>
                    <a:path w="6" h="4">
                      <a:moveTo>
                        <a:pt x="4" y="4"/>
                      </a:move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4" y="4"/>
                      </a:lnTo>
                      <a:lnTo>
                        <a:pt x="4" y="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37" name=""/>
                <p:cNvSpPr/>
                <p:nvPr/>
              </p:nvSpPr>
              <p:spPr>
                <a:xfrm>
                  <a:off x="6511680" y="4628880"/>
                  <a:ext cx="17640" cy="22320"/>
                </a:xfrm>
                <a:custGeom>
                  <a:avLst/>
                  <a:gdLst/>
                  <a:ahLst/>
                  <a:rect l="l" t="t" r="r" b="b"/>
                  <a:pathLst>
                    <a:path w="11" h="14">
                      <a:moveTo>
                        <a:pt x="0" y="1"/>
                      </a:moveTo>
                      <a:lnTo>
                        <a:pt x="3" y="0"/>
                      </a:lnTo>
                      <a:lnTo>
                        <a:pt x="11" y="7"/>
                      </a:lnTo>
                      <a:lnTo>
                        <a:pt x="11" y="1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480" bIns="-24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38" name=""/>
                <p:cNvSpPr/>
                <p:nvPr/>
              </p:nvSpPr>
              <p:spPr>
                <a:xfrm>
                  <a:off x="6511680" y="4628880"/>
                  <a:ext cx="17640" cy="22320"/>
                </a:xfrm>
                <a:custGeom>
                  <a:avLst/>
                  <a:gdLst/>
                  <a:ahLst/>
                  <a:rect l="l" t="t" r="r" b="b"/>
                  <a:pathLst>
                    <a:path w="11" h="14">
                      <a:moveTo>
                        <a:pt x="0" y="1"/>
                      </a:moveTo>
                      <a:lnTo>
                        <a:pt x="3" y="0"/>
                      </a:lnTo>
                      <a:lnTo>
                        <a:pt x="11" y="7"/>
                      </a:lnTo>
                      <a:lnTo>
                        <a:pt x="11" y="14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480" bIns="-24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39" name=""/>
                <p:cNvSpPr/>
                <p:nvPr/>
              </p:nvSpPr>
              <p:spPr>
                <a:xfrm>
                  <a:off x="6476760" y="4593960"/>
                  <a:ext cx="17640" cy="14400"/>
                </a:xfrm>
                <a:custGeom>
                  <a:avLst/>
                  <a:gdLst/>
                  <a:ahLst/>
                  <a:rect l="l" t="t" r="r" b="b"/>
                  <a:pathLst>
                    <a:path w="11" h="9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11" y="9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0" bIns="-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40" name=""/>
                <p:cNvSpPr/>
                <p:nvPr/>
              </p:nvSpPr>
              <p:spPr>
                <a:xfrm>
                  <a:off x="6476760" y="4593960"/>
                  <a:ext cx="17640" cy="14400"/>
                </a:xfrm>
                <a:custGeom>
                  <a:avLst/>
                  <a:gdLst/>
                  <a:ahLst/>
                  <a:rect l="l" t="t" r="r" b="b"/>
                  <a:pathLst>
                    <a:path w="11" h="9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11" y="9"/>
                      </a:lnTo>
                      <a:lnTo>
                        <a:pt x="0" y="2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0" bIns="-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41" name=""/>
                <p:cNvSpPr/>
                <p:nvPr/>
              </p:nvSpPr>
              <p:spPr>
                <a:xfrm>
                  <a:off x="7116480" y="4778280"/>
                  <a:ext cx="7920" cy="1728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2" y="0"/>
                      </a:moveTo>
                      <a:lnTo>
                        <a:pt x="5" y="0"/>
                      </a:lnTo>
                      <a:lnTo>
                        <a:pt x="5" y="11"/>
                      </a:lnTo>
                      <a:lnTo>
                        <a:pt x="0" y="1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520" bIns="-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42" name=""/>
                <p:cNvSpPr/>
                <p:nvPr/>
              </p:nvSpPr>
              <p:spPr>
                <a:xfrm>
                  <a:off x="7116480" y="4778280"/>
                  <a:ext cx="7920" cy="17280"/>
                </a:xfrm>
                <a:custGeom>
                  <a:avLst/>
                  <a:gdLst/>
                  <a:ahLst/>
                  <a:rect l="l" t="t" r="r" b="b"/>
                  <a:pathLst>
                    <a:path w="5" h="11">
                      <a:moveTo>
                        <a:pt x="2" y="0"/>
                      </a:moveTo>
                      <a:lnTo>
                        <a:pt x="5" y="0"/>
                      </a:lnTo>
                      <a:lnTo>
                        <a:pt x="5" y="11"/>
                      </a:lnTo>
                      <a:lnTo>
                        <a:pt x="0" y="10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520" bIns="-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43" name=""/>
                <p:cNvSpPr/>
                <p:nvPr/>
              </p:nvSpPr>
              <p:spPr>
                <a:xfrm>
                  <a:off x="5802120" y="3733560"/>
                  <a:ext cx="709560" cy="735120"/>
                </a:xfrm>
                <a:custGeom>
                  <a:avLst/>
                  <a:gdLst/>
                  <a:ahLst/>
                  <a:rect l="l" t="t" r="r" b="b"/>
                  <a:pathLst>
                    <a:path w="447" h="463">
                      <a:moveTo>
                        <a:pt x="199" y="106"/>
                      </a:moveTo>
                      <a:lnTo>
                        <a:pt x="188" y="113"/>
                      </a:lnTo>
                      <a:lnTo>
                        <a:pt x="184" y="130"/>
                      </a:lnTo>
                      <a:lnTo>
                        <a:pt x="226" y="155"/>
                      </a:lnTo>
                      <a:lnTo>
                        <a:pt x="248" y="155"/>
                      </a:lnTo>
                      <a:lnTo>
                        <a:pt x="257" y="164"/>
                      </a:lnTo>
                      <a:lnTo>
                        <a:pt x="292" y="171"/>
                      </a:lnTo>
                      <a:lnTo>
                        <a:pt x="304" y="170"/>
                      </a:lnTo>
                      <a:lnTo>
                        <a:pt x="306" y="164"/>
                      </a:lnTo>
                      <a:lnTo>
                        <a:pt x="303" y="161"/>
                      </a:lnTo>
                      <a:lnTo>
                        <a:pt x="304" y="159"/>
                      </a:lnTo>
                      <a:lnTo>
                        <a:pt x="306" y="146"/>
                      </a:lnTo>
                      <a:lnTo>
                        <a:pt x="315" y="142"/>
                      </a:lnTo>
                      <a:lnTo>
                        <a:pt x="315" y="153"/>
                      </a:lnTo>
                      <a:lnTo>
                        <a:pt x="319" y="155"/>
                      </a:lnTo>
                      <a:lnTo>
                        <a:pt x="315" y="159"/>
                      </a:lnTo>
                      <a:lnTo>
                        <a:pt x="319" y="162"/>
                      </a:lnTo>
                      <a:lnTo>
                        <a:pt x="330" y="166"/>
                      </a:lnTo>
                      <a:lnTo>
                        <a:pt x="365" y="162"/>
                      </a:lnTo>
                      <a:lnTo>
                        <a:pt x="368" y="155"/>
                      </a:lnTo>
                      <a:lnTo>
                        <a:pt x="361" y="151"/>
                      </a:lnTo>
                      <a:lnTo>
                        <a:pt x="361" y="148"/>
                      </a:lnTo>
                      <a:lnTo>
                        <a:pt x="381" y="139"/>
                      </a:lnTo>
                      <a:lnTo>
                        <a:pt x="405" y="122"/>
                      </a:lnTo>
                      <a:lnTo>
                        <a:pt x="416" y="122"/>
                      </a:lnTo>
                      <a:lnTo>
                        <a:pt x="427" y="119"/>
                      </a:lnTo>
                      <a:lnTo>
                        <a:pt x="430" y="126"/>
                      </a:lnTo>
                      <a:lnTo>
                        <a:pt x="432" y="128"/>
                      </a:lnTo>
                      <a:lnTo>
                        <a:pt x="432" y="135"/>
                      </a:lnTo>
                      <a:lnTo>
                        <a:pt x="443" y="137"/>
                      </a:lnTo>
                      <a:lnTo>
                        <a:pt x="447" y="140"/>
                      </a:lnTo>
                      <a:lnTo>
                        <a:pt x="447" y="144"/>
                      </a:lnTo>
                      <a:lnTo>
                        <a:pt x="443" y="148"/>
                      </a:lnTo>
                      <a:lnTo>
                        <a:pt x="441" y="157"/>
                      </a:lnTo>
                      <a:lnTo>
                        <a:pt x="430" y="159"/>
                      </a:lnTo>
                      <a:lnTo>
                        <a:pt x="416" y="170"/>
                      </a:lnTo>
                      <a:lnTo>
                        <a:pt x="416" y="181"/>
                      </a:lnTo>
                      <a:lnTo>
                        <a:pt x="407" y="192"/>
                      </a:lnTo>
                      <a:lnTo>
                        <a:pt x="399" y="212"/>
                      </a:lnTo>
                      <a:lnTo>
                        <a:pt x="386" y="215"/>
                      </a:lnTo>
                      <a:lnTo>
                        <a:pt x="385" y="230"/>
                      </a:lnTo>
                      <a:lnTo>
                        <a:pt x="381" y="230"/>
                      </a:lnTo>
                      <a:lnTo>
                        <a:pt x="381" y="232"/>
                      </a:lnTo>
                      <a:lnTo>
                        <a:pt x="383" y="241"/>
                      </a:lnTo>
                      <a:lnTo>
                        <a:pt x="376" y="246"/>
                      </a:lnTo>
                      <a:lnTo>
                        <a:pt x="368" y="215"/>
                      </a:lnTo>
                      <a:lnTo>
                        <a:pt x="359" y="226"/>
                      </a:lnTo>
                      <a:lnTo>
                        <a:pt x="354" y="223"/>
                      </a:lnTo>
                      <a:lnTo>
                        <a:pt x="350" y="212"/>
                      </a:lnTo>
                      <a:lnTo>
                        <a:pt x="370" y="193"/>
                      </a:lnTo>
                      <a:lnTo>
                        <a:pt x="335" y="190"/>
                      </a:lnTo>
                      <a:lnTo>
                        <a:pt x="330" y="184"/>
                      </a:lnTo>
                      <a:lnTo>
                        <a:pt x="328" y="173"/>
                      </a:lnTo>
                      <a:lnTo>
                        <a:pt x="326" y="177"/>
                      </a:lnTo>
                      <a:lnTo>
                        <a:pt x="323" y="177"/>
                      </a:lnTo>
                      <a:lnTo>
                        <a:pt x="319" y="170"/>
                      </a:lnTo>
                      <a:lnTo>
                        <a:pt x="315" y="175"/>
                      </a:lnTo>
                      <a:lnTo>
                        <a:pt x="312" y="170"/>
                      </a:lnTo>
                      <a:lnTo>
                        <a:pt x="306" y="181"/>
                      </a:lnTo>
                      <a:lnTo>
                        <a:pt x="308" y="184"/>
                      </a:lnTo>
                      <a:lnTo>
                        <a:pt x="314" y="184"/>
                      </a:lnTo>
                      <a:lnTo>
                        <a:pt x="314" y="190"/>
                      </a:lnTo>
                      <a:lnTo>
                        <a:pt x="308" y="190"/>
                      </a:lnTo>
                      <a:lnTo>
                        <a:pt x="303" y="199"/>
                      </a:lnTo>
                      <a:lnTo>
                        <a:pt x="312" y="206"/>
                      </a:lnTo>
                      <a:lnTo>
                        <a:pt x="312" y="217"/>
                      </a:lnTo>
                      <a:lnTo>
                        <a:pt x="319" y="250"/>
                      </a:lnTo>
                      <a:lnTo>
                        <a:pt x="315" y="252"/>
                      </a:lnTo>
                      <a:lnTo>
                        <a:pt x="314" y="246"/>
                      </a:lnTo>
                      <a:lnTo>
                        <a:pt x="314" y="250"/>
                      </a:lnTo>
                      <a:lnTo>
                        <a:pt x="308" y="252"/>
                      </a:lnTo>
                      <a:lnTo>
                        <a:pt x="306" y="241"/>
                      </a:lnTo>
                      <a:lnTo>
                        <a:pt x="303" y="248"/>
                      </a:lnTo>
                      <a:lnTo>
                        <a:pt x="288" y="254"/>
                      </a:lnTo>
                      <a:lnTo>
                        <a:pt x="288" y="266"/>
                      </a:lnTo>
                      <a:lnTo>
                        <a:pt x="277" y="277"/>
                      </a:lnTo>
                      <a:lnTo>
                        <a:pt x="257" y="288"/>
                      </a:lnTo>
                      <a:lnTo>
                        <a:pt x="246" y="303"/>
                      </a:lnTo>
                      <a:lnTo>
                        <a:pt x="219" y="325"/>
                      </a:lnTo>
                      <a:lnTo>
                        <a:pt x="215" y="332"/>
                      </a:lnTo>
                      <a:lnTo>
                        <a:pt x="200" y="336"/>
                      </a:lnTo>
                      <a:lnTo>
                        <a:pt x="195" y="345"/>
                      </a:lnTo>
                      <a:lnTo>
                        <a:pt x="186" y="345"/>
                      </a:lnTo>
                      <a:lnTo>
                        <a:pt x="182" y="352"/>
                      </a:lnTo>
                      <a:lnTo>
                        <a:pt x="184" y="378"/>
                      </a:lnTo>
                      <a:lnTo>
                        <a:pt x="186" y="385"/>
                      </a:lnTo>
                      <a:lnTo>
                        <a:pt x="179" y="409"/>
                      </a:lnTo>
                      <a:lnTo>
                        <a:pt x="180" y="429"/>
                      </a:lnTo>
                      <a:lnTo>
                        <a:pt x="171" y="429"/>
                      </a:lnTo>
                      <a:lnTo>
                        <a:pt x="166" y="440"/>
                      </a:lnTo>
                      <a:lnTo>
                        <a:pt x="166" y="445"/>
                      </a:lnTo>
                      <a:lnTo>
                        <a:pt x="155" y="449"/>
                      </a:lnTo>
                      <a:lnTo>
                        <a:pt x="153" y="458"/>
                      </a:lnTo>
                      <a:lnTo>
                        <a:pt x="146" y="463"/>
                      </a:lnTo>
                      <a:lnTo>
                        <a:pt x="142" y="463"/>
                      </a:lnTo>
                      <a:lnTo>
                        <a:pt x="131" y="451"/>
                      </a:lnTo>
                      <a:lnTo>
                        <a:pt x="117" y="410"/>
                      </a:lnTo>
                      <a:lnTo>
                        <a:pt x="107" y="398"/>
                      </a:lnTo>
                      <a:lnTo>
                        <a:pt x="102" y="378"/>
                      </a:lnTo>
                      <a:lnTo>
                        <a:pt x="91" y="357"/>
                      </a:lnTo>
                      <a:lnTo>
                        <a:pt x="89" y="348"/>
                      </a:lnTo>
                      <a:lnTo>
                        <a:pt x="87" y="348"/>
                      </a:lnTo>
                      <a:lnTo>
                        <a:pt x="84" y="343"/>
                      </a:lnTo>
                      <a:lnTo>
                        <a:pt x="78" y="332"/>
                      </a:lnTo>
                      <a:lnTo>
                        <a:pt x="73" y="303"/>
                      </a:lnTo>
                      <a:lnTo>
                        <a:pt x="73" y="292"/>
                      </a:lnTo>
                      <a:lnTo>
                        <a:pt x="71" y="292"/>
                      </a:lnTo>
                      <a:lnTo>
                        <a:pt x="69" y="281"/>
                      </a:lnTo>
                      <a:lnTo>
                        <a:pt x="71" y="268"/>
                      </a:lnTo>
                      <a:lnTo>
                        <a:pt x="67" y="246"/>
                      </a:lnTo>
                      <a:lnTo>
                        <a:pt x="73" y="239"/>
                      </a:lnTo>
                      <a:lnTo>
                        <a:pt x="64" y="237"/>
                      </a:lnTo>
                      <a:lnTo>
                        <a:pt x="58" y="257"/>
                      </a:lnTo>
                      <a:lnTo>
                        <a:pt x="47" y="263"/>
                      </a:lnTo>
                      <a:lnTo>
                        <a:pt x="36" y="263"/>
                      </a:lnTo>
                      <a:lnTo>
                        <a:pt x="14" y="243"/>
                      </a:lnTo>
                      <a:lnTo>
                        <a:pt x="13" y="239"/>
                      </a:lnTo>
                      <a:lnTo>
                        <a:pt x="27" y="237"/>
                      </a:lnTo>
                      <a:lnTo>
                        <a:pt x="33" y="232"/>
                      </a:lnTo>
                      <a:lnTo>
                        <a:pt x="35" y="224"/>
                      </a:lnTo>
                      <a:lnTo>
                        <a:pt x="25" y="230"/>
                      </a:lnTo>
                      <a:lnTo>
                        <a:pt x="13" y="230"/>
                      </a:lnTo>
                      <a:lnTo>
                        <a:pt x="0" y="215"/>
                      </a:lnTo>
                      <a:lnTo>
                        <a:pt x="4" y="212"/>
                      </a:lnTo>
                      <a:lnTo>
                        <a:pt x="13" y="212"/>
                      </a:lnTo>
                      <a:lnTo>
                        <a:pt x="13" y="204"/>
                      </a:lnTo>
                      <a:lnTo>
                        <a:pt x="31" y="208"/>
                      </a:lnTo>
                      <a:lnTo>
                        <a:pt x="38" y="204"/>
                      </a:lnTo>
                      <a:lnTo>
                        <a:pt x="42" y="208"/>
                      </a:lnTo>
                      <a:lnTo>
                        <a:pt x="47" y="204"/>
                      </a:lnTo>
                      <a:lnTo>
                        <a:pt x="40" y="184"/>
                      </a:lnTo>
                      <a:lnTo>
                        <a:pt x="33" y="181"/>
                      </a:lnTo>
                      <a:lnTo>
                        <a:pt x="33" y="170"/>
                      </a:lnTo>
                      <a:lnTo>
                        <a:pt x="22" y="168"/>
                      </a:lnTo>
                      <a:lnTo>
                        <a:pt x="24" y="159"/>
                      </a:lnTo>
                      <a:lnTo>
                        <a:pt x="38" y="142"/>
                      </a:lnTo>
                      <a:lnTo>
                        <a:pt x="44" y="150"/>
                      </a:lnTo>
                      <a:lnTo>
                        <a:pt x="58" y="144"/>
                      </a:lnTo>
                      <a:lnTo>
                        <a:pt x="66" y="131"/>
                      </a:lnTo>
                      <a:lnTo>
                        <a:pt x="73" y="126"/>
                      </a:lnTo>
                      <a:lnTo>
                        <a:pt x="82" y="111"/>
                      </a:lnTo>
                      <a:lnTo>
                        <a:pt x="87" y="108"/>
                      </a:lnTo>
                      <a:lnTo>
                        <a:pt x="89" y="104"/>
                      </a:lnTo>
                      <a:lnTo>
                        <a:pt x="95" y="95"/>
                      </a:lnTo>
                      <a:lnTo>
                        <a:pt x="104" y="91"/>
                      </a:lnTo>
                      <a:lnTo>
                        <a:pt x="98" y="88"/>
                      </a:lnTo>
                      <a:lnTo>
                        <a:pt x="102" y="84"/>
                      </a:lnTo>
                      <a:lnTo>
                        <a:pt x="98" y="80"/>
                      </a:lnTo>
                      <a:lnTo>
                        <a:pt x="102" y="75"/>
                      </a:lnTo>
                      <a:lnTo>
                        <a:pt x="113" y="69"/>
                      </a:lnTo>
                      <a:lnTo>
                        <a:pt x="109" y="66"/>
                      </a:lnTo>
                      <a:lnTo>
                        <a:pt x="102" y="64"/>
                      </a:lnTo>
                      <a:lnTo>
                        <a:pt x="102" y="58"/>
                      </a:lnTo>
                      <a:lnTo>
                        <a:pt x="95" y="58"/>
                      </a:lnTo>
                      <a:lnTo>
                        <a:pt x="89" y="51"/>
                      </a:lnTo>
                      <a:lnTo>
                        <a:pt x="95" y="46"/>
                      </a:lnTo>
                      <a:lnTo>
                        <a:pt x="91" y="42"/>
                      </a:lnTo>
                      <a:lnTo>
                        <a:pt x="95" y="37"/>
                      </a:lnTo>
                      <a:lnTo>
                        <a:pt x="89" y="35"/>
                      </a:lnTo>
                      <a:lnTo>
                        <a:pt x="91" y="31"/>
                      </a:lnTo>
                      <a:lnTo>
                        <a:pt x="87" y="29"/>
                      </a:lnTo>
                      <a:lnTo>
                        <a:pt x="89" y="22"/>
                      </a:lnTo>
                      <a:lnTo>
                        <a:pt x="95" y="22"/>
                      </a:lnTo>
                      <a:lnTo>
                        <a:pt x="115" y="27"/>
                      </a:lnTo>
                      <a:lnTo>
                        <a:pt x="128" y="22"/>
                      </a:lnTo>
                      <a:lnTo>
                        <a:pt x="135" y="24"/>
                      </a:lnTo>
                      <a:lnTo>
                        <a:pt x="137" y="16"/>
                      </a:lnTo>
                      <a:lnTo>
                        <a:pt x="146" y="11"/>
                      </a:lnTo>
                      <a:lnTo>
                        <a:pt x="171" y="0"/>
                      </a:lnTo>
                      <a:lnTo>
                        <a:pt x="182" y="7"/>
                      </a:lnTo>
                      <a:lnTo>
                        <a:pt x="184" y="11"/>
                      </a:lnTo>
                      <a:lnTo>
                        <a:pt x="188" y="9"/>
                      </a:lnTo>
                      <a:lnTo>
                        <a:pt x="184" y="24"/>
                      </a:lnTo>
                      <a:lnTo>
                        <a:pt x="177" y="29"/>
                      </a:lnTo>
                      <a:lnTo>
                        <a:pt x="175" y="37"/>
                      </a:lnTo>
                      <a:lnTo>
                        <a:pt x="166" y="37"/>
                      </a:lnTo>
                      <a:lnTo>
                        <a:pt x="168" y="49"/>
                      </a:lnTo>
                      <a:lnTo>
                        <a:pt x="175" y="53"/>
                      </a:lnTo>
                      <a:lnTo>
                        <a:pt x="177" y="60"/>
                      </a:lnTo>
                      <a:lnTo>
                        <a:pt x="168" y="68"/>
                      </a:lnTo>
                      <a:lnTo>
                        <a:pt x="164" y="62"/>
                      </a:lnTo>
                      <a:lnTo>
                        <a:pt x="160" y="64"/>
                      </a:lnTo>
                      <a:lnTo>
                        <a:pt x="164" y="75"/>
                      </a:lnTo>
                      <a:lnTo>
                        <a:pt x="164" y="84"/>
                      </a:lnTo>
                      <a:lnTo>
                        <a:pt x="168" y="91"/>
                      </a:lnTo>
                      <a:lnTo>
                        <a:pt x="175" y="91"/>
                      </a:lnTo>
                      <a:lnTo>
                        <a:pt x="199" y="106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44" name=""/>
                <p:cNvSpPr/>
                <p:nvPr/>
              </p:nvSpPr>
              <p:spPr>
                <a:xfrm>
                  <a:off x="5802120" y="3733560"/>
                  <a:ext cx="709560" cy="735120"/>
                </a:xfrm>
                <a:custGeom>
                  <a:avLst/>
                  <a:gdLst/>
                  <a:ahLst/>
                  <a:rect l="l" t="t" r="r" b="b"/>
                  <a:pathLst>
                    <a:path w="447" h="463">
                      <a:moveTo>
                        <a:pt x="199" y="106"/>
                      </a:moveTo>
                      <a:lnTo>
                        <a:pt x="188" y="113"/>
                      </a:lnTo>
                      <a:lnTo>
                        <a:pt x="184" y="130"/>
                      </a:lnTo>
                      <a:lnTo>
                        <a:pt x="226" y="155"/>
                      </a:lnTo>
                      <a:lnTo>
                        <a:pt x="248" y="155"/>
                      </a:lnTo>
                      <a:lnTo>
                        <a:pt x="257" y="164"/>
                      </a:lnTo>
                      <a:lnTo>
                        <a:pt x="292" y="171"/>
                      </a:lnTo>
                      <a:lnTo>
                        <a:pt x="304" y="170"/>
                      </a:lnTo>
                      <a:lnTo>
                        <a:pt x="306" y="164"/>
                      </a:lnTo>
                      <a:lnTo>
                        <a:pt x="303" y="161"/>
                      </a:lnTo>
                      <a:lnTo>
                        <a:pt x="304" y="159"/>
                      </a:lnTo>
                      <a:lnTo>
                        <a:pt x="306" y="146"/>
                      </a:lnTo>
                      <a:lnTo>
                        <a:pt x="315" y="142"/>
                      </a:lnTo>
                      <a:lnTo>
                        <a:pt x="315" y="153"/>
                      </a:lnTo>
                      <a:lnTo>
                        <a:pt x="319" y="155"/>
                      </a:lnTo>
                      <a:lnTo>
                        <a:pt x="315" y="159"/>
                      </a:lnTo>
                      <a:lnTo>
                        <a:pt x="319" y="162"/>
                      </a:lnTo>
                      <a:lnTo>
                        <a:pt x="330" y="166"/>
                      </a:lnTo>
                      <a:lnTo>
                        <a:pt x="365" y="162"/>
                      </a:lnTo>
                      <a:lnTo>
                        <a:pt x="368" y="155"/>
                      </a:lnTo>
                      <a:lnTo>
                        <a:pt x="361" y="151"/>
                      </a:lnTo>
                      <a:lnTo>
                        <a:pt x="361" y="148"/>
                      </a:lnTo>
                      <a:lnTo>
                        <a:pt x="381" y="139"/>
                      </a:lnTo>
                      <a:lnTo>
                        <a:pt x="405" y="122"/>
                      </a:lnTo>
                      <a:lnTo>
                        <a:pt x="416" y="122"/>
                      </a:lnTo>
                      <a:lnTo>
                        <a:pt x="427" y="119"/>
                      </a:lnTo>
                      <a:lnTo>
                        <a:pt x="430" y="126"/>
                      </a:lnTo>
                      <a:lnTo>
                        <a:pt x="432" y="128"/>
                      </a:lnTo>
                      <a:lnTo>
                        <a:pt x="432" y="135"/>
                      </a:lnTo>
                      <a:lnTo>
                        <a:pt x="443" y="137"/>
                      </a:lnTo>
                      <a:lnTo>
                        <a:pt x="447" y="140"/>
                      </a:lnTo>
                      <a:lnTo>
                        <a:pt x="447" y="144"/>
                      </a:lnTo>
                      <a:lnTo>
                        <a:pt x="443" y="148"/>
                      </a:lnTo>
                      <a:lnTo>
                        <a:pt x="441" y="157"/>
                      </a:lnTo>
                      <a:lnTo>
                        <a:pt x="430" y="159"/>
                      </a:lnTo>
                      <a:lnTo>
                        <a:pt x="416" y="170"/>
                      </a:lnTo>
                      <a:lnTo>
                        <a:pt x="416" y="181"/>
                      </a:lnTo>
                      <a:lnTo>
                        <a:pt x="407" y="192"/>
                      </a:lnTo>
                      <a:lnTo>
                        <a:pt x="399" y="212"/>
                      </a:lnTo>
                      <a:lnTo>
                        <a:pt x="386" y="215"/>
                      </a:lnTo>
                      <a:lnTo>
                        <a:pt x="385" y="230"/>
                      </a:lnTo>
                      <a:lnTo>
                        <a:pt x="381" y="230"/>
                      </a:lnTo>
                      <a:lnTo>
                        <a:pt x="381" y="232"/>
                      </a:lnTo>
                      <a:lnTo>
                        <a:pt x="383" y="241"/>
                      </a:lnTo>
                      <a:lnTo>
                        <a:pt x="376" y="246"/>
                      </a:lnTo>
                      <a:lnTo>
                        <a:pt x="368" y="215"/>
                      </a:lnTo>
                      <a:lnTo>
                        <a:pt x="359" y="226"/>
                      </a:lnTo>
                      <a:lnTo>
                        <a:pt x="354" y="223"/>
                      </a:lnTo>
                      <a:lnTo>
                        <a:pt x="350" y="212"/>
                      </a:lnTo>
                      <a:lnTo>
                        <a:pt x="370" y="193"/>
                      </a:lnTo>
                      <a:lnTo>
                        <a:pt x="335" y="190"/>
                      </a:lnTo>
                      <a:lnTo>
                        <a:pt x="330" y="184"/>
                      </a:lnTo>
                      <a:lnTo>
                        <a:pt x="328" y="173"/>
                      </a:lnTo>
                      <a:lnTo>
                        <a:pt x="326" y="177"/>
                      </a:lnTo>
                      <a:lnTo>
                        <a:pt x="323" y="177"/>
                      </a:lnTo>
                      <a:lnTo>
                        <a:pt x="319" y="170"/>
                      </a:lnTo>
                      <a:lnTo>
                        <a:pt x="315" y="175"/>
                      </a:lnTo>
                      <a:lnTo>
                        <a:pt x="312" y="170"/>
                      </a:lnTo>
                      <a:lnTo>
                        <a:pt x="306" y="181"/>
                      </a:lnTo>
                      <a:lnTo>
                        <a:pt x="308" y="184"/>
                      </a:lnTo>
                      <a:lnTo>
                        <a:pt x="314" y="184"/>
                      </a:lnTo>
                      <a:lnTo>
                        <a:pt x="314" y="190"/>
                      </a:lnTo>
                      <a:lnTo>
                        <a:pt x="308" y="190"/>
                      </a:lnTo>
                      <a:lnTo>
                        <a:pt x="303" y="199"/>
                      </a:lnTo>
                      <a:lnTo>
                        <a:pt x="312" y="206"/>
                      </a:lnTo>
                      <a:lnTo>
                        <a:pt x="312" y="217"/>
                      </a:lnTo>
                      <a:lnTo>
                        <a:pt x="319" y="250"/>
                      </a:lnTo>
                      <a:lnTo>
                        <a:pt x="315" y="252"/>
                      </a:lnTo>
                      <a:lnTo>
                        <a:pt x="314" y="246"/>
                      </a:lnTo>
                      <a:lnTo>
                        <a:pt x="314" y="250"/>
                      </a:lnTo>
                      <a:lnTo>
                        <a:pt x="308" y="252"/>
                      </a:lnTo>
                      <a:lnTo>
                        <a:pt x="306" y="241"/>
                      </a:lnTo>
                      <a:lnTo>
                        <a:pt x="303" y="248"/>
                      </a:lnTo>
                      <a:lnTo>
                        <a:pt x="288" y="254"/>
                      </a:lnTo>
                      <a:lnTo>
                        <a:pt x="288" y="266"/>
                      </a:lnTo>
                      <a:lnTo>
                        <a:pt x="277" y="277"/>
                      </a:lnTo>
                      <a:lnTo>
                        <a:pt x="257" y="288"/>
                      </a:lnTo>
                      <a:lnTo>
                        <a:pt x="246" y="303"/>
                      </a:lnTo>
                      <a:lnTo>
                        <a:pt x="219" y="325"/>
                      </a:lnTo>
                      <a:lnTo>
                        <a:pt x="215" y="332"/>
                      </a:lnTo>
                      <a:lnTo>
                        <a:pt x="200" y="336"/>
                      </a:lnTo>
                      <a:lnTo>
                        <a:pt x="195" y="345"/>
                      </a:lnTo>
                      <a:lnTo>
                        <a:pt x="186" y="345"/>
                      </a:lnTo>
                      <a:lnTo>
                        <a:pt x="182" y="352"/>
                      </a:lnTo>
                      <a:lnTo>
                        <a:pt x="184" y="378"/>
                      </a:lnTo>
                      <a:lnTo>
                        <a:pt x="186" y="385"/>
                      </a:lnTo>
                      <a:lnTo>
                        <a:pt x="179" y="409"/>
                      </a:lnTo>
                      <a:lnTo>
                        <a:pt x="180" y="429"/>
                      </a:lnTo>
                      <a:lnTo>
                        <a:pt x="171" y="429"/>
                      </a:lnTo>
                      <a:lnTo>
                        <a:pt x="166" y="440"/>
                      </a:lnTo>
                      <a:lnTo>
                        <a:pt x="166" y="445"/>
                      </a:lnTo>
                      <a:lnTo>
                        <a:pt x="155" y="449"/>
                      </a:lnTo>
                      <a:lnTo>
                        <a:pt x="153" y="458"/>
                      </a:lnTo>
                      <a:lnTo>
                        <a:pt x="146" y="463"/>
                      </a:lnTo>
                      <a:lnTo>
                        <a:pt x="142" y="463"/>
                      </a:lnTo>
                      <a:lnTo>
                        <a:pt x="131" y="451"/>
                      </a:lnTo>
                      <a:lnTo>
                        <a:pt x="117" y="410"/>
                      </a:lnTo>
                      <a:lnTo>
                        <a:pt x="107" y="398"/>
                      </a:lnTo>
                      <a:lnTo>
                        <a:pt x="102" y="378"/>
                      </a:lnTo>
                      <a:lnTo>
                        <a:pt x="91" y="357"/>
                      </a:lnTo>
                      <a:lnTo>
                        <a:pt x="89" y="348"/>
                      </a:lnTo>
                      <a:lnTo>
                        <a:pt x="87" y="348"/>
                      </a:lnTo>
                      <a:lnTo>
                        <a:pt x="84" y="343"/>
                      </a:lnTo>
                      <a:lnTo>
                        <a:pt x="78" y="332"/>
                      </a:lnTo>
                      <a:lnTo>
                        <a:pt x="73" y="303"/>
                      </a:lnTo>
                      <a:lnTo>
                        <a:pt x="73" y="292"/>
                      </a:lnTo>
                      <a:lnTo>
                        <a:pt x="71" y="292"/>
                      </a:lnTo>
                      <a:lnTo>
                        <a:pt x="69" y="281"/>
                      </a:lnTo>
                      <a:lnTo>
                        <a:pt x="71" y="268"/>
                      </a:lnTo>
                      <a:lnTo>
                        <a:pt x="67" y="246"/>
                      </a:lnTo>
                      <a:lnTo>
                        <a:pt x="73" y="239"/>
                      </a:lnTo>
                      <a:lnTo>
                        <a:pt x="64" y="237"/>
                      </a:lnTo>
                      <a:lnTo>
                        <a:pt x="58" y="257"/>
                      </a:lnTo>
                      <a:lnTo>
                        <a:pt x="47" y="263"/>
                      </a:lnTo>
                      <a:lnTo>
                        <a:pt x="36" y="263"/>
                      </a:lnTo>
                      <a:lnTo>
                        <a:pt x="14" y="243"/>
                      </a:lnTo>
                      <a:lnTo>
                        <a:pt x="13" y="239"/>
                      </a:lnTo>
                      <a:lnTo>
                        <a:pt x="27" y="237"/>
                      </a:lnTo>
                      <a:lnTo>
                        <a:pt x="33" y="232"/>
                      </a:lnTo>
                      <a:lnTo>
                        <a:pt x="35" y="224"/>
                      </a:lnTo>
                      <a:lnTo>
                        <a:pt x="25" y="230"/>
                      </a:lnTo>
                      <a:lnTo>
                        <a:pt x="13" y="230"/>
                      </a:lnTo>
                      <a:lnTo>
                        <a:pt x="0" y="215"/>
                      </a:lnTo>
                      <a:lnTo>
                        <a:pt x="4" y="212"/>
                      </a:lnTo>
                      <a:lnTo>
                        <a:pt x="13" y="212"/>
                      </a:lnTo>
                      <a:lnTo>
                        <a:pt x="13" y="204"/>
                      </a:lnTo>
                      <a:lnTo>
                        <a:pt x="31" y="208"/>
                      </a:lnTo>
                      <a:lnTo>
                        <a:pt x="38" y="204"/>
                      </a:lnTo>
                      <a:lnTo>
                        <a:pt x="42" y="208"/>
                      </a:lnTo>
                      <a:lnTo>
                        <a:pt x="47" y="204"/>
                      </a:lnTo>
                      <a:lnTo>
                        <a:pt x="40" y="184"/>
                      </a:lnTo>
                      <a:lnTo>
                        <a:pt x="33" y="181"/>
                      </a:lnTo>
                      <a:lnTo>
                        <a:pt x="33" y="170"/>
                      </a:lnTo>
                      <a:lnTo>
                        <a:pt x="22" y="168"/>
                      </a:lnTo>
                      <a:lnTo>
                        <a:pt x="24" y="159"/>
                      </a:lnTo>
                      <a:lnTo>
                        <a:pt x="38" y="142"/>
                      </a:lnTo>
                      <a:lnTo>
                        <a:pt x="44" y="150"/>
                      </a:lnTo>
                      <a:lnTo>
                        <a:pt x="58" y="144"/>
                      </a:lnTo>
                      <a:lnTo>
                        <a:pt x="66" y="131"/>
                      </a:lnTo>
                      <a:lnTo>
                        <a:pt x="73" y="126"/>
                      </a:lnTo>
                      <a:lnTo>
                        <a:pt x="82" y="111"/>
                      </a:lnTo>
                      <a:lnTo>
                        <a:pt x="87" y="108"/>
                      </a:lnTo>
                      <a:lnTo>
                        <a:pt x="89" y="104"/>
                      </a:lnTo>
                      <a:lnTo>
                        <a:pt x="95" y="95"/>
                      </a:lnTo>
                      <a:lnTo>
                        <a:pt x="104" y="91"/>
                      </a:lnTo>
                      <a:lnTo>
                        <a:pt x="98" y="88"/>
                      </a:lnTo>
                      <a:lnTo>
                        <a:pt x="102" y="84"/>
                      </a:lnTo>
                      <a:lnTo>
                        <a:pt x="98" y="80"/>
                      </a:lnTo>
                      <a:lnTo>
                        <a:pt x="102" y="75"/>
                      </a:lnTo>
                      <a:lnTo>
                        <a:pt x="113" y="69"/>
                      </a:lnTo>
                      <a:lnTo>
                        <a:pt x="109" y="66"/>
                      </a:lnTo>
                      <a:lnTo>
                        <a:pt x="102" y="64"/>
                      </a:lnTo>
                      <a:lnTo>
                        <a:pt x="102" y="58"/>
                      </a:lnTo>
                      <a:lnTo>
                        <a:pt x="95" y="58"/>
                      </a:lnTo>
                      <a:lnTo>
                        <a:pt x="89" y="51"/>
                      </a:lnTo>
                      <a:lnTo>
                        <a:pt x="95" y="46"/>
                      </a:lnTo>
                      <a:lnTo>
                        <a:pt x="91" y="42"/>
                      </a:lnTo>
                      <a:lnTo>
                        <a:pt x="95" y="37"/>
                      </a:lnTo>
                      <a:lnTo>
                        <a:pt x="89" y="35"/>
                      </a:lnTo>
                      <a:lnTo>
                        <a:pt x="91" y="31"/>
                      </a:lnTo>
                      <a:lnTo>
                        <a:pt x="87" y="29"/>
                      </a:lnTo>
                      <a:lnTo>
                        <a:pt x="89" y="22"/>
                      </a:lnTo>
                      <a:lnTo>
                        <a:pt x="95" y="22"/>
                      </a:lnTo>
                      <a:lnTo>
                        <a:pt x="115" y="27"/>
                      </a:lnTo>
                      <a:lnTo>
                        <a:pt x="128" y="22"/>
                      </a:lnTo>
                      <a:lnTo>
                        <a:pt x="135" y="24"/>
                      </a:lnTo>
                      <a:lnTo>
                        <a:pt x="137" y="16"/>
                      </a:lnTo>
                      <a:lnTo>
                        <a:pt x="146" y="11"/>
                      </a:lnTo>
                      <a:lnTo>
                        <a:pt x="171" y="0"/>
                      </a:lnTo>
                      <a:lnTo>
                        <a:pt x="182" y="7"/>
                      </a:lnTo>
                      <a:lnTo>
                        <a:pt x="184" y="11"/>
                      </a:lnTo>
                      <a:lnTo>
                        <a:pt x="188" y="9"/>
                      </a:lnTo>
                      <a:lnTo>
                        <a:pt x="184" y="24"/>
                      </a:lnTo>
                      <a:lnTo>
                        <a:pt x="177" y="29"/>
                      </a:lnTo>
                      <a:lnTo>
                        <a:pt x="175" y="37"/>
                      </a:lnTo>
                      <a:lnTo>
                        <a:pt x="166" y="37"/>
                      </a:lnTo>
                      <a:lnTo>
                        <a:pt x="168" y="49"/>
                      </a:lnTo>
                      <a:lnTo>
                        <a:pt x="175" y="53"/>
                      </a:lnTo>
                      <a:lnTo>
                        <a:pt x="177" y="60"/>
                      </a:lnTo>
                      <a:lnTo>
                        <a:pt x="168" y="68"/>
                      </a:lnTo>
                      <a:lnTo>
                        <a:pt x="164" y="62"/>
                      </a:lnTo>
                      <a:lnTo>
                        <a:pt x="160" y="64"/>
                      </a:lnTo>
                      <a:lnTo>
                        <a:pt x="164" y="75"/>
                      </a:lnTo>
                      <a:lnTo>
                        <a:pt x="164" y="84"/>
                      </a:lnTo>
                      <a:lnTo>
                        <a:pt x="168" y="91"/>
                      </a:lnTo>
                      <a:lnTo>
                        <a:pt x="175" y="91"/>
                      </a:lnTo>
                      <a:lnTo>
                        <a:pt x="199" y="106"/>
                      </a:lnTo>
                      <a:lnTo>
                        <a:pt x="199" y="106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45" name=""/>
                <p:cNvSpPr/>
                <p:nvPr/>
              </p:nvSpPr>
              <p:spPr>
                <a:xfrm>
                  <a:off x="6395760" y="4335480"/>
                  <a:ext cx="7920" cy="47520"/>
                </a:xfrm>
                <a:custGeom>
                  <a:avLst/>
                  <a:gdLst/>
                  <a:ahLst/>
                  <a:rect l="l" t="t" r="r" b="b"/>
                  <a:pathLst>
                    <a:path w="5" h="30">
                      <a:moveTo>
                        <a:pt x="5" y="0"/>
                      </a:moveTo>
                      <a:lnTo>
                        <a:pt x="0" y="26"/>
                      </a:lnTo>
                      <a:lnTo>
                        <a:pt x="2" y="3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" bIns="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46" name=""/>
                <p:cNvSpPr/>
                <p:nvPr/>
              </p:nvSpPr>
              <p:spPr>
                <a:xfrm>
                  <a:off x="6395760" y="4335480"/>
                  <a:ext cx="7920" cy="47520"/>
                </a:xfrm>
                <a:custGeom>
                  <a:avLst/>
                  <a:gdLst/>
                  <a:ahLst/>
                  <a:rect l="l" t="t" r="r" b="b"/>
                  <a:pathLst>
                    <a:path w="5" h="30">
                      <a:moveTo>
                        <a:pt x="5" y="0"/>
                      </a:moveTo>
                      <a:lnTo>
                        <a:pt x="0" y="26"/>
                      </a:lnTo>
                      <a:lnTo>
                        <a:pt x="2" y="30"/>
                      </a:lnTo>
                      <a:lnTo>
                        <a:pt x="5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" bIns="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47" name=""/>
                <p:cNvSpPr/>
                <p:nvPr/>
              </p:nvSpPr>
              <p:spPr>
                <a:xfrm>
                  <a:off x="6424560" y="4489200"/>
                  <a:ext cx="3240" cy="9720"/>
                </a:xfrm>
                <a:custGeom>
                  <a:avLst/>
                  <a:gdLst/>
                  <a:ahLst/>
                  <a:rect l="l" t="t" r="r" b="b"/>
                  <a:pathLst>
                    <a:path w="2" h="6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48" name=""/>
                <p:cNvSpPr/>
                <p:nvPr/>
              </p:nvSpPr>
              <p:spPr>
                <a:xfrm>
                  <a:off x="6424560" y="4489200"/>
                  <a:ext cx="3240" cy="9720"/>
                </a:xfrm>
                <a:custGeom>
                  <a:avLst/>
                  <a:gdLst/>
                  <a:ahLst/>
                  <a:rect l="l" t="t" r="r" b="b"/>
                  <a:pathLst>
                    <a:path w="2" h="6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49" name=""/>
                <p:cNvSpPr/>
                <p:nvPr/>
              </p:nvSpPr>
              <p:spPr>
                <a:xfrm>
                  <a:off x="6279840" y="3186000"/>
                  <a:ext cx="766800" cy="374760"/>
                </a:xfrm>
                <a:custGeom>
                  <a:avLst/>
                  <a:gdLst/>
                  <a:ahLst/>
                  <a:rect l="l" t="t" r="r" b="b"/>
                  <a:pathLst>
                    <a:path w="483" h="236">
                      <a:moveTo>
                        <a:pt x="0" y="77"/>
                      </a:moveTo>
                      <a:lnTo>
                        <a:pt x="5" y="86"/>
                      </a:lnTo>
                      <a:lnTo>
                        <a:pt x="16" y="99"/>
                      </a:lnTo>
                      <a:lnTo>
                        <a:pt x="36" y="103"/>
                      </a:lnTo>
                      <a:lnTo>
                        <a:pt x="38" y="108"/>
                      </a:lnTo>
                      <a:lnTo>
                        <a:pt x="45" y="130"/>
                      </a:lnTo>
                      <a:lnTo>
                        <a:pt x="47" y="148"/>
                      </a:lnTo>
                      <a:lnTo>
                        <a:pt x="44" y="157"/>
                      </a:lnTo>
                      <a:lnTo>
                        <a:pt x="69" y="165"/>
                      </a:lnTo>
                      <a:lnTo>
                        <a:pt x="78" y="165"/>
                      </a:lnTo>
                      <a:lnTo>
                        <a:pt x="115" y="179"/>
                      </a:lnTo>
                      <a:lnTo>
                        <a:pt x="126" y="199"/>
                      </a:lnTo>
                      <a:lnTo>
                        <a:pt x="142" y="214"/>
                      </a:lnTo>
                      <a:lnTo>
                        <a:pt x="198" y="210"/>
                      </a:lnTo>
                      <a:lnTo>
                        <a:pt x="224" y="225"/>
                      </a:lnTo>
                      <a:lnTo>
                        <a:pt x="260" y="236"/>
                      </a:lnTo>
                      <a:lnTo>
                        <a:pt x="304" y="219"/>
                      </a:lnTo>
                      <a:lnTo>
                        <a:pt x="324" y="219"/>
                      </a:lnTo>
                      <a:lnTo>
                        <a:pt x="341" y="216"/>
                      </a:lnTo>
                      <a:lnTo>
                        <a:pt x="370" y="190"/>
                      </a:lnTo>
                      <a:lnTo>
                        <a:pt x="363" y="179"/>
                      </a:lnTo>
                      <a:lnTo>
                        <a:pt x="370" y="165"/>
                      </a:lnTo>
                      <a:lnTo>
                        <a:pt x="375" y="163"/>
                      </a:lnTo>
                      <a:lnTo>
                        <a:pt x="394" y="170"/>
                      </a:lnTo>
                      <a:lnTo>
                        <a:pt x="412" y="154"/>
                      </a:lnTo>
                      <a:lnTo>
                        <a:pt x="425" y="150"/>
                      </a:lnTo>
                      <a:lnTo>
                        <a:pt x="443" y="130"/>
                      </a:lnTo>
                      <a:lnTo>
                        <a:pt x="483" y="128"/>
                      </a:lnTo>
                      <a:lnTo>
                        <a:pt x="479" y="121"/>
                      </a:lnTo>
                      <a:lnTo>
                        <a:pt x="477" y="112"/>
                      </a:lnTo>
                      <a:lnTo>
                        <a:pt x="465" y="97"/>
                      </a:lnTo>
                      <a:lnTo>
                        <a:pt x="446" y="108"/>
                      </a:lnTo>
                      <a:lnTo>
                        <a:pt x="426" y="106"/>
                      </a:lnTo>
                      <a:lnTo>
                        <a:pt x="423" y="97"/>
                      </a:lnTo>
                      <a:lnTo>
                        <a:pt x="425" y="72"/>
                      </a:lnTo>
                      <a:lnTo>
                        <a:pt x="436" y="53"/>
                      </a:lnTo>
                      <a:lnTo>
                        <a:pt x="426" y="55"/>
                      </a:lnTo>
                      <a:lnTo>
                        <a:pt x="408" y="46"/>
                      </a:lnTo>
                      <a:lnTo>
                        <a:pt x="384" y="62"/>
                      </a:lnTo>
                      <a:lnTo>
                        <a:pt x="353" y="72"/>
                      </a:lnTo>
                      <a:lnTo>
                        <a:pt x="339" y="70"/>
                      </a:lnTo>
                      <a:lnTo>
                        <a:pt x="319" y="66"/>
                      </a:lnTo>
                      <a:lnTo>
                        <a:pt x="308" y="55"/>
                      </a:lnTo>
                      <a:lnTo>
                        <a:pt x="273" y="39"/>
                      </a:lnTo>
                      <a:lnTo>
                        <a:pt x="262" y="35"/>
                      </a:lnTo>
                      <a:lnTo>
                        <a:pt x="242" y="46"/>
                      </a:lnTo>
                      <a:lnTo>
                        <a:pt x="231" y="42"/>
                      </a:lnTo>
                      <a:lnTo>
                        <a:pt x="220" y="35"/>
                      </a:lnTo>
                      <a:lnTo>
                        <a:pt x="217" y="15"/>
                      </a:lnTo>
                      <a:lnTo>
                        <a:pt x="175" y="0"/>
                      </a:lnTo>
                      <a:lnTo>
                        <a:pt x="155" y="17"/>
                      </a:lnTo>
                      <a:lnTo>
                        <a:pt x="158" y="35"/>
                      </a:lnTo>
                      <a:lnTo>
                        <a:pt x="155" y="41"/>
                      </a:lnTo>
                      <a:lnTo>
                        <a:pt x="157" y="50"/>
                      </a:lnTo>
                      <a:lnTo>
                        <a:pt x="153" y="51"/>
                      </a:lnTo>
                      <a:lnTo>
                        <a:pt x="109" y="51"/>
                      </a:lnTo>
                      <a:lnTo>
                        <a:pt x="98" y="41"/>
                      </a:lnTo>
                      <a:lnTo>
                        <a:pt x="62" y="37"/>
                      </a:lnTo>
                      <a:lnTo>
                        <a:pt x="44" y="44"/>
                      </a:lnTo>
                      <a:lnTo>
                        <a:pt x="7" y="66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50" name=""/>
                <p:cNvSpPr/>
                <p:nvPr/>
              </p:nvSpPr>
              <p:spPr>
                <a:xfrm>
                  <a:off x="6279840" y="3186000"/>
                  <a:ext cx="766800" cy="374760"/>
                </a:xfrm>
                <a:custGeom>
                  <a:avLst/>
                  <a:gdLst/>
                  <a:ahLst/>
                  <a:rect l="l" t="t" r="r" b="b"/>
                  <a:pathLst>
                    <a:path w="483" h="236">
                      <a:moveTo>
                        <a:pt x="0" y="77"/>
                      </a:moveTo>
                      <a:lnTo>
                        <a:pt x="5" y="86"/>
                      </a:lnTo>
                      <a:lnTo>
                        <a:pt x="16" y="99"/>
                      </a:lnTo>
                      <a:lnTo>
                        <a:pt x="36" y="103"/>
                      </a:lnTo>
                      <a:lnTo>
                        <a:pt x="38" y="108"/>
                      </a:lnTo>
                      <a:lnTo>
                        <a:pt x="45" y="130"/>
                      </a:lnTo>
                      <a:lnTo>
                        <a:pt x="47" y="148"/>
                      </a:lnTo>
                      <a:lnTo>
                        <a:pt x="44" y="157"/>
                      </a:lnTo>
                      <a:lnTo>
                        <a:pt x="69" y="165"/>
                      </a:lnTo>
                      <a:lnTo>
                        <a:pt x="78" y="165"/>
                      </a:lnTo>
                      <a:lnTo>
                        <a:pt x="115" y="179"/>
                      </a:lnTo>
                      <a:lnTo>
                        <a:pt x="126" y="199"/>
                      </a:lnTo>
                      <a:lnTo>
                        <a:pt x="142" y="214"/>
                      </a:lnTo>
                      <a:lnTo>
                        <a:pt x="198" y="210"/>
                      </a:lnTo>
                      <a:lnTo>
                        <a:pt x="224" y="225"/>
                      </a:lnTo>
                      <a:lnTo>
                        <a:pt x="260" y="236"/>
                      </a:lnTo>
                      <a:lnTo>
                        <a:pt x="304" y="219"/>
                      </a:lnTo>
                      <a:lnTo>
                        <a:pt x="324" y="219"/>
                      </a:lnTo>
                      <a:lnTo>
                        <a:pt x="341" y="216"/>
                      </a:lnTo>
                      <a:lnTo>
                        <a:pt x="370" y="190"/>
                      </a:lnTo>
                      <a:lnTo>
                        <a:pt x="363" y="179"/>
                      </a:lnTo>
                      <a:lnTo>
                        <a:pt x="370" y="165"/>
                      </a:lnTo>
                      <a:lnTo>
                        <a:pt x="375" y="163"/>
                      </a:lnTo>
                      <a:lnTo>
                        <a:pt x="394" y="170"/>
                      </a:lnTo>
                      <a:lnTo>
                        <a:pt x="412" y="154"/>
                      </a:lnTo>
                      <a:lnTo>
                        <a:pt x="425" y="150"/>
                      </a:lnTo>
                      <a:lnTo>
                        <a:pt x="443" y="130"/>
                      </a:lnTo>
                      <a:lnTo>
                        <a:pt x="483" y="128"/>
                      </a:lnTo>
                      <a:lnTo>
                        <a:pt x="479" y="121"/>
                      </a:lnTo>
                      <a:lnTo>
                        <a:pt x="477" y="112"/>
                      </a:lnTo>
                      <a:lnTo>
                        <a:pt x="465" y="97"/>
                      </a:lnTo>
                      <a:lnTo>
                        <a:pt x="446" y="108"/>
                      </a:lnTo>
                      <a:lnTo>
                        <a:pt x="426" y="106"/>
                      </a:lnTo>
                      <a:lnTo>
                        <a:pt x="423" y="97"/>
                      </a:lnTo>
                      <a:lnTo>
                        <a:pt x="425" y="72"/>
                      </a:lnTo>
                      <a:lnTo>
                        <a:pt x="436" y="53"/>
                      </a:lnTo>
                      <a:lnTo>
                        <a:pt x="426" y="55"/>
                      </a:lnTo>
                      <a:lnTo>
                        <a:pt x="408" y="46"/>
                      </a:lnTo>
                      <a:lnTo>
                        <a:pt x="384" y="62"/>
                      </a:lnTo>
                      <a:lnTo>
                        <a:pt x="353" y="72"/>
                      </a:lnTo>
                      <a:lnTo>
                        <a:pt x="339" y="70"/>
                      </a:lnTo>
                      <a:lnTo>
                        <a:pt x="319" y="66"/>
                      </a:lnTo>
                      <a:lnTo>
                        <a:pt x="308" y="55"/>
                      </a:lnTo>
                      <a:lnTo>
                        <a:pt x="273" y="39"/>
                      </a:lnTo>
                      <a:lnTo>
                        <a:pt x="262" y="35"/>
                      </a:lnTo>
                      <a:lnTo>
                        <a:pt x="242" y="46"/>
                      </a:lnTo>
                      <a:lnTo>
                        <a:pt x="231" y="42"/>
                      </a:lnTo>
                      <a:lnTo>
                        <a:pt x="220" y="35"/>
                      </a:lnTo>
                      <a:lnTo>
                        <a:pt x="217" y="15"/>
                      </a:lnTo>
                      <a:lnTo>
                        <a:pt x="175" y="0"/>
                      </a:lnTo>
                      <a:lnTo>
                        <a:pt x="155" y="17"/>
                      </a:lnTo>
                      <a:lnTo>
                        <a:pt x="158" y="35"/>
                      </a:lnTo>
                      <a:lnTo>
                        <a:pt x="155" y="41"/>
                      </a:lnTo>
                      <a:lnTo>
                        <a:pt x="157" y="50"/>
                      </a:lnTo>
                      <a:lnTo>
                        <a:pt x="153" y="51"/>
                      </a:lnTo>
                      <a:lnTo>
                        <a:pt x="109" y="51"/>
                      </a:lnTo>
                      <a:lnTo>
                        <a:pt x="98" y="41"/>
                      </a:lnTo>
                      <a:lnTo>
                        <a:pt x="62" y="37"/>
                      </a:lnTo>
                      <a:lnTo>
                        <a:pt x="44" y="44"/>
                      </a:lnTo>
                      <a:lnTo>
                        <a:pt x="7" y="66"/>
                      </a:lnTo>
                      <a:lnTo>
                        <a:pt x="0" y="77"/>
                      </a:lnTo>
                      <a:lnTo>
                        <a:pt x="0" y="77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51" name=""/>
                <p:cNvSpPr/>
                <p:nvPr/>
              </p:nvSpPr>
              <p:spPr>
                <a:xfrm>
                  <a:off x="4719600" y="2854080"/>
                  <a:ext cx="122040" cy="103320"/>
                </a:xfrm>
                <a:custGeom>
                  <a:avLst/>
                  <a:gdLst/>
                  <a:ahLst/>
                  <a:rect l="l" t="t" r="r" b="b"/>
                  <a:pathLst>
                    <a:path w="77" h="65">
                      <a:moveTo>
                        <a:pt x="66" y="65"/>
                      </a:moveTo>
                      <a:lnTo>
                        <a:pt x="64" y="62"/>
                      </a:lnTo>
                      <a:lnTo>
                        <a:pt x="69" y="56"/>
                      </a:lnTo>
                      <a:lnTo>
                        <a:pt x="69" y="51"/>
                      </a:lnTo>
                      <a:lnTo>
                        <a:pt x="66" y="49"/>
                      </a:lnTo>
                      <a:lnTo>
                        <a:pt x="64" y="42"/>
                      </a:lnTo>
                      <a:lnTo>
                        <a:pt x="62" y="42"/>
                      </a:lnTo>
                      <a:lnTo>
                        <a:pt x="58" y="25"/>
                      </a:lnTo>
                      <a:lnTo>
                        <a:pt x="71" y="22"/>
                      </a:lnTo>
                      <a:lnTo>
                        <a:pt x="77" y="12"/>
                      </a:lnTo>
                      <a:lnTo>
                        <a:pt x="75" y="3"/>
                      </a:lnTo>
                      <a:lnTo>
                        <a:pt x="71" y="0"/>
                      </a:lnTo>
                      <a:lnTo>
                        <a:pt x="71" y="11"/>
                      </a:lnTo>
                      <a:lnTo>
                        <a:pt x="67" y="11"/>
                      </a:lnTo>
                      <a:lnTo>
                        <a:pt x="35" y="3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5" y="31"/>
                      </a:lnTo>
                      <a:lnTo>
                        <a:pt x="2" y="34"/>
                      </a:lnTo>
                      <a:lnTo>
                        <a:pt x="5" y="42"/>
                      </a:lnTo>
                      <a:lnTo>
                        <a:pt x="18" y="42"/>
                      </a:lnTo>
                      <a:lnTo>
                        <a:pt x="16" y="56"/>
                      </a:lnTo>
                      <a:lnTo>
                        <a:pt x="31" y="51"/>
                      </a:lnTo>
                      <a:lnTo>
                        <a:pt x="44" y="56"/>
                      </a:lnTo>
                      <a:lnTo>
                        <a:pt x="51" y="65"/>
                      </a:lnTo>
                      <a:lnTo>
                        <a:pt x="60" y="63"/>
                      </a:lnTo>
                      <a:lnTo>
                        <a:pt x="66" y="65"/>
                      </a:lnTo>
                      <a:close/>
                    </a:path>
                  </a:pathLst>
                </a:custGeom>
                <a:solidFill>
                  <a:srgbClr val="b1dab8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52" name=""/>
                <p:cNvSpPr/>
                <p:nvPr/>
              </p:nvSpPr>
              <p:spPr>
                <a:xfrm>
                  <a:off x="4719600" y="2854080"/>
                  <a:ext cx="122040" cy="103320"/>
                </a:xfrm>
                <a:custGeom>
                  <a:avLst/>
                  <a:gdLst/>
                  <a:ahLst/>
                  <a:rect l="l" t="t" r="r" b="b"/>
                  <a:pathLst>
                    <a:path w="77" h="65">
                      <a:moveTo>
                        <a:pt x="66" y="65"/>
                      </a:moveTo>
                      <a:lnTo>
                        <a:pt x="64" y="62"/>
                      </a:lnTo>
                      <a:lnTo>
                        <a:pt x="69" y="56"/>
                      </a:lnTo>
                      <a:lnTo>
                        <a:pt x="69" y="51"/>
                      </a:lnTo>
                      <a:lnTo>
                        <a:pt x="66" y="49"/>
                      </a:lnTo>
                      <a:lnTo>
                        <a:pt x="64" y="42"/>
                      </a:lnTo>
                      <a:lnTo>
                        <a:pt x="62" y="42"/>
                      </a:lnTo>
                      <a:lnTo>
                        <a:pt x="58" y="25"/>
                      </a:lnTo>
                      <a:lnTo>
                        <a:pt x="71" y="22"/>
                      </a:lnTo>
                      <a:lnTo>
                        <a:pt x="77" y="12"/>
                      </a:lnTo>
                      <a:lnTo>
                        <a:pt x="75" y="3"/>
                      </a:lnTo>
                      <a:lnTo>
                        <a:pt x="71" y="0"/>
                      </a:lnTo>
                      <a:lnTo>
                        <a:pt x="71" y="11"/>
                      </a:lnTo>
                      <a:lnTo>
                        <a:pt x="67" y="11"/>
                      </a:lnTo>
                      <a:lnTo>
                        <a:pt x="35" y="3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5" y="31"/>
                      </a:lnTo>
                      <a:lnTo>
                        <a:pt x="2" y="34"/>
                      </a:lnTo>
                      <a:lnTo>
                        <a:pt x="5" y="42"/>
                      </a:lnTo>
                      <a:lnTo>
                        <a:pt x="18" y="42"/>
                      </a:lnTo>
                      <a:lnTo>
                        <a:pt x="16" y="56"/>
                      </a:lnTo>
                      <a:lnTo>
                        <a:pt x="31" y="51"/>
                      </a:lnTo>
                      <a:lnTo>
                        <a:pt x="44" y="56"/>
                      </a:lnTo>
                      <a:lnTo>
                        <a:pt x="51" y="65"/>
                      </a:lnTo>
                      <a:lnTo>
                        <a:pt x="60" y="63"/>
                      </a:lnTo>
                      <a:lnTo>
                        <a:pt x="66" y="65"/>
                      </a:lnTo>
                      <a:lnTo>
                        <a:pt x="66" y="65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53" name=""/>
                <p:cNvSpPr/>
                <p:nvPr/>
              </p:nvSpPr>
              <p:spPr>
                <a:xfrm>
                  <a:off x="4662360" y="2935080"/>
                  <a:ext cx="179280" cy="106560"/>
                </a:xfrm>
                <a:custGeom>
                  <a:avLst/>
                  <a:gdLst/>
                  <a:ahLst/>
                  <a:rect l="l" t="t" r="r" b="b"/>
                  <a:pathLst>
                    <a:path w="113" h="67">
                      <a:moveTo>
                        <a:pt x="0" y="51"/>
                      </a:moveTo>
                      <a:lnTo>
                        <a:pt x="0" y="36"/>
                      </a:lnTo>
                      <a:lnTo>
                        <a:pt x="10" y="14"/>
                      </a:lnTo>
                      <a:lnTo>
                        <a:pt x="23" y="9"/>
                      </a:lnTo>
                      <a:lnTo>
                        <a:pt x="36" y="27"/>
                      </a:lnTo>
                      <a:lnTo>
                        <a:pt x="47" y="31"/>
                      </a:lnTo>
                      <a:lnTo>
                        <a:pt x="51" y="23"/>
                      </a:lnTo>
                      <a:lnTo>
                        <a:pt x="52" y="5"/>
                      </a:lnTo>
                      <a:lnTo>
                        <a:pt x="67" y="0"/>
                      </a:lnTo>
                      <a:lnTo>
                        <a:pt x="80" y="5"/>
                      </a:lnTo>
                      <a:lnTo>
                        <a:pt x="87" y="14"/>
                      </a:lnTo>
                      <a:lnTo>
                        <a:pt x="96" y="12"/>
                      </a:lnTo>
                      <a:lnTo>
                        <a:pt x="102" y="14"/>
                      </a:lnTo>
                      <a:lnTo>
                        <a:pt x="107" y="20"/>
                      </a:lnTo>
                      <a:lnTo>
                        <a:pt x="105" y="31"/>
                      </a:lnTo>
                      <a:lnTo>
                        <a:pt x="109" y="34"/>
                      </a:lnTo>
                      <a:lnTo>
                        <a:pt x="113" y="42"/>
                      </a:lnTo>
                      <a:lnTo>
                        <a:pt x="113" y="53"/>
                      </a:lnTo>
                      <a:lnTo>
                        <a:pt x="109" y="54"/>
                      </a:lnTo>
                      <a:lnTo>
                        <a:pt x="102" y="64"/>
                      </a:lnTo>
                      <a:lnTo>
                        <a:pt x="96" y="62"/>
                      </a:lnTo>
                      <a:lnTo>
                        <a:pt x="91" y="67"/>
                      </a:lnTo>
                      <a:lnTo>
                        <a:pt x="85" y="64"/>
                      </a:lnTo>
                      <a:lnTo>
                        <a:pt x="72" y="53"/>
                      </a:lnTo>
                      <a:lnTo>
                        <a:pt x="65" y="53"/>
                      </a:lnTo>
                      <a:lnTo>
                        <a:pt x="62" y="45"/>
                      </a:lnTo>
                      <a:lnTo>
                        <a:pt x="52" y="49"/>
                      </a:lnTo>
                      <a:lnTo>
                        <a:pt x="43" y="45"/>
                      </a:lnTo>
                      <a:lnTo>
                        <a:pt x="20" y="45"/>
                      </a:lnTo>
                      <a:lnTo>
                        <a:pt x="9" y="51"/>
                      </a:lnTo>
                      <a:lnTo>
                        <a:pt x="5" y="54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b1dab8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54" name=""/>
                <p:cNvSpPr/>
                <p:nvPr/>
              </p:nvSpPr>
              <p:spPr>
                <a:xfrm>
                  <a:off x="4662360" y="2935080"/>
                  <a:ext cx="179280" cy="106560"/>
                </a:xfrm>
                <a:custGeom>
                  <a:avLst/>
                  <a:gdLst/>
                  <a:ahLst/>
                  <a:rect l="l" t="t" r="r" b="b"/>
                  <a:pathLst>
                    <a:path w="113" h="67">
                      <a:moveTo>
                        <a:pt x="0" y="51"/>
                      </a:moveTo>
                      <a:lnTo>
                        <a:pt x="0" y="36"/>
                      </a:lnTo>
                      <a:lnTo>
                        <a:pt x="10" y="14"/>
                      </a:lnTo>
                      <a:lnTo>
                        <a:pt x="23" y="9"/>
                      </a:lnTo>
                      <a:lnTo>
                        <a:pt x="36" y="27"/>
                      </a:lnTo>
                      <a:lnTo>
                        <a:pt x="47" y="31"/>
                      </a:lnTo>
                      <a:lnTo>
                        <a:pt x="51" y="23"/>
                      </a:lnTo>
                      <a:lnTo>
                        <a:pt x="52" y="5"/>
                      </a:lnTo>
                      <a:lnTo>
                        <a:pt x="67" y="0"/>
                      </a:lnTo>
                      <a:lnTo>
                        <a:pt x="80" y="5"/>
                      </a:lnTo>
                      <a:lnTo>
                        <a:pt x="87" y="14"/>
                      </a:lnTo>
                      <a:lnTo>
                        <a:pt x="96" y="12"/>
                      </a:lnTo>
                      <a:lnTo>
                        <a:pt x="102" y="14"/>
                      </a:lnTo>
                      <a:lnTo>
                        <a:pt x="107" y="20"/>
                      </a:lnTo>
                      <a:lnTo>
                        <a:pt x="105" y="31"/>
                      </a:lnTo>
                      <a:lnTo>
                        <a:pt x="109" y="34"/>
                      </a:lnTo>
                      <a:lnTo>
                        <a:pt x="113" y="42"/>
                      </a:lnTo>
                      <a:lnTo>
                        <a:pt x="113" y="53"/>
                      </a:lnTo>
                      <a:lnTo>
                        <a:pt x="109" y="54"/>
                      </a:lnTo>
                      <a:lnTo>
                        <a:pt x="102" y="64"/>
                      </a:lnTo>
                      <a:lnTo>
                        <a:pt x="96" y="62"/>
                      </a:lnTo>
                      <a:lnTo>
                        <a:pt x="91" y="67"/>
                      </a:lnTo>
                      <a:lnTo>
                        <a:pt x="85" y="64"/>
                      </a:lnTo>
                      <a:lnTo>
                        <a:pt x="72" y="53"/>
                      </a:lnTo>
                      <a:lnTo>
                        <a:pt x="65" y="53"/>
                      </a:lnTo>
                      <a:lnTo>
                        <a:pt x="62" y="45"/>
                      </a:lnTo>
                      <a:lnTo>
                        <a:pt x="52" y="49"/>
                      </a:lnTo>
                      <a:lnTo>
                        <a:pt x="43" y="45"/>
                      </a:lnTo>
                      <a:lnTo>
                        <a:pt x="20" y="45"/>
                      </a:lnTo>
                      <a:lnTo>
                        <a:pt x="9" y="51"/>
                      </a:lnTo>
                      <a:lnTo>
                        <a:pt x="5" y="54"/>
                      </a:lnTo>
                      <a:lnTo>
                        <a:pt x="0" y="51"/>
                      </a:lnTo>
                      <a:lnTo>
                        <a:pt x="0" y="51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55" name=""/>
                <p:cNvSpPr/>
                <p:nvPr/>
              </p:nvSpPr>
              <p:spPr>
                <a:xfrm>
                  <a:off x="4628880" y="3055680"/>
                  <a:ext cx="82800" cy="41400"/>
                </a:xfrm>
                <a:custGeom>
                  <a:avLst/>
                  <a:gdLst/>
                  <a:ahLst/>
                  <a:rect l="l" t="t" r="r" b="b"/>
                  <a:pathLst>
                    <a:path w="52" h="26">
                      <a:moveTo>
                        <a:pt x="50" y="24"/>
                      </a:moveTo>
                      <a:lnTo>
                        <a:pt x="52" y="13"/>
                      </a:lnTo>
                      <a:lnTo>
                        <a:pt x="48" y="6"/>
                      </a:lnTo>
                      <a:lnTo>
                        <a:pt x="37" y="6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4" y="9"/>
                      </a:lnTo>
                      <a:lnTo>
                        <a:pt x="15" y="8"/>
                      </a:lnTo>
                      <a:lnTo>
                        <a:pt x="19" y="4"/>
                      </a:lnTo>
                      <a:lnTo>
                        <a:pt x="6" y="9"/>
                      </a:lnTo>
                      <a:lnTo>
                        <a:pt x="0" y="22"/>
                      </a:lnTo>
                      <a:lnTo>
                        <a:pt x="21" y="26"/>
                      </a:lnTo>
                      <a:lnTo>
                        <a:pt x="50" y="24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400" bIns="-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56" name=""/>
                <p:cNvSpPr/>
                <p:nvPr/>
              </p:nvSpPr>
              <p:spPr>
                <a:xfrm>
                  <a:off x="4628880" y="3055680"/>
                  <a:ext cx="82800" cy="41400"/>
                </a:xfrm>
                <a:custGeom>
                  <a:avLst/>
                  <a:gdLst/>
                  <a:ahLst/>
                  <a:rect l="l" t="t" r="r" b="b"/>
                  <a:pathLst>
                    <a:path w="52" h="26">
                      <a:moveTo>
                        <a:pt x="50" y="24"/>
                      </a:moveTo>
                      <a:lnTo>
                        <a:pt x="52" y="13"/>
                      </a:lnTo>
                      <a:lnTo>
                        <a:pt x="48" y="6"/>
                      </a:lnTo>
                      <a:lnTo>
                        <a:pt x="37" y="6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4" y="9"/>
                      </a:lnTo>
                      <a:lnTo>
                        <a:pt x="15" y="8"/>
                      </a:lnTo>
                      <a:lnTo>
                        <a:pt x="19" y="4"/>
                      </a:lnTo>
                      <a:lnTo>
                        <a:pt x="6" y="9"/>
                      </a:lnTo>
                      <a:lnTo>
                        <a:pt x="0" y="22"/>
                      </a:lnTo>
                      <a:lnTo>
                        <a:pt x="21" y="26"/>
                      </a:lnTo>
                      <a:lnTo>
                        <a:pt x="50" y="24"/>
                      </a:lnTo>
                      <a:lnTo>
                        <a:pt x="50" y="2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400" bIns="-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57" name=""/>
                <p:cNvSpPr/>
                <p:nvPr/>
              </p:nvSpPr>
              <p:spPr>
                <a:xfrm>
                  <a:off x="4662360" y="3006720"/>
                  <a:ext cx="144360" cy="108000"/>
                </a:xfrm>
                <a:custGeom>
                  <a:avLst/>
                  <a:gdLst/>
                  <a:ahLst/>
                  <a:rect l="l" t="t" r="r" b="b"/>
                  <a:pathLst>
                    <a:path w="91" h="68">
                      <a:moveTo>
                        <a:pt x="29" y="55"/>
                      </a:moveTo>
                      <a:lnTo>
                        <a:pt x="31" y="44"/>
                      </a:lnTo>
                      <a:lnTo>
                        <a:pt x="27" y="37"/>
                      </a:lnTo>
                      <a:lnTo>
                        <a:pt x="16" y="37"/>
                      </a:lnTo>
                      <a:lnTo>
                        <a:pt x="5" y="31"/>
                      </a:lnTo>
                      <a:lnTo>
                        <a:pt x="0" y="6"/>
                      </a:lnTo>
                      <a:lnTo>
                        <a:pt x="5" y="9"/>
                      </a:lnTo>
                      <a:lnTo>
                        <a:pt x="9" y="6"/>
                      </a:lnTo>
                      <a:lnTo>
                        <a:pt x="20" y="0"/>
                      </a:lnTo>
                      <a:lnTo>
                        <a:pt x="43" y="0"/>
                      </a:lnTo>
                      <a:lnTo>
                        <a:pt x="52" y="4"/>
                      </a:lnTo>
                      <a:lnTo>
                        <a:pt x="62" y="0"/>
                      </a:lnTo>
                      <a:lnTo>
                        <a:pt x="65" y="8"/>
                      </a:lnTo>
                      <a:lnTo>
                        <a:pt x="72" y="8"/>
                      </a:lnTo>
                      <a:lnTo>
                        <a:pt x="85" y="19"/>
                      </a:lnTo>
                      <a:lnTo>
                        <a:pt x="91" y="22"/>
                      </a:lnTo>
                      <a:lnTo>
                        <a:pt x="85" y="26"/>
                      </a:lnTo>
                      <a:lnTo>
                        <a:pt x="85" y="29"/>
                      </a:lnTo>
                      <a:lnTo>
                        <a:pt x="91" y="31"/>
                      </a:lnTo>
                      <a:lnTo>
                        <a:pt x="89" y="35"/>
                      </a:lnTo>
                      <a:lnTo>
                        <a:pt x="76" y="40"/>
                      </a:lnTo>
                      <a:lnTo>
                        <a:pt x="72" y="55"/>
                      </a:lnTo>
                      <a:lnTo>
                        <a:pt x="76" y="60"/>
                      </a:lnTo>
                      <a:lnTo>
                        <a:pt x="74" y="62"/>
                      </a:lnTo>
                      <a:lnTo>
                        <a:pt x="69" y="57"/>
                      </a:lnTo>
                      <a:lnTo>
                        <a:pt x="60" y="62"/>
                      </a:lnTo>
                      <a:lnTo>
                        <a:pt x="62" y="66"/>
                      </a:lnTo>
                      <a:lnTo>
                        <a:pt x="40" y="68"/>
                      </a:lnTo>
                      <a:lnTo>
                        <a:pt x="40" y="62"/>
                      </a:lnTo>
                      <a:lnTo>
                        <a:pt x="29" y="55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58" name=""/>
                <p:cNvSpPr/>
                <p:nvPr/>
              </p:nvSpPr>
              <p:spPr>
                <a:xfrm>
                  <a:off x="4662360" y="3006720"/>
                  <a:ext cx="144360" cy="108000"/>
                </a:xfrm>
                <a:custGeom>
                  <a:avLst/>
                  <a:gdLst/>
                  <a:ahLst/>
                  <a:rect l="l" t="t" r="r" b="b"/>
                  <a:pathLst>
                    <a:path w="91" h="68">
                      <a:moveTo>
                        <a:pt x="29" y="55"/>
                      </a:moveTo>
                      <a:lnTo>
                        <a:pt x="31" y="44"/>
                      </a:lnTo>
                      <a:lnTo>
                        <a:pt x="27" y="37"/>
                      </a:lnTo>
                      <a:lnTo>
                        <a:pt x="16" y="37"/>
                      </a:lnTo>
                      <a:lnTo>
                        <a:pt x="5" y="31"/>
                      </a:lnTo>
                      <a:lnTo>
                        <a:pt x="0" y="6"/>
                      </a:lnTo>
                      <a:lnTo>
                        <a:pt x="5" y="9"/>
                      </a:lnTo>
                      <a:lnTo>
                        <a:pt x="9" y="6"/>
                      </a:lnTo>
                      <a:lnTo>
                        <a:pt x="20" y="0"/>
                      </a:lnTo>
                      <a:lnTo>
                        <a:pt x="43" y="0"/>
                      </a:lnTo>
                      <a:lnTo>
                        <a:pt x="52" y="4"/>
                      </a:lnTo>
                      <a:lnTo>
                        <a:pt x="62" y="0"/>
                      </a:lnTo>
                      <a:lnTo>
                        <a:pt x="65" y="8"/>
                      </a:lnTo>
                      <a:lnTo>
                        <a:pt x="72" y="8"/>
                      </a:lnTo>
                      <a:lnTo>
                        <a:pt x="85" y="19"/>
                      </a:lnTo>
                      <a:lnTo>
                        <a:pt x="91" y="22"/>
                      </a:lnTo>
                      <a:lnTo>
                        <a:pt x="85" y="26"/>
                      </a:lnTo>
                      <a:lnTo>
                        <a:pt x="85" y="29"/>
                      </a:lnTo>
                      <a:lnTo>
                        <a:pt x="91" y="31"/>
                      </a:lnTo>
                      <a:lnTo>
                        <a:pt x="89" y="35"/>
                      </a:lnTo>
                      <a:lnTo>
                        <a:pt x="76" y="40"/>
                      </a:lnTo>
                      <a:lnTo>
                        <a:pt x="72" y="55"/>
                      </a:lnTo>
                      <a:lnTo>
                        <a:pt x="76" y="60"/>
                      </a:lnTo>
                      <a:lnTo>
                        <a:pt x="74" y="62"/>
                      </a:lnTo>
                      <a:lnTo>
                        <a:pt x="69" y="57"/>
                      </a:lnTo>
                      <a:lnTo>
                        <a:pt x="60" y="62"/>
                      </a:lnTo>
                      <a:lnTo>
                        <a:pt x="62" y="66"/>
                      </a:lnTo>
                      <a:lnTo>
                        <a:pt x="40" y="68"/>
                      </a:lnTo>
                      <a:lnTo>
                        <a:pt x="40" y="62"/>
                      </a:lnTo>
                      <a:lnTo>
                        <a:pt x="29" y="55"/>
                      </a:lnTo>
                      <a:lnTo>
                        <a:pt x="29" y="55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59" name=""/>
                <p:cNvSpPr/>
                <p:nvPr/>
              </p:nvSpPr>
              <p:spPr>
                <a:xfrm>
                  <a:off x="4716360" y="3019320"/>
                  <a:ext cx="235080" cy="196920"/>
                </a:xfrm>
                <a:custGeom>
                  <a:avLst/>
                  <a:gdLst/>
                  <a:ahLst/>
                  <a:rect l="l" t="t" r="r" b="b"/>
                  <a:pathLst>
                    <a:path w="148" h="124">
                      <a:moveTo>
                        <a:pt x="4" y="116"/>
                      </a:moveTo>
                      <a:lnTo>
                        <a:pt x="6" y="107"/>
                      </a:lnTo>
                      <a:lnTo>
                        <a:pt x="0" y="100"/>
                      </a:lnTo>
                      <a:lnTo>
                        <a:pt x="9" y="89"/>
                      </a:lnTo>
                      <a:lnTo>
                        <a:pt x="6" y="60"/>
                      </a:lnTo>
                      <a:lnTo>
                        <a:pt x="28" y="58"/>
                      </a:lnTo>
                      <a:lnTo>
                        <a:pt x="26" y="54"/>
                      </a:lnTo>
                      <a:lnTo>
                        <a:pt x="35" y="49"/>
                      </a:lnTo>
                      <a:lnTo>
                        <a:pt x="40" y="54"/>
                      </a:lnTo>
                      <a:lnTo>
                        <a:pt x="42" y="52"/>
                      </a:lnTo>
                      <a:lnTo>
                        <a:pt x="38" y="47"/>
                      </a:lnTo>
                      <a:lnTo>
                        <a:pt x="42" y="32"/>
                      </a:lnTo>
                      <a:lnTo>
                        <a:pt x="55" y="27"/>
                      </a:lnTo>
                      <a:lnTo>
                        <a:pt x="57" y="23"/>
                      </a:lnTo>
                      <a:lnTo>
                        <a:pt x="51" y="21"/>
                      </a:lnTo>
                      <a:lnTo>
                        <a:pt x="51" y="18"/>
                      </a:lnTo>
                      <a:lnTo>
                        <a:pt x="57" y="14"/>
                      </a:lnTo>
                      <a:lnTo>
                        <a:pt x="62" y="9"/>
                      </a:lnTo>
                      <a:lnTo>
                        <a:pt x="68" y="11"/>
                      </a:lnTo>
                      <a:lnTo>
                        <a:pt x="75" y="1"/>
                      </a:lnTo>
                      <a:lnTo>
                        <a:pt x="79" y="0"/>
                      </a:lnTo>
                      <a:lnTo>
                        <a:pt x="80" y="1"/>
                      </a:lnTo>
                      <a:lnTo>
                        <a:pt x="95" y="3"/>
                      </a:lnTo>
                      <a:lnTo>
                        <a:pt x="99" y="7"/>
                      </a:lnTo>
                      <a:lnTo>
                        <a:pt x="97" y="12"/>
                      </a:lnTo>
                      <a:lnTo>
                        <a:pt x="110" y="9"/>
                      </a:lnTo>
                      <a:lnTo>
                        <a:pt x="121" y="14"/>
                      </a:lnTo>
                      <a:lnTo>
                        <a:pt x="119" y="21"/>
                      </a:lnTo>
                      <a:lnTo>
                        <a:pt x="122" y="27"/>
                      </a:lnTo>
                      <a:lnTo>
                        <a:pt x="119" y="36"/>
                      </a:lnTo>
                      <a:lnTo>
                        <a:pt x="128" y="51"/>
                      </a:lnTo>
                      <a:lnTo>
                        <a:pt x="133" y="56"/>
                      </a:lnTo>
                      <a:lnTo>
                        <a:pt x="133" y="62"/>
                      </a:lnTo>
                      <a:lnTo>
                        <a:pt x="141" y="62"/>
                      </a:lnTo>
                      <a:lnTo>
                        <a:pt x="144" y="63"/>
                      </a:lnTo>
                      <a:lnTo>
                        <a:pt x="146" y="67"/>
                      </a:lnTo>
                      <a:lnTo>
                        <a:pt x="148" y="67"/>
                      </a:lnTo>
                      <a:lnTo>
                        <a:pt x="148" y="71"/>
                      </a:lnTo>
                      <a:lnTo>
                        <a:pt x="139" y="78"/>
                      </a:lnTo>
                      <a:lnTo>
                        <a:pt x="130" y="74"/>
                      </a:lnTo>
                      <a:lnTo>
                        <a:pt x="126" y="80"/>
                      </a:lnTo>
                      <a:lnTo>
                        <a:pt x="128" y="83"/>
                      </a:lnTo>
                      <a:lnTo>
                        <a:pt x="133" y="104"/>
                      </a:lnTo>
                      <a:lnTo>
                        <a:pt x="122" y="105"/>
                      </a:lnTo>
                      <a:lnTo>
                        <a:pt x="117" y="111"/>
                      </a:lnTo>
                      <a:lnTo>
                        <a:pt x="115" y="122"/>
                      </a:lnTo>
                      <a:lnTo>
                        <a:pt x="113" y="124"/>
                      </a:lnTo>
                      <a:lnTo>
                        <a:pt x="110" y="122"/>
                      </a:lnTo>
                      <a:lnTo>
                        <a:pt x="99" y="124"/>
                      </a:lnTo>
                      <a:lnTo>
                        <a:pt x="93" y="116"/>
                      </a:lnTo>
                      <a:lnTo>
                        <a:pt x="88" y="122"/>
                      </a:lnTo>
                      <a:lnTo>
                        <a:pt x="79" y="118"/>
                      </a:lnTo>
                      <a:lnTo>
                        <a:pt x="71" y="122"/>
                      </a:lnTo>
                      <a:lnTo>
                        <a:pt x="68" y="118"/>
                      </a:lnTo>
                      <a:lnTo>
                        <a:pt x="64" y="118"/>
                      </a:lnTo>
                      <a:lnTo>
                        <a:pt x="60" y="113"/>
                      </a:lnTo>
                      <a:lnTo>
                        <a:pt x="42" y="109"/>
                      </a:lnTo>
                      <a:lnTo>
                        <a:pt x="22" y="109"/>
                      </a:lnTo>
                      <a:lnTo>
                        <a:pt x="18" y="114"/>
                      </a:lnTo>
                      <a:lnTo>
                        <a:pt x="4" y="116"/>
                      </a:lnTo>
                      <a:close/>
                    </a:path>
                  </a:pathLst>
                </a:custGeom>
                <a:solidFill>
                  <a:srgbClr val="b1dab8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60" name=""/>
                <p:cNvSpPr/>
                <p:nvPr/>
              </p:nvSpPr>
              <p:spPr>
                <a:xfrm>
                  <a:off x="4716360" y="3019320"/>
                  <a:ext cx="235080" cy="196920"/>
                </a:xfrm>
                <a:custGeom>
                  <a:avLst/>
                  <a:gdLst/>
                  <a:ahLst/>
                  <a:rect l="l" t="t" r="r" b="b"/>
                  <a:pathLst>
                    <a:path w="148" h="124">
                      <a:moveTo>
                        <a:pt x="4" y="116"/>
                      </a:moveTo>
                      <a:lnTo>
                        <a:pt x="6" y="107"/>
                      </a:lnTo>
                      <a:lnTo>
                        <a:pt x="0" y="100"/>
                      </a:lnTo>
                      <a:lnTo>
                        <a:pt x="9" y="89"/>
                      </a:lnTo>
                      <a:lnTo>
                        <a:pt x="6" y="60"/>
                      </a:lnTo>
                      <a:lnTo>
                        <a:pt x="28" y="58"/>
                      </a:lnTo>
                      <a:lnTo>
                        <a:pt x="26" y="54"/>
                      </a:lnTo>
                      <a:lnTo>
                        <a:pt x="35" y="49"/>
                      </a:lnTo>
                      <a:lnTo>
                        <a:pt x="40" y="54"/>
                      </a:lnTo>
                      <a:lnTo>
                        <a:pt x="42" y="52"/>
                      </a:lnTo>
                      <a:lnTo>
                        <a:pt x="38" y="47"/>
                      </a:lnTo>
                      <a:lnTo>
                        <a:pt x="42" y="32"/>
                      </a:lnTo>
                      <a:lnTo>
                        <a:pt x="55" y="27"/>
                      </a:lnTo>
                      <a:lnTo>
                        <a:pt x="57" y="23"/>
                      </a:lnTo>
                      <a:lnTo>
                        <a:pt x="51" y="21"/>
                      </a:lnTo>
                      <a:lnTo>
                        <a:pt x="51" y="18"/>
                      </a:lnTo>
                      <a:lnTo>
                        <a:pt x="57" y="14"/>
                      </a:lnTo>
                      <a:lnTo>
                        <a:pt x="62" y="9"/>
                      </a:lnTo>
                      <a:lnTo>
                        <a:pt x="68" y="11"/>
                      </a:lnTo>
                      <a:lnTo>
                        <a:pt x="75" y="1"/>
                      </a:lnTo>
                      <a:lnTo>
                        <a:pt x="79" y="0"/>
                      </a:lnTo>
                      <a:lnTo>
                        <a:pt x="80" y="1"/>
                      </a:lnTo>
                      <a:lnTo>
                        <a:pt x="95" y="3"/>
                      </a:lnTo>
                      <a:lnTo>
                        <a:pt x="99" y="7"/>
                      </a:lnTo>
                      <a:lnTo>
                        <a:pt x="97" y="12"/>
                      </a:lnTo>
                      <a:lnTo>
                        <a:pt x="110" y="9"/>
                      </a:lnTo>
                      <a:lnTo>
                        <a:pt x="121" y="14"/>
                      </a:lnTo>
                      <a:lnTo>
                        <a:pt x="119" y="21"/>
                      </a:lnTo>
                      <a:lnTo>
                        <a:pt x="122" y="27"/>
                      </a:lnTo>
                      <a:lnTo>
                        <a:pt x="119" y="36"/>
                      </a:lnTo>
                      <a:lnTo>
                        <a:pt x="128" y="51"/>
                      </a:lnTo>
                      <a:lnTo>
                        <a:pt x="133" y="56"/>
                      </a:lnTo>
                      <a:lnTo>
                        <a:pt x="133" y="62"/>
                      </a:lnTo>
                      <a:lnTo>
                        <a:pt x="141" y="62"/>
                      </a:lnTo>
                      <a:lnTo>
                        <a:pt x="144" y="63"/>
                      </a:lnTo>
                      <a:lnTo>
                        <a:pt x="146" y="67"/>
                      </a:lnTo>
                      <a:lnTo>
                        <a:pt x="148" y="67"/>
                      </a:lnTo>
                      <a:lnTo>
                        <a:pt x="148" y="71"/>
                      </a:lnTo>
                      <a:lnTo>
                        <a:pt x="139" y="78"/>
                      </a:lnTo>
                      <a:lnTo>
                        <a:pt x="130" y="74"/>
                      </a:lnTo>
                      <a:lnTo>
                        <a:pt x="126" y="80"/>
                      </a:lnTo>
                      <a:lnTo>
                        <a:pt x="128" y="83"/>
                      </a:lnTo>
                      <a:lnTo>
                        <a:pt x="133" y="104"/>
                      </a:lnTo>
                      <a:lnTo>
                        <a:pt x="122" y="105"/>
                      </a:lnTo>
                      <a:lnTo>
                        <a:pt x="117" y="111"/>
                      </a:lnTo>
                      <a:lnTo>
                        <a:pt x="115" y="122"/>
                      </a:lnTo>
                      <a:lnTo>
                        <a:pt x="113" y="124"/>
                      </a:lnTo>
                      <a:lnTo>
                        <a:pt x="110" y="122"/>
                      </a:lnTo>
                      <a:lnTo>
                        <a:pt x="99" y="124"/>
                      </a:lnTo>
                      <a:lnTo>
                        <a:pt x="93" y="116"/>
                      </a:lnTo>
                      <a:lnTo>
                        <a:pt x="88" y="122"/>
                      </a:lnTo>
                      <a:lnTo>
                        <a:pt x="79" y="118"/>
                      </a:lnTo>
                      <a:lnTo>
                        <a:pt x="71" y="122"/>
                      </a:lnTo>
                      <a:lnTo>
                        <a:pt x="68" y="118"/>
                      </a:lnTo>
                      <a:lnTo>
                        <a:pt x="64" y="118"/>
                      </a:lnTo>
                      <a:lnTo>
                        <a:pt x="60" y="113"/>
                      </a:lnTo>
                      <a:lnTo>
                        <a:pt x="42" y="109"/>
                      </a:lnTo>
                      <a:lnTo>
                        <a:pt x="22" y="109"/>
                      </a:lnTo>
                      <a:lnTo>
                        <a:pt x="18" y="114"/>
                      </a:lnTo>
                      <a:lnTo>
                        <a:pt x="4" y="116"/>
                      </a:lnTo>
                      <a:lnTo>
                        <a:pt x="4" y="116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61" name=""/>
                <p:cNvSpPr/>
                <p:nvPr/>
              </p:nvSpPr>
              <p:spPr>
                <a:xfrm>
                  <a:off x="4803480" y="3322440"/>
                  <a:ext cx="81000" cy="108000"/>
                </a:xfrm>
                <a:custGeom>
                  <a:avLst/>
                  <a:gdLst/>
                  <a:ahLst/>
                  <a:rect l="l" t="t" r="r" b="b"/>
                  <a:pathLst>
                    <a:path w="51" h="68">
                      <a:moveTo>
                        <a:pt x="22" y="68"/>
                      </a:moveTo>
                      <a:lnTo>
                        <a:pt x="27" y="66"/>
                      </a:lnTo>
                      <a:lnTo>
                        <a:pt x="29" y="60"/>
                      </a:lnTo>
                      <a:lnTo>
                        <a:pt x="35" y="55"/>
                      </a:lnTo>
                      <a:lnTo>
                        <a:pt x="38" y="46"/>
                      </a:lnTo>
                      <a:lnTo>
                        <a:pt x="51" y="46"/>
                      </a:lnTo>
                      <a:lnTo>
                        <a:pt x="51" y="37"/>
                      </a:lnTo>
                      <a:lnTo>
                        <a:pt x="45" y="33"/>
                      </a:lnTo>
                      <a:lnTo>
                        <a:pt x="44" y="26"/>
                      </a:lnTo>
                      <a:lnTo>
                        <a:pt x="38" y="20"/>
                      </a:lnTo>
                      <a:lnTo>
                        <a:pt x="38" y="11"/>
                      </a:lnTo>
                      <a:lnTo>
                        <a:pt x="31" y="6"/>
                      </a:lnTo>
                      <a:lnTo>
                        <a:pt x="24" y="7"/>
                      </a:lnTo>
                      <a:lnTo>
                        <a:pt x="13" y="0"/>
                      </a:lnTo>
                      <a:lnTo>
                        <a:pt x="4" y="0"/>
                      </a:lnTo>
                      <a:lnTo>
                        <a:pt x="0" y="6"/>
                      </a:lnTo>
                      <a:lnTo>
                        <a:pt x="9" y="15"/>
                      </a:lnTo>
                      <a:lnTo>
                        <a:pt x="20" y="37"/>
                      </a:lnTo>
                      <a:lnTo>
                        <a:pt x="22" y="68"/>
                      </a:lnTo>
                      <a:close/>
                    </a:path>
                  </a:pathLst>
                </a:custGeom>
                <a:solidFill>
                  <a:srgbClr val="b1dab8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62" name=""/>
                <p:cNvSpPr/>
                <p:nvPr/>
              </p:nvSpPr>
              <p:spPr>
                <a:xfrm>
                  <a:off x="4803480" y="3322440"/>
                  <a:ext cx="81000" cy="108000"/>
                </a:xfrm>
                <a:custGeom>
                  <a:avLst/>
                  <a:gdLst/>
                  <a:ahLst/>
                  <a:rect l="l" t="t" r="r" b="b"/>
                  <a:pathLst>
                    <a:path w="51" h="68">
                      <a:moveTo>
                        <a:pt x="22" y="68"/>
                      </a:moveTo>
                      <a:lnTo>
                        <a:pt x="27" y="66"/>
                      </a:lnTo>
                      <a:lnTo>
                        <a:pt x="29" y="60"/>
                      </a:lnTo>
                      <a:lnTo>
                        <a:pt x="35" y="55"/>
                      </a:lnTo>
                      <a:lnTo>
                        <a:pt x="38" y="46"/>
                      </a:lnTo>
                      <a:lnTo>
                        <a:pt x="51" y="46"/>
                      </a:lnTo>
                      <a:lnTo>
                        <a:pt x="51" y="37"/>
                      </a:lnTo>
                      <a:lnTo>
                        <a:pt x="45" y="33"/>
                      </a:lnTo>
                      <a:lnTo>
                        <a:pt x="44" y="26"/>
                      </a:lnTo>
                      <a:lnTo>
                        <a:pt x="38" y="20"/>
                      </a:lnTo>
                      <a:lnTo>
                        <a:pt x="38" y="11"/>
                      </a:lnTo>
                      <a:lnTo>
                        <a:pt x="31" y="6"/>
                      </a:lnTo>
                      <a:lnTo>
                        <a:pt x="24" y="7"/>
                      </a:lnTo>
                      <a:lnTo>
                        <a:pt x="13" y="0"/>
                      </a:lnTo>
                      <a:lnTo>
                        <a:pt x="4" y="0"/>
                      </a:lnTo>
                      <a:lnTo>
                        <a:pt x="0" y="6"/>
                      </a:lnTo>
                      <a:lnTo>
                        <a:pt x="9" y="15"/>
                      </a:lnTo>
                      <a:lnTo>
                        <a:pt x="20" y="37"/>
                      </a:lnTo>
                      <a:lnTo>
                        <a:pt x="22" y="68"/>
                      </a:lnTo>
                      <a:lnTo>
                        <a:pt x="22" y="68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63" name=""/>
                <p:cNvSpPr/>
                <p:nvPr/>
              </p:nvSpPr>
              <p:spPr>
                <a:xfrm>
                  <a:off x="4690800" y="3174840"/>
                  <a:ext cx="439920" cy="292320"/>
                </a:xfrm>
                <a:custGeom>
                  <a:avLst/>
                  <a:gdLst/>
                  <a:ahLst/>
                  <a:rect l="l" t="t" r="r" b="b"/>
                  <a:pathLst>
                    <a:path w="277" h="184">
                      <a:moveTo>
                        <a:pt x="71" y="99"/>
                      </a:moveTo>
                      <a:lnTo>
                        <a:pt x="44" y="108"/>
                      </a:lnTo>
                      <a:lnTo>
                        <a:pt x="38" y="104"/>
                      </a:lnTo>
                      <a:lnTo>
                        <a:pt x="11" y="104"/>
                      </a:lnTo>
                      <a:lnTo>
                        <a:pt x="0" y="95"/>
                      </a:lnTo>
                      <a:lnTo>
                        <a:pt x="5" y="79"/>
                      </a:lnTo>
                      <a:lnTo>
                        <a:pt x="9" y="79"/>
                      </a:lnTo>
                      <a:lnTo>
                        <a:pt x="9" y="71"/>
                      </a:lnTo>
                      <a:lnTo>
                        <a:pt x="13" y="60"/>
                      </a:lnTo>
                      <a:lnTo>
                        <a:pt x="29" y="42"/>
                      </a:lnTo>
                      <a:lnTo>
                        <a:pt x="20" y="18"/>
                      </a:lnTo>
                      <a:lnTo>
                        <a:pt x="34" y="16"/>
                      </a:lnTo>
                      <a:lnTo>
                        <a:pt x="38" y="11"/>
                      </a:lnTo>
                      <a:lnTo>
                        <a:pt x="58" y="11"/>
                      </a:lnTo>
                      <a:lnTo>
                        <a:pt x="76" y="15"/>
                      </a:lnTo>
                      <a:lnTo>
                        <a:pt x="80" y="20"/>
                      </a:lnTo>
                      <a:lnTo>
                        <a:pt x="84" y="20"/>
                      </a:lnTo>
                      <a:lnTo>
                        <a:pt x="87" y="24"/>
                      </a:lnTo>
                      <a:lnTo>
                        <a:pt x="95" y="20"/>
                      </a:lnTo>
                      <a:lnTo>
                        <a:pt x="104" y="24"/>
                      </a:lnTo>
                      <a:lnTo>
                        <a:pt x="109" y="18"/>
                      </a:lnTo>
                      <a:lnTo>
                        <a:pt x="115" y="26"/>
                      </a:lnTo>
                      <a:lnTo>
                        <a:pt x="126" y="24"/>
                      </a:lnTo>
                      <a:lnTo>
                        <a:pt x="129" y="26"/>
                      </a:lnTo>
                      <a:lnTo>
                        <a:pt x="131" y="24"/>
                      </a:lnTo>
                      <a:lnTo>
                        <a:pt x="133" y="13"/>
                      </a:lnTo>
                      <a:lnTo>
                        <a:pt x="138" y="7"/>
                      </a:lnTo>
                      <a:lnTo>
                        <a:pt x="149" y="6"/>
                      </a:lnTo>
                      <a:lnTo>
                        <a:pt x="153" y="7"/>
                      </a:lnTo>
                      <a:lnTo>
                        <a:pt x="160" y="2"/>
                      </a:lnTo>
                      <a:lnTo>
                        <a:pt x="180" y="0"/>
                      </a:lnTo>
                      <a:lnTo>
                        <a:pt x="189" y="13"/>
                      </a:lnTo>
                      <a:lnTo>
                        <a:pt x="189" y="15"/>
                      </a:lnTo>
                      <a:lnTo>
                        <a:pt x="186" y="16"/>
                      </a:lnTo>
                      <a:lnTo>
                        <a:pt x="188" y="26"/>
                      </a:lnTo>
                      <a:lnTo>
                        <a:pt x="195" y="27"/>
                      </a:lnTo>
                      <a:lnTo>
                        <a:pt x="200" y="27"/>
                      </a:lnTo>
                      <a:lnTo>
                        <a:pt x="204" y="33"/>
                      </a:lnTo>
                      <a:lnTo>
                        <a:pt x="204" y="42"/>
                      </a:lnTo>
                      <a:lnTo>
                        <a:pt x="208" y="48"/>
                      </a:lnTo>
                      <a:lnTo>
                        <a:pt x="217" y="48"/>
                      </a:lnTo>
                      <a:lnTo>
                        <a:pt x="219" y="49"/>
                      </a:lnTo>
                      <a:lnTo>
                        <a:pt x="222" y="49"/>
                      </a:lnTo>
                      <a:lnTo>
                        <a:pt x="233" y="46"/>
                      </a:lnTo>
                      <a:lnTo>
                        <a:pt x="244" y="58"/>
                      </a:lnTo>
                      <a:lnTo>
                        <a:pt x="250" y="57"/>
                      </a:lnTo>
                      <a:lnTo>
                        <a:pt x="257" y="60"/>
                      </a:lnTo>
                      <a:lnTo>
                        <a:pt x="261" y="60"/>
                      </a:lnTo>
                      <a:lnTo>
                        <a:pt x="277" y="68"/>
                      </a:lnTo>
                      <a:lnTo>
                        <a:pt x="275" y="68"/>
                      </a:lnTo>
                      <a:lnTo>
                        <a:pt x="277" y="75"/>
                      </a:lnTo>
                      <a:lnTo>
                        <a:pt x="275" y="79"/>
                      </a:lnTo>
                      <a:lnTo>
                        <a:pt x="270" y="80"/>
                      </a:lnTo>
                      <a:lnTo>
                        <a:pt x="275" y="84"/>
                      </a:lnTo>
                      <a:lnTo>
                        <a:pt x="270" y="88"/>
                      </a:lnTo>
                      <a:lnTo>
                        <a:pt x="271" y="95"/>
                      </a:lnTo>
                      <a:lnTo>
                        <a:pt x="273" y="97"/>
                      </a:lnTo>
                      <a:lnTo>
                        <a:pt x="270" y="108"/>
                      </a:lnTo>
                      <a:lnTo>
                        <a:pt x="262" y="108"/>
                      </a:lnTo>
                      <a:lnTo>
                        <a:pt x="257" y="106"/>
                      </a:lnTo>
                      <a:lnTo>
                        <a:pt x="253" y="111"/>
                      </a:lnTo>
                      <a:lnTo>
                        <a:pt x="250" y="113"/>
                      </a:lnTo>
                      <a:lnTo>
                        <a:pt x="248" y="117"/>
                      </a:lnTo>
                      <a:lnTo>
                        <a:pt x="248" y="124"/>
                      </a:lnTo>
                      <a:lnTo>
                        <a:pt x="209" y="135"/>
                      </a:lnTo>
                      <a:lnTo>
                        <a:pt x="202" y="142"/>
                      </a:lnTo>
                      <a:lnTo>
                        <a:pt x="199" y="139"/>
                      </a:lnTo>
                      <a:lnTo>
                        <a:pt x="195" y="146"/>
                      </a:lnTo>
                      <a:lnTo>
                        <a:pt x="195" y="150"/>
                      </a:lnTo>
                      <a:lnTo>
                        <a:pt x="191" y="146"/>
                      </a:lnTo>
                      <a:lnTo>
                        <a:pt x="189" y="150"/>
                      </a:lnTo>
                      <a:lnTo>
                        <a:pt x="184" y="142"/>
                      </a:lnTo>
                      <a:lnTo>
                        <a:pt x="182" y="146"/>
                      </a:lnTo>
                      <a:lnTo>
                        <a:pt x="178" y="144"/>
                      </a:lnTo>
                      <a:lnTo>
                        <a:pt x="184" y="151"/>
                      </a:lnTo>
                      <a:lnTo>
                        <a:pt x="191" y="150"/>
                      </a:lnTo>
                      <a:lnTo>
                        <a:pt x="189" y="155"/>
                      </a:lnTo>
                      <a:lnTo>
                        <a:pt x="195" y="157"/>
                      </a:lnTo>
                      <a:lnTo>
                        <a:pt x="199" y="164"/>
                      </a:lnTo>
                      <a:lnTo>
                        <a:pt x="222" y="161"/>
                      </a:lnTo>
                      <a:lnTo>
                        <a:pt x="219" y="170"/>
                      </a:lnTo>
                      <a:lnTo>
                        <a:pt x="204" y="168"/>
                      </a:lnTo>
                      <a:lnTo>
                        <a:pt x="180" y="184"/>
                      </a:lnTo>
                      <a:lnTo>
                        <a:pt x="173" y="181"/>
                      </a:lnTo>
                      <a:lnTo>
                        <a:pt x="173" y="168"/>
                      </a:lnTo>
                      <a:lnTo>
                        <a:pt x="160" y="162"/>
                      </a:lnTo>
                      <a:lnTo>
                        <a:pt x="178" y="150"/>
                      </a:lnTo>
                      <a:lnTo>
                        <a:pt x="177" y="148"/>
                      </a:lnTo>
                      <a:lnTo>
                        <a:pt x="149" y="144"/>
                      </a:lnTo>
                      <a:lnTo>
                        <a:pt x="151" y="141"/>
                      </a:lnTo>
                      <a:lnTo>
                        <a:pt x="146" y="139"/>
                      </a:lnTo>
                      <a:lnTo>
                        <a:pt x="155" y="139"/>
                      </a:lnTo>
                      <a:lnTo>
                        <a:pt x="149" y="133"/>
                      </a:lnTo>
                      <a:lnTo>
                        <a:pt x="131" y="139"/>
                      </a:lnTo>
                      <a:lnTo>
                        <a:pt x="129" y="146"/>
                      </a:lnTo>
                      <a:lnTo>
                        <a:pt x="122" y="141"/>
                      </a:lnTo>
                      <a:lnTo>
                        <a:pt x="126" y="150"/>
                      </a:lnTo>
                      <a:lnTo>
                        <a:pt x="116" y="157"/>
                      </a:lnTo>
                      <a:lnTo>
                        <a:pt x="115" y="153"/>
                      </a:lnTo>
                      <a:lnTo>
                        <a:pt x="115" y="161"/>
                      </a:lnTo>
                      <a:lnTo>
                        <a:pt x="98" y="164"/>
                      </a:lnTo>
                      <a:lnTo>
                        <a:pt x="93" y="161"/>
                      </a:lnTo>
                      <a:lnTo>
                        <a:pt x="98" y="159"/>
                      </a:lnTo>
                      <a:lnTo>
                        <a:pt x="100" y="153"/>
                      </a:lnTo>
                      <a:lnTo>
                        <a:pt x="106" y="148"/>
                      </a:lnTo>
                      <a:lnTo>
                        <a:pt x="109" y="139"/>
                      </a:lnTo>
                      <a:lnTo>
                        <a:pt x="122" y="139"/>
                      </a:lnTo>
                      <a:lnTo>
                        <a:pt x="122" y="130"/>
                      </a:lnTo>
                      <a:lnTo>
                        <a:pt x="116" y="126"/>
                      </a:lnTo>
                      <a:lnTo>
                        <a:pt x="115" y="119"/>
                      </a:lnTo>
                      <a:lnTo>
                        <a:pt x="109" y="113"/>
                      </a:lnTo>
                      <a:lnTo>
                        <a:pt x="109" y="104"/>
                      </a:lnTo>
                      <a:lnTo>
                        <a:pt x="102" y="99"/>
                      </a:lnTo>
                      <a:lnTo>
                        <a:pt x="95" y="100"/>
                      </a:lnTo>
                      <a:lnTo>
                        <a:pt x="84" y="93"/>
                      </a:lnTo>
                      <a:lnTo>
                        <a:pt x="75" y="93"/>
                      </a:lnTo>
                      <a:lnTo>
                        <a:pt x="71" y="99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64" name=""/>
                <p:cNvSpPr/>
                <p:nvPr/>
              </p:nvSpPr>
              <p:spPr>
                <a:xfrm>
                  <a:off x="4690800" y="3174840"/>
                  <a:ext cx="439920" cy="292320"/>
                </a:xfrm>
                <a:custGeom>
                  <a:avLst/>
                  <a:gdLst/>
                  <a:ahLst/>
                  <a:rect l="l" t="t" r="r" b="b"/>
                  <a:pathLst>
                    <a:path w="277" h="184">
                      <a:moveTo>
                        <a:pt x="71" y="99"/>
                      </a:moveTo>
                      <a:lnTo>
                        <a:pt x="44" y="108"/>
                      </a:lnTo>
                      <a:lnTo>
                        <a:pt x="38" y="104"/>
                      </a:lnTo>
                      <a:lnTo>
                        <a:pt x="11" y="104"/>
                      </a:lnTo>
                      <a:lnTo>
                        <a:pt x="0" y="95"/>
                      </a:lnTo>
                      <a:lnTo>
                        <a:pt x="5" y="79"/>
                      </a:lnTo>
                      <a:lnTo>
                        <a:pt x="9" y="79"/>
                      </a:lnTo>
                      <a:lnTo>
                        <a:pt x="9" y="71"/>
                      </a:lnTo>
                      <a:lnTo>
                        <a:pt x="13" y="60"/>
                      </a:lnTo>
                      <a:lnTo>
                        <a:pt x="29" y="42"/>
                      </a:lnTo>
                      <a:lnTo>
                        <a:pt x="20" y="18"/>
                      </a:lnTo>
                      <a:lnTo>
                        <a:pt x="34" y="16"/>
                      </a:lnTo>
                      <a:lnTo>
                        <a:pt x="38" y="11"/>
                      </a:lnTo>
                      <a:lnTo>
                        <a:pt x="58" y="11"/>
                      </a:lnTo>
                      <a:lnTo>
                        <a:pt x="76" y="15"/>
                      </a:lnTo>
                      <a:lnTo>
                        <a:pt x="80" y="20"/>
                      </a:lnTo>
                      <a:lnTo>
                        <a:pt x="84" y="20"/>
                      </a:lnTo>
                      <a:lnTo>
                        <a:pt x="87" y="24"/>
                      </a:lnTo>
                      <a:lnTo>
                        <a:pt x="95" y="20"/>
                      </a:lnTo>
                      <a:lnTo>
                        <a:pt x="104" y="24"/>
                      </a:lnTo>
                      <a:lnTo>
                        <a:pt x="109" y="18"/>
                      </a:lnTo>
                      <a:lnTo>
                        <a:pt x="115" y="26"/>
                      </a:lnTo>
                      <a:lnTo>
                        <a:pt x="126" y="24"/>
                      </a:lnTo>
                      <a:lnTo>
                        <a:pt x="129" y="26"/>
                      </a:lnTo>
                      <a:lnTo>
                        <a:pt x="131" y="24"/>
                      </a:lnTo>
                      <a:lnTo>
                        <a:pt x="133" y="13"/>
                      </a:lnTo>
                      <a:lnTo>
                        <a:pt x="138" y="7"/>
                      </a:lnTo>
                      <a:lnTo>
                        <a:pt x="149" y="6"/>
                      </a:lnTo>
                      <a:lnTo>
                        <a:pt x="153" y="7"/>
                      </a:lnTo>
                      <a:lnTo>
                        <a:pt x="160" y="2"/>
                      </a:lnTo>
                      <a:lnTo>
                        <a:pt x="180" y="0"/>
                      </a:lnTo>
                      <a:lnTo>
                        <a:pt x="189" y="13"/>
                      </a:lnTo>
                      <a:lnTo>
                        <a:pt x="189" y="15"/>
                      </a:lnTo>
                      <a:lnTo>
                        <a:pt x="186" y="16"/>
                      </a:lnTo>
                      <a:lnTo>
                        <a:pt x="188" y="26"/>
                      </a:lnTo>
                      <a:lnTo>
                        <a:pt x="195" y="27"/>
                      </a:lnTo>
                      <a:lnTo>
                        <a:pt x="200" y="27"/>
                      </a:lnTo>
                      <a:lnTo>
                        <a:pt x="204" y="33"/>
                      </a:lnTo>
                      <a:lnTo>
                        <a:pt x="204" y="42"/>
                      </a:lnTo>
                      <a:lnTo>
                        <a:pt x="208" y="48"/>
                      </a:lnTo>
                      <a:lnTo>
                        <a:pt x="217" y="48"/>
                      </a:lnTo>
                      <a:lnTo>
                        <a:pt x="219" y="49"/>
                      </a:lnTo>
                      <a:lnTo>
                        <a:pt x="222" y="49"/>
                      </a:lnTo>
                      <a:lnTo>
                        <a:pt x="233" y="46"/>
                      </a:lnTo>
                      <a:lnTo>
                        <a:pt x="244" y="58"/>
                      </a:lnTo>
                      <a:lnTo>
                        <a:pt x="250" y="57"/>
                      </a:lnTo>
                      <a:lnTo>
                        <a:pt x="257" y="60"/>
                      </a:lnTo>
                      <a:lnTo>
                        <a:pt x="261" y="60"/>
                      </a:lnTo>
                      <a:lnTo>
                        <a:pt x="277" y="68"/>
                      </a:lnTo>
                      <a:lnTo>
                        <a:pt x="275" y="68"/>
                      </a:lnTo>
                      <a:lnTo>
                        <a:pt x="277" y="75"/>
                      </a:lnTo>
                      <a:lnTo>
                        <a:pt x="275" y="79"/>
                      </a:lnTo>
                      <a:lnTo>
                        <a:pt x="270" y="80"/>
                      </a:lnTo>
                      <a:lnTo>
                        <a:pt x="275" y="84"/>
                      </a:lnTo>
                      <a:lnTo>
                        <a:pt x="270" y="88"/>
                      </a:lnTo>
                      <a:lnTo>
                        <a:pt x="271" y="95"/>
                      </a:lnTo>
                      <a:lnTo>
                        <a:pt x="273" y="97"/>
                      </a:lnTo>
                      <a:lnTo>
                        <a:pt x="270" y="108"/>
                      </a:lnTo>
                      <a:lnTo>
                        <a:pt x="262" y="108"/>
                      </a:lnTo>
                      <a:lnTo>
                        <a:pt x="257" y="106"/>
                      </a:lnTo>
                      <a:lnTo>
                        <a:pt x="253" y="111"/>
                      </a:lnTo>
                      <a:lnTo>
                        <a:pt x="250" y="113"/>
                      </a:lnTo>
                      <a:lnTo>
                        <a:pt x="248" y="117"/>
                      </a:lnTo>
                      <a:lnTo>
                        <a:pt x="248" y="124"/>
                      </a:lnTo>
                      <a:lnTo>
                        <a:pt x="209" y="135"/>
                      </a:lnTo>
                      <a:lnTo>
                        <a:pt x="202" y="142"/>
                      </a:lnTo>
                      <a:lnTo>
                        <a:pt x="199" y="139"/>
                      </a:lnTo>
                      <a:lnTo>
                        <a:pt x="195" y="146"/>
                      </a:lnTo>
                      <a:lnTo>
                        <a:pt x="195" y="150"/>
                      </a:lnTo>
                      <a:lnTo>
                        <a:pt x="191" y="146"/>
                      </a:lnTo>
                      <a:lnTo>
                        <a:pt x="189" y="150"/>
                      </a:lnTo>
                      <a:lnTo>
                        <a:pt x="184" y="142"/>
                      </a:lnTo>
                      <a:lnTo>
                        <a:pt x="182" y="146"/>
                      </a:lnTo>
                      <a:lnTo>
                        <a:pt x="178" y="144"/>
                      </a:lnTo>
                      <a:lnTo>
                        <a:pt x="184" y="151"/>
                      </a:lnTo>
                      <a:lnTo>
                        <a:pt x="191" y="150"/>
                      </a:lnTo>
                      <a:lnTo>
                        <a:pt x="189" y="155"/>
                      </a:lnTo>
                      <a:lnTo>
                        <a:pt x="195" y="157"/>
                      </a:lnTo>
                      <a:lnTo>
                        <a:pt x="199" y="164"/>
                      </a:lnTo>
                      <a:lnTo>
                        <a:pt x="222" y="161"/>
                      </a:lnTo>
                      <a:lnTo>
                        <a:pt x="219" y="170"/>
                      </a:lnTo>
                      <a:lnTo>
                        <a:pt x="204" y="168"/>
                      </a:lnTo>
                      <a:lnTo>
                        <a:pt x="180" y="184"/>
                      </a:lnTo>
                      <a:lnTo>
                        <a:pt x="173" y="181"/>
                      </a:lnTo>
                      <a:lnTo>
                        <a:pt x="173" y="168"/>
                      </a:lnTo>
                      <a:lnTo>
                        <a:pt x="160" y="162"/>
                      </a:lnTo>
                      <a:lnTo>
                        <a:pt x="178" y="150"/>
                      </a:lnTo>
                      <a:lnTo>
                        <a:pt x="177" y="148"/>
                      </a:lnTo>
                      <a:lnTo>
                        <a:pt x="149" y="144"/>
                      </a:lnTo>
                      <a:lnTo>
                        <a:pt x="151" y="141"/>
                      </a:lnTo>
                      <a:lnTo>
                        <a:pt x="146" y="139"/>
                      </a:lnTo>
                      <a:lnTo>
                        <a:pt x="155" y="139"/>
                      </a:lnTo>
                      <a:lnTo>
                        <a:pt x="149" y="133"/>
                      </a:lnTo>
                      <a:lnTo>
                        <a:pt x="131" y="139"/>
                      </a:lnTo>
                      <a:lnTo>
                        <a:pt x="129" y="146"/>
                      </a:lnTo>
                      <a:lnTo>
                        <a:pt x="122" y="141"/>
                      </a:lnTo>
                      <a:lnTo>
                        <a:pt x="126" y="150"/>
                      </a:lnTo>
                      <a:lnTo>
                        <a:pt x="116" y="157"/>
                      </a:lnTo>
                      <a:lnTo>
                        <a:pt x="115" y="153"/>
                      </a:lnTo>
                      <a:lnTo>
                        <a:pt x="115" y="161"/>
                      </a:lnTo>
                      <a:lnTo>
                        <a:pt x="98" y="164"/>
                      </a:lnTo>
                      <a:lnTo>
                        <a:pt x="93" y="161"/>
                      </a:lnTo>
                      <a:lnTo>
                        <a:pt x="98" y="159"/>
                      </a:lnTo>
                      <a:lnTo>
                        <a:pt x="100" y="153"/>
                      </a:lnTo>
                      <a:lnTo>
                        <a:pt x="106" y="148"/>
                      </a:lnTo>
                      <a:lnTo>
                        <a:pt x="109" y="139"/>
                      </a:lnTo>
                      <a:lnTo>
                        <a:pt x="122" y="139"/>
                      </a:lnTo>
                      <a:lnTo>
                        <a:pt x="122" y="130"/>
                      </a:lnTo>
                      <a:lnTo>
                        <a:pt x="116" y="126"/>
                      </a:lnTo>
                      <a:lnTo>
                        <a:pt x="115" y="119"/>
                      </a:lnTo>
                      <a:lnTo>
                        <a:pt x="109" y="113"/>
                      </a:lnTo>
                      <a:lnTo>
                        <a:pt x="109" y="104"/>
                      </a:lnTo>
                      <a:lnTo>
                        <a:pt x="102" y="99"/>
                      </a:lnTo>
                      <a:lnTo>
                        <a:pt x="95" y="100"/>
                      </a:lnTo>
                      <a:lnTo>
                        <a:pt x="84" y="93"/>
                      </a:lnTo>
                      <a:lnTo>
                        <a:pt x="75" y="93"/>
                      </a:lnTo>
                      <a:lnTo>
                        <a:pt x="71" y="99"/>
                      </a:lnTo>
                      <a:lnTo>
                        <a:pt x="71" y="99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65" name=""/>
                <p:cNvSpPr/>
                <p:nvPr/>
              </p:nvSpPr>
              <p:spPr>
                <a:xfrm>
                  <a:off x="5208480" y="3565440"/>
                  <a:ext cx="77760" cy="79200"/>
                </a:xfrm>
                <a:custGeom>
                  <a:avLst/>
                  <a:gdLst/>
                  <a:ahLst/>
                  <a:rect l="l" t="t" r="r" b="b"/>
                  <a:pathLst>
                    <a:path w="49" h="50">
                      <a:moveTo>
                        <a:pt x="0" y="8"/>
                      </a:moveTo>
                      <a:lnTo>
                        <a:pt x="20" y="2"/>
                      </a:lnTo>
                      <a:lnTo>
                        <a:pt x="24" y="0"/>
                      </a:lnTo>
                      <a:lnTo>
                        <a:pt x="27" y="6"/>
                      </a:lnTo>
                      <a:lnTo>
                        <a:pt x="31" y="8"/>
                      </a:lnTo>
                      <a:lnTo>
                        <a:pt x="31" y="15"/>
                      </a:lnTo>
                      <a:lnTo>
                        <a:pt x="38" y="20"/>
                      </a:lnTo>
                      <a:lnTo>
                        <a:pt x="35" y="28"/>
                      </a:lnTo>
                      <a:lnTo>
                        <a:pt x="42" y="35"/>
                      </a:lnTo>
                      <a:lnTo>
                        <a:pt x="46" y="35"/>
                      </a:lnTo>
                      <a:lnTo>
                        <a:pt x="46" y="42"/>
                      </a:lnTo>
                      <a:lnTo>
                        <a:pt x="44" y="42"/>
                      </a:lnTo>
                      <a:lnTo>
                        <a:pt x="49" y="50"/>
                      </a:lnTo>
                      <a:lnTo>
                        <a:pt x="38" y="50"/>
                      </a:lnTo>
                      <a:lnTo>
                        <a:pt x="35" y="37"/>
                      </a:lnTo>
                      <a:lnTo>
                        <a:pt x="29" y="37"/>
                      </a:lnTo>
                      <a:lnTo>
                        <a:pt x="24" y="31"/>
                      </a:lnTo>
                      <a:lnTo>
                        <a:pt x="18" y="35"/>
                      </a:lnTo>
                      <a:lnTo>
                        <a:pt x="17" y="31"/>
                      </a:lnTo>
                      <a:lnTo>
                        <a:pt x="6" y="24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0" bIns="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66" name=""/>
                <p:cNvSpPr/>
                <p:nvPr/>
              </p:nvSpPr>
              <p:spPr>
                <a:xfrm>
                  <a:off x="5208480" y="3565440"/>
                  <a:ext cx="77760" cy="79200"/>
                </a:xfrm>
                <a:custGeom>
                  <a:avLst/>
                  <a:gdLst/>
                  <a:ahLst/>
                  <a:rect l="l" t="t" r="r" b="b"/>
                  <a:pathLst>
                    <a:path w="49" h="50">
                      <a:moveTo>
                        <a:pt x="0" y="8"/>
                      </a:moveTo>
                      <a:lnTo>
                        <a:pt x="20" y="2"/>
                      </a:lnTo>
                      <a:lnTo>
                        <a:pt x="24" y="0"/>
                      </a:lnTo>
                      <a:lnTo>
                        <a:pt x="27" y="6"/>
                      </a:lnTo>
                      <a:lnTo>
                        <a:pt x="31" y="8"/>
                      </a:lnTo>
                      <a:lnTo>
                        <a:pt x="31" y="15"/>
                      </a:lnTo>
                      <a:lnTo>
                        <a:pt x="38" y="20"/>
                      </a:lnTo>
                      <a:lnTo>
                        <a:pt x="35" y="28"/>
                      </a:lnTo>
                      <a:lnTo>
                        <a:pt x="42" y="35"/>
                      </a:lnTo>
                      <a:lnTo>
                        <a:pt x="46" y="35"/>
                      </a:lnTo>
                      <a:lnTo>
                        <a:pt x="46" y="42"/>
                      </a:lnTo>
                      <a:lnTo>
                        <a:pt x="44" y="42"/>
                      </a:lnTo>
                      <a:lnTo>
                        <a:pt x="49" y="50"/>
                      </a:lnTo>
                      <a:lnTo>
                        <a:pt x="38" y="50"/>
                      </a:lnTo>
                      <a:lnTo>
                        <a:pt x="35" y="37"/>
                      </a:lnTo>
                      <a:lnTo>
                        <a:pt x="29" y="37"/>
                      </a:lnTo>
                      <a:lnTo>
                        <a:pt x="24" y="31"/>
                      </a:lnTo>
                      <a:lnTo>
                        <a:pt x="18" y="35"/>
                      </a:lnTo>
                      <a:lnTo>
                        <a:pt x="17" y="31"/>
                      </a:lnTo>
                      <a:lnTo>
                        <a:pt x="6" y="24"/>
                      </a:lnTo>
                      <a:lnTo>
                        <a:pt x="0" y="8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2400" bIns="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67" name=""/>
                <p:cNvSpPr/>
                <p:nvPr/>
              </p:nvSpPr>
              <p:spPr>
                <a:xfrm>
                  <a:off x="5236920" y="3614760"/>
                  <a:ext cx="32040" cy="29880"/>
                </a:xfrm>
                <a:custGeom>
                  <a:avLst/>
                  <a:gdLst/>
                  <a:ahLst/>
                  <a:rect l="l" t="t" r="r" b="b"/>
                  <a:pathLst>
                    <a:path w="20" h="19">
                      <a:moveTo>
                        <a:pt x="0" y="4"/>
                      </a:moveTo>
                      <a:lnTo>
                        <a:pt x="6" y="0"/>
                      </a:lnTo>
                      <a:lnTo>
                        <a:pt x="11" y="6"/>
                      </a:lnTo>
                      <a:lnTo>
                        <a:pt x="17" y="6"/>
                      </a:lnTo>
                      <a:lnTo>
                        <a:pt x="20" y="19"/>
                      </a:lnTo>
                      <a:lnTo>
                        <a:pt x="11" y="19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88c97e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920" bIns="-16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68" name=""/>
                <p:cNvSpPr/>
                <p:nvPr/>
              </p:nvSpPr>
              <p:spPr>
                <a:xfrm>
                  <a:off x="5236920" y="3614760"/>
                  <a:ext cx="32040" cy="29880"/>
                </a:xfrm>
                <a:custGeom>
                  <a:avLst/>
                  <a:gdLst/>
                  <a:ahLst/>
                  <a:rect l="l" t="t" r="r" b="b"/>
                  <a:pathLst>
                    <a:path w="20" h="19">
                      <a:moveTo>
                        <a:pt x="0" y="4"/>
                      </a:moveTo>
                      <a:lnTo>
                        <a:pt x="6" y="0"/>
                      </a:lnTo>
                      <a:lnTo>
                        <a:pt x="11" y="6"/>
                      </a:lnTo>
                      <a:lnTo>
                        <a:pt x="17" y="6"/>
                      </a:lnTo>
                      <a:lnTo>
                        <a:pt x="20" y="19"/>
                      </a:lnTo>
                      <a:lnTo>
                        <a:pt x="11" y="19"/>
                      </a:lnTo>
                      <a:lnTo>
                        <a:pt x="0" y="4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920" bIns="-16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69" name=""/>
                <p:cNvSpPr/>
                <p:nvPr/>
              </p:nvSpPr>
              <p:spPr>
                <a:xfrm>
                  <a:off x="5246640" y="3546360"/>
                  <a:ext cx="127080" cy="109440"/>
                </a:xfrm>
                <a:custGeom>
                  <a:avLst/>
                  <a:gdLst/>
                  <a:ahLst/>
                  <a:rect l="l" t="t" r="r" b="b"/>
                  <a:pathLst>
                    <a:path w="80" h="69">
                      <a:moveTo>
                        <a:pt x="25" y="62"/>
                      </a:moveTo>
                      <a:lnTo>
                        <a:pt x="20" y="54"/>
                      </a:lnTo>
                      <a:lnTo>
                        <a:pt x="22" y="54"/>
                      </a:lnTo>
                      <a:lnTo>
                        <a:pt x="22" y="47"/>
                      </a:lnTo>
                      <a:lnTo>
                        <a:pt x="18" y="47"/>
                      </a:lnTo>
                      <a:lnTo>
                        <a:pt x="11" y="40"/>
                      </a:lnTo>
                      <a:lnTo>
                        <a:pt x="14" y="32"/>
                      </a:lnTo>
                      <a:lnTo>
                        <a:pt x="7" y="27"/>
                      </a:lnTo>
                      <a:lnTo>
                        <a:pt x="7" y="20"/>
                      </a:lnTo>
                      <a:lnTo>
                        <a:pt x="3" y="18"/>
                      </a:lnTo>
                      <a:lnTo>
                        <a:pt x="0" y="12"/>
                      </a:lnTo>
                      <a:lnTo>
                        <a:pt x="5" y="9"/>
                      </a:lnTo>
                      <a:lnTo>
                        <a:pt x="24" y="16"/>
                      </a:lnTo>
                      <a:lnTo>
                        <a:pt x="24" y="12"/>
                      </a:lnTo>
                      <a:lnTo>
                        <a:pt x="18" y="5"/>
                      </a:lnTo>
                      <a:lnTo>
                        <a:pt x="22" y="0"/>
                      </a:lnTo>
                      <a:lnTo>
                        <a:pt x="33" y="7"/>
                      </a:lnTo>
                      <a:lnTo>
                        <a:pt x="34" y="12"/>
                      </a:lnTo>
                      <a:lnTo>
                        <a:pt x="44" y="14"/>
                      </a:lnTo>
                      <a:lnTo>
                        <a:pt x="51" y="3"/>
                      </a:lnTo>
                      <a:lnTo>
                        <a:pt x="58" y="10"/>
                      </a:lnTo>
                      <a:lnTo>
                        <a:pt x="69" y="27"/>
                      </a:lnTo>
                      <a:lnTo>
                        <a:pt x="78" y="29"/>
                      </a:lnTo>
                      <a:lnTo>
                        <a:pt x="80" y="32"/>
                      </a:lnTo>
                      <a:lnTo>
                        <a:pt x="73" y="32"/>
                      </a:lnTo>
                      <a:lnTo>
                        <a:pt x="69" y="36"/>
                      </a:lnTo>
                      <a:lnTo>
                        <a:pt x="64" y="58"/>
                      </a:lnTo>
                      <a:lnTo>
                        <a:pt x="58" y="56"/>
                      </a:lnTo>
                      <a:lnTo>
                        <a:pt x="58" y="69"/>
                      </a:lnTo>
                      <a:lnTo>
                        <a:pt x="45" y="63"/>
                      </a:lnTo>
                      <a:lnTo>
                        <a:pt x="49" y="58"/>
                      </a:lnTo>
                      <a:lnTo>
                        <a:pt x="47" y="49"/>
                      </a:lnTo>
                      <a:lnTo>
                        <a:pt x="42" y="47"/>
                      </a:lnTo>
                      <a:lnTo>
                        <a:pt x="31" y="51"/>
                      </a:lnTo>
                      <a:lnTo>
                        <a:pt x="25" y="62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70" name=""/>
                <p:cNvSpPr/>
                <p:nvPr/>
              </p:nvSpPr>
              <p:spPr>
                <a:xfrm>
                  <a:off x="5246640" y="3546360"/>
                  <a:ext cx="127080" cy="109440"/>
                </a:xfrm>
                <a:custGeom>
                  <a:avLst/>
                  <a:gdLst/>
                  <a:ahLst/>
                  <a:rect l="l" t="t" r="r" b="b"/>
                  <a:pathLst>
                    <a:path w="80" h="69">
                      <a:moveTo>
                        <a:pt x="25" y="62"/>
                      </a:moveTo>
                      <a:lnTo>
                        <a:pt x="20" y="54"/>
                      </a:lnTo>
                      <a:lnTo>
                        <a:pt x="22" y="54"/>
                      </a:lnTo>
                      <a:lnTo>
                        <a:pt x="22" y="47"/>
                      </a:lnTo>
                      <a:lnTo>
                        <a:pt x="18" y="47"/>
                      </a:lnTo>
                      <a:lnTo>
                        <a:pt x="11" y="40"/>
                      </a:lnTo>
                      <a:lnTo>
                        <a:pt x="14" y="32"/>
                      </a:lnTo>
                      <a:lnTo>
                        <a:pt x="7" y="27"/>
                      </a:lnTo>
                      <a:lnTo>
                        <a:pt x="7" y="20"/>
                      </a:lnTo>
                      <a:lnTo>
                        <a:pt x="3" y="18"/>
                      </a:lnTo>
                      <a:lnTo>
                        <a:pt x="0" y="12"/>
                      </a:lnTo>
                      <a:lnTo>
                        <a:pt x="5" y="9"/>
                      </a:lnTo>
                      <a:lnTo>
                        <a:pt x="24" y="16"/>
                      </a:lnTo>
                      <a:lnTo>
                        <a:pt x="24" y="12"/>
                      </a:lnTo>
                      <a:lnTo>
                        <a:pt x="18" y="5"/>
                      </a:lnTo>
                      <a:lnTo>
                        <a:pt x="22" y="0"/>
                      </a:lnTo>
                      <a:lnTo>
                        <a:pt x="33" y="7"/>
                      </a:lnTo>
                      <a:lnTo>
                        <a:pt x="34" y="12"/>
                      </a:lnTo>
                      <a:lnTo>
                        <a:pt x="44" y="14"/>
                      </a:lnTo>
                      <a:lnTo>
                        <a:pt x="51" y="3"/>
                      </a:lnTo>
                      <a:lnTo>
                        <a:pt x="58" y="10"/>
                      </a:lnTo>
                      <a:lnTo>
                        <a:pt x="69" y="27"/>
                      </a:lnTo>
                      <a:lnTo>
                        <a:pt x="78" y="29"/>
                      </a:lnTo>
                      <a:lnTo>
                        <a:pt x="80" y="32"/>
                      </a:lnTo>
                      <a:lnTo>
                        <a:pt x="73" y="32"/>
                      </a:lnTo>
                      <a:lnTo>
                        <a:pt x="69" y="36"/>
                      </a:lnTo>
                      <a:lnTo>
                        <a:pt x="64" y="58"/>
                      </a:lnTo>
                      <a:lnTo>
                        <a:pt x="58" y="56"/>
                      </a:lnTo>
                      <a:lnTo>
                        <a:pt x="58" y="69"/>
                      </a:lnTo>
                      <a:lnTo>
                        <a:pt x="45" y="63"/>
                      </a:lnTo>
                      <a:lnTo>
                        <a:pt x="49" y="58"/>
                      </a:lnTo>
                      <a:lnTo>
                        <a:pt x="47" y="49"/>
                      </a:lnTo>
                      <a:lnTo>
                        <a:pt x="42" y="47"/>
                      </a:lnTo>
                      <a:lnTo>
                        <a:pt x="31" y="51"/>
                      </a:lnTo>
                      <a:lnTo>
                        <a:pt x="25" y="62"/>
                      </a:lnTo>
                      <a:lnTo>
                        <a:pt x="25" y="6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71" name=""/>
                <p:cNvSpPr/>
                <p:nvPr/>
              </p:nvSpPr>
              <p:spPr>
                <a:xfrm>
                  <a:off x="5119560" y="3494160"/>
                  <a:ext cx="165240" cy="83880"/>
                </a:xfrm>
                <a:custGeom>
                  <a:avLst/>
                  <a:gdLst/>
                  <a:ahLst/>
                  <a:rect l="l" t="t" r="r" b="b"/>
                  <a:pathLst>
                    <a:path w="104" h="53">
                      <a:moveTo>
                        <a:pt x="56" y="53"/>
                      </a:moveTo>
                      <a:lnTo>
                        <a:pt x="45" y="42"/>
                      </a:lnTo>
                      <a:lnTo>
                        <a:pt x="38" y="43"/>
                      </a:lnTo>
                      <a:lnTo>
                        <a:pt x="25" y="40"/>
                      </a:lnTo>
                      <a:lnTo>
                        <a:pt x="29" y="38"/>
                      </a:lnTo>
                      <a:lnTo>
                        <a:pt x="29" y="33"/>
                      </a:lnTo>
                      <a:lnTo>
                        <a:pt x="23" y="16"/>
                      </a:lnTo>
                      <a:lnTo>
                        <a:pt x="7" y="7"/>
                      </a:lnTo>
                      <a:lnTo>
                        <a:pt x="0" y="2"/>
                      </a:lnTo>
                      <a:lnTo>
                        <a:pt x="12" y="0"/>
                      </a:lnTo>
                      <a:lnTo>
                        <a:pt x="31" y="5"/>
                      </a:lnTo>
                      <a:lnTo>
                        <a:pt x="49" y="7"/>
                      </a:lnTo>
                      <a:lnTo>
                        <a:pt x="63" y="20"/>
                      </a:lnTo>
                      <a:lnTo>
                        <a:pt x="74" y="14"/>
                      </a:lnTo>
                      <a:lnTo>
                        <a:pt x="83" y="16"/>
                      </a:lnTo>
                      <a:lnTo>
                        <a:pt x="91" y="20"/>
                      </a:lnTo>
                      <a:lnTo>
                        <a:pt x="91" y="27"/>
                      </a:lnTo>
                      <a:lnTo>
                        <a:pt x="102" y="33"/>
                      </a:lnTo>
                      <a:lnTo>
                        <a:pt x="98" y="38"/>
                      </a:lnTo>
                      <a:lnTo>
                        <a:pt x="104" y="45"/>
                      </a:lnTo>
                      <a:lnTo>
                        <a:pt x="104" y="49"/>
                      </a:lnTo>
                      <a:lnTo>
                        <a:pt x="85" y="42"/>
                      </a:lnTo>
                      <a:lnTo>
                        <a:pt x="80" y="45"/>
                      </a:lnTo>
                      <a:lnTo>
                        <a:pt x="76" y="47"/>
                      </a:lnTo>
                      <a:lnTo>
                        <a:pt x="56" y="53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7080" bIns="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72" name=""/>
                <p:cNvSpPr/>
                <p:nvPr/>
              </p:nvSpPr>
              <p:spPr>
                <a:xfrm>
                  <a:off x="5119560" y="3494160"/>
                  <a:ext cx="165240" cy="83880"/>
                </a:xfrm>
                <a:custGeom>
                  <a:avLst/>
                  <a:gdLst/>
                  <a:ahLst/>
                  <a:rect l="l" t="t" r="r" b="b"/>
                  <a:pathLst>
                    <a:path w="104" h="53">
                      <a:moveTo>
                        <a:pt x="56" y="53"/>
                      </a:moveTo>
                      <a:lnTo>
                        <a:pt x="45" y="42"/>
                      </a:lnTo>
                      <a:lnTo>
                        <a:pt x="38" y="43"/>
                      </a:lnTo>
                      <a:lnTo>
                        <a:pt x="25" y="40"/>
                      </a:lnTo>
                      <a:lnTo>
                        <a:pt x="29" y="38"/>
                      </a:lnTo>
                      <a:lnTo>
                        <a:pt x="29" y="33"/>
                      </a:lnTo>
                      <a:lnTo>
                        <a:pt x="23" y="16"/>
                      </a:lnTo>
                      <a:lnTo>
                        <a:pt x="7" y="7"/>
                      </a:lnTo>
                      <a:lnTo>
                        <a:pt x="0" y="2"/>
                      </a:lnTo>
                      <a:lnTo>
                        <a:pt x="12" y="0"/>
                      </a:lnTo>
                      <a:lnTo>
                        <a:pt x="31" y="5"/>
                      </a:lnTo>
                      <a:lnTo>
                        <a:pt x="49" y="7"/>
                      </a:lnTo>
                      <a:lnTo>
                        <a:pt x="63" y="20"/>
                      </a:lnTo>
                      <a:lnTo>
                        <a:pt x="74" y="14"/>
                      </a:lnTo>
                      <a:lnTo>
                        <a:pt x="83" y="16"/>
                      </a:lnTo>
                      <a:lnTo>
                        <a:pt x="91" y="20"/>
                      </a:lnTo>
                      <a:lnTo>
                        <a:pt x="91" y="27"/>
                      </a:lnTo>
                      <a:lnTo>
                        <a:pt x="102" y="33"/>
                      </a:lnTo>
                      <a:lnTo>
                        <a:pt x="98" y="38"/>
                      </a:lnTo>
                      <a:lnTo>
                        <a:pt x="104" y="45"/>
                      </a:lnTo>
                      <a:lnTo>
                        <a:pt x="104" y="49"/>
                      </a:lnTo>
                      <a:lnTo>
                        <a:pt x="85" y="42"/>
                      </a:lnTo>
                      <a:lnTo>
                        <a:pt x="80" y="45"/>
                      </a:lnTo>
                      <a:lnTo>
                        <a:pt x="76" y="47"/>
                      </a:lnTo>
                      <a:lnTo>
                        <a:pt x="56" y="53"/>
                      </a:lnTo>
                      <a:lnTo>
                        <a:pt x="56" y="53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7080" bIns="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73" name=""/>
                <p:cNvSpPr/>
                <p:nvPr/>
              </p:nvSpPr>
              <p:spPr>
                <a:xfrm>
                  <a:off x="5425920" y="3516120"/>
                  <a:ext cx="347760" cy="241560"/>
                </a:xfrm>
                <a:custGeom>
                  <a:avLst/>
                  <a:gdLst/>
                  <a:ahLst/>
                  <a:rect l="l" t="t" r="r" b="b"/>
                  <a:pathLst>
                    <a:path w="219" h="152">
                      <a:moveTo>
                        <a:pt x="215" y="110"/>
                      </a:moveTo>
                      <a:lnTo>
                        <a:pt x="215" y="102"/>
                      </a:lnTo>
                      <a:lnTo>
                        <a:pt x="219" y="97"/>
                      </a:lnTo>
                      <a:lnTo>
                        <a:pt x="206" y="91"/>
                      </a:lnTo>
                      <a:lnTo>
                        <a:pt x="200" y="91"/>
                      </a:lnTo>
                      <a:lnTo>
                        <a:pt x="188" y="81"/>
                      </a:lnTo>
                      <a:lnTo>
                        <a:pt x="179" y="77"/>
                      </a:lnTo>
                      <a:lnTo>
                        <a:pt x="171" y="70"/>
                      </a:lnTo>
                      <a:lnTo>
                        <a:pt x="157" y="60"/>
                      </a:lnTo>
                      <a:lnTo>
                        <a:pt x="146" y="35"/>
                      </a:lnTo>
                      <a:lnTo>
                        <a:pt x="140" y="31"/>
                      </a:lnTo>
                      <a:lnTo>
                        <a:pt x="137" y="35"/>
                      </a:lnTo>
                      <a:lnTo>
                        <a:pt x="118" y="31"/>
                      </a:lnTo>
                      <a:lnTo>
                        <a:pt x="117" y="22"/>
                      </a:lnTo>
                      <a:lnTo>
                        <a:pt x="120" y="20"/>
                      </a:lnTo>
                      <a:lnTo>
                        <a:pt x="117" y="19"/>
                      </a:lnTo>
                      <a:lnTo>
                        <a:pt x="115" y="11"/>
                      </a:lnTo>
                      <a:lnTo>
                        <a:pt x="106" y="11"/>
                      </a:lnTo>
                      <a:lnTo>
                        <a:pt x="95" y="0"/>
                      </a:lnTo>
                      <a:lnTo>
                        <a:pt x="93" y="4"/>
                      </a:lnTo>
                      <a:lnTo>
                        <a:pt x="89" y="6"/>
                      </a:lnTo>
                      <a:lnTo>
                        <a:pt x="93" y="11"/>
                      </a:lnTo>
                      <a:lnTo>
                        <a:pt x="86" y="8"/>
                      </a:lnTo>
                      <a:lnTo>
                        <a:pt x="84" y="13"/>
                      </a:lnTo>
                      <a:lnTo>
                        <a:pt x="75" y="15"/>
                      </a:lnTo>
                      <a:lnTo>
                        <a:pt x="71" y="19"/>
                      </a:lnTo>
                      <a:lnTo>
                        <a:pt x="73" y="31"/>
                      </a:lnTo>
                      <a:lnTo>
                        <a:pt x="69" y="33"/>
                      </a:lnTo>
                      <a:lnTo>
                        <a:pt x="55" y="31"/>
                      </a:lnTo>
                      <a:lnTo>
                        <a:pt x="45" y="31"/>
                      </a:lnTo>
                      <a:lnTo>
                        <a:pt x="35" y="15"/>
                      </a:lnTo>
                      <a:lnTo>
                        <a:pt x="27" y="9"/>
                      </a:lnTo>
                      <a:lnTo>
                        <a:pt x="9" y="15"/>
                      </a:lnTo>
                      <a:lnTo>
                        <a:pt x="0" y="20"/>
                      </a:lnTo>
                      <a:lnTo>
                        <a:pt x="4" y="35"/>
                      </a:lnTo>
                      <a:lnTo>
                        <a:pt x="4" y="24"/>
                      </a:lnTo>
                      <a:lnTo>
                        <a:pt x="14" y="19"/>
                      </a:lnTo>
                      <a:lnTo>
                        <a:pt x="18" y="19"/>
                      </a:lnTo>
                      <a:lnTo>
                        <a:pt x="24" y="28"/>
                      </a:lnTo>
                      <a:lnTo>
                        <a:pt x="35" y="37"/>
                      </a:lnTo>
                      <a:lnTo>
                        <a:pt x="27" y="42"/>
                      </a:lnTo>
                      <a:lnTo>
                        <a:pt x="29" y="44"/>
                      </a:lnTo>
                      <a:lnTo>
                        <a:pt x="27" y="46"/>
                      </a:lnTo>
                      <a:lnTo>
                        <a:pt x="9" y="44"/>
                      </a:lnTo>
                      <a:lnTo>
                        <a:pt x="5" y="37"/>
                      </a:lnTo>
                      <a:lnTo>
                        <a:pt x="4" y="51"/>
                      </a:lnTo>
                      <a:lnTo>
                        <a:pt x="5" y="60"/>
                      </a:lnTo>
                      <a:lnTo>
                        <a:pt x="14" y="57"/>
                      </a:lnTo>
                      <a:lnTo>
                        <a:pt x="16" y="60"/>
                      </a:lnTo>
                      <a:lnTo>
                        <a:pt x="14" y="62"/>
                      </a:lnTo>
                      <a:lnTo>
                        <a:pt x="22" y="68"/>
                      </a:lnTo>
                      <a:lnTo>
                        <a:pt x="14" y="71"/>
                      </a:lnTo>
                      <a:lnTo>
                        <a:pt x="24" y="79"/>
                      </a:lnTo>
                      <a:lnTo>
                        <a:pt x="20" y="88"/>
                      </a:lnTo>
                      <a:lnTo>
                        <a:pt x="22" y="108"/>
                      </a:lnTo>
                      <a:lnTo>
                        <a:pt x="31" y="106"/>
                      </a:lnTo>
                      <a:lnTo>
                        <a:pt x="44" y="97"/>
                      </a:lnTo>
                      <a:lnTo>
                        <a:pt x="71" y="91"/>
                      </a:lnTo>
                      <a:lnTo>
                        <a:pt x="76" y="97"/>
                      </a:lnTo>
                      <a:lnTo>
                        <a:pt x="104" y="106"/>
                      </a:lnTo>
                      <a:lnTo>
                        <a:pt x="107" y="113"/>
                      </a:lnTo>
                      <a:lnTo>
                        <a:pt x="126" y="124"/>
                      </a:lnTo>
                      <a:lnTo>
                        <a:pt x="133" y="124"/>
                      </a:lnTo>
                      <a:lnTo>
                        <a:pt x="135" y="139"/>
                      </a:lnTo>
                      <a:lnTo>
                        <a:pt x="133" y="144"/>
                      </a:lnTo>
                      <a:lnTo>
                        <a:pt x="138" y="146"/>
                      </a:lnTo>
                      <a:lnTo>
                        <a:pt x="157" y="152"/>
                      </a:lnTo>
                      <a:lnTo>
                        <a:pt x="162" y="148"/>
                      </a:lnTo>
                      <a:lnTo>
                        <a:pt x="164" y="143"/>
                      </a:lnTo>
                      <a:lnTo>
                        <a:pt x="162" y="139"/>
                      </a:lnTo>
                      <a:lnTo>
                        <a:pt x="184" y="130"/>
                      </a:lnTo>
                      <a:lnTo>
                        <a:pt x="190" y="113"/>
                      </a:lnTo>
                      <a:lnTo>
                        <a:pt x="197" y="113"/>
                      </a:lnTo>
                      <a:lnTo>
                        <a:pt x="202" y="108"/>
                      </a:lnTo>
                      <a:lnTo>
                        <a:pt x="215" y="11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74" name=""/>
                <p:cNvSpPr/>
                <p:nvPr/>
              </p:nvSpPr>
              <p:spPr>
                <a:xfrm>
                  <a:off x="5425920" y="3516120"/>
                  <a:ext cx="347760" cy="241560"/>
                </a:xfrm>
                <a:custGeom>
                  <a:avLst/>
                  <a:gdLst/>
                  <a:ahLst/>
                  <a:rect l="l" t="t" r="r" b="b"/>
                  <a:pathLst>
                    <a:path w="219" h="152">
                      <a:moveTo>
                        <a:pt x="215" y="110"/>
                      </a:moveTo>
                      <a:lnTo>
                        <a:pt x="215" y="102"/>
                      </a:lnTo>
                      <a:lnTo>
                        <a:pt x="219" y="97"/>
                      </a:lnTo>
                      <a:lnTo>
                        <a:pt x="206" y="91"/>
                      </a:lnTo>
                      <a:lnTo>
                        <a:pt x="200" y="91"/>
                      </a:lnTo>
                      <a:lnTo>
                        <a:pt x="188" y="81"/>
                      </a:lnTo>
                      <a:lnTo>
                        <a:pt x="179" y="77"/>
                      </a:lnTo>
                      <a:lnTo>
                        <a:pt x="171" y="70"/>
                      </a:lnTo>
                      <a:lnTo>
                        <a:pt x="157" y="60"/>
                      </a:lnTo>
                      <a:lnTo>
                        <a:pt x="146" y="35"/>
                      </a:lnTo>
                      <a:lnTo>
                        <a:pt x="140" y="31"/>
                      </a:lnTo>
                      <a:lnTo>
                        <a:pt x="137" y="35"/>
                      </a:lnTo>
                      <a:lnTo>
                        <a:pt x="118" y="31"/>
                      </a:lnTo>
                      <a:lnTo>
                        <a:pt x="117" y="22"/>
                      </a:lnTo>
                      <a:lnTo>
                        <a:pt x="120" y="20"/>
                      </a:lnTo>
                      <a:lnTo>
                        <a:pt x="117" y="19"/>
                      </a:lnTo>
                      <a:lnTo>
                        <a:pt x="115" y="11"/>
                      </a:lnTo>
                      <a:lnTo>
                        <a:pt x="106" y="11"/>
                      </a:lnTo>
                      <a:lnTo>
                        <a:pt x="95" y="0"/>
                      </a:lnTo>
                      <a:lnTo>
                        <a:pt x="93" y="4"/>
                      </a:lnTo>
                      <a:lnTo>
                        <a:pt x="89" y="6"/>
                      </a:lnTo>
                      <a:lnTo>
                        <a:pt x="93" y="11"/>
                      </a:lnTo>
                      <a:lnTo>
                        <a:pt x="86" y="8"/>
                      </a:lnTo>
                      <a:lnTo>
                        <a:pt x="84" y="13"/>
                      </a:lnTo>
                      <a:lnTo>
                        <a:pt x="75" y="15"/>
                      </a:lnTo>
                      <a:lnTo>
                        <a:pt x="71" y="19"/>
                      </a:lnTo>
                      <a:lnTo>
                        <a:pt x="73" y="31"/>
                      </a:lnTo>
                      <a:lnTo>
                        <a:pt x="69" y="33"/>
                      </a:lnTo>
                      <a:lnTo>
                        <a:pt x="55" y="31"/>
                      </a:lnTo>
                      <a:lnTo>
                        <a:pt x="45" y="31"/>
                      </a:lnTo>
                      <a:lnTo>
                        <a:pt x="35" y="15"/>
                      </a:lnTo>
                      <a:lnTo>
                        <a:pt x="27" y="9"/>
                      </a:lnTo>
                      <a:lnTo>
                        <a:pt x="9" y="15"/>
                      </a:lnTo>
                      <a:lnTo>
                        <a:pt x="0" y="20"/>
                      </a:lnTo>
                      <a:lnTo>
                        <a:pt x="4" y="35"/>
                      </a:lnTo>
                      <a:lnTo>
                        <a:pt x="4" y="24"/>
                      </a:lnTo>
                      <a:lnTo>
                        <a:pt x="14" y="19"/>
                      </a:lnTo>
                      <a:lnTo>
                        <a:pt x="18" y="19"/>
                      </a:lnTo>
                      <a:lnTo>
                        <a:pt x="24" y="28"/>
                      </a:lnTo>
                      <a:lnTo>
                        <a:pt x="35" y="37"/>
                      </a:lnTo>
                      <a:lnTo>
                        <a:pt x="27" y="42"/>
                      </a:lnTo>
                      <a:lnTo>
                        <a:pt x="29" y="44"/>
                      </a:lnTo>
                      <a:lnTo>
                        <a:pt x="27" y="46"/>
                      </a:lnTo>
                      <a:lnTo>
                        <a:pt x="9" y="44"/>
                      </a:lnTo>
                      <a:lnTo>
                        <a:pt x="5" y="37"/>
                      </a:lnTo>
                      <a:lnTo>
                        <a:pt x="4" y="51"/>
                      </a:lnTo>
                      <a:lnTo>
                        <a:pt x="5" y="60"/>
                      </a:lnTo>
                      <a:lnTo>
                        <a:pt x="14" y="57"/>
                      </a:lnTo>
                      <a:lnTo>
                        <a:pt x="16" y="60"/>
                      </a:lnTo>
                      <a:lnTo>
                        <a:pt x="14" y="62"/>
                      </a:lnTo>
                      <a:lnTo>
                        <a:pt x="22" y="68"/>
                      </a:lnTo>
                      <a:lnTo>
                        <a:pt x="14" y="71"/>
                      </a:lnTo>
                      <a:lnTo>
                        <a:pt x="24" y="79"/>
                      </a:lnTo>
                      <a:lnTo>
                        <a:pt x="20" y="88"/>
                      </a:lnTo>
                      <a:lnTo>
                        <a:pt x="22" y="108"/>
                      </a:lnTo>
                      <a:lnTo>
                        <a:pt x="31" y="106"/>
                      </a:lnTo>
                      <a:lnTo>
                        <a:pt x="44" y="97"/>
                      </a:lnTo>
                      <a:lnTo>
                        <a:pt x="71" y="91"/>
                      </a:lnTo>
                      <a:lnTo>
                        <a:pt x="76" y="97"/>
                      </a:lnTo>
                      <a:lnTo>
                        <a:pt x="104" y="106"/>
                      </a:lnTo>
                      <a:lnTo>
                        <a:pt x="107" y="113"/>
                      </a:lnTo>
                      <a:lnTo>
                        <a:pt x="126" y="124"/>
                      </a:lnTo>
                      <a:lnTo>
                        <a:pt x="133" y="124"/>
                      </a:lnTo>
                      <a:lnTo>
                        <a:pt x="135" y="139"/>
                      </a:lnTo>
                      <a:lnTo>
                        <a:pt x="133" y="144"/>
                      </a:lnTo>
                      <a:lnTo>
                        <a:pt x="138" y="146"/>
                      </a:lnTo>
                      <a:lnTo>
                        <a:pt x="157" y="152"/>
                      </a:lnTo>
                      <a:lnTo>
                        <a:pt x="162" y="148"/>
                      </a:lnTo>
                      <a:lnTo>
                        <a:pt x="164" y="143"/>
                      </a:lnTo>
                      <a:lnTo>
                        <a:pt x="162" y="139"/>
                      </a:lnTo>
                      <a:lnTo>
                        <a:pt x="184" y="130"/>
                      </a:lnTo>
                      <a:lnTo>
                        <a:pt x="190" y="113"/>
                      </a:lnTo>
                      <a:lnTo>
                        <a:pt x="197" y="113"/>
                      </a:lnTo>
                      <a:lnTo>
                        <a:pt x="202" y="108"/>
                      </a:lnTo>
                      <a:lnTo>
                        <a:pt x="215" y="110"/>
                      </a:lnTo>
                      <a:lnTo>
                        <a:pt x="215" y="11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75" name=""/>
                <p:cNvSpPr/>
                <p:nvPr/>
              </p:nvSpPr>
              <p:spPr>
                <a:xfrm>
                  <a:off x="5513400" y="3423960"/>
                  <a:ext cx="415800" cy="271800"/>
                </a:xfrm>
                <a:custGeom>
                  <a:avLst/>
                  <a:gdLst/>
                  <a:ahLst/>
                  <a:rect l="l" t="t" r="r" b="b"/>
                  <a:pathLst>
                    <a:path w="262" h="171">
                      <a:moveTo>
                        <a:pt x="227" y="111"/>
                      </a:moveTo>
                      <a:lnTo>
                        <a:pt x="222" y="111"/>
                      </a:lnTo>
                      <a:lnTo>
                        <a:pt x="220" y="104"/>
                      </a:lnTo>
                      <a:lnTo>
                        <a:pt x="224" y="100"/>
                      </a:lnTo>
                      <a:lnTo>
                        <a:pt x="224" y="95"/>
                      </a:lnTo>
                      <a:lnTo>
                        <a:pt x="220" y="95"/>
                      </a:lnTo>
                      <a:lnTo>
                        <a:pt x="209" y="102"/>
                      </a:lnTo>
                      <a:lnTo>
                        <a:pt x="204" y="102"/>
                      </a:lnTo>
                      <a:lnTo>
                        <a:pt x="202" y="106"/>
                      </a:lnTo>
                      <a:lnTo>
                        <a:pt x="202" y="111"/>
                      </a:lnTo>
                      <a:lnTo>
                        <a:pt x="195" y="115"/>
                      </a:lnTo>
                      <a:lnTo>
                        <a:pt x="191" y="124"/>
                      </a:lnTo>
                      <a:lnTo>
                        <a:pt x="176" y="124"/>
                      </a:lnTo>
                      <a:lnTo>
                        <a:pt x="173" y="129"/>
                      </a:lnTo>
                      <a:lnTo>
                        <a:pt x="178" y="135"/>
                      </a:lnTo>
                      <a:lnTo>
                        <a:pt x="184" y="135"/>
                      </a:lnTo>
                      <a:lnTo>
                        <a:pt x="184" y="142"/>
                      </a:lnTo>
                      <a:lnTo>
                        <a:pt x="189" y="151"/>
                      </a:lnTo>
                      <a:lnTo>
                        <a:pt x="182" y="162"/>
                      </a:lnTo>
                      <a:lnTo>
                        <a:pt x="176" y="171"/>
                      </a:lnTo>
                      <a:lnTo>
                        <a:pt x="160" y="168"/>
                      </a:lnTo>
                      <a:lnTo>
                        <a:pt x="160" y="160"/>
                      </a:lnTo>
                      <a:lnTo>
                        <a:pt x="164" y="155"/>
                      </a:lnTo>
                      <a:lnTo>
                        <a:pt x="151" y="149"/>
                      </a:lnTo>
                      <a:lnTo>
                        <a:pt x="145" y="149"/>
                      </a:lnTo>
                      <a:lnTo>
                        <a:pt x="133" y="139"/>
                      </a:lnTo>
                      <a:lnTo>
                        <a:pt x="124" y="135"/>
                      </a:lnTo>
                      <a:lnTo>
                        <a:pt x="116" y="128"/>
                      </a:lnTo>
                      <a:lnTo>
                        <a:pt x="102" y="118"/>
                      </a:lnTo>
                      <a:lnTo>
                        <a:pt x="91" y="93"/>
                      </a:lnTo>
                      <a:lnTo>
                        <a:pt x="85" y="89"/>
                      </a:lnTo>
                      <a:lnTo>
                        <a:pt x="82" y="93"/>
                      </a:lnTo>
                      <a:lnTo>
                        <a:pt x="63" y="89"/>
                      </a:lnTo>
                      <a:lnTo>
                        <a:pt x="62" y="80"/>
                      </a:lnTo>
                      <a:lnTo>
                        <a:pt x="65" y="78"/>
                      </a:lnTo>
                      <a:lnTo>
                        <a:pt x="62" y="77"/>
                      </a:lnTo>
                      <a:lnTo>
                        <a:pt x="60" y="69"/>
                      </a:lnTo>
                      <a:lnTo>
                        <a:pt x="51" y="69"/>
                      </a:lnTo>
                      <a:lnTo>
                        <a:pt x="40" y="58"/>
                      </a:lnTo>
                      <a:lnTo>
                        <a:pt x="38" y="62"/>
                      </a:lnTo>
                      <a:lnTo>
                        <a:pt x="34" y="64"/>
                      </a:lnTo>
                      <a:lnTo>
                        <a:pt x="38" y="69"/>
                      </a:lnTo>
                      <a:lnTo>
                        <a:pt x="31" y="66"/>
                      </a:lnTo>
                      <a:lnTo>
                        <a:pt x="29" y="71"/>
                      </a:lnTo>
                      <a:lnTo>
                        <a:pt x="20" y="73"/>
                      </a:lnTo>
                      <a:lnTo>
                        <a:pt x="16" y="77"/>
                      </a:lnTo>
                      <a:lnTo>
                        <a:pt x="18" y="89"/>
                      </a:lnTo>
                      <a:lnTo>
                        <a:pt x="14" y="91"/>
                      </a:lnTo>
                      <a:lnTo>
                        <a:pt x="0" y="89"/>
                      </a:lnTo>
                      <a:lnTo>
                        <a:pt x="0" y="13"/>
                      </a:lnTo>
                      <a:lnTo>
                        <a:pt x="40" y="0"/>
                      </a:lnTo>
                      <a:lnTo>
                        <a:pt x="47" y="4"/>
                      </a:lnTo>
                      <a:lnTo>
                        <a:pt x="62" y="15"/>
                      </a:lnTo>
                      <a:lnTo>
                        <a:pt x="93" y="44"/>
                      </a:lnTo>
                      <a:lnTo>
                        <a:pt x="136" y="38"/>
                      </a:lnTo>
                      <a:lnTo>
                        <a:pt x="147" y="47"/>
                      </a:lnTo>
                      <a:lnTo>
                        <a:pt x="153" y="56"/>
                      </a:lnTo>
                      <a:lnTo>
                        <a:pt x="156" y="56"/>
                      </a:lnTo>
                      <a:lnTo>
                        <a:pt x="155" y="77"/>
                      </a:lnTo>
                      <a:lnTo>
                        <a:pt x="164" y="78"/>
                      </a:lnTo>
                      <a:lnTo>
                        <a:pt x="166" y="91"/>
                      </a:lnTo>
                      <a:lnTo>
                        <a:pt x="182" y="89"/>
                      </a:lnTo>
                      <a:lnTo>
                        <a:pt x="195" y="95"/>
                      </a:lnTo>
                      <a:lnTo>
                        <a:pt x="206" y="84"/>
                      </a:lnTo>
                      <a:lnTo>
                        <a:pt x="215" y="78"/>
                      </a:lnTo>
                      <a:lnTo>
                        <a:pt x="220" y="75"/>
                      </a:lnTo>
                      <a:lnTo>
                        <a:pt x="224" y="75"/>
                      </a:lnTo>
                      <a:lnTo>
                        <a:pt x="227" y="69"/>
                      </a:lnTo>
                      <a:lnTo>
                        <a:pt x="231" y="69"/>
                      </a:lnTo>
                      <a:lnTo>
                        <a:pt x="233" y="73"/>
                      </a:lnTo>
                      <a:lnTo>
                        <a:pt x="218" y="84"/>
                      </a:lnTo>
                      <a:lnTo>
                        <a:pt x="218" y="86"/>
                      </a:lnTo>
                      <a:lnTo>
                        <a:pt x="224" y="86"/>
                      </a:lnTo>
                      <a:lnTo>
                        <a:pt x="226" y="89"/>
                      </a:lnTo>
                      <a:lnTo>
                        <a:pt x="235" y="93"/>
                      </a:lnTo>
                      <a:lnTo>
                        <a:pt x="238" y="86"/>
                      </a:lnTo>
                      <a:lnTo>
                        <a:pt x="248" y="95"/>
                      </a:lnTo>
                      <a:lnTo>
                        <a:pt x="262" y="100"/>
                      </a:lnTo>
                      <a:lnTo>
                        <a:pt x="242" y="111"/>
                      </a:lnTo>
                      <a:lnTo>
                        <a:pt x="227" y="111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76" name=""/>
                <p:cNvSpPr/>
                <p:nvPr/>
              </p:nvSpPr>
              <p:spPr>
                <a:xfrm>
                  <a:off x="5513400" y="3423960"/>
                  <a:ext cx="415800" cy="271800"/>
                </a:xfrm>
                <a:custGeom>
                  <a:avLst/>
                  <a:gdLst/>
                  <a:ahLst/>
                  <a:rect l="l" t="t" r="r" b="b"/>
                  <a:pathLst>
                    <a:path w="262" h="171">
                      <a:moveTo>
                        <a:pt x="227" y="111"/>
                      </a:moveTo>
                      <a:lnTo>
                        <a:pt x="222" y="111"/>
                      </a:lnTo>
                      <a:lnTo>
                        <a:pt x="220" y="104"/>
                      </a:lnTo>
                      <a:lnTo>
                        <a:pt x="224" y="100"/>
                      </a:lnTo>
                      <a:lnTo>
                        <a:pt x="224" y="95"/>
                      </a:lnTo>
                      <a:lnTo>
                        <a:pt x="220" y="95"/>
                      </a:lnTo>
                      <a:lnTo>
                        <a:pt x="209" y="102"/>
                      </a:lnTo>
                      <a:lnTo>
                        <a:pt x="204" y="102"/>
                      </a:lnTo>
                      <a:lnTo>
                        <a:pt x="202" y="106"/>
                      </a:lnTo>
                      <a:lnTo>
                        <a:pt x="202" y="111"/>
                      </a:lnTo>
                      <a:lnTo>
                        <a:pt x="195" y="115"/>
                      </a:lnTo>
                      <a:lnTo>
                        <a:pt x="191" y="124"/>
                      </a:lnTo>
                      <a:lnTo>
                        <a:pt x="176" y="124"/>
                      </a:lnTo>
                      <a:lnTo>
                        <a:pt x="173" y="129"/>
                      </a:lnTo>
                      <a:lnTo>
                        <a:pt x="178" y="135"/>
                      </a:lnTo>
                      <a:lnTo>
                        <a:pt x="184" y="135"/>
                      </a:lnTo>
                      <a:lnTo>
                        <a:pt x="184" y="142"/>
                      </a:lnTo>
                      <a:lnTo>
                        <a:pt x="189" y="151"/>
                      </a:lnTo>
                      <a:lnTo>
                        <a:pt x="182" y="162"/>
                      </a:lnTo>
                      <a:lnTo>
                        <a:pt x="176" y="171"/>
                      </a:lnTo>
                      <a:lnTo>
                        <a:pt x="160" y="168"/>
                      </a:lnTo>
                      <a:lnTo>
                        <a:pt x="160" y="160"/>
                      </a:lnTo>
                      <a:lnTo>
                        <a:pt x="164" y="155"/>
                      </a:lnTo>
                      <a:lnTo>
                        <a:pt x="151" y="149"/>
                      </a:lnTo>
                      <a:lnTo>
                        <a:pt x="145" y="149"/>
                      </a:lnTo>
                      <a:lnTo>
                        <a:pt x="133" y="139"/>
                      </a:lnTo>
                      <a:lnTo>
                        <a:pt x="124" y="135"/>
                      </a:lnTo>
                      <a:lnTo>
                        <a:pt x="116" y="128"/>
                      </a:lnTo>
                      <a:lnTo>
                        <a:pt x="102" y="118"/>
                      </a:lnTo>
                      <a:lnTo>
                        <a:pt x="91" y="93"/>
                      </a:lnTo>
                      <a:lnTo>
                        <a:pt x="85" y="89"/>
                      </a:lnTo>
                      <a:lnTo>
                        <a:pt x="82" y="93"/>
                      </a:lnTo>
                      <a:lnTo>
                        <a:pt x="63" y="89"/>
                      </a:lnTo>
                      <a:lnTo>
                        <a:pt x="62" y="80"/>
                      </a:lnTo>
                      <a:lnTo>
                        <a:pt x="65" y="78"/>
                      </a:lnTo>
                      <a:lnTo>
                        <a:pt x="62" y="77"/>
                      </a:lnTo>
                      <a:lnTo>
                        <a:pt x="60" y="69"/>
                      </a:lnTo>
                      <a:lnTo>
                        <a:pt x="51" y="69"/>
                      </a:lnTo>
                      <a:lnTo>
                        <a:pt x="40" y="58"/>
                      </a:lnTo>
                      <a:lnTo>
                        <a:pt x="38" y="62"/>
                      </a:lnTo>
                      <a:lnTo>
                        <a:pt x="34" y="64"/>
                      </a:lnTo>
                      <a:lnTo>
                        <a:pt x="38" y="69"/>
                      </a:lnTo>
                      <a:lnTo>
                        <a:pt x="31" y="66"/>
                      </a:lnTo>
                      <a:lnTo>
                        <a:pt x="29" y="71"/>
                      </a:lnTo>
                      <a:lnTo>
                        <a:pt x="20" y="73"/>
                      </a:lnTo>
                      <a:lnTo>
                        <a:pt x="16" y="77"/>
                      </a:lnTo>
                      <a:lnTo>
                        <a:pt x="18" y="89"/>
                      </a:lnTo>
                      <a:lnTo>
                        <a:pt x="14" y="91"/>
                      </a:lnTo>
                      <a:lnTo>
                        <a:pt x="0" y="89"/>
                      </a:lnTo>
                      <a:lnTo>
                        <a:pt x="0" y="89"/>
                      </a:lnTo>
                      <a:lnTo>
                        <a:pt x="0" y="13"/>
                      </a:lnTo>
                      <a:lnTo>
                        <a:pt x="40" y="0"/>
                      </a:lnTo>
                      <a:lnTo>
                        <a:pt x="47" y="4"/>
                      </a:lnTo>
                      <a:lnTo>
                        <a:pt x="62" y="15"/>
                      </a:lnTo>
                      <a:lnTo>
                        <a:pt x="93" y="44"/>
                      </a:lnTo>
                      <a:lnTo>
                        <a:pt x="136" y="38"/>
                      </a:lnTo>
                      <a:lnTo>
                        <a:pt x="147" y="47"/>
                      </a:lnTo>
                      <a:lnTo>
                        <a:pt x="153" y="56"/>
                      </a:lnTo>
                      <a:lnTo>
                        <a:pt x="156" y="56"/>
                      </a:lnTo>
                      <a:lnTo>
                        <a:pt x="155" y="77"/>
                      </a:lnTo>
                      <a:lnTo>
                        <a:pt x="164" y="78"/>
                      </a:lnTo>
                      <a:lnTo>
                        <a:pt x="166" y="91"/>
                      </a:lnTo>
                      <a:lnTo>
                        <a:pt x="182" y="89"/>
                      </a:lnTo>
                      <a:lnTo>
                        <a:pt x="195" y="95"/>
                      </a:lnTo>
                      <a:lnTo>
                        <a:pt x="206" y="84"/>
                      </a:lnTo>
                      <a:lnTo>
                        <a:pt x="215" y="78"/>
                      </a:lnTo>
                      <a:lnTo>
                        <a:pt x="220" y="75"/>
                      </a:lnTo>
                      <a:lnTo>
                        <a:pt x="224" y="75"/>
                      </a:lnTo>
                      <a:lnTo>
                        <a:pt x="227" y="69"/>
                      </a:lnTo>
                      <a:lnTo>
                        <a:pt x="231" y="69"/>
                      </a:lnTo>
                      <a:lnTo>
                        <a:pt x="233" y="73"/>
                      </a:lnTo>
                      <a:lnTo>
                        <a:pt x="218" y="84"/>
                      </a:lnTo>
                      <a:lnTo>
                        <a:pt x="218" y="86"/>
                      </a:lnTo>
                      <a:lnTo>
                        <a:pt x="224" y="86"/>
                      </a:lnTo>
                      <a:lnTo>
                        <a:pt x="226" y="89"/>
                      </a:lnTo>
                      <a:lnTo>
                        <a:pt x="235" y="93"/>
                      </a:lnTo>
                      <a:lnTo>
                        <a:pt x="238" y="86"/>
                      </a:lnTo>
                      <a:lnTo>
                        <a:pt x="248" y="95"/>
                      </a:lnTo>
                      <a:lnTo>
                        <a:pt x="262" y="100"/>
                      </a:lnTo>
                      <a:lnTo>
                        <a:pt x="242" y="111"/>
                      </a:lnTo>
                      <a:lnTo>
                        <a:pt x="227" y="111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77" name=""/>
                <p:cNvSpPr/>
                <p:nvPr/>
              </p:nvSpPr>
              <p:spPr>
                <a:xfrm>
                  <a:off x="5513400" y="3423960"/>
                  <a:ext cx="415800" cy="271800"/>
                </a:xfrm>
                <a:custGeom>
                  <a:avLst/>
                  <a:gdLst/>
                  <a:ahLst/>
                  <a:rect l="l" t="t" r="r" b="b"/>
                  <a:pathLst>
                    <a:path w="262" h="171">
                      <a:moveTo>
                        <a:pt x="227" y="111"/>
                      </a:moveTo>
                      <a:lnTo>
                        <a:pt x="222" y="111"/>
                      </a:lnTo>
                      <a:lnTo>
                        <a:pt x="220" y="104"/>
                      </a:lnTo>
                      <a:lnTo>
                        <a:pt x="224" y="100"/>
                      </a:lnTo>
                      <a:lnTo>
                        <a:pt x="224" y="95"/>
                      </a:lnTo>
                      <a:lnTo>
                        <a:pt x="220" y="95"/>
                      </a:lnTo>
                      <a:lnTo>
                        <a:pt x="209" y="102"/>
                      </a:lnTo>
                      <a:lnTo>
                        <a:pt x="204" y="102"/>
                      </a:lnTo>
                      <a:lnTo>
                        <a:pt x="202" y="106"/>
                      </a:lnTo>
                      <a:lnTo>
                        <a:pt x="202" y="111"/>
                      </a:lnTo>
                      <a:lnTo>
                        <a:pt x="195" y="115"/>
                      </a:lnTo>
                      <a:lnTo>
                        <a:pt x="191" y="124"/>
                      </a:lnTo>
                      <a:lnTo>
                        <a:pt x="176" y="124"/>
                      </a:lnTo>
                      <a:lnTo>
                        <a:pt x="173" y="129"/>
                      </a:lnTo>
                      <a:lnTo>
                        <a:pt x="178" y="135"/>
                      </a:lnTo>
                      <a:lnTo>
                        <a:pt x="184" y="135"/>
                      </a:lnTo>
                      <a:lnTo>
                        <a:pt x="184" y="142"/>
                      </a:lnTo>
                      <a:lnTo>
                        <a:pt x="189" y="151"/>
                      </a:lnTo>
                      <a:lnTo>
                        <a:pt x="182" y="162"/>
                      </a:lnTo>
                      <a:lnTo>
                        <a:pt x="176" y="171"/>
                      </a:lnTo>
                      <a:lnTo>
                        <a:pt x="160" y="168"/>
                      </a:lnTo>
                      <a:lnTo>
                        <a:pt x="160" y="160"/>
                      </a:lnTo>
                      <a:lnTo>
                        <a:pt x="164" y="155"/>
                      </a:lnTo>
                      <a:lnTo>
                        <a:pt x="151" y="149"/>
                      </a:lnTo>
                      <a:lnTo>
                        <a:pt x="145" y="149"/>
                      </a:lnTo>
                      <a:lnTo>
                        <a:pt x="133" y="139"/>
                      </a:lnTo>
                      <a:lnTo>
                        <a:pt x="124" y="135"/>
                      </a:lnTo>
                      <a:lnTo>
                        <a:pt x="116" y="128"/>
                      </a:lnTo>
                      <a:lnTo>
                        <a:pt x="102" y="118"/>
                      </a:lnTo>
                      <a:lnTo>
                        <a:pt x="91" y="93"/>
                      </a:lnTo>
                      <a:lnTo>
                        <a:pt x="85" y="89"/>
                      </a:lnTo>
                      <a:lnTo>
                        <a:pt x="82" y="93"/>
                      </a:lnTo>
                      <a:lnTo>
                        <a:pt x="63" y="89"/>
                      </a:lnTo>
                      <a:lnTo>
                        <a:pt x="62" y="80"/>
                      </a:lnTo>
                      <a:lnTo>
                        <a:pt x="65" y="78"/>
                      </a:lnTo>
                      <a:lnTo>
                        <a:pt x="62" y="77"/>
                      </a:lnTo>
                      <a:lnTo>
                        <a:pt x="60" y="69"/>
                      </a:lnTo>
                      <a:lnTo>
                        <a:pt x="51" y="69"/>
                      </a:lnTo>
                      <a:lnTo>
                        <a:pt x="40" y="58"/>
                      </a:lnTo>
                      <a:lnTo>
                        <a:pt x="38" y="62"/>
                      </a:lnTo>
                      <a:lnTo>
                        <a:pt x="34" y="64"/>
                      </a:lnTo>
                      <a:lnTo>
                        <a:pt x="38" y="69"/>
                      </a:lnTo>
                      <a:lnTo>
                        <a:pt x="31" y="66"/>
                      </a:lnTo>
                      <a:lnTo>
                        <a:pt x="29" y="71"/>
                      </a:lnTo>
                      <a:lnTo>
                        <a:pt x="20" y="73"/>
                      </a:lnTo>
                      <a:lnTo>
                        <a:pt x="16" y="77"/>
                      </a:lnTo>
                      <a:lnTo>
                        <a:pt x="18" y="89"/>
                      </a:lnTo>
                      <a:lnTo>
                        <a:pt x="14" y="91"/>
                      </a:lnTo>
                      <a:lnTo>
                        <a:pt x="0" y="89"/>
                      </a:lnTo>
                      <a:lnTo>
                        <a:pt x="0" y="89"/>
                      </a:lnTo>
                      <a:lnTo>
                        <a:pt x="0" y="13"/>
                      </a:lnTo>
                      <a:lnTo>
                        <a:pt x="40" y="0"/>
                      </a:lnTo>
                      <a:lnTo>
                        <a:pt x="47" y="4"/>
                      </a:lnTo>
                      <a:lnTo>
                        <a:pt x="62" y="15"/>
                      </a:lnTo>
                      <a:lnTo>
                        <a:pt x="93" y="44"/>
                      </a:lnTo>
                      <a:lnTo>
                        <a:pt x="136" y="38"/>
                      </a:lnTo>
                      <a:lnTo>
                        <a:pt x="147" y="47"/>
                      </a:lnTo>
                      <a:lnTo>
                        <a:pt x="153" y="56"/>
                      </a:lnTo>
                      <a:lnTo>
                        <a:pt x="156" y="56"/>
                      </a:lnTo>
                      <a:lnTo>
                        <a:pt x="155" y="77"/>
                      </a:lnTo>
                      <a:lnTo>
                        <a:pt x="164" y="78"/>
                      </a:lnTo>
                      <a:lnTo>
                        <a:pt x="166" y="91"/>
                      </a:lnTo>
                      <a:lnTo>
                        <a:pt x="182" y="89"/>
                      </a:lnTo>
                      <a:lnTo>
                        <a:pt x="195" y="95"/>
                      </a:lnTo>
                      <a:lnTo>
                        <a:pt x="206" y="84"/>
                      </a:lnTo>
                      <a:lnTo>
                        <a:pt x="215" y="78"/>
                      </a:lnTo>
                      <a:lnTo>
                        <a:pt x="220" y="75"/>
                      </a:lnTo>
                      <a:lnTo>
                        <a:pt x="224" y="75"/>
                      </a:lnTo>
                      <a:lnTo>
                        <a:pt x="227" y="69"/>
                      </a:lnTo>
                      <a:lnTo>
                        <a:pt x="231" y="69"/>
                      </a:lnTo>
                      <a:lnTo>
                        <a:pt x="233" y="73"/>
                      </a:lnTo>
                      <a:lnTo>
                        <a:pt x="218" y="84"/>
                      </a:lnTo>
                      <a:lnTo>
                        <a:pt x="218" y="86"/>
                      </a:lnTo>
                      <a:lnTo>
                        <a:pt x="224" y="86"/>
                      </a:lnTo>
                      <a:lnTo>
                        <a:pt x="226" y="89"/>
                      </a:lnTo>
                      <a:lnTo>
                        <a:pt x="235" y="93"/>
                      </a:lnTo>
                      <a:lnTo>
                        <a:pt x="238" y="86"/>
                      </a:lnTo>
                      <a:lnTo>
                        <a:pt x="248" y="95"/>
                      </a:lnTo>
                      <a:lnTo>
                        <a:pt x="262" y="100"/>
                      </a:lnTo>
                      <a:lnTo>
                        <a:pt x="242" y="111"/>
                      </a:lnTo>
                      <a:lnTo>
                        <a:pt x="227" y="111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78" name=""/>
                <p:cNvSpPr/>
                <p:nvPr/>
              </p:nvSpPr>
              <p:spPr>
                <a:xfrm>
                  <a:off x="5284800" y="3051000"/>
                  <a:ext cx="982440" cy="523800"/>
                </a:xfrm>
                <a:custGeom>
                  <a:avLst/>
                  <a:gdLst/>
                  <a:ahLst/>
                  <a:rect l="l" t="t" r="r" b="b"/>
                  <a:pathLst>
                    <a:path w="619" h="330">
                      <a:moveTo>
                        <a:pt x="89" y="313"/>
                      </a:moveTo>
                      <a:lnTo>
                        <a:pt x="98" y="308"/>
                      </a:lnTo>
                      <a:lnTo>
                        <a:pt x="116" y="302"/>
                      </a:lnTo>
                      <a:lnTo>
                        <a:pt x="124" y="308"/>
                      </a:lnTo>
                      <a:lnTo>
                        <a:pt x="134" y="324"/>
                      </a:lnTo>
                      <a:lnTo>
                        <a:pt x="144" y="324"/>
                      </a:lnTo>
                      <a:lnTo>
                        <a:pt x="144" y="248"/>
                      </a:lnTo>
                      <a:lnTo>
                        <a:pt x="184" y="235"/>
                      </a:lnTo>
                      <a:lnTo>
                        <a:pt x="191" y="239"/>
                      </a:lnTo>
                      <a:lnTo>
                        <a:pt x="206" y="250"/>
                      </a:lnTo>
                      <a:lnTo>
                        <a:pt x="237" y="279"/>
                      </a:lnTo>
                      <a:lnTo>
                        <a:pt x="280" y="273"/>
                      </a:lnTo>
                      <a:lnTo>
                        <a:pt x="291" y="282"/>
                      </a:lnTo>
                      <a:lnTo>
                        <a:pt x="297" y="291"/>
                      </a:lnTo>
                      <a:lnTo>
                        <a:pt x="300" y="291"/>
                      </a:lnTo>
                      <a:lnTo>
                        <a:pt x="299" y="312"/>
                      </a:lnTo>
                      <a:lnTo>
                        <a:pt x="308" y="313"/>
                      </a:lnTo>
                      <a:lnTo>
                        <a:pt x="310" y="326"/>
                      </a:lnTo>
                      <a:lnTo>
                        <a:pt x="326" y="324"/>
                      </a:lnTo>
                      <a:lnTo>
                        <a:pt x="339" y="330"/>
                      </a:lnTo>
                      <a:lnTo>
                        <a:pt x="350" y="319"/>
                      </a:lnTo>
                      <a:lnTo>
                        <a:pt x="359" y="313"/>
                      </a:lnTo>
                      <a:lnTo>
                        <a:pt x="364" y="310"/>
                      </a:lnTo>
                      <a:lnTo>
                        <a:pt x="368" y="310"/>
                      </a:lnTo>
                      <a:lnTo>
                        <a:pt x="371" y="304"/>
                      </a:lnTo>
                      <a:lnTo>
                        <a:pt x="373" y="299"/>
                      </a:lnTo>
                      <a:lnTo>
                        <a:pt x="373" y="295"/>
                      </a:lnTo>
                      <a:lnTo>
                        <a:pt x="381" y="293"/>
                      </a:lnTo>
                      <a:lnTo>
                        <a:pt x="392" y="295"/>
                      </a:lnTo>
                      <a:lnTo>
                        <a:pt x="408" y="301"/>
                      </a:lnTo>
                      <a:lnTo>
                        <a:pt x="412" y="290"/>
                      </a:lnTo>
                      <a:lnTo>
                        <a:pt x="421" y="286"/>
                      </a:lnTo>
                      <a:lnTo>
                        <a:pt x="428" y="290"/>
                      </a:lnTo>
                      <a:lnTo>
                        <a:pt x="439" y="291"/>
                      </a:lnTo>
                      <a:lnTo>
                        <a:pt x="459" y="291"/>
                      </a:lnTo>
                      <a:lnTo>
                        <a:pt x="466" y="290"/>
                      </a:lnTo>
                      <a:lnTo>
                        <a:pt x="499" y="295"/>
                      </a:lnTo>
                      <a:lnTo>
                        <a:pt x="503" y="301"/>
                      </a:lnTo>
                      <a:lnTo>
                        <a:pt x="514" y="304"/>
                      </a:lnTo>
                      <a:lnTo>
                        <a:pt x="519" y="284"/>
                      </a:lnTo>
                      <a:lnTo>
                        <a:pt x="512" y="259"/>
                      </a:lnTo>
                      <a:lnTo>
                        <a:pt x="508" y="253"/>
                      </a:lnTo>
                      <a:lnTo>
                        <a:pt x="545" y="244"/>
                      </a:lnTo>
                      <a:lnTo>
                        <a:pt x="543" y="228"/>
                      </a:lnTo>
                      <a:lnTo>
                        <a:pt x="554" y="202"/>
                      </a:lnTo>
                      <a:lnTo>
                        <a:pt x="578" y="204"/>
                      </a:lnTo>
                      <a:lnTo>
                        <a:pt x="583" y="209"/>
                      </a:lnTo>
                      <a:lnTo>
                        <a:pt x="594" y="204"/>
                      </a:lnTo>
                      <a:lnTo>
                        <a:pt x="594" y="188"/>
                      </a:lnTo>
                      <a:lnTo>
                        <a:pt x="598" y="175"/>
                      </a:lnTo>
                      <a:lnTo>
                        <a:pt x="609" y="173"/>
                      </a:lnTo>
                      <a:lnTo>
                        <a:pt x="614" y="162"/>
                      </a:lnTo>
                      <a:lnTo>
                        <a:pt x="619" y="157"/>
                      </a:lnTo>
                      <a:lnTo>
                        <a:pt x="612" y="142"/>
                      </a:lnTo>
                      <a:lnTo>
                        <a:pt x="609" y="144"/>
                      </a:lnTo>
                      <a:lnTo>
                        <a:pt x="605" y="147"/>
                      </a:lnTo>
                      <a:lnTo>
                        <a:pt x="590" y="144"/>
                      </a:lnTo>
                      <a:lnTo>
                        <a:pt x="585" y="136"/>
                      </a:lnTo>
                      <a:lnTo>
                        <a:pt x="583" y="133"/>
                      </a:lnTo>
                      <a:lnTo>
                        <a:pt x="576" y="131"/>
                      </a:lnTo>
                      <a:lnTo>
                        <a:pt x="574" y="120"/>
                      </a:lnTo>
                      <a:lnTo>
                        <a:pt x="563" y="113"/>
                      </a:lnTo>
                      <a:lnTo>
                        <a:pt x="559" y="111"/>
                      </a:lnTo>
                      <a:lnTo>
                        <a:pt x="557" y="115"/>
                      </a:lnTo>
                      <a:lnTo>
                        <a:pt x="552" y="115"/>
                      </a:lnTo>
                      <a:lnTo>
                        <a:pt x="550" y="118"/>
                      </a:lnTo>
                      <a:lnTo>
                        <a:pt x="532" y="118"/>
                      </a:lnTo>
                      <a:lnTo>
                        <a:pt x="528" y="113"/>
                      </a:lnTo>
                      <a:lnTo>
                        <a:pt x="528" y="111"/>
                      </a:lnTo>
                      <a:lnTo>
                        <a:pt x="521" y="105"/>
                      </a:lnTo>
                      <a:lnTo>
                        <a:pt x="519" y="105"/>
                      </a:lnTo>
                      <a:lnTo>
                        <a:pt x="516" y="115"/>
                      </a:lnTo>
                      <a:lnTo>
                        <a:pt x="512" y="116"/>
                      </a:lnTo>
                      <a:lnTo>
                        <a:pt x="479" y="56"/>
                      </a:lnTo>
                      <a:lnTo>
                        <a:pt x="457" y="38"/>
                      </a:lnTo>
                      <a:lnTo>
                        <a:pt x="457" y="34"/>
                      </a:lnTo>
                      <a:lnTo>
                        <a:pt x="463" y="31"/>
                      </a:lnTo>
                      <a:lnTo>
                        <a:pt x="461" y="27"/>
                      </a:lnTo>
                      <a:lnTo>
                        <a:pt x="450" y="32"/>
                      </a:lnTo>
                      <a:lnTo>
                        <a:pt x="443" y="32"/>
                      </a:lnTo>
                      <a:lnTo>
                        <a:pt x="435" y="42"/>
                      </a:lnTo>
                      <a:lnTo>
                        <a:pt x="426" y="45"/>
                      </a:lnTo>
                      <a:lnTo>
                        <a:pt x="426" y="49"/>
                      </a:lnTo>
                      <a:lnTo>
                        <a:pt x="417" y="47"/>
                      </a:lnTo>
                      <a:lnTo>
                        <a:pt x="410" y="51"/>
                      </a:lnTo>
                      <a:lnTo>
                        <a:pt x="408" y="47"/>
                      </a:lnTo>
                      <a:lnTo>
                        <a:pt x="410" y="42"/>
                      </a:lnTo>
                      <a:lnTo>
                        <a:pt x="415" y="40"/>
                      </a:lnTo>
                      <a:lnTo>
                        <a:pt x="413" y="36"/>
                      </a:lnTo>
                      <a:lnTo>
                        <a:pt x="408" y="40"/>
                      </a:lnTo>
                      <a:lnTo>
                        <a:pt x="399" y="34"/>
                      </a:lnTo>
                      <a:lnTo>
                        <a:pt x="397" y="34"/>
                      </a:lnTo>
                      <a:lnTo>
                        <a:pt x="399" y="38"/>
                      </a:lnTo>
                      <a:lnTo>
                        <a:pt x="393" y="38"/>
                      </a:lnTo>
                      <a:lnTo>
                        <a:pt x="395" y="34"/>
                      </a:lnTo>
                      <a:lnTo>
                        <a:pt x="392" y="29"/>
                      </a:lnTo>
                      <a:lnTo>
                        <a:pt x="390" y="27"/>
                      </a:lnTo>
                      <a:lnTo>
                        <a:pt x="390" y="32"/>
                      </a:lnTo>
                      <a:lnTo>
                        <a:pt x="375" y="34"/>
                      </a:lnTo>
                      <a:lnTo>
                        <a:pt x="373" y="29"/>
                      </a:lnTo>
                      <a:lnTo>
                        <a:pt x="377" y="25"/>
                      </a:lnTo>
                      <a:lnTo>
                        <a:pt x="377" y="20"/>
                      </a:lnTo>
                      <a:lnTo>
                        <a:pt x="373" y="16"/>
                      </a:lnTo>
                      <a:lnTo>
                        <a:pt x="371" y="5"/>
                      </a:lnTo>
                      <a:lnTo>
                        <a:pt x="368" y="3"/>
                      </a:lnTo>
                      <a:lnTo>
                        <a:pt x="361" y="7"/>
                      </a:lnTo>
                      <a:lnTo>
                        <a:pt x="353" y="1"/>
                      </a:lnTo>
                      <a:lnTo>
                        <a:pt x="342" y="0"/>
                      </a:lnTo>
                      <a:lnTo>
                        <a:pt x="335" y="5"/>
                      </a:lnTo>
                      <a:lnTo>
                        <a:pt x="331" y="5"/>
                      </a:lnTo>
                      <a:lnTo>
                        <a:pt x="330" y="12"/>
                      </a:lnTo>
                      <a:lnTo>
                        <a:pt x="297" y="20"/>
                      </a:lnTo>
                      <a:lnTo>
                        <a:pt x="286" y="22"/>
                      </a:lnTo>
                      <a:lnTo>
                        <a:pt x="282" y="29"/>
                      </a:lnTo>
                      <a:lnTo>
                        <a:pt x="275" y="29"/>
                      </a:lnTo>
                      <a:lnTo>
                        <a:pt x="268" y="31"/>
                      </a:lnTo>
                      <a:lnTo>
                        <a:pt x="268" y="32"/>
                      </a:lnTo>
                      <a:lnTo>
                        <a:pt x="260" y="31"/>
                      </a:lnTo>
                      <a:lnTo>
                        <a:pt x="253" y="36"/>
                      </a:lnTo>
                      <a:lnTo>
                        <a:pt x="246" y="36"/>
                      </a:lnTo>
                      <a:lnTo>
                        <a:pt x="244" y="40"/>
                      </a:lnTo>
                      <a:lnTo>
                        <a:pt x="242" y="38"/>
                      </a:lnTo>
                      <a:lnTo>
                        <a:pt x="229" y="38"/>
                      </a:lnTo>
                      <a:lnTo>
                        <a:pt x="227" y="36"/>
                      </a:lnTo>
                      <a:lnTo>
                        <a:pt x="220" y="38"/>
                      </a:lnTo>
                      <a:lnTo>
                        <a:pt x="224" y="42"/>
                      </a:lnTo>
                      <a:lnTo>
                        <a:pt x="220" y="47"/>
                      </a:lnTo>
                      <a:lnTo>
                        <a:pt x="227" y="47"/>
                      </a:lnTo>
                      <a:lnTo>
                        <a:pt x="229" y="49"/>
                      </a:lnTo>
                      <a:lnTo>
                        <a:pt x="224" y="51"/>
                      </a:lnTo>
                      <a:lnTo>
                        <a:pt x="224" y="54"/>
                      </a:lnTo>
                      <a:lnTo>
                        <a:pt x="233" y="56"/>
                      </a:lnTo>
                      <a:lnTo>
                        <a:pt x="238" y="60"/>
                      </a:lnTo>
                      <a:lnTo>
                        <a:pt x="235" y="63"/>
                      </a:lnTo>
                      <a:lnTo>
                        <a:pt x="222" y="63"/>
                      </a:lnTo>
                      <a:lnTo>
                        <a:pt x="215" y="69"/>
                      </a:lnTo>
                      <a:lnTo>
                        <a:pt x="220" y="76"/>
                      </a:lnTo>
                      <a:lnTo>
                        <a:pt x="220" y="80"/>
                      </a:lnTo>
                      <a:lnTo>
                        <a:pt x="206" y="89"/>
                      </a:lnTo>
                      <a:lnTo>
                        <a:pt x="206" y="89"/>
                      </a:lnTo>
                      <a:lnTo>
                        <a:pt x="209" y="91"/>
                      </a:lnTo>
                      <a:lnTo>
                        <a:pt x="211" y="94"/>
                      </a:lnTo>
                      <a:lnTo>
                        <a:pt x="218" y="96"/>
                      </a:lnTo>
                      <a:lnTo>
                        <a:pt x="220" y="100"/>
                      </a:lnTo>
                      <a:lnTo>
                        <a:pt x="231" y="104"/>
                      </a:lnTo>
                      <a:lnTo>
                        <a:pt x="226" y="116"/>
                      </a:lnTo>
                      <a:lnTo>
                        <a:pt x="215" y="120"/>
                      </a:lnTo>
                      <a:lnTo>
                        <a:pt x="206" y="115"/>
                      </a:lnTo>
                      <a:lnTo>
                        <a:pt x="202" y="124"/>
                      </a:lnTo>
                      <a:lnTo>
                        <a:pt x="196" y="124"/>
                      </a:lnTo>
                      <a:lnTo>
                        <a:pt x="195" y="120"/>
                      </a:lnTo>
                      <a:lnTo>
                        <a:pt x="196" y="120"/>
                      </a:lnTo>
                      <a:lnTo>
                        <a:pt x="187" y="120"/>
                      </a:lnTo>
                      <a:lnTo>
                        <a:pt x="182" y="111"/>
                      </a:lnTo>
                      <a:lnTo>
                        <a:pt x="178" y="109"/>
                      </a:lnTo>
                      <a:lnTo>
                        <a:pt x="173" y="111"/>
                      </a:lnTo>
                      <a:lnTo>
                        <a:pt x="167" y="115"/>
                      </a:lnTo>
                      <a:lnTo>
                        <a:pt x="162" y="111"/>
                      </a:lnTo>
                      <a:lnTo>
                        <a:pt x="155" y="111"/>
                      </a:lnTo>
                      <a:lnTo>
                        <a:pt x="155" y="113"/>
                      </a:lnTo>
                      <a:lnTo>
                        <a:pt x="151" y="113"/>
                      </a:lnTo>
                      <a:lnTo>
                        <a:pt x="140" y="122"/>
                      </a:lnTo>
                      <a:lnTo>
                        <a:pt x="131" y="118"/>
                      </a:lnTo>
                      <a:lnTo>
                        <a:pt x="127" y="111"/>
                      </a:lnTo>
                      <a:lnTo>
                        <a:pt x="124" y="111"/>
                      </a:lnTo>
                      <a:lnTo>
                        <a:pt x="124" y="122"/>
                      </a:lnTo>
                      <a:lnTo>
                        <a:pt x="122" y="122"/>
                      </a:lnTo>
                      <a:lnTo>
                        <a:pt x="120" y="115"/>
                      </a:lnTo>
                      <a:lnTo>
                        <a:pt x="107" y="100"/>
                      </a:lnTo>
                      <a:lnTo>
                        <a:pt x="93" y="100"/>
                      </a:lnTo>
                      <a:lnTo>
                        <a:pt x="89" y="93"/>
                      </a:lnTo>
                      <a:lnTo>
                        <a:pt x="87" y="93"/>
                      </a:lnTo>
                      <a:lnTo>
                        <a:pt x="82" y="94"/>
                      </a:lnTo>
                      <a:lnTo>
                        <a:pt x="78" y="100"/>
                      </a:lnTo>
                      <a:lnTo>
                        <a:pt x="78" y="98"/>
                      </a:lnTo>
                      <a:lnTo>
                        <a:pt x="72" y="100"/>
                      </a:lnTo>
                      <a:lnTo>
                        <a:pt x="72" y="94"/>
                      </a:lnTo>
                      <a:lnTo>
                        <a:pt x="62" y="96"/>
                      </a:lnTo>
                      <a:lnTo>
                        <a:pt x="56" y="105"/>
                      </a:lnTo>
                      <a:lnTo>
                        <a:pt x="43" y="109"/>
                      </a:lnTo>
                      <a:lnTo>
                        <a:pt x="41" y="115"/>
                      </a:lnTo>
                      <a:lnTo>
                        <a:pt x="34" y="120"/>
                      </a:lnTo>
                      <a:lnTo>
                        <a:pt x="31" y="120"/>
                      </a:lnTo>
                      <a:lnTo>
                        <a:pt x="36" y="136"/>
                      </a:lnTo>
                      <a:lnTo>
                        <a:pt x="29" y="140"/>
                      </a:lnTo>
                      <a:lnTo>
                        <a:pt x="14" y="124"/>
                      </a:lnTo>
                      <a:lnTo>
                        <a:pt x="12" y="135"/>
                      </a:lnTo>
                      <a:lnTo>
                        <a:pt x="7" y="138"/>
                      </a:lnTo>
                      <a:lnTo>
                        <a:pt x="5" y="151"/>
                      </a:lnTo>
                      <a:lnTo>
                        <a:pt x="9" y="157"/>
                      </a:lnTo>
                      <a:lnTo>
                        <a:pt x="3" y="160"/>
                      </a:lnTo>
                      <a:lnTo>
                        <a:pt x="0" y="171"/>
                      </a:lnTo>
                      <a:lnTo>
                        <a:pt x="7" y="175"/>
                      </a:lnTo>
                      <a:lnTo>
                        <a:pt x="10" y="186"/>
                      </a:lnTo>
                      <a:lnTo>
                        <a:pt x="12" y="188"/>
                      </a:lnTo>
                      <a:lnTo>
                        <a:pt x="12" y="186"/>
                      </a:lnTo>
                      <a:lnTo>
                        <a:pt x="25" y="188"/>
                      </a:lnTo>
                      <a:lnTo>
                        <a:pt x="31" y="195"/>
                      </a:lnTo>
                      <a:lnTo>
                        <a:pt x="36" y="209"/>
                      </a:lnTo>
                      <a:lnTo>
                        <a:pt x="29" y="209"/>
                      </a:lnTo>
                      <a:lnTo>
                        <a:pt x="27" y="213"/>
                      </a:lnTo>
                      <a:lnTo>
                        <a:pt x="31" y="215"/>
                      </a:lnTo>
                      <a:lnTo>
                        <a:pt x="56" y="209"/>
                      </a:lnTo>
                      <a:lnTo>
                        <a:pt x="65" y="200"/>
                      </a:lnTo>
                      <a:lnTo>
                        <a:pt x="80" y="204"/>
                      </a:lnTo>
                      <a:lnTo>
                        <a:pt x="93" y="202"/>
                      </a:lnTo>
                      <a:lnTo>
                        <a:pt x="100" y="208"/>
                      </a:lnTo>
                      <a:lnTo>
                        <a:pt x="113" y="228"/>
                      </a:lnTo>
                      <a:lnTo>
                        <a:pt x="124" y="237"/>
                      </a:lnTo>
                      <a:lnTo>
                        <a:pt x="124" y="242"/>
                      </a:lnTo>
                      <a:lnTo>
                        <a:pt x="122" y="242"/>
                      </a:lnTo>
                      <a:lnTo>
                        <a:pt x="124" y="248"/>
                      </a:lnTo>
                      <a:lnTo>
                        <a:pt x="85" y="240"/>
                      </a:lnTo>
                      <a:lnTo>
                        <a:pt x="82" y="244"/>
                      </a:lnTo>
                      <a:lnTo>
                        <a:pt x="72" y="244"/>
                      </a:lnTo>
                      <a:lnTo>
                        <a:pt x="71" y="250"/>
                      </a:lnTo>
                      <a:lnTo>
                        <a:pt x="74" y="259"/>
                      </a:lnTo>
                      <a:lnTo>
                        <a:pt x="52" y="259"/>
                      </a:lnTo>
                      <a:lnTo>
                        <a:pt x="67" y="271"/>
                      </a:lnTo>
                      <a:lnTo>
                        <a:pt x="72" y="288"/>
                      </a:lnTo>
                      <a:lnTo>
                        <a:pt x="93" y="297"/>
                      </a:lnTo>
                      <a:lnTo>
                        <a:pt x="89" y="313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79" name=""/>
                <p:cNvSpPr/>
                <p:nvPr/>
              </p:nvSpPr>
              <p:spPr>
                <a:xfrm>
                  <a:off x="5284800" y="3051000"/>
                  <a:ext cx="982440" cy="523800"/>
                </a:xfrm>
                <a:custGeom>
                  <a:avLst/>
                  <a:gdLst/>
                  <a:ahLst/>
                  <a:rect l="l" t="t" r="r" b="b"/>
                  <a:pathLst>
                    <a:path w="619" h="330">
                      <a:moveTo>
                        <a:pt x="89" y="313"/>
                      </a:moveTo>
                      <a:lnTo>
                        <a:pt x="98" y="308"/>
                      </a:lnTo>
                      <a:lnTo>
                        <a:pt x="116" y="302"/>
                      </a:lnTo>
                      <a:lnTo>
                        <a:pt x="124" y="308"/>
                      </a:lnTo>
                      <a:lnTo>
                        <a:pt x="134" y="324"/>
                      </a:lnTo>
                      <a:lnTo>
                        <a:pt x="144" y="324"/>
                      </a:lnTo>
                      <a:lnTo>
                        <a:pt x="144" y="324"/>
                      </a:lnTo>
                      <a:lnTo>
                        <a:pt x="144" y="248"/>
                      </a:lnTo>
                      <a:lnTo>
                        <a:pt x="184" y="235"/>
                      </a:lnTo>
                      <a:lnTo>
                        <a:pt x="191" y="239"/>
                      </a:lnTo>
                      <a:lnTo>
                        <a:pt x="206" y="250"/>
                      </a:lnTo>
                      <a:lnTo>
                        <a:pt x="237" y="279"/>
                      </a:lnTo>
                      <a:lnTo>
                        <a:pt x="280" y="273"/>
                      </a:lnTo>
                      <a:lnTo>
                        <a:pt x="291" y="282"/>
                      </a:lnTo>
                      <a:lnTo>
                        <a:pt x="297" y="291"/>
                      </a:lnTo>
                      <a:lnTo>
                        <a:pt x="300" y="291"/>
                      </a:lnTo>
                      <a:lnTo>
                        <a:pt x="299" y="312"/>
                      </a:lnTo>
                      <a:lnTo>
                        <a:pt x="308" y="313"/>
                      </a:lnTo>
                      <a:lnTo>
                        <a:pt x="310" y="326"/>
                      </a:lnTo>
                      <a:lnTo>
                        <a:pt x="326" y="324"/>
                      </a:lnTo>
                      <a:lnTo>
                        <a:pt x="339" y="330"/>
                      </a:lnTo>
                      <a:lnTo>
                        <a:pt x="350" y="319"/>
                      </a:lnTo>
                      <a:lnTo>
                        <a:pt x="359" y="313"/>
                      </a:lnTo>
                      <a:lnTo>
                        <a:pt x="364" y="310"/>
                      </a:lnTo>
                      <a:lnTo>
                        <a:pt x="368" y="310"/>
                      </a:lnTo>
                      <a:lnTo>
                        <a:pt x="371" y="304"/>
                      </a:lnTo>
                      <a:lnTo>
                        <a:pt x="373" y="299"/>
                      </a:lnTo>
                      <a:lnTo>
                        <a:pt x="373" y="295"/>
                      </a:lnTo>
                      <a:lnTo>
                        <a:pt x="381" y="293"/>
                      </a:lnTo>
                      <a:lnTo>
                        <a:pt x="392" y="295"/>
                      </a:lnTo>
                      <a:lnTo>
                        <a:pt x="408" y="301"/>
                      </a:lnTo>
                      <a:lnTo>
                        <a:pt x="412" y="290"/>
                      </a:lnTo>
                      <a:lnTo>
                        <a:pt x="421" y="286"/>
                      </a:lnTo>
                      <a:lnTo>
                        <a:pt x="428" y="290"/>
                      </a:lnTo>
                      <a:lnTo>
                        <a:pt x="439" y="291"/>
                      </a:lnTo>
                      <a:lnTo>
                        <a:pt x="459" y="291"/>
                      </a:lnTo>
                      <a:lnTo>
                        <a:pt x="466" y="290"/>
                      </a:lnTo>
                      <a:lnTo>
                        <a:pt x="499" y="295"/>
                      </a:lnTo>
                      <a:lnTo>
                        <a:pt x="503" y="301"/>
                      </a:lnTo>
                      <a:lnTo>
                        <a:pt x="514" y="304"/>
                      </a:lnTo>
                      <a:lnTo>
                        <a:pt x="519" y="284"/>
                      </a:lnTo>
                      <a:lnTo>
                        <a:pt x="512" y="259"/>
                      </a:lnTo>
                      <a:lnTo>
                        <a:pt x="508" y="253"/>
                      </a:lnTo>
                      <a:lnTo>
                        <a:pt x="545" y="244"/>
                      </a:lnTo>
                      <a:lnTo>
                        <a:pt x="543" y="228"/>
                      </a:lnTo>
                      <a:lnTo>
                        <a:pt x="554" y="202"/>
                      </a:lnTo>
                      <a:lnTo>
                        <a:pt x="578" y="204"/>
                      </a:lnTo>
                      <a:lnTo>
                        <a:pt x="583" y="209"/>
                      </a:lnTo>
                      <a:lnTo>
                        <a:pt x="594" y="204"/>
                      </a:lnTo>
                      <a:lnTo>
                        <a:pt x="594" y="188"/>
                      </a:lnTo>
                      <a:lnTo>
                        <a:pt x="598" y="175"/>
                      </a:lnTo>
                      <a:lnTo>
                        <a:pt x="609" y="173"/>
                      </a:lnTo>
                      <a:lnTo>
                        <a:pt x="614" y="162"/>
                      </a:lnTo>
                      <a:lnTo>
                        <a:pt x="619" y="157"/>
                      </a:lnTo>
                      <a:lnTo>
                        <a:pt x="612" y="142"/>
                      </a:lnTo>
                      <a:lnTo>
                        <a:pt x="609" y="144"/>
                      </a:lnTo>
                      <a:lnTo>
                        <a:pt x="605" y="147"/>
                      </a:lnTo>
                      <a:lnTo>
                        <a:pt x="590" y="144"/>
                      </a:lnTo>
                      <a:lnTo>
                        <a:pt x="585" y="136"/>
                      </a:lnTo>
                      <a:lnTo>
                        <a:pt x="583" y="133"/>
                      </a:lnTo>
                      <a:lnTo>
                        <a:pt x="576" y="131"/>
                      </a:lnTo>
                      <a:lnTo>
                        <a:pt x="574" y="120"/>
                      </a:lnTo>
                      <a:lnTo>
                        <a:pt x="563" y="113"/>
                      </a:lnTo>
                      <a:lnTo>
                        <a:pt x="559" y="111"/>
                      </a:lnTo>
                      <a:lnTo>
                        <a:pt x="557" y="115"/>
                      </a:lnTo>
                      <a:lnTo>
                        <a:pt x="552" y="115"/>
                      </a:lnTo>
                      <a:lnTo>
                        <a:pt x="550" y="118"/>
                      </a:lnTo>
                      <a:lnTo>
                        <a:pt x="532" y="118"/>
                      </a:lnTo>
                      <a:lnTo>
                        <a:pt x="528" y="113"/>
                      </a:lnTo>
                      <a:lnTo>
                        <a:pt x="528" y="111"/>
                      </a:lnTo>
                      <a:lnTo>
                        <a:pt x="521" y="105"/>
                      </a:lnTo>
                      <a:lnTo>
                        <a:pt x="519" y="105"/>
                      </a:lnTo>
                      <a:lnTo>
                        <a:pt x="516" y="115"/>
                      </a:lnTo>
                      <a:lnTo>
                        <a:pt x="512" y="116"/>
                      </a:lnTo>
                      <a:lnTo>
                        <a:pt x="479" y="56"/>
                      </a:lnTo>
                      <a:lnTo>
                        <a:pt x="457" y="38"/>
                      </a:lnTo>
                      <a:lnTo>
                        <a:pt x="457" y="34"/>
                      </a:lnTo>
                      <a:lnTo>
                        <a:pt x="463" y="31"/>
                      </a:lnTo>
                      <a:lnTo>
                        <a:pt x="461" y="27"/>
                      </a:lnTo>
                      <a:lnTo>
                        <a:pt x="450" y="32"/>
                      </a:lnTo>
                      <a:lnTo>
                        <a:pt x="443" y="32"/>
                      </a:lnTo>
                      <a:lnTo>
                        <a:pt x="435" y="42"/>
                      </a:lnTo>
                      <a:lnTo>
                        <a:pt x="426" y="45"/>
                      </a:lnTo>
                      <a:lnTo>
                        <a:pt x="426" y="49"/>
                      </a:lnTo>
                      <a:lnTo>
                        <a:pt x="417" y="47"/>
                      </a:lnTo>
                      <a:lnTo>
                        <a:pt x="410" y="51"/>
                      </a:lnTo>
                      <a:lnTo>
                        <a:pt x="408" y="47"/>
                      </a:lnTo>
                      <a:lnTo>
                        <a:pt x="410" y="42"/>
                      </a:lnTo>
                      <a:lnTo>
                        <a:pt x="415" y="40"/>
                      </a:lnTo>
                      <a:lnTo>
                        <a:pt x="413" y="36"/>
                      </a:lnTo>
                      <a:lnTo>
                        <a:pt x="408" y="40"/>
                      </a:lnTo>
                      <a:lnTo>
                        <a:pt x="399" y="34"/>
                      </a:lnTo>
                      <a:lnTo>
                        <a:pt x="397" y="34"/>
                      </a:lnTo>
                      <a:lnTo>
                        <a:pt x="399" y="38"/>
                      </a:lnTo>
                      <a:lnTo>
                        <a:pt x="393" y="38"/>
                      </a:lnTo>
                      <a:lnTo>
                        <a:pt x="395" y="34"/>
                      </a:lnTo>
                      <a:lnTo>
                        <a:pt x="392" y="29"/>
                      </a:lnTo>
                      <a:lnTo>
                        <a:pt x="390" y="27"/>
                      </a:lnTo>
                      <a:lnTo>
                        <a:pt x="390" y="32"/>
                      </a:lnTo>
                      <a:lnTo>
                        <a:pt x="375" y="34"/>
                      </a:lnTo>
                      <a:lnTo>
                        <a:pt x="373" y="29"/>
                      </a:lnTo>
                      <a:lnTo>
                        <a:pt x="377" y="25"/>
                      </a:lnTo>
                      <a:lnTo>
                        <a:pt x="377" y="20"/>
                      </a:lnTo>
                      <a:lnTo>
                        <a:pt x="373" y="16"/>
                      </a:lnTo>
                      <a:lnTo>
                        <a:pt x="371" y="5"/>
                      </a:lnTo>
                      <a:lnTo>
                        <a:pt x="368" y="3"/>
                      </a:lnTo>
                      <a:lnTo>
                        <a:pt x="361" y="7"/>
                      </a:lnTo>
                      <a:lnTo>
                        <a:pt x="353" y="1"/>
                      </a:lnTo>
                      <a:lnTo>
                        <a:pt x="342" y="0"/>
                      </a:lnTo>
                      <a:lnTo>
                        <a:pt x="335" y="5"/>
                      </a:lnTo>
                      <a:lnTo>
                        <a:pt x="331" y="5"/>
                      </a:lnTo>
                      <a:lnTo>
                        <a:pt x="330" y="12"/>
                      </a:lnTo>
                      <a:lnTo>
                        <a:pt x="297" y="20"/>
                      </a:lnTo>
                      <a:lnTo>
                        <a:pt x="297" y="20"/>
                      </a:lnTo>
                      <a:lnTo>
                        <a:pt x="286" y="22"/>
                      </a:lnTo>
                      <a:lnTo>
                        <a:pt x="282" y="29"/>
                      </a:lnTo>
                      <a:lnTo>
                        <a:pt x="275" y="29"/>
                      </a:lnTo>
                      <a:lnTo>
                        <a:pt x="268" y="31"/>
                      </a:lnTo>
                      <a:lnTo>
                        <a:pt x="268" y="32"/>
                      </a:lnTo>
                      <a:lnTo>
                        <a:pt x="260" y="31"/>
                      </a:lnTo>
                      <a:lnTo>
                        <a:pt x="253" y="36"/>
                      </a:lnTo>
                      <a:lnTo>
                        <a:pt x="246" y="36"/>
                      </a:lnTo>
                      <a:lnTo>
                        <a:pt x="244" y="40"/>
                      </a:lnTo>
                      <a:lnTo>
                        <a:pt x="242" y="38"/>
                      </a:lnTo>
                      <a:lnTo>
                        <a:pt x="229" y="38"/>
                      </a:lnTo>
                      <a:lnTo>
                        <a:pt x="227" y="36"/>
                      </a:lnTo>
                      <a:lnTo>
                        <a:pt x="220" y="38"/>
                      </a:lnTo>
                      <a:lnTo>
                        <a:pt x="224" y="42"/>
                      </a:lnTo>
                      <a:lnTo>
                        <a:pt x="220" y="47"/>
                      </a:lnTo>
                      <a:lnTo>
                        <a:pt x="227" y="47"/>
                      </a:lnTo>
                      <a:lnTo>
                        <a:pt x="229" y="49"/>
                      </a:lnTo>
                      <a:lnTo>
                        <a:pt x="224" y="51"/>
                      </a:lnTo>
                      <a:lnTo>
                        <a:pt x="224" y="54"/>
                      </a:lnTo>
                      <a:lnTo>
                        <a:pt x="233" y="56"/>
                      </a:lnTo>
                      <a:lnTo>
                        <a:pt x="238" y="60"/>
                      </a:lnTo>
                      <a:lnTo>
                        <a:pt x="235" y="63"/>
                      </a:lnTo>
                      <a:lnTo>
                        <a:pt x="222" y="63"/>
                      </a:lnTo>
                      <a:lnTo>
                        <a:pt x="215" y="69"/>
                      </a:lnTo>
                      <a:lnTo>
                        <a:pt x="220" y="76"/>
                      </a:lnTo>
                      <a:lnTo>
                        <a:pt x="220" y="80"/>
                      </a:lnTo>
                      <a:lnTo>
                        <a:pt x="206" y="89"/>
                      </a:lnTo>
                      <a:lnTo>
                        <a:pt x="206" y="89"/>
                      </a:lnTo>
                      <a:lnTo>
                        <a:pt x="209" y="91"/>
                      </a:lnTo>
                      <a:lnTo>
                        <a:pt x="211" y="94"/>
                      </a:lnTo>
                      <a:lnTo>
                        <a:pt x="218" y="96"/>
                      </a:lnTo>
                      <a:lnTo>
                        <a:pt x="220" y="100"/>
                      </a:lnTo>
                      <a:lnTo>
                        <a:pt x="231" y="104"/>
                      </a:lnTo>
                      <a:lnTo>
                        <a:pt x="226" y="116"/>
                      </a:lnTo>
                      <a:lnTo>
                        <a:pt x="215" y="120"/>
                      </a:lnTo>
                      <a:lnTo>
                        <a:pt x="206" y="115"/>
                      </a:lnTo>
                      <a:lnTo>
                        <a:pt x="202" y="124"/>
                      </a:lnTo>
                      <a:lnTo>
                        <a:pt x="196" y="124"/>
                      </a:lnTo>
                      <a:lnTo>
                        <a:pt x="195" y="120"/>
                      </a:lnTo>
                      <a:lnTo>
                        <a:pt x="196" y="120"/>
                      </a:lnTo>
                      <a:lnTo>
                        <a:pt x="187" y="120"/>
                      </a:lnTo>
                      <a:lnTo>
                        <a:pt x="182" y="111"/>
                      </a:lnTo>
                      <a:lnTo>
                        <a:pt x="178" y="109"/>
                      </a:lnTo>
                      <a:lnTo>
                        <a:pt x="173" y="111"/>
                      </a:lnTo>
                      <a:lnTo>
                        <a:pt x="167" y="115"/>
                      </a:lnTo>
                      <a:lnTo>
                        <a:pt x="162" y="111"/>
                      </a:lnTo>
                      <a:lnTo>
                        <a:pt x="155" y="111"/>
                      </a:lnTo>
                      <a:lnTo>
                        <a:pt x="155" y="113"/>
                      </a:lnTo>
                      <a:lnTo>
                        <a:pt x="151" y="113"/>
                      </a:lnTo>
                      <a:lnTo>
                        <a:pt x="140" y="122"/>
                      </a:lnTo>
                      <a:lnTo>
                        <a:pt x="131" y="118"/>
                      </a:lnTo>
                      <a:lnTo>
                        <a:pt x="127" y="111"/>
                      </a:lnTo>
                      <a:lnTo>
                        <a:pt x="124" y="111"/>
                      </a:lnTo>
                      <a:lnTo>
                        <a:pt x="124" y="122"/>
                      </a:lnTo>
                      <a:lnTo>
                        <a:pt x="122" y="122"/>
                      </a:lnTo>
                      <a:lnTo>
                        <a:pt x="120" y="115"/>
                      </a:lnTo>
                      <a:lnTo>
                        <a:pt x="107" y="100"/>
                      </a:lnTo>
                      <a:lnTo>
                        <a:pt x="93" y="100"/>
                      </a:lnTo>
                      <a:lnTo>
                        <a:pt x="89" y="93"/>
                      </a:lnTo>
                      <a:lnTo>
                        <a:pt x="87" y="93"/>
                      </a:lnTo>
                      <a:lnTo>
                        <a:pt x="82" y="94"/>
                      </a:lnTo>
                      <a:lnTo>
                        <a:pt x="78" y="100"/>
                      </a:lnTo>
                      <a:lnTo>
                        <a:pt x="78" y="98"/>
                      </a:lnTo>
                      <a:lnTo>
                        <a:pt x="72" y="100"/>
                      </a:lnTo>
                      <a:lnTo>
                        <a:pt x="72" y="94"/>
                      </a:lnTo>
                      <a:lnTo>
                        <a:pt x="62" y="96"/>
                      </a:lnTo>
                      <a:lnTo>
                        <a:pt x="56" y="105"/>
                      </a:lnTo>
                      <a:lnTo>
                        <a:pt x="43" y="109"/>
                      </a:lnTo>
                      <a:lnTo>
                        <a:pt x="41" y="115"/>
                      </a:lnTo>
                      <a:lnTo>
                        <a:pt x="34" y="120"/>
                      </a:lnTo>
                      <a:lnTo>
                        <a:pt x="31" y="120"/>
                      </a:lnTo>
                      <a:lnTo>
                        <a:pt x="36" y="136"/>
                      </a:lnTo>
                      <a:lnTo>
                        <a:pt x="29" y="140"/>
                      </a:lnTo>
                      <a:lnTo>
                        <a:pt x="14" y="124"/>
                      </a:lnTo>
                      <a:lnTo>
                        <a:pt x="12" y="135"/>
                      </a:lnTo>
                      <a:lnTo>
                        <a:pt x="7" y="138"/>
                      </a:lnTo>
                      <a:lnTo>
                        <a:pt x="5" y="151"/>
                      </a:lnTo>
                      <a:lnTo>
                        <a:pt x="9" y="157"/>
                      </a:lnTo>
                      <a:lnTo>
                        <a:pt x="3" y="160"/>
                      </a:lnTo>
                      <a:lnTo>
                        <a:pt x="0" y="171"/>
                      </a:lnTo>
                      <a:lnTo>
                        <a:pt x="7" y="175"/>
                      </a:lnTo>
                      <a:lnTo>
                        <a:pt x="10" y="186"/>
                      </a:lnTo>
                      <a:lnTo>
                        <a:pt x="12" y="188"/>
                      </a:lnTo>
                      <a:lnTo>
                        <a:pt x="12" y="186"/>
                      </a:lnTo>
                      <a:lnTo>
                        <a:pt x="25" y="188"/>
                      </a:lnTo>
                      <a:lnTo>
                        <a:pt x="31" y="195"/>
                      </a:lnTo>
                      <a:lnTo>
                        <a:pt x="36" y="209"/>
                      </a:lnTo>
                      <a:lnTo>
                        <a:pt x="29" y="209"/>
                      </a:lnTo>
                      <a:lnTo>
                        <a:pt x="27" y="213"/>
                      </a:lnTo>
                      <a:lnTo>
                        <a:pt x="31" y="215"/>
                      </a:lnTo>
                      <a:lnTo>
                        <a:pt x="56" y="209"/>
                      </a:lnTo>
                      <a:lnTo>
                        <a:pt x="65" y="200"/>
                      </a:lnTo>
                      <a:lnTo>
                        <a:pt x="80" y="204"/>
                      </a:lnTo>
                      <a:lnTo>
                        <a:pt x="93" y="202"/>
                      </a:lnTo>
                      <a:lnTo>
                        <a:pt x="100" y="208"/>
                      </a:lnTo>
                      <a:lnTo>
                        <a:pt x="113" y="228"/>
                      </a:lnTo>
                      <a:lnTo>
                        <a:pt x="124" y="237"/>
                      </a:lnTo>
                      <a:lnTo>
                        <a:pt x="124" y="242"/>
                      </a:lnTo>
                      <a:lnTo>
                        <a:pt x="122" y="242"/>
                      </a:lnTo>
                      <a:lnTo>
                        <a:pt x="124" y="248"/>
                      </a:lnTo>
                      <a:lnTo>
                        <a:pt x="85" y="240"/>
                      </a:lnTo>
                      <a:lnTo>
                        <a:pt x="82" y="244"/>
                      </a:lnTo>
                      <a:lnTo>
                        <a:pt x="72" y="244"/>
                      </a:lnTo>
                      <a:lnTo>
                        <a:pt x="71" y="250"/>
                      </a:lnTo>
                      <a:lnTo>
                        <a:pt x="74" y="259"/>
                      </a:lnTo>
                      <a:lnTo>
                        <a:pt x="52" y="259"/>
                      </a:lnTo>
                      <a:lnTo>
                        <a:pt x="67" y="271"/>
                      </a:lnTo>
                      <a:lnTo>
                        <a:pt x="72" y="288"/>
                      </a:lnTo>
                      <a:lnTo>
                        <a:pt x="93" y="297"/>
                      </a:lnTo>
                      <a:lnTo>
                        <a:pt x="89" y="313"/>
                      </a:lnTo>
                      <a:lnTo>
                        <a:pt x="89" y="313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80" name=""/>
                <p:cNvSpPr/>
                <p:nvPr/>
              </p:nvSpPr>
              <p:spPr>
                <a:xfrm>
                  <a:off x="5833800" y="3504960"/>
                  <a:ext cx="266760" cy="123840"/>
                </a:xfrm>
                <a:custGeom>
                  <a:avLst/>
                  <a:gdLst/>
                  <a:ahLst/>
                  <a:rect l="l" t="t" r="r" b="b"/>
                  <a:pathLst>
                    <a:path w="168" h="78">
                      <a:moveTo>
                        <a:pt x="25" y="60"/>
                      </a:moveTo>
                      <a:lnTo>
                        <a:pt x="20" y="64"/>
                      </a:lnTo>
                      <a:lnTo>
                        <a:pt x="13" y="62"/>
                      </a:lnTo>
                      <a:lnTo>
                        <a:pt x="0" y="66"/>
                      </a:lnTo>
                      <a:lnTo>
                        <a:pt x="2" y="73"/>
                      </a:lnTo>
                      <a:lnTo>
                        <a:pt x="20" y="73"/>
                      </a:lnTo>
                      <a:lnTo>
                        <a:pt x="25" y="75"/>
                      </a:lnTo>
                      <a:lnTo>
                        <a:pt x="33" y="73"/>
                      </a:lnTo>
                      <a:lnTo>
                        <a:pt x="38" y="75"/>
                      </a:lnTo>
                      <a:lnTo>
                        <a:pt x="38" y="78"/>
                      </a:lnTo>
                      <a:lnTo>
                        <a:pt x="46" y="78"/>
                      </a:lnTo>
                      <a:lnTo>
                        <a:pt x="69" y="75"/>
                      </a:lnTo>
                      <a:lnTo>
                        <a:pt x="71" y="66"/>
                      </a:lnTo>
                      <a:lnTo>
                        <a:pt x="84" y="60"/>
                      </a:lnTo>
                      <a:lnTo>
                        <a:pt x="86" y="57"/>
                      </a:lnTo>
                      <a:lnTo>
                        <a:pt x="106" y="58"/>
                      </a:lnTo>
                      <a:lnTo>
                        <a:pt x="115" y="49"/>
                      </a:lnTo>
                      <a:lnTo>
                        <a:pt x="135" y="46"/>
                      </a:lnTo>
                      <a:lnTo>
                        <a:pt x="142" y="38"/>
                      </a:lnTo>
                      <a:lnTo>
                        <a:pt x="166" y="27"/>
                      </a:lnTo>
                      <a:lnTo>
                        <a:pt x="168" y="18"/>
                      </a:lnTo>
                      <a:lnTo>
                        <a:pt x="157" y="15"/>
                      </a:lnTo>
                      <a:lnTo>
                        <a:pt x="153" y="9"/>
                      </a:lnTo>
                      <a:lnTo>
                        <a:pt x="120" y="4"/>
                      </a:lnTo>
                      <a:lnTo>
                        <a:pt x="113" y="5"/>
                      </a:lnTo>
                      <a:lnTo>
                        <a:pt x="93" y="5"/>
                      </a:lnTo>
                      <a:lnTo>
                        <a:pt x="82" y="4"/>
                      </a:lnTo>
                      <a:lnTo>
                        <a:pt x="75" y="0"/>
                      </a:lnTo>
                      <a:lnTo>
                        <a:pt x="66" y="4"/>
                      </a:lnTo>
                      <a:lnTo>
                        <a:pt x="62" y="15"/>
                      </a:lnTo>
                      <a:lnTo>
                        <a:pt x="46" y="9"/>
                      </a:lnTo>
                      <a:lnTo>
                        <a:pt x="35" y="7"/>
                      </a:lnTo>
                      <a:lnTo>
                        <a:pt x="27" y="9"/>
                      </a:lnTo>
                      <a:lnTo>
                        <a:pt x="27" y="13"/>
                      </a:lnTo>
                      <a:lnTo>
                        <a:pt x="25" y="18"/>
                      </a:lnTo>
                      <a:lnTo>
                        <a:pt x="29" y="18"/>
                      </a:lnTo>
                      <a:lnTo>
                        <a:pt x="31" y="22"/>
                      </a:lnTo>
                      <a:lnTo>
                        <a:pt x="16" y="33"/>
                      </a:lnTo>
                      <a:lnTo>
                        <a:pt x="16" y="35"/>
                      </a:lnTo>
                      <a:lnTo>
                        <a:pt x="22" y="35"/>
                      </a:lnTo>
                      <a:lnTo>
                        <a:pt x="24" y="38"/>
                      </a:lnTo>
                      <a:lnTo>
                        <a:pt x="33" y="42"/>
                      </a:lnTo>
                      <a:lnTo>
                        <a:pt x="36" y="35"/>
                      </a:lnTo>
                      <a:lnTo>
                        <a:pt x="46" y="44"/>
                      </a:lnTo>
                      <a:lnTo>
                        <a:pt x="60" y="49"/>
                      </a:lnTo>
                      <a:lnTo>
                        <a:pt x="40" y="60"/>
                      </a:lnTo>
                      <a:lnTo>
                        <a:pt x="25" y="60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81" name=""/>
                <p:cNvSpPr/>
                <p:nvPr/>
              </p:nvSpPr>
              <p:spPr>
                <a:xfrm>
                  <a:off x="5833800" y="3504960"/>
                  <a:ext cx="266760" cy="123840"/>
                </a:xfrm>
                <a:custGeom>
                  <a:avLst/>
                  <a:gdLst/>
                  <a:ahLst/>
                  <a:rect l="l" t="t" r="r" b="b"/>
                  <a:pathLst>
                    <a:path w="168" h="78">
                      <a:moveTo>
                        <a:pt x="25" y="60"/>
                      </a:moveTo>
                      <a:lnTo>
                        <a:pt x="20" y="64"/>
                      </a:lnTo>
                      <a:lnTo>
                        <a:pt x="13" y="62"/>
                      </a:lnTo>
                      <a:lnTo>
                        <a:pt x="0" y="66"/>
                      </a:lnTo>
                      <a:lnTo>
                        <a:pt x="2" y="73"/>
                      </a:lnTo>
                      <a:lnTo>
                        <a:pt x="20" y="73"/>
                      </a:lnTo>
                      <a:lnTo>
                        <a:pt x="25" y="75"/>
                      </a:lnTo>
                      <a:lnTo>
                        <a:pt x="33" y="73"/>
                      </a:lnTo>
                      <a:lnTo>
                        <a:pt x="38" y="75"/>
                      </a:lnTo>
                      <a:lnTo>
                        <a:pt x="38" y="78"/>
                      </a:lnTo>
                      <a:lnTo>
                        <a:pt x="46" y="78"/>
                      </a:lnTo>
                      <a:lnTo>
                        <a:pt x="69" y="75"/>
                      </a:lnTo>
                      <a:lnTo>
                        <a:pt x="71" y="66"/>
                      </a:lnTo>
                      <a:lnTo>
                        <a:pt x="84" y="60"/>
                      </a:lnTo>
                      <a:lnTo>
                        <a:pt x="86" y="57"/>
                      </a:lnTo>
                      <a:lnTo>
                        <a:pt x="106" y="58"/>
                      </a:lnTo>
                      <a:lnTo>
                        <a:pt x="115" y="49"/>
                      </a:lnTo>
                      <a:lnTo>
                        <a:pt x="135" y="46"/>
                      </a:lnTo>
                      <a:lnTo>
                        <a:pt x="142" y="38"/>
                      </a:lnTo>
                      <a:lnTo>
                        <a:pt x="166" y="27"/>
                      </a:lnTo>
                      <a:lnTo>
                        <a:pt x="168" y="18"/>
                      </a:lnTo>
                      <a:lnTo>
                        <a:pt x="157" y="15"/>
                      </a:lnTo>
                      <a:lnTo>
                        <a:pt x="153" y="9"/>
                      </a:lnTo>
                      <a:lnTo>
                        <a:pt x="120" y="4"/>
                      </a:lnTo>
                      <a:lnTo>
                        <a:pt x="113" y="5"/>
                      </a:lnTo>
                      <a:lnTo>
                        <a:pt x="93" y="5"/>
                      </a:lnTo>
                      <a:lnTo>
                        <a:pt x="82" y="4"/>
                      </a:lnTo>
                      <a:lnTo>
                        <a:pt x="75" y="0"/>
                      </a:lnTo>
                      <a:lnTo>
                        <a:pt x="66" y="4"/>
                      </a:lnTo>
                      <a:lnTo>
                        <a:pt x="62" y="15"/>
                      </a:lnTo>
                      <a:lnTo>
                        <a:pt x="46" y="9"/>
                      </a:lnTo>
                      <a:lnTo>
                        <a:pt x="35" y="7"/>
                      </a:lnTo>
                      <a:lnTo>
                        <a:pt x="27" y="9"/>
                      </a:lnTo>
                      <a:lnTo>
                        <a:pt x="27" y="13"/>
                      </a:lnTo>
                      <a:lnTo>
                        <a:pt x="25" y="18"/>
                      </a:lnTo>
                      <a:lnTo>
                        <a:pt x="29" y="18"/>
                      </a:lnTo>
                      <a:lnTo>
                        <a:pt x="31" y="22"/>
                      </a:lnTo>
                      <a:lnTo>
                        <a:pt x="16" y="33"/>
                      </a:lnTo>
                      <a:lnTo>
                        <a:pt x="16" y="35"/>
                      </a:lnTo>
                      <a:lnTo>
                        <a:pt x="22" y="35"/>
                      </a:lnTo>
                      <a:lnTo>
                        <a:pt x="24" y="38"/>
                      </a:lnTo>
                      <a:lnTo>
                        <a:pt x="33" y="42"/>
                      </a:lnTo>
                      <a:lnTo>
                        <a:pt x="36" y="35"/>
                      </a:lnTo>
                      <a:lnTo>
                        <a:pt x="46" y="44"/>
                      </a:lnTo>
                      <a:lnTo>
                        <a:pt x="60" y="49"/>
                      </a:lnTo>
                      <a:lnTo>
                        <a:pt x="40" y="60"/>
                      </a:lnTo>
                      <a:lnTo>
                        <a:pt x="25" y="60"/>
                      </a:lnTo>
                      <a:lnTo>
                        <a:pt x="25" y="6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82" name=""/>
                <p:cNvSpPr/>
                <p:nvPr/>
              </p:nvSpPr>
              <p:spPr>
                <a:xfrm>
                  <a:off x="5787720" y="3574800"/>
                  <a:ext cx="182880" cy="138240"/>
                </a:xfrm>
                <a:custGeom>
                  <a:avLst/>
                  <a:gdLst/>
                  <a:ahLst/>
                  <a:rect l="l" t="t" r="r" b="b"/>
                  <a:pathLst>
                    <a:path w="115" h="87">
                      <a:moveTo>
                        <a:pt x="11" y="82"/>
                      </a:moveTo>
                      <a:lnTo>
                        <a:pt x="22" y="75"/>
                      </a:lnTo>
                      <a:lnTo>
                        <a:pt x="29" y="78"/>
                      </a:lnTo>
                      <a:lnTo>
                        <a:pt x="31" y="69"/>
                      </a:lnTo>
                      <a:lnTo>
                        <a:pt x="42" y="71"/>
                      </a:lnTo>
                      <a:lnTo>
                        <a:pt x="44" y="67"/>
                      </a:lnTo>
                      <a:lnTo>
                        <a:pt x="42" y="64"/>
                      </a:lnTo>
                      <a:lnTo>
                        <a:pt x="53" y="53"/>
                      </a:lnTo>
                      <a:lnTo>
                        <a:pt x="60" y="56"/>
                      </a:lnTo>
                      <a:lnTo>
                        <a:pt x="58" y="62"/>
                      </a:lnTo>
                      <a:lnTo>
                        <a:pt x="62" y="64"/>
                      </a:lnTo>
                      <a:lnTo>
                        <a:pt x="62" y="78"/>
                      </a:lnTo>
                      <a:lnTo>
                        <a:pt x="65" y="87"/>
                      </a:lnTo>
                      <a:lnTo>
                        <a:pt x="93" y="71"/>
                      </a:lnTo>
                      <a:lnTo>
                        <a:pt x="96" y="73"/>
                      </a:lnTo>
                      <a:lnTo>
                        <a:pt x="98" y="76"/>
                      </a:lnTo>
                      <a:lnTo>
                        <a:pt x="107" y="75"/>
                      </a:lnTo>
                      <a:lnTo>
                        <a:pt x="113" y="75"/>
                      </a:lnTo>
                      <a:lnTo>
                        <a:pt x="113" y="76"/>
                      </a:lnTo>
                      <a:lnTo>
                        <a:pt x="115" y="76"/>
                      </a:lnTo>
                      <a:lnTo>
                        <a:pt x="113" y="54"/>
                      </a:lnTo>
                      <a:lnTo>
                        <a:pt x="111" y="51"/>
                      </a:lnTo>
                      <a:lnTo>
                        <a:pt x="100" y="53"/>
                      </a:lnTo>
                      <a:lnTo>
                        <a:pt x="95" y="45"/>
                      </a:lnTo>
                      <a:lnTo>
                        <a:pt x="98" y="31"/>
                      </a:lnTo>
                      <a:lnTo>
                        <a:pt x="75" y="34"/>
                      </a:lnTo>
                      <a:lnTo>
                        <a:pt x="67" y="34"/>
                      </a:lnTo>
                      <a:lnTo>
                        <a:pt x="67" y="31"/>
                      </a:lnTo>
                      <a:lnTo>
                        <a:pt x="62" y="29"/>
                      </a:lnTo>
                      <a:lnTo>
                        <a:pt x="54" y="31"/>
                      </a:lnTo>
                      <a:lnTo>
                        <a:pt x="49" y="29"/>
                      </a:lnTo>
                      <a:lnTo>
                        <a:pt x="31" y="29"/>
                      </a:lnTo>
                      <a:lnTo>
                        <a:pt x="29" y="22"/>
                      </a:lnTo>
                      <a:lnTo>
                        <a:pt x="42" y="18"/>
                      </a:lnTo>
                      <a:lnTo>
                        <a:pt x="49" y="20"/>
                      </a:lnTo>
                      <a:lnTo>
                        <a:pt x="54" y="16"/>
                      </a:lnTo>
                      <a:lnTo>
                        <a:pt x="49" y="16"/>
                      </a:lnTo>
                      <a:lnTo>
                        <a:pt x="47" y="9"/>
                      </a:lnTo>
                      <a:lnTo>
                        <a:pt x="51" y="5"/>
                      </a:lnTo>
                      <a:lnTo>
                        <a:pt x="51" y="0"/>
                      </a:lnTo>
                      <a:lnTo>
                        <a:pt x="47" y="0"/>
                      </a:lnTo>
                      <a:lnTo>
                        <a:pt x="36" y="7"/>
                      </a:lnTo>
                      <a:lnTo>
                        <a:pt x="31" y="7"/>
                      </a:lnTo>
                      <a:lnTo>
                        <a:pt x="29" y="11"/>
                      </a:lnTo>
                      <a:lnTo>
                        <a:pt x="29" y="16"/>
                      </a:lnTo>
                      <a:lnTo>
                        <a:pt x="22" y="20"/>
                      </a:lnTo>
                      <a:lnTo>
                        <a:pt x="18" y="29"/>
                      </a:lnTo>
                      <a:lnTo>
                        <a:pt x="3" y="29"/>
                      </a:lnTo>
                      <a:lnTo>
                        <a:pt x="0" y="34"/>
                      </a:lnTo>
                      <a:lnTo>
                        <a:pt x="5" y="40"/>
                      </a:lnTo>
                      <a:lnTo>
                        <a:pt x="11" y="40"/>
                      </a:lnTo>
                      <a:lnTo>
                        <a:pt x="11" y="47"/>
                      </a:lnTo>
                      <a:lnTo>
                        <a:pt x="16" y="56"/>
                      </a:lnTo>
                      <a:lnTo>
                        <a:pt x="9" y="67"/>
                      </a:lnTo>
                      <a:lnTo>
                        <a:pt x="3" y="76"/>
                      </a:lnTo>
                      <a:lnTo>
                        <a:pt x="11" y="82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83" name=""/>
                <p:cNvSpPr/>
                <p:nvPr/>
              </p:nvSpPr>
              <p:spPr>
                <a:xfrm>
                  <a:off x="5787720" y="3574800"/>
                  <a:ext cx="182880" cy="138240"/>
                </a:xfrm>
                <a:custGeom>
                  <a:avLst/>
                  <a:gdLst/>
                  <a:ahLst/>
                  <a:rect l="l" t="t" r="r" b="b"/>
                  <a:pathLst>
                    <a:path w="115" h="87">
                      <a:moveTo>
                        <a:pt x="11" y="82"/>
                      </a:moveTo>
                      <a:lnTo>
                        <a:pt x="22" y="75"/>
                      </a:lnTo>
                      <a:lnTo>
                        <a:pt x="29" y="78"/>
                      </a:lnTo>
                      <a:lnTo>
                        <a:pt x="31" y="69"/>
                      </a:lnTo>
                      <a:lnTo>
                        <a:pt x="42" y="71"/>
                      </a:lnTo>
                      <a:lnTo>
                        <a:pt x="44" y="67"/>
                      </a:lnTo>
                      <a:lnTo>
                        <a:pt x="42" y="64"/>
                      </a:lnTo>
                      <a:lnTo>
                        <a:pt x="53" y="53"/>
                      </a:lnTo>
                      <a:lnTo>
                        <a:pt x="60" y="56"/>
                      </a:lnTo>
                      <a:lnTo>
                        <a:pt x="58" y="62"/>
                      </a:lnTo>
                      <a:lnTo>
                        <a:pt x="62" y="64"/>
                      </a:lnTo>
                      <a:lnTo>
                        <a:pt x="62" y="78"/>
                      </a:lnTo>
                      <a:lnTo>
                        <a:pt x="65" y="87"/>
                      </a:lnTo>
                      <a:lnTo>
                        <a:pt x="93" y="71"/>
                      </a:lnTo>
                      <a:lnTo>
                        <a:pt x="96" y="73"/>
                      </a:lnTo>
                      <a:lnTo>
                        <a:pt x="98" y="76"/>
                      </a:lnTo>
                      <a:lnTo>
                        <a:pt x="107" y="75"/>
                      </a:lnTo>
                      <a:lnTo>
                        <a:pt x="113" y="75"/>
                      </a:lnTo>
                      <a:lnTo>
                        <a:pt x="113" y="76"/>
                      </a:lnTo>
                      <a:lnTo>
                        <a:pt x="115" y="76"/>
                      </a:lnTo>
                      <a:lnTo>
                        <a:pt x="113" y="54"/>
                      </a:lnTo>
                      <a:lnTo>
                        <a:pt x="111" y="51"/>
                      </a:lnTo>
                      <a:lnTo>
                        <a:pt x="100" y="53"/>
                      </a:lnTo>
                      <a:lnTo>
                        <a:pt x="95" y="45"/>
                      </a:lnTo>
                      <a:lnTo>
                        <a:pt x="98" y="31"/>
                      </a:lnTo>
                      <a:lnTo>
                        <a:pt x="75" y="34"/>
                      </a:lnTo>
                      <a:lnTo>
                        <a:pt x="67" y="34"/>
                      </a:lnTo>
                      <a:lnTo>
                        <a:pt x="67" y="31"/>
                      </a:lnTo>
                      <a:lnTo>
                        <a:pt x="62" y="29"/>
                      </a:lnTo>
                      <a:lnTo>
                        <a:pt x="54" y="31"/>
                      </a:lnTo>
                      <a:lnTo>
                        <a:pt x="49" y="29"/>
                      </a:lnTo>
                      <a:lnTo>
                        <a:pt x="31" y="29"/>
                      </a:lnTo>
                      <a:lnTo>
                        <a:pt x="29" y="22"/>
                      </a:lnTo>
                      <a:lnTo>
                        <a:pt x="42" y="18"/>
                      </a:lnTo>
                      <a:lnTo>
                        <a:pt x="49" y="20"/>
                      </a:lnTo>
                      <a:lnTo>
                        <a:pt x="54" y="16"/>
                      </a:lnTo>
                      <a:lnTo>
                        <a:pt x="49" y="16"/>
                      </a:lnTo>
                      <a:lnTo>
                        <a:pt x="47" y="9"/>
                      </a:lnTo>
                      <a:lnTo>
                        <a:pt x="51" y="5"/>
                      </a:lnTo>
                      <a:lnTo>
                        <a:pt x="51" y="0"/>
                      </a:lnTo>
                      <a:lnTo>
                        <a:pt x="47" y="0"/>
                      </a:lnTo>
                      <a:lnTo>
                        <a:pt x="36" y="7"/>
                      </a:lnTo>
                      <a:lnTo>
                        <a:pt x="31" y="7"/>
                      </a:lnTo>
                      <a:lnTo>
                        <a:pt x="29" y="11"/>
                      </a:lnTo>
                      <a:lnTo>
                        <a:pt x="29" y="16"/>
                      </a:lnTo>
                      <a:lnTo>
                        <a:pt x="22" y="20"/>
                      </a:lnTo>
                      <a:lnTo>
                        <a:pt x="18" y="29"/>
                      </a:lnTo>
                      <a:lnTo>
                        <a:pt x="3" y="29"/>
                      </a:lnTo>
                      <a:lnTo>
                        <a:pt x="0" y="34"/>
                      </a:lnTo>
                      <a:lnTo>
                        <a:pt x="5" y="40"/>
                      </a:lnTo>
                      <a:lnTo>
                        <a:pt x="11" y="40"/>
                      </a:lnTo>
                      <a:lnTo>
                        <a:pt x="11" y="47"/>
                      </a:lnTo>
                      <a:lnTo>
                        <a:pt x="16" y="56"/>
                      </a:lnTo>
                      <a:lnTo>
                        <a:pt x="9" y="67"/>
                      </a:lnTo>
                      <a:lnTo>
                        <a:pt x="3" y="76"/>
                      </a:lnTo>
                      <a:lnTo>
                        <a:pt x="11" y="82"/>
                      </a:lnTo>
                      <a:lnTo>
                        <a:pt x="11" y="82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84" name=""/>
                <p:cNvSpPr/>
                <p:nvPr/>
              </p:nvSpPr>
              <p:spPr>
                <a:xfrm>
                  <a:off x="4620960" y="3525840"/>
                  <a:ext cx="46080" cy="95040"/>
                </a:xfrm>
                <a:custGeom>
                  <a:avLst/>
                  <a:gdLst/>
                  <a:ahLst/>
                  <a:rect l="l" t="t" r="r" b="b"/>
                  <a:pathLst>
                    <a:path w="29" h="60">
                      <a:moveTo>
                        <a:pt x="27" y="36"/>
                      </a:moveTo>
                      <a:lnTo>
                        <a:pt x="29" y="42"/>
                      </a:lnTo>
                      <a:lnTo>
                        <a:pt x="15" y="60"/>
                      </a:lnTo>
                      <a:lnTo>
                        <a:pt x="0" y="44"/>
                      </a:lnTo>
                      <a:lnTo>
                        <a:pt x="4" y="44"/>
                      </a:lnTo>
                      <a:lnTo>
                        <a:pt x="2" y="25"/>
                      </a:lnTo>
                      <a:lnTo>
                        <a:pt x="5" y="16"/>
                      </a:lnTo>
                      <a:lnTo>
                        <a:pt x="0" y="14"/>
                      </a:lnTo>
                      <a:lnTo>
                        <a:pt x="4" y="3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5" y="2"/>
                      </a:lnTo>
                      <a:lnTo>
                        <a:pt x="22" y="11"/>
                      </a:lnTo>
                      <a:lnTo>
                        <a:pt x="20" y="25"/>
                      </a:lnTo>
                      <a:lnTo>
                        <a:pt x="27" y="36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85" name=""/>
                <p:cNvSpPr/>
                <p:nvPr/>
              </p:nvSpPr>
              <p:spPr>
                <a:xfrm>
                  <a:off x="4620960" y="3525840"/>
                  <a:ext cx="46080" cy="95040"/>
                </a:xfrm>
                <a:custGeom>
                  <a:avLst/>
                  <a:gdLst/>
                  <a:ahLst/>
                  <a:rect l="l" t="t" r="r" b="b"/>
                  <a:pathLst>
                    <a:path w="29" h="60">
                      <a:moveTo>
                        <a:pt x="27" y="36"/>
                      </a:moveTo>
                      <a:lnTo>
                        <a:pt x="29" y="42"/>
                      </a:lnTo>
                      <a:lnTo>
                        <a:pt x="15" y="60"/>
                      </a:lnTo>
                      <a:lnTo>
                        <a:pt x="0" y="44"/>
                      </a:lnTo>
                      <a:lnTo>
                        <a:pt x="4" y="44"/>
                      </a:lnTo>
                      <a:lnTo>
                        <a:pt x="2" y="25"/>
                      </a:lnTo>
                      <a:lnTo>
                        <a:pt x="5" y="16"/>
                      </a:lnTo>
                      <a:lnTo>
                        <a:pt x="0" y="14"/>
                      </a:lnTo>
                      <a:lnTo>
                        <a:pt x="4" y="3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5" y="2"/>
                      </a:lnTo>
                      <a:lnTo>
                        <a:pt x="22" y="11"/>
                      </a:lnTo>
                      <a:lnTo>
                        <a:pt x="20" y="25"/>
                      </a:lnTo>
                      <a:lnTo>
                        <a:pt x="27" y="36"/>
                      </a:lnTo>
                      <a:lnTo>
                        <a:pt x="27" y="36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86" name=""/>
                <p:cNvSpPr/>
                <p:nvPr/>
              </p:nvSpPr>
              <p:spPr>
                <a:xfrm>
                  <a:off x="4653000" y="3529080"/>
                  <a:ext cx="58680" cy="53640"/>
                </a:xfrm>
                <a:custGeom>
                  <a:avLst/>
                  <a:gdLst/>
                  <a:ahLst/>
                  <a:rect l="l" t="t" r="r" b="b"/>
                  <a:pathLst>
                    <a:path w="37" h="34">
                      <a:moveTo>
                        <a:pt x="7" y="34"/>
                      </a:moveTo>
                      <a:lnTo>
                        <a:pt x="0" y="23"/>
                      </a:lnTo>
                      <a:lnTo>
                        <a:pt x="2" y="9"/>
                      </a:lnTo>
                      <a:lnTo>
                        <a:pt x="13" y="0"/>
                      </a:lnTo>
                      <a:lnTo>
                        <a:pt x="29" y="1"/>
                      </a:lnTo>
                      <a:lnTo>
                        <a:pt x="29" y="5"/>
                      </a:lnTo>
                      <a:lnTo>
                        <a:pt x="35" y="11"/>
                      </a:lnTo>
                      <a:lnTo>
                        <a:pt x="37" y="23"/>
                      </a:lnTo>
                      <a:lnTo>
                        <a:pt x="7" y="34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6840" bIns="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87" name=""/>
                <p:cNvSpPr/>
                <p:nvPr/>
              </p:nvSpPr>
              <p:spPr>
                <a:xfrm>
                  <a:off x="4653000" y="3529080"/>
                  <a:ext cx="58680" cy="53640"/>
                </a:xfrm>
                <a:custGeom>
                  <a:avLst/>
                  <a:gdLst/>
                  <a:ahLst/>
                  <a:rect l="l" t="t" r="r" b="b"/>
                  <a:pathLst>
                    <a:path w="37" h="34">
                      <a:moveTo>
                        <a:pt x="7" y="34"/>
                      </a:moveTo>
                      <a:lnTo>
                        <a:pt x="0" y="23"/>
                      </a:lnTo>
                      <a:lnTo>
                        <a:pt x="2" y="9"/>
                      </a:lnTo>
                      <a:lnTo>
                        <a:pt x="13" y="0"/>
                      </a:lnTo>
                      <a:lnTo>
                        <a:pt x="29" y="1"/>
                      </a:lnTo>
                      <a:lnTo>
                        <a:pt x="29" y="5"/>
                      </a:lnTo>
                      <a:lnTo>
                        <a:pt x="35" y="11"/>
                      </a:lnTo>
                      <a:lnTo>
                        <a:pt x="37" y="23"/>
                      </a:lnTo>
                      <a:lnTo>
                        <a:pt x="7" y="34"/>
                      </a:lnTo>
                      <a:lnTo>
                        <a:pt x="7" y="3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6840" bIns="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88" name=""/>
                <p:cNvSpPr/>
                <p:nvPr/>
              </p:nvSpPr>
              <p:spPr>
                <a:xfrm>
                  <a:off x="4695840" y="3473280"/>
                  <a:ext cx="153720" cy="95400"/>
                </a:xfrm>
                <a:custGeom>
                  <a:avLst/>
                  <a:gdLst/>
                  <a:ahLst/>
                  <a:rect l="l" t="t" r="r" b="b"/>
                  <a:pathLst>
                    <a:path w="97" h="60">
                      <a:moveTo>
                        <a:pt x="97" y="7"/>
                      </a:moveTo>
                      <a:lnTo>
                        <a:pt x="72" y="2"/>
                      </a:lnTo>
                      <a:lnTo>
                        <a:pt x="48" y="11"/>
                      </a:lnTo>
                      <a:lnTo>
                        <a:pt x="11" y="7"/>
                      </a:lnTo>
                      <a:lnTo>
                        <a:pt x="8" y="5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0" y="7"/>
                      </a:lnTo>
                      <a:lnTo>
                        <a:pt x="2" y="15"/>
                      </a:lnTo>
                      <a:lnTo>
                        <a:pt x="8" y="22"/>
                      </a:lnTo>
                      <a:lnTo>
                        <a:pt x="2" y="33"/>
                      </a:lnTo>
                      <a:lnTo>
                        <a:pt x="2" y="36"/>
                      </a:lnTo>
                      <a:lnTo>
                        <a:pt x="2" y="40"/>
                      </a:lnTo>
                      <a:lnTo>
                        <a:pt x="8" y="46"/>
                      </a:lnTo>
                      <a:lnTo>
                        <a:pt x="10" y="58"/>
                      </a:lnTo>
                      <a:lnTo>
                        <a:pt x="33" y="53"/>
                      </a:lnTo>
                      <a:lnTo>
                        <a:pt x="50" y="60"/>
                      </a:lnTo>
                      <a:lnTo>
                        <a:pt x="53" y="58"/>
                      </a:lnTo>
                      <a:lnTo>
                        <a:pt x="59" y="55"/>
                      </a:lnTo>
                      <a:lnTo>
                        <a:pt x="59" y="49"/>
                      </a:lnTo>
                      <a:lnTo>
                        <a:pt x="61" y="49"/>
                      </a:lnTo>
                      <a:lnTo>
                        <a:pt x="75" y="46"/>
                      </a:lnTo>
                      <a:lnTo>
                        <a:pt x="88" y="47"/>
                      </a:lnTo>
                      <a:lnTo>
                        <a:pt x="81" y="35"/>
                      </a:lnTo>
                      <a:lnTo>
                        <a:pt x="86" y="29"/>
                      </a:lnTo>
                      <a:lnTo>
                        <a:pt x="86" y="22"/>
                      </a:lnTo>
                      <a:lnTo>
                        <a:pt x="95" y="16"/>
                      </a:lnTo>
                      <a:lnTo>
                        <a:pt x="97" y="7"/>
                      </a:lnTo>
                      <a:close/>
                    </a:path>
                  </a:pathLst>
                </a:custGeom>
                <a:solidFill>
                  <a:srgbClr val="afd9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89" name=""/>
                <p:cNvSpPr/>
                <p:nvPr/>
              </p:nvSpPr>
              <p:spPr>
                <a:xfrm>
                  <a:off x="4695840" y="3473280"/>
                  <a:ext cx="153720" cy="95400"/>
                </a:xfrm>
                <a:custGeom>
                  <a:avLst/>
                  <a:gdLst/>
                  <a:ahLst/>
                  <a:rect l="l" t="t" r="r" b="b"/>
                  <a:pathLst>
                    <a:path w="97" h="60">
                      <a:moveTo>
                        <a:pt x="97" y="7"/>
                      </a:moveTo>
                      <a:lnTo>
                        <a:pt x="72" y="2"/>
                      </a:lnTo>
                      <a:lnTo>
                        <a:pt x="48" y="11"/>
                      </a:lnTo>
                      <a:lnTo>
                        <a:pt x="11" y="7"/>
                      </a:lnTo>
                      <a:lnTo>
                        <a:pt x="8" y="5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0" y="7"/>
                      </a:lnTo>
                      <a:lnTo>
                        <a:pt x="2" y="15"/>
                      </a:lnTo>
                      <a:lnTo>
                        <a:pt x="8" y="22"/>
                      </a:lnTo>
                      <a:lnTo>
                        <a:pt x="2" y="33"/>
                      </a:lnTo>
                      <a:lnTo>
                        <a:pt x="2" y="36"/>
                      </a:lnTo>
                      <a:lnTo>
                        <a:pt x="2" y="40"/>
                      </a:lnTo>
                      <a:lnTo>
                        <a:pt x="8" y="46"/>
                      </a:lnTo>
                      <a:lnTo>
                        <a:pt x="10" y="58"/>
                      </a:lnTo>
                      <a:lnTo>
                        <a:pt x="33" y="53"/>
                      </a:lnTo>
                      <a:lnTo>
                        <a:pt x="50" y="60"/>
                      </a:lnTo>
                      <a:lnTo>
                        <a:pt x="53" y="58"/>
                      </a:lnTo>
                      <a:lnTo>
                        <a:pt x="59" y="55"/>
                      </a:lnTo>
                      <a:lnTo>
                        <a:pt x="59" y="49"/>
                      </a:lnTo>
                      <a:lnTo>
                        <a:pt x="61" y="49"/>
                      </a:lnTo>
                      <a:lnTo>
                        <a:pt x="75" y="46"/>
                      </a:lnTo>
                      <a:lnTo>
                        <a:pt x="88" y="47"/>
                      </a:lnTo>
                      <a:lnTo>
                        <a:pt x="81" y="35"/>
                      </a:lnTo>
                      <a:lnTo>
                        <a:pt x="86" y="29"/>
                      </a:lnTo>
                      <a:lnTo>
                        <a:pt x="86" y="22"/>
                      </a:lnTo>
                      <a:lnTo>
                        <a:pt x="95" y="16"/>
                      </a:lnTo>
                      <a:lnTo>
                        <a:pt x="97" y="7"/>
                      </a:lnTo>
                      <a:lnTo>
                        <a:pt x="97" y="7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90" name=""/>
                <p:cNvSpPr/>
                <p:nvPr/>
              </p:nvSpPr>
              <p:spPr>
                <a:xfrm>
                  <a:off x="5932440" y="3386160"/>
                  <a:ext cx="137880" cy="69840"/>
                </a:xfrm>
                <a:custGeom>
                  <a:avLst/>
                  <a:gdLst/>
                  <a:ahLst/>
                  <a:rect l="l" t="t" r="r" b="b"/>
                  <a:pathLst>
                    <a:path w="87" h="44">
                      <a:moveTo>
                        <a:pt x="24" y="0"/>
                      </a:moveTo>
                      <a:lnTo>
                        <a:pt x="67" y="2"/>
                      </a:lnTo>
                      <a:lnTo>
                        <a:pt x="73" y="6"/>
                      </a:lnTo>
                      <a:lnTo>
                        <a:pt x="86" y="0"/>
                      </a:lnTo>
                      <a:lnTo>
                        <a:pt x="87" y="6"/>
                      </a:lnTo>
                      <a:lnTo>
                        <a:pt x="84" y="8"/>
                      </a:lnTo>
                      <a:lnTo>
                        <a:pt x="69" y="9"/>
                      </a:lnTo>
                      <a:lnTo>
                        <a:pt x="33" y="6"/>
                      </a:lnTo>
                      <a:lnTo>
                        <a:pt x="29" y="2"/>
                      </a:lnTo>
                      <a:lnTo>
                        <a:pt x="27" y="8"/>
                      </a:lnTo>
                      <a:lnTo>
                        <a:pt x="13" y="17"/>
                      </a:lnTo>
                      <a:lnTo>
                        <a:pt x="9" y="35"/>
                      </a:lnTo>
                      <a:lnTo>
                        <a:pt x="15" y="44"/>
                      </a:lnTo>
                      <a:lnTo>
                        <a:pt x="11" y="44"/>
                      </a:lnTo>
                      <a:lnTo>
                        <a:pt x="0" y="29"/>
                      </a:lnTo>
                      <a:lnTo>
                        <a:pt x="0" y="18"/>
                      </a:lnTo>
                      <a:lnTo>
                        <a:pt x="2" y="15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3040" bIns="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91" name=""/>
                <p:cNvSpPr/>
                <p:nvPr/>
              </p:nvSpPr>
              <p:spPr>
                <a:xfrm>
                  <a:off x="5932440" y="3386160"/>
                  <a:ext cx="137880" cy="69840"/>
                </a:xfrm>
                <a:custGeom>
                  <a:avLst/>
                  <a:gdLst/>
                  <a:ahLst/>
                  <a:rect l="l" t="t" r="r" b="b"/>
                  <a:pathLst>
                    <a:path w="87" h="44">
                      <a:moveTo>
                        <a:pt x="24" y="0"/>
                      </a:moveTo>
                      <a:lnTo>
                        <a:pt x="67" y="2"/>
                      </a:lnTo>
                      <a:lnTo>
                        <a:pt x="73" y="6"/>
                      </a:lnTo>
                      <a:lnTo>
                        <a:pt x="86" y="0"/>
                      </a:lnTo>
                      <a:lnTo>
                        <a:pt x="87" y="6"/>
                      </a:lnTo>
                      <a:lnTo>
                        <a:pt x="84" y="8"/>
                      </a:lnTo>
                      <a:lnTo>
                        <a:pt x="69" y="9"/>
                      </a:lnTo>
                      <a:lnTo>
                        <a:pt x="33" y="6"/>
                      </a:lnTo>
                      <a:lnTo>
                        <a:pt x="29" y="2"/>
                      </a:lnTo>
                      <a:lnTo>
                        <a:pt x="27" y="8"/>
                      </a:lnTo>
                      <a:lnTo>
                        <a:pt x="13" y="17"/>
                      </a:lnTo>
                      <a:lnTo>
                        <a:pt x="9" y="35"/>
                      </a:lnTo>
                      <a:lnTo>
                        <a:pt x="15" y="44"/>
                      </a:lnTo>
                      <a:lnTo>
                        <a:pt x="11" y="44"/>
                      </a:lnTo>
                      <a:lnTo>
                        <a:pt x="0" y="29"/>
                      </a:lnTo>
                      <a:lnTo>
                        <a:pt x="0" y="18"/>
                      </a:lnTo>
                      <a:lnTo>
                        <a:pt x="2" y="15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3040" bIns="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92" name=""/>
                <p:cNvSpPr/>
                <p:nvPr/>
              </p:nvSpPr>
              <p:spPr>
                <a:xfrm>
                  <a:off x="5932440" y="3386160"/>
                  <a:ext cx="137880" cy="69840"/>
                </a:xfrm>
                <a:custGeom>
                  <a:avLst/>
                  <a:gdLst/>
                  <a:ahLst/>
                  <a:rect l="l" t="t" r="r" b="b"/>
                  <a:pathLst>
                    <a:path w="87" h="44">
                      <a:moveTo>
                        <a:pt x="24" y="0"/>
                      </a:moveTo>
                      <a:lnTo>
                        <a:pt x="67" y="2"/>
                      </a:lnTo>
                      <a:lnTo>
                        <a:pt x="73" y="6"/>
                      </a:lnTo>
                      <a:lnTo>
                        <a:pt x="86" y="0"/>
                      </a:lnTo>
                      <a:lnTo>
                        <a:pt x="87" y="6"/>
                      </a:lnTo>
                      <a:lnTo>
                        <a:pt x="84" y="8"/>
                      </a:lnTo>
                      <a:lnTo>
                        <a:pt x="69" y="9"/>
                      </a:lnTo>
                      <a:lnTo>
                        <a:pt x="33" y="6"/>
                      </a:lnTo>
                      <a:lnTo>
                        <a:pt x="29" y="2"/>
                      </a:lnTo>
                      <a:lnTo>
                        <a:pt x="27" y="8"/>
                      </a:lnTo>
                      <a:lnTo>
                        <a:pt x="13" y="17"/>
                      </a:lnTo>
                      <a:lnTo>
                        <a:pt x="9" y="35"/>
                      </a:lnTo>
                      <a:lnTo>
                        <a:pt x="15" y="44"/>
                      </a:lnTo>
                      <a:lnTo>
                        <a:pt x="11" y="44"/>
                      </a:lnTo>
                      <a:lnTo>
                        <a:pt x="0" y="29"/>
                      </a:lnTo>
                      <a:lnTo>
                        <a:pt x="0" y="18"/>
                      </a:lnTo>
                      <a:lnTo>
                        <a:pt x="2" y="15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3040" bIns="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93" name=""/>
                <p:cNvSpPr/>
                <p:nvPr/>
              </p:nvSpPr>
              <p:spPr>
                <a:xfrm>
                  <a:off x="6667200" y="3041640"/>
                  <a:ext cx="147960" cy="174600"/>
                </a:xfrm>
                <a:custGeom>
                  <a:avLst/>
                  <a:gdLst/>
                  <a:ahLst/>
                  <a:rect l="l" t="t" r="r" b="b"/>
                  <a:pathLst>
                    <a:path w="93" h="110">
                      <a:moveTo>
                        <a:pt x="89" y="0"/>
                      </a:moveTo>
                      <a:lnTo>
                        <a:pt x="93" y="4"/>
                      </a:lnTo>
                      <a:lnTo>
                        <a:pt x="88" y="40"/>
                      </a:lnTo>
                      <a:lnTo>
                        <a:pt x="80" y="57"/>
                      </a:lnTo>
                      <a:lnTo>
                        <a:pt x="80" y="51"/>
                      </a:lnTo>
                      <a:lnTo>
                        <a:pt x="73" y="59"/>
                      </a:lnTo>
                      <a:lnTo>
                        <a:pt x="77" y="59"/>
                      </a:lnTo>
                      <a:lnTo>
                        <a:pt x="78" y="62"/>
                      </a:lnTo>
                      <a:lnTo>
                        <a:pt x="64" y="77"/>
                      </a:lnTo>
                      <a:lnTo>
                        <a:pt x="42" y="90"/>
                      </a:lnTo>
                      <a:lnTo>
                        <a:pt x="29" y="106"/>
                      </a:lnTo>
                      <a:lnTo>
                        <a:pt x="15" y="110"/>
                      </a:lnTo>
                      <a:lnTo>
                        <a:pt x="0" y="106"/>
                      </a:lnTo>
                      <a:lnTo>
                        <a:pt x="22" y="100"/>
                      </a:lnTo>
                      <a:lnTo>
                        <a:pt x="37" y="82"/>
                      </a:lnTo>
                      <a:lnTo>
                        <a:pt x="58" y="66"/>
                      </a:lnTo>
                      <a:lnTo>
                        <a:pt x="47" y="71"/>
                      </a:lnTo>
                      <a:lnTo>
                        <a:pt x="51" y="64"/>
                      </a:lnTo>
                      <a:lnTo>
                        <a:pt x="66" y="48"/>
                      </a:lnTo>
                      <a:lnTo>
                        <a:pt x="84" y="4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94" name=""/>
                <p:cNvSpPr/>
                <p:nvPr/>
              </p:nvSpPr>
              <p:spPr>
                <a:xfrm>
                  <a:off x="6667200" y="3041640"/>
                  <a:ext cx="147960" cy="174600"/>
                </a:xfrm>
                <a:custGeom>
                  <a:avLst/>
                  <a:gdLst/>
                  <a:ahLst/>
                  <a:rect l="l" t="t" r="r" b="b"/>
                  <a:pathLst>
                    <a:path w="93" h="110">
                      <a:moveTo>
                        <a:pt x="89" y="0"/>
                      </a:moveTo>
                      <a:lnTo>
                        <a:pt x="93" y="4"/>
                      </a:lnTo>
                      <a:lnTo>
                        <a:pt x="88" y="40"/>
                      </a:lnTo>
                      <a:lnTo>
                        <a:pt x="80" y="57"/>
                      </a:lnTo>
                      <a:lnTo>
                        <a:pt x="80" y="51"/>
                      </a:lnTo>
                      <a:lnTo>
                        <a:pt x="73" y="59"/>
                      </a:lnTo>
                      <a:lnTo>
                        <a:pt x="77" y="59"/>
                      </a:lnTo>
                      <a:lnTo>
                        <a:pt x="78" y="62"/>
                      </a:lnTo>
                      <a:lnTo>
                        <a:pt x="64" y="77"/>
                      </a:lnTo>
                      <a:lnTo>
                        <a:pt x="42" y="90"/>
                      </a:lnTo>
                      <a:lnTo>
                        <a:pt x="29" y="106"/>
                      </a:lnTo>
                      <a:lnTo>
                        <a:pt x="15" y="110"/>
                      </a:lnTo>
                      <a:lnTo>
                        <a:pt x="0" y="106"/>
                      </a:lnTo>
                      <a:lnTo>
                        <a:pt x="22" y="100"/>
                      </a:lnTo>
                      <a:lnTo>
                        <a:pt x="37" y="82"/>
                      </a:lnTo>
                      <a:lnTo>
                        <a:pt x="58" y="66"/>
                      </a:lnTo>
                      <a:lnTo>
                        <a:pt x="47" y="71"/>
                      </a:lnTo>
                      <a:lnTo>
                        <a:pt x="51" y="64"/>
                      </a:lnTo>
                      <a:lnTo>
                        <a:pt x="66" y="48"/>
                      </a:lnTo>
                      <a:lnTo>
                        <a:pt x="84" y="4"/>
                      </a:lnTo>
                      <a:lnTo>
                        <a:pt x="89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95" name=""/>
                <p:cNvSpPr/>
                <p:nvPr/>
              </p:nvSpPr>
              <p:spPr>
                <a:xfrm>
                  <a:off x="6667200" y="3041640"/>
                  <a:ext cx="147960" cy="174600"/>
                </a:xfrm>
                <a:custGeom>
                  <a:avLst/>
                  <a:gdLst/>
                  <a:ahLst/>
                  <a:rect l="l" t="t" r="r" b="b"/>
                  <a:pathLst>
                    <a:path w="93" h="110">
                      <a:moveTo>
                        <a:pt x="89" y="0"/>
                      </a:moveTo>
                      <a:lnTo>
                        <a:pt x="93" y="4"/>
                      </a:lnTo>
                      <a:lnTo>
                        <a:pt x="88" y="40"/>
                      </a:lnTo>
                      <a:lnTo>
                        <a:pt x="80" y="57"/>
                      </a:lnTo>
                      <a:lnTo>
                        <a:pt x="80" y="51"/>
                      </a:lnTo>
                      <a:lnTo>
                        <a:pt x="73" y="59"/>
                      </a:lnTo>
                      <a:lnTo>
                        <a:pt x="77" y="59"/>
                      </a:lnTo>
                      <a:lnTo>
                        <a:pt x="78" y="62"/>
                      </a:lnTo>
                      <a:lnTo>
                        <a:pt x="64" y="77"/>
                      </a:lnTo>
                      <a:lnTo>
                        <a:pt x="42" y="90"/>
                      </a:lnTo>
                      <a:lnTo>
                        <a:pt x="29" y="106"/>
                      </a:lnTo>
                      <a:lnTo>
                        <a:pt x="15" y="110"/>
                      </a:lnTo>
                      <a:lnTo>
                        <a:pt x="0" y="106"/>
                      </a:lnTo>
                      <a:lnTo>
                        <a:pt x="22" y="100"/>
                      </a:lnTo>
                      <a:lnTo>
                        <a:pt x="37" y="82"/>
                      </a:lnTo>
                      <a:lnTo>
                        <a:pt x="58" y="66"/>
                      </a:lnTo>
                      <a:lnTo>
                        <a:pt x="47" y="71"/>
                      </a:lnTo>
                      <a:lnTo>
                        <a:pt x="51" y="64"/>
                      </a:lnTo>
                      <a:lnTo>
                        <a:pt x="66" y="48"/>
                      </a:lnTo>
                      <a:lnTo>
                        <a:pt x="84" y="4"/>
                      </a:lnTo>
                      <a:lnTo>
                        <a:pt x="89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96" name=""/>
                <p:cNvSpPr/>
                <p:nvPr/>
              </p:nvSpPr>
              <p:spPr>
                <a:xfrm>
                  <a:off x="4881600" y="2760480"/>
                  <a:ext cx="66600" cy="87480"/>
                </a:xfrm>
                <a:custGeom>
                  <a:avLst/>
                  <a:gdLst/>
                  <a:ahLst/>
                  <a:rect l="l" t="t" r="r" b="b"/>
                  <a:pathLst>
                    <a:path w="42" h="55">
                      <a:moveTo>
                        <a:pt x="15" y="0"/>
                      </a:moveTo>
                      <a:lnTo>
                        <a:pt x="35" y="15"/>
                      </a:lnTo>
                      <a:lnTo>
                        <a:pt x="40" y="26"/>
                      </a:lnTo>
                      <a:lnTo>
                        <a:pt x="42" y="35"/>
                      </a:lnTo>
                      <a:lnTo>
                        <a:pt x="37" y="48"/>
                      </a:lnTo>
                      <a:lnTo>
                        <a:pt x="26" y="46"/>
                      </a:lnTo>
                      <a:lnTo>
                        <a:pt x="20" y="55"/>
                      </a:lnTo>
                      <a:lnTo>
                        <a:pt x="15" y="55"/>
                      </a:lnTo>
                      <a:lnTo>
                        <a:pt x="13" y="40"/>
                      </a:lnTo>
                      <a:lnTo>
                        <a:pt x="4" y="22"/>
                      </a:lnTo>
                      <a:lnTo>
                        <a:pt x="0" y="20"/>
                      </a:lnTo>
                      <a:lnTo>
                        <a:pt x="0" y="11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0680" bIns="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97" name=""/>
                <p:cNvSpPr/>
                <p:nvPr/>
              </p:nvSpPr>
              <p:spPr>
                <a:xfrm>
                  <a:off x="4881600" y="2760480"/>
                  <a:ext cx="66600" cy="87480"/>
                </a:xfrm>
                <a:custGeom>
                  <a:avLst/>
                  <a:gdLst/>
                  <a:ahLst/>
                  <a:rect l="l" t="t" r="r" b="b"/>
                  <a:pathLst>
                    <a:path w="42" h="55">
                      <a:moveTo>
                        <a:pt x="15" y="0"/>
                      </a:moveTo>
                      <a:lnTo>
                        <a:pt x="35" y="15"/>
                      </a:lnTo>
                      <a:lnTo>
                        <a:pt x="40" y="26"/>
                      </a:lnTo>
                      <a:lnTo>
                        <a:pt x="42" y="35"/>
                      </a:lnTo>
                      <a:lnTo>
                        <a:pt x="37" y="48"/>
                      </a:lnTo>
                      <a:lnTo>
                        <a:pt x="26" y="46"/>
                      </a:lnTo>
                      <a:lnTo>
                        <a:pt x="20" y="55"/>
                      </a:lnTo>
                      <a:lnTo>
                        <a:pt x="15" y="55"/>
                      </a:lnTo>
                      <a:lnTo>
                        <a:pt x="13" y="40"/>
                      </a:lnTo>
                      <a:lnTo>
                        <a:pt x="4" y="22"/>
                      </a:lnTo>
                      <a:lnTo>
                        <a:pt x="0" y="20"/>
                      </a:lnTo>
                      <a:lnTo>
                        <a:pt x="0" y="1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0680" bIns="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98" name=""/>
                <p:cNvSpPr/>
                <p:nvPr/>
              </p:nvSpPr>
              <p:spPr>
                <a:xfrm>
                  <a:off x="4881600" y="2760480"/>
                  <a:ext cx="66600" cy="87480"/>
                </a:xfrm>
                <a:custGeom>
                  <a:avLst/>
                  <a:gdLst/>
                  <a:ahLst/>
                  <a:rect l="l" t="t" r="r" b="b"/>
                  <a:pathLst>
                    <a:path w="42" h="55">
                      <a:moveTo>
                        <a:pt x="15" y="0"/>
                      </a:moveTo>
                      <a:lnTo>
                        <a:pt x="35" y="15"/>
                      </a:lnTo>
                      <a:lnTo>
                        <a:pt x="40" y="26"/>
                      </a:lnTo>
                      <a:lnTo>
                        <a:pt x="42" y="35"/>
                      </a:lnTo>
                      <a:lnTo>
                        <a:pt x="37" y="48"/>
                      </a:lnTo>
                      <a:lnTo>
                        <a:pt x="26" y="46"/>
                      </a:lnTo>
                      <a:lnTo>
                        <a:pt x="20" y="55"/>
                      </a:lnTo>
                      <a:lnTo>
                        <a:pt x="15" y="55"/>
                      </a:lnTo>
                      <a:lnTo>
                        <a:pt x="13" y="40"/>
                      </a:lnTo>
                      <a:lnTo>
                        <a:pt x="4" y="22"/>
                      </a:lnTo>
                      <a:lnTo>
                        <a:pt x="0" y="20"/>
                      </a:lnTo>
                      <a:lnTo>
                        <a:pt x="0" y="1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0680" bIns="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99" name=""/>
                <p:cNvSpPr/>
                <p:nvPr/>
              </p:nvSpPr>
              <p:spPr>
                <a:xfrm>
                  <a:off x="5564160" y="3386160"/>
                  <a:ext cx="83880" cy="110880"/>
                </a:xfrm>
                <a:custGeom>
                  <a:avLst/>
                  <a:gdLst/>
                  <a:ahLst/>
                  <a:rect l="l" t="t" r="r" b="b"/>
                  <a:pathLst>
                    <a:path w="53" h="70">
                      <a:moveTo>
                        <a:pt x="26" y="70"/>
                      </a:moveTo>
                      <a:lnTo>
                        <a:pt x="33" y="68"/>
                      </a:lnTo>
                      <a:lnTo>
                        <a:pt x="46" y="46"/>
                      </a:lnTo>
                      <a:lnTo>
                        <a:pt x="51" y="44"/>
                      </a:lnTo>
                      <a:lnTo>
                        <a:pt x="53" y="39"/>
                      </a:lnTo>
                      <a:lnTo>
                        <a:pt x="46" y="24"/>
                      </a:lnTo>
                      <a:lnTo>
                        <a:pt x="42" y="15"/>
                      </a:lnTo>
                      <a:lnTo>
                        <a:pt x="51" y="0"/>
                      </a:lnTo>
                      <a:lnTo>
                        <a:pt x="41" y="6"/>
                      </a:lnTo>
                      <a:lnTo>
                        <a:pt x="39" y="2"/>
                      </a:lnTo>
                      <a:lnTo>
                        <a:pt x="35" y="6"/>
                      </a:lnTo>
                      <a:lnTo>
                        <a:pt x="31" y="2"/>
                      </a:lnTo>
                      <a:lnTo>
                        <a:pt x="30" y="9"/>
                      </a:lnTo>
                      <a:lnTo>
                        <a:pt x="41" y="13"/>
                      </a:lnTo>
                      <a:lnTo>
                        <a:pt x="26" y="15"/>
                      </a:lnTo>
                      <a:lnTo>
                        <a:pt x="24" y="9"/>
                      </a:lnTo>
                      <a:lnTo>
                        <a:pt x="22" y="9"/>
                      </a:lnTo>
                      <a:lnTo>
                        <a:pt x="20" y="20"/>
                      </a:lnTo>
                      <a:lnTo>
                        <a:pt x="17" y="20"/>
                      </a:lnTo>
                      <a:lnTo>
                        <a:pt x="19" y="17"/>
                      </a:lnTo>
                      <a:lnTo>
                        <a:pt x="10" y="20"/>
                      </a:lnTo>
                      <a:lnTo>
                        <a:pt x="0" y="39"/>
                      </a:lnTo>
                      <a:lnTo>
                        <a:pt x="2" y="66"/>
                      </a:lnTo>
                      <a:lnTo>
                        <a:pt x="19" y="64"/>
                      </a:lnTo>
                      <a:lnTo>
                        <a:pt x="2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00" name=""/>
                <p:cNvSpPr/>
                <p:nvPr/>
              </p:nvSpPr>
              <p:spPr>
                <a:xfrm>
                  <a:off x="5564160" y="3386160"/>
                  <a:ext cx="83880" cy="110880"/>
                </a:xfrm>
                <a:custGeom>
                  <a:avLst/>
                  <a:gdLst/>
                  <a:ahLst/>
                  <a:rect l="l" t="t" r="r" b="b"/>
                  <a:pathLst>
                    <a:path w="53" h="70">
                      <a:moveTo>
                        <a:pt x="26" y="70"/>
                      </a:moveTo>
                      <a:lnTo>
                        <a:pt x="33" y="68"/>
                      </a:lnTo>
                      <a:lnTo>
                        <a:pt x="46" y="46"/>
                      </a:lnTo>
                      <a:lnTo>
                        <a:pt x="51" y="44"/>
                      </a:lnTo>
                      <a:lnTo>
                        <a:pt x="53" y="39"/>
                      </a:lnTo>
                      <a:lnTo>
                        <a:pt x="46" y="24"/>
                      </a:lnTo>
                      <a:lnTo>
                        <a:pt x="42" y="15"/>
                      </a:lnTo>
                      <a:lnTo>
                        <a:pt x="51" y="0"/>
                      </a:lnTo>
                      <a:lnTo>
                        <a:pt x="41" y="6"/>
                      </a:lnTo>
                      <a:lnTo>
                        <a:pt x="39" y="2"/>
                      </a:lnTo>
                      <a:lnTo>
                        <a:pt x="35" y="6"/>
                      </a:lnTo>
                      <a:lnTo>
                        <a:pt x="31" y="2"/>
                      </a:lnTo>
                      <a:lnTo>
                        <a:pt x="30" y="9"/>
                      </a:lnTo>
                      <a:lnTo>
                        <a:pt x="41" y="13"/>
                      </a:lnTo>
                      <a:lnTo>
                        <a:pt x="26" y="15"/>
                      </a:lnTo>
                      <a:lnTo>
                        <a:pt x="24" y="9"/>
                      </a:lnTo>
                      <a:lnTo>
                        <a:pt x="22" y="9"/>
                      </a:lnTo>
                      <a:lnTo>
                        <a:pt x="20" y="20"/>
                      </a:lnTo>
                      <a:lnTo>
                        <a:pt x="17" y="20"/>
                      </a:lnTo>
                      <a:lnTo>
                        <a:pt x="19" y="17"/>
                      </a:lnTo>
                      <a:lnTo>
                        <a:pt x="10" y="20"/>
                      </a:lnTo>
                      <a:lnTo>
                        <a:pt x="0" y="39"/>
                      </a:lnTo>
                      <a:lnTo>
                        <a:pt x="2" y="66"/>
                      </a:lnTo>
                      <a:lnTo>
                        <a:pt x="19" y="64"/>
                      </a:lnTo>
                      <a:lnTo>
                        <a:pt x="26" y="7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01" name=""/>
                <p:cNvSpPr/>
                <p:nvPr/>
              </p:nvSpPr>
              <p:spPr>
                <a:xfrm>
                  <a:off x="5564160" y="3386160"/>
                  <a:ext cx="83880" cy="110880"/>
                </a:xfrm>
                <a:custGeom>
                  <a:avLst/>
                  <a:gdLst/>
                  <a:ahLst/>
                  <a:rect l="l" t="t" r="r" b="b"/>
                  <a:pathLst>
                    <a:path w="53" h="70">
                      <a:moveTo>
                        <a:pt x="26" y="70"/>
                      </a:moveTo>
                      <a:lnTo>
                        <a:pt x="33" y="68"/>
                      </a:lnTo>
                      <a:lnTo>
                        <a:pt x="46" y="46"/>
                      </a:lnTo>
                      <a:lnTo>
                        <a:pt x="51" y="44"/>
                      </a:lnTo>
                      <a:lnTo>
                        <a:pt x="53" y="39"/>
                      </a:lnTo>
                      <a:lnTo>
                        <a:pt x="46" y="24"/>
                      </a:lnTo>
                      <a:lnTo>
                        <a:pt x="42" y="15"/>
                      </a:lnTo>
                      <a:lnTo>
                        <a:pt x="51" y="0"/>
                      </a:lnTo>
                      <a:lnTo>
                        <a:pt x="41" y="6"/>
                      </a:lnTo>
                      <a:lnTo>
                        <a:pt x="39" y="2"/>
                      </a:lnTo>
                      <a:lnTo>
                        <a:pt x="35" y="6"/>
                      </a:lnTo>
                      <a:lnTo>
                        <a:pt x="31" y="2"/>
                      </a:lnTo>
                      <a:lnTo>
                        <a:pt x="30" y="9"/>
                      </a:lnTo>
                      <a:lnTo>
                        <a:pt x="41" y="13"/>
                      </a:lnTo>
                      <a:lnTo>
                        <a:pt x="26" y="15"/>
                      </a:lnTo>
                      <a:lnTo>
                        <a:pt x="24" y="9"/>
                      </a:lnTo>
                      <a:lnTo>
                        <a:pt x="22" y="9"/>
                      </a:lnTo>
                      <a:lnTo>
                        <a:pt x="20" y="20"/>
                      </a:lnTo>
                      <a:lnTo>
                        <a:pt x="17" y="20"/>
                      </a:lnTo>
                      <a:lnTo>
                        <a:pt x="19" y="17"/>
                      </a:lnTo>
                      <a:lnTo>
                        <a:pt x="10" y="20"/>
                      </a:lnTo>
                      <a:lnTo>
                        <a:pt x="0" y="39"/>
                      </a:lnTo>
                      <a:lnTo>
                        <a:pt x="2" y="66"/>
                      </a:lnTo>
                      <a:lnTo>
                        <a:pt x="19" y="64"/>
                      </a:lnTo>
                      <a:lnTo>
                        <a:pt x="26" y="7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02" name=""/>
                <p:cNvSpPr/>
                <p:nvPr/>
              </p:nvSpPr>
              <p:spPr>
                <a:xfrm>
                  <a:off x="4120920" y="4451400"/>
                  <a:ext cx="42840" cy="63360"/>
                </a:xfrm>
                <a:custGeom>
                  <a:avLst/>
                  <a:gdLst/>
                  <a:ahLst/>
                  <a:rect l="l" t="t" r="r" b="b"/>
                  <a:pathLst>
                    <a:path w="27" h="40">
                      <a:moveTo>
                        <a:pt x="21" y="26"/>
                      </a:moveTo>
                      <a:lnTo>
                        <a:pt x="20" y="28"/>
                      </a:lnTo>
                      <a:lnTo>
                        <a:pt x="23" y="28"/>
                      </a:lnTo>
                      <a:lnTo>
                        <a:pt x="23" y="31"/>
                      </a:lnTo>
                      <a:lnTo>
                        <a:pt x="21" y="31"/>
                      </a:lnTo>
                      <a:lnTo>
                        <a:pt x="23" y="33"/>
                      </a:lnTo>
                      <a:lnTo>
                        <a:pt x="20" y="35"/>
                      </a:lnTo>
                      <a:lnTo>
                        <a:pt x="9" y="30"/>
                      </a:lnTo>
                      <a:lnTo>
                        <a:pt x="20" y="37"/>
                      </a:lnTo>
                      <a:lnTo>
                        <a:pt x="21" y="40"/>
                      </a:lnTo>
                      <a:lnTo>
                        <a:pt x="23" y="37"/>
                      </a:lnTo>
                      <a:lnTo>
                        <a:pt x="23" y="39"/>
                      </a:lnTo>
                      <a:lnTo>
                        <a:pt x="27" y="35"/>
                      </a:lnTo>
                      <a:lnTo>
                        <a:pt x="25" y="15"/>
                      </a:lnTo>
                      <a:lnTo>
                        <a:pt x="27" y="8"/>
                      </a:lnTo>
                      <a:lnTo>
                        <a:pt x="23" y="6"/>
                      </a:lnTo>
                      <a:lnTo>
                        <a:pt x="25" y="4"/>
                      </a:lnTo>
                      <a:lnTo>
                        <a:pt x="23" y="6"/>
                      </a:lnTo>
                      <a:lnTo>
                        <a:pt x="25" y="8"/>
                      </a:lnTo>
                      <a:lnTo>
                        <a:pt x="23" y="17"/>
                      </a:lnTo>
                      <a:lnTo>
                        <a:pt x="18" y="11"/>
                      </a:lnTo>
                      <a:lnTo>
                        <a:pt x="20" y="9"/>
                      </a:lnTo>
                      <a:lnTo>
                        <a:pt x="14" y="9"/>
                      </a:lnTo>
                      <a:lnTo>
                        <a:pt x="11" y="6"/>
                      </a:lnTo>
                      <a:lnTo>
                        <a:pt x="12" y="4"/>
                      </a:lnTo>
                      <a:lnTo>
                        <a:pt x="11" y="2"/>
                      </a:lnTo>
                      <a:lnTo>
                        <a:pt x="9" y="4"/>
                      </a:ln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1" y="0"/>
                      </a:lnTo>
                      <a:lnTo>
                        <a:pt x="0" y="4"/>
                      </a:lnTo>
                      <a:lnTo>
                        <a:pt x="9" y="6"/>
                      </a:lnTo>
                      <a:lnTo>
                        <a:pt x="9" y="9"/>
                      </a:lnTo>
                      <a:lnTo>
                        <a:pt x="12" y="9"/>
                      </a:lnTo>
                      <a:lnTo>
                        <a:pt x="12" y="11"/>
                      </a:lnTo>
                      <a:lnTo>
                        <a:pt x="20" y="15"/>
                      </a:lnTo>
                      <a:lnTo>
                        <a:pt x="20" y="19"/>
                      </a:lnTo>
                      <a:lnTo>
                        <a:pt x="12" y="22"/>
                      </a:lnTo>
                      <a:lnTo>
                        <a:pt x="21" y="20"/>
                      </a:lnTo>
                      <a:lnTo>
                        <a:pt x="23" y="20"/>
                      </a:lnTo>
                      <a:lnTo>
                        <a:pt x="20" y="20"/>
                      </a:lnTo>
                      <a:lnTo>
                        <a:pt x="25" y="24"/>
                      </a:lnTo>
                      <a:lnTo>
                        <a:pt x="21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6560" bIns="16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03" name=""/>
                <p:cNvSpPr/>
                <p:nvPr/>
              </p:nvSpPr>
              <p:spPr>
                <a:xfrm>
                  <a:off x="4120920" y="4451400"/>
                  <a:ext cx="42840" cy="63360"/>
                </a:xfrm>
                <a:custGeom>
                  <a:avLst/>
                  <a:gdLst/>
                  <a:ahLst/>
                  <a:rect l="l" t="t" r="r" b="b"/>
                  <a:pathLst>
                    <a:path w="27" h="40">
                      <a:moveTo>
                        <a:pt x="21" y="26"/>
                      </a:moveTo>
                      <a:lnTo>
                        <a:pt x="20" y="28"/>
                      </a:lnTo>
                      <a:lnTo>
                        <a:pt x="23" y="28"/>
                      </a:lnTo>
                      <a:lnTo>
                        <a:pt x="23" y="31"/>
                      </a:lnTo>
                      <a:lnTo>
                        <a:pt x="21" y="31"/>
                      </a:lnTo>
                      <a:lnTo>
                        <a:pt x="23" y="33"/>
                      </a:lnTo>
                      <a:lnTo>
                        <a:pt x="20" y="35"/>
                      </a:lnTo>
                      <a:lnTo>
                        <a:pt x="9" y="30"/>
                      </a:lnTo>
                      <a:lnTo>
                        <a:pt x="20" y="37"/>
                      </a:lnTo>
                      <a:lnTo>
                        <a:pt x="21" y="40"/>
                      </a:lnTo>
                      <a:lnTo>
                        <a:pt x="23" y="37"/>
                      </a:lnTo>
                      <a:lnTo>
                        <a:pt x="23" y="39"/>
                      </a:lnTo>
                      <a:lnTo>
                        <a:pt x="27" y="35"/>
                      </a:lnTo>
                      <a:lnTo>
                        <a:pt x="25" y="15"/>
                      </a:lnTo>
                      <a:lnTo>
                        <a:pt x="27" y="8"/>
                      </a:lnTo>
                      <a:lnTo>
                        <a:pt x="23" y="6"/>
                      </a:lnTo>
                      <a:lnTo>
                        <a:pt x="25" y="4"/>
                      </a:lnTo>
                      <a:lnTo>
                        <a:pt x="23" y="6"/>
                      </a:lnTo>
                      <a:lnTo>
                        <a:pt x="25" y="8"/>
                      </a:lnTo>
                      <a:lnTo>
                        <a:pt x="23" y="17"/>
                      </a:lnTo>
                      <a:lnTo>
                        <a:pt x="18" y="11"/>
                      </a:lnTo>
                      <a:lnTo>
                        <a:pt x="20" y="9"/>
                      </a:lnTo>
                      <a:lnTo>
                        <a:pt x="14" y="9"/>
                      </a:lnTo>
                      <a:lnTo>
                        <a:pt x="11" y="6"/>
                      </a:lnTo>
                      <a:lnTo>
                        <a:pt x="12" y="4"/>
                      </a:lnTo>
                      <a:lnTo>
                        <a:pt x="11" y="2"/>
                      </a:lnTo>
                      <a:lnTo>
                        <a:pt x="9" y="4"/>
                      </a:ln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1" y="0"/>
                      </a:lnTo>
                      <a:lnTo>
                        <a:pt x="0" y="4"/>
                      </a:lnTo>
                      <a:lnTo>
                        <a:pt x="9" y="6"/>
                      </a:lnTo>
                      <a:lnTo>
                        <a:pt x="9" y="9"/>
                      </a:lnTo>
                      <a:lnTo>
                        <a:pt x="12" y="9"/>
                      </a:lnTo>
                      <a:lnTo>
                        <a:pt x="12" y="11"/>
                      </a:lnTo>
                      <a:lnTo>
                        <a:pt x="20" y="15"/>
                      </a:lnTo>
                      <a:lnTo>
                        <a:pt x="20" y="19"/>
                      </a:lnTo>
                      <a:lnTo>
                        <a:pt x="12" y="22"/>
                      </a:lnTo>
                      <a:lnTo>
                        <a:pt x="21" y="20"/>
                      </a:lnTo>
                      <a:lnTo>
                        <a:pt x="23" y="20"/>
                      </a:lnTo>
                      <a:lnTo>
                        <a:pt x="20" y="20"/>
                      </a:lnTo>
                      <a:lnTo>
                        <a:pt x="25" y="24"/>
                      </a:lnTo>
                      <a:lnTo>
                        <a:pt x="21" y="26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6560" bIns="16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1304" name=""/>
              <p:cNvGrpSpPr/>
              <p:nvPr/>
            </p:nvGrpSpPr>
            <p:grpSpPr>
              <a:xfrm>
                <a:off x="837360" y="2465280"/>
                <a:ext cx="6912720" cy="3778200"/>
                <a:chOff x="837360" y="2465280"/>
                <a:chExt cx="6912720" cy="3778200"/>
              </a:xfrm>
            </p:grpSpPr>
            <p:sp>
              <p:nvSpPr>
                <p:cNvPr id="1305" name=""/>
                <p:cNvSpPr/>
                <p:nvPr/>
              </p:nvSpPr>
              <p:spPr>
                <a:xfrm>
                  <a:off x="4120920" y="4451400"/>
                  <a:ext cx="42840" cy="63360"/>
                </a:xfrm>
                <a:custGeom>
                  <a:avLst/>
                  <a:gdLst/>
                  <a:ahLst/>
                  <a:rect l="l" t="t" r="r" b="b"/>
                  <a:pathLst>
                    <a:path w="27" h="40">
                      <a:moveTo>
                        <a:pt x="21" y="26"/>
                      </a:moveTo>
                      <a:lnTo>
                        <a:pt x="20" y="28"/>
                      </a:lnTo>
                      <a:lnTo>
                        <a:pt x="23" y="28"/>
                      </a:lnTo>
                      <a:lnTo>
                        <a:pt x="23" y="31"/>
                      </a:lnTo>
                      <a:lnTo>
                        <a:pt x="21" y="31"/>
                      </a:lnTo>
                      <a:lnTo>
                        <a:pt x="23" y="33"/>
                      </a:lnTo>
                      <a:lnTo>
                        <a:pt x="20" y="35"/>
                      </a:lnTo>
                      <a:lnTo>
                        <a:pt x="9" y="30"/>
                      </a:lnTo>
                      <a:lnTo>
                        <a:pt x="20" y="37"/>
                      </a:lnTo>
                      <a:lnTo>
                        <a:pt x="21" y="40"/>
                      </a:lnTo>
                      <a:lnTo>
                        <a:pt x="23" y="37"/>
                      </a:lnTo>
                      <a:lnTo>
                        <a:pt x="23" y="39"/>
                      </a:lnTo>
                      <a:lnTo>
                        <a:pt x="27" y="35"/>
                      </a:lnTo>
                      <a:lnTo>
                        <a:pt x="25" y="15"/>
                      </a:lnTo>
                      <a:lnTo>
                        <a:pt x="27" y="8"/>
                      </a:lnTo>
                      <a:lnTo>
                        <a:pt x="23" y="6"/>
                      </a:lnTo>
                      <a:lnTo>
                        <a:pt x="25" y="4"/>
                      </a:lnTo>
                      <a:lnTo>
                        <a:pt x="23" y="6"/>
                      </a:lnTo>
                      <a:lnTo>
                        <a:pt x="25" y="8"/>
                      </a:lnTo>
                      <a:lnTo>
                        <a:pt x="23" y="17"/>
                      </a:lnTo>
                      <a:lnTo>
                        <a:pt x="18" y="11"/>
                      </a:lnTo>
                      <a:lnTo>
                        <a:pt x="20" y="9"/>
                      </a:lnTo>
                      <a:lnTo>
                        <a:pt x="14" y="9"/>
                      </a:lnTo>
                      <a:lnTo>
                        <a:pt x="11" y="6"/>
                      </a:lnTo>
                      <a:lnTo>
                        <a:pt x="12" y="4"/>
                      </a:lnTo>
                      <a:lnTo>
                        <a:pt x="11" y="2"/>
                      </a:lnTo>
                      <a:lnTo>
                        <a:pt x="9" y="4"/>
                      </a:ln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1" y="0"/>
                      </a:lnTo>
                      <a:lnTo>
                        <a:pt x="0" y="4"/>
                      </a:lnTo>
                      <a:lnTo>
                        <a:pt x="9" y="6"/>
                      </a:lnTo>
                      <a:lnTo>
                        <a:pt x="9" y="9"/>
                      </a:lnTo>
                      <a:lnTo>
                        <a:pt x="12" y="9"/>
                      </a:lnTo>
                      <a:lnTo>
                        <a:pt x="12" y="11"/>
                      </a:lnTo>
                      <a:lnTo>
                        <a:pt x="20" y="15"/>
                      </a:lnTo>
                      <a:lnTo>
                        <a:pt x="20" y="19"/>
                      </a:lnTo>
                      <a:lnTo>
                        <a:pt x="12" y="22"/>
                      </a:lnTo>
                      <a:lnTo>
                        <a:pt x="21" y="20"/>
                      </a:lnTo>
                      <a:lnTo>
                        <a:pt x="23" y="20"/>
                      </a:lnTo>
                      <a:lnTo>
                        <a:pt x="20" y="20"/>
                      </a:lnTo>
                      <a:lnTo>
                        <a:pt x="25" y="24"/>
                      </a:lnTo>
                      <a:lnTo>
                        <a:pt x="21" y="26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6560" bIns="16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06" name=""/>
                <p:cNvSpPr/>
                <p:nvPr/>
              </p:nvSpPr>
              <p:spPr>
                <a:xfrm>
                  <a:off x="5022720" y="4556160"/>
                  <a:ext cx="23760" cy="52200"/>
                </a:xfrm>
                <a:custGeom>
                  <a:avLst/>
                  <a:gdLst/>
                  <a:ahLst/>
                  <a:rect l="l" t="t" r="r" b="b"/>
                  <a:pathLst>
                    <a:path w="15" h="33">
                      <a:moveTo>
                        <a:pt x="4" y="0"/>
                      </a:moveTo>
                      <a:lnTo>
                        <a:pt x="8" y="5"/>
                      </a:lnTo>
                      <a:lnTo>
                        <a:pt x="10" y="22"/>
                      </a:lnTo>
                      <a:lnTo>
                        <a:pt x="13" y="29"/>
                      </a:lnTo>
                      <a:lnTo>
                        <a:pt x="15" y="33"/>
                      </a:lnTo>
                      <a:lnTo>
                        <a:pt x="6" y="24"/>
                      </a:lnTo>
                      <a:lnTo>
                        <a:pt x="2" y="15"/>
                      </a:lnTo>
                      <a:lnTo>
                        <a:pt x="0" y="5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400" bIns="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07" name=""/>
                <p:cNvSpPr/>
                <p:nvPr/>
              </p:nvSpPr>
              <p:spPr>
                <a:xfrm>
                  <a:off x="5022720" y="4556160"/>
                  <a:ext cx="23760" cy="52200"/>
                </a:xfrm>
                <a:custGeom>
                  <a:avLst/>
                  <a:gdLst/>
                  <a:ahLst/>
                  <a:rect l="l" t="t" r="r" b="b"/>
                  <a:pathLst>
                    <a:path w="15" h="33">
                      <a:moveTo>
                        <a:pt x="4" y="0"/>
                      </a:moveTo>
                      <a:lnTo>
                        <a:pt x="8" y="5"/>
                      </a:lnTo>
                      <a:lnTo>
                        <a:pt x="10" y="22"/>
                      </a:lnTo>
                      <a:lnTo>
                        <a:pt x="13" y="29"/>
                      </a:lnTo>
                      <a:lnTo>
                        <a:pt x="15" y="33"/>
                      </a:lnTo>
                      <a:lnTo>
                        <a:pt x="6" y="24"/>
                      </a:lnTo>
                      <a:lnTo>
                        <a:pt x="2" y="15"/>
                      </a:lnTo>
                      <a:lnTo>
                        <a:pt x="0" y="5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400" bIns="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08" name=""/>
                <p:cNvSpPr/>
                <p:nvPr/>
              </p:nvSpPr>
              <p:spPr>
                <a:xfrm>
                  <a:off x="5022720" y="4556160"/>
                  <a:ext cx="23760" cy="52200"/>
                </a:xfrm>
                <a:custGeom>
                  <a:avLst/>
                  <a:gdLst/>
                  <a:ahLst/>
                  <a:rect l="l" t="t" r="r" b="b"/>
                  <a:pathLst>
                    <a:path w="15" h="33">
                      <a:moveTo>
                        <a:pt x="4" y="0"/>
                      </a:moveTo>
                      <a:lnTo>
                        <a:pt x="8" y="5"/>
                      </a:lnTo>
                      <a:lnTo>
                        <a:pt x="10" y="22"/>
                      </a:lnTo>
                      <a:lnTo>
                        <a:pt x="13" y="29"/>
                      </a:lnTo>
                      <a:lnTo>
                        <a:pt x="15" y="33"/>
                      </a:lnTo>
                      <a:lnTo>
                        <a:pt x="6" y="24"/>
                      </a:lnTo>
                      <a:lnTo>
                        <a:pt x="2" y="15"/>
                      </a:lnTo>
                      <a:lnTo>
                        <a:pt x="0" y="5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400" bIns="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09" name=""/>
                <p:cNvSpPr/>
                <p:nvPr/>
              </p:nvSpPr>
              <p:spPr>
                <a:xfrm>
                  <a:off x="4860720" y="4744800"/>
                  <a:ext cx="49320" cy="131760"/>
                </a:xfrm>
                <a:custGeom>
                  <a:avLst/>
                  <a:gdLst/>
                  <a:ahLst/>
                  <a:rect l="l" t="t" r="r" b="b"/>
                  <a:pathLst>
                    <a:path w="31" h="83">
                      <a:moveTo>
                        <a:pt x="22" y="74"/>
                      </a:moveTo>
                      <a:lnTo>
                        <a:pt x="22" y="80"/>
                      </a:lnTo>
                      <a:lnTo>
                        <a:pt x="30" y="83"/>
                      </a:lnTo>
                      <a:lnTo>
                        <a:pt x="31" y="80"/>
                      </a:lnTo>
                      <a:lnTo>
                        <a:pt x="22" y="62"/>
                      </a:lnTo>
                      <a:lnTo>
                        <a:pt x="22" y="56"/>
                      </a:lnTo>
                      <a:lnTo>
                        <a:pt x="11" y="47"/>
                      </a:lnTo>
                      <a:lnTo>
                        <a:pt x="13" y="40"/>
                      </a:lnTo>
                      <a:lnTo>
                        <a:pt x="8" y="16"/>
                      </a:lnTo>
                      <a:lnTo>
                        <a:pt x="4" y="0"/>
                      </a:lnTo>
                      <a:lnTo>
                        <a:pt x="0" y="27"/>
                      </a:lnTo>
                      <a:lnTo>
                        <a:pt x="4" y="36"/>
                      </a:lnTo>
                      <a:lnTo>
                        <a:pt x="4" y="47"/>
                      </a:lnTo>
                      <a:lnTo>
                        <a:pt x="9" y="56"/>
                      </a:lnTo>
                      <a:lnTo>
                        <a:pt x="20" y="63"/>
                      </a:lnTo>
                      <a:lnTo>
                        <a:pt x="22" y="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10" name=""/>
                <p:cNvSpPr/>
                <p:nvPr/>
              </p:nvSpPr>
              <p:spPr>
                <a:xfrm>
                  <a:off x="4860720" y="4744800"/>
                  <a:ext cx="49320" cy="131760"/>
                </a:xfrm>
                <a:custGeom>
                  <a:avLst/>
                  <a:gdLst/>
                  <a:ahLst/>
                  <a:rect l="l" t="t" r="r" b="b"/>
                  <a:pathLst>
                    <a:path w="31" h="83">
                      <a:moveTo>
                        <a:pt x="22" y="74"/>
                      </a:moveTo>
                      <a:lnTo>
                        <a:pt x="22" y="80"/>
                      </a:lnTo>
                      <a:lnTo>
                        <a:pt x="30" y="83"/>
                      </a:lnTo>
                      <a:lnTo>
                        <a:pt x="31" y="80"/>
                      </a:lnTo>
                      <a:lnTo>
                        <a:pt x="22" y="62"/>
                      </a:lnTo>
                      <a:lnTo>
                        <a:pt x="22" y="56"/>
                      </a:lnTo>
                      <a:lnTo>
                        <a:pt x="11" y="47"/>
                      </a:lnTo>
                      <a:lnTo>
                        <a:pt x="13" y="40"/>
                      </a:lnTo>
                      <a:lnTo>
                        <a:pt x="8" y="16"/>
                      </a:lnTo>
                      <a:lnTo>
                        <a:pt x="4" y="0"/>
                      </a:lnTo>
                      <a:lnTo>
                        <a:pt x="0" y="27"/>
                      </a:lnTo>
                      <a:lnTo>
                        <a:pt x="4" y="36"/>
                      </a:lnTo>
                      <a:lnTo>
                        <a:pt x="4" y="47"/>
                      </a:lnTo>
                      <a:lnTo>
                        <a:pt x="9" y="56"/>
                      </a:lnTo>
                      <a:lnTo>
                        <a:pt x="20" y="63"/>
                      </a:lnTo>
                      <a:lnTo>
                        <a:pt x="22" y="74"/>
                      </a:lnTo>
                      <a:lnTo>
                        <a:pt x="22" y="74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11" name=""/>
                <p:cNvSpPr/>
                <p:nvPr/>
              </p:nvSpPr>
              <p:spPr>
                <a:xfrm>
                  <a:off x="4924440" y="4657680"/>
                  <a:ext cx="72720" cy="77760"/>
                </a:xfrm>
                <a:custGeom>
                  <a:avLst/>
                  <a:gdLst/>
                  <a:ahLst/>
                  <a:rect l="l" t="t" r="r" b="b"/>
                  <a:pathLst>
                    <a:path w="46" h="49">
                      <a:moveTo>
                        <a:pt x="2" y="20"/>
                      </a:moveTo>
                      <a:lnTo>
                        <a:pt x="0" y="36"/>
                      </a:lnTo>
                      <a:lnTo>
                        <a:pt x="2" y="47"/>
                      </a:lnTo>
                      <a:lnTo>
                        <a:pt x="8" y="44"/>
                      </a:lnTo>
                      <a:lnTo>
                        <a:pt x="8" y="38"/>
                      </a:lnTo>
                      <a:lnTo>
                        <a:pt x="13" y="45"/>
                      </a:lnTo>
                      <a:lnTo>
                        <a:pt x="17" y="44"/>
                      </a:lnTo>
                      <a:lnTo>
                        <a:pt x="19" y="49"/>
                      </a:lnTo>
                      <a:lnTo>
                        <a:pt x="21" y="44"/>
                      </a:lnTo>
                      <a:lnTo>
                        <a:pt x="31" y="38"/>
                      </a:lnTo>
                      <a:lnTo>
                        <a:pt x="24" y="36"/>
                      </a:lnTo>
                      <a:lnTo>
                        <a:pt x="39" y="20"/>
                      </a:lnTo>
                      <a:lnTo>
                        <a:pt x="37" y="16"/>
                      </a:lnTo>
                      <a:lnTo>
                        <a:pt x="39" y="13"/>
                      </a:lnTo>
                      <a:lnTo>
                        <a:pt x="46" y="9"/>
                      </a:lnTo>
                      <a:lnTo>
                        <a:pt x="37" y="9"/>
                      </a:lnTo>
                      <a:lnTo>
                        <a:pt x="35" y="2"/>
                      </a:lnTo>
                      <a:lnTo>
                        <a:pt x="24" y="0"/>
                      </a:lnTo>
                      <a:lnTo>
                        <a:pt x="21" y="3"/>
                      </a:lnTo>
                      <a:lnTo>
                        <a:pt x="13" y="2"/>
                      </a:lnTo>
                      <a:lnTo>
                        <a:pt x="4" y="7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960" bIns="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12" name=""/>
                <p:cNvSpPr/>
                <p:nvPr/>
              </p:nvSpPr>
              <p:spPr>
                <a:xfrm>
                  <a:off x="4924440" y="4657680"/>
                  <a:ext cx="72720" cy="77760"/>
                </a:xfrm>
                <a:custGeom>
                  <a:avLst/>
                  <a:gdLst/>
                  <a:ahLst/>
                  <a:rect l="l" t="t" r="r" b="b"/>
                  <a:pathLst>
                    <a:path w="46" h="49">
                      <a:moveTo>
                        <a:pt x="2" y="20"/>
                      </a:moveTo>
                      <a:lnTo>
                        <a:pt x="0" y="36"/>
                      </a:lnTo>
                      <a:lnTo>
                        <a:pt x="2" y="47"/>
                      </a:lnTo>
                      <a:lnTo>
                        <a:pt x="8" y="44"/>
                      </a:lnTo>
                      <a:lnTo>
                        <a:pt x="8" y="38"/>
                      </a:lnTo>
                      <a:lnTo>
                        <a:pt x="13" y="45"/>
                      </a:lnTo>
                      <a:lnTo>
                        <a:pt x="17" y="44"/>
                      </a:lnTo>
                      <a:lnTo>
                        <a:pt x="19" y="49"/>
                      </a:lnTo>
                      <a:lnTo>
                        <a:pt x="21" y="44"/>
                      </a:lnTo>
                      <a:lnTo>
                        <a:pt x="31" y="38"/>
                      </a:lnTo>
                      <a:lnTo>
                        <a:pt x="24" y="36"/>
                      </a:lnTo>
                      <a:lnTo>
                        <a:pt x="39" y="20"/>
                      </a:lnTo>
                      <a:lnTo>
                        <a:pt x="37" y="16"/>
                      </a:lnTo>
                      <a:lnTo>
                        <a:pt x="39" y="13"/>
                      </a:lnTo>
                      <a:lnTo>
                        <a:pt x="46" y="9"/>
                      </a:lnTo>
                      <a:lnTo>
                        <a:pt x="37" y="9"/>
                      </a:lnTo>
                      <a:lnTo>
                        <a:pt x="35" y="2"/>
                      </a:lnTo>
                      <a:lnTo>
                        <a:pt x="24" y="0"/>
                      </a:lnTo>
                      <a:lnTo>
                        <a:pt x="21" y="3"/>
                      </a:lnTo>
                      <a:lnTo>
                        <a:pt x="13" y="2"/>
                      </a:lnTo>
                      <a:lnTo>
                        <a:pt x="4" y="7"/>
                      </a:lnTo>
                      <a:lnTo>
                        <a:pt x="2" y="20"/>
                      </a:lnTo>
                      <a:lnTo>
                        <a:pt x="2" y="2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960" bIns="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13" name=""/>
                <p:cNvSpPr/>
                <p:nvPr/>
              </p:nvSpPr>
              <p:spPr>
                <a:xfrm>
                  <a:off x="4895640" y="4611600"/>
                  <a:ext cx="17640" cy="28440"/>
                </a:xfrm>
                <a:custGeom>
                  <a:avLst/>
                  <a:gdLst/>
                  <a:ahLst/>
                  <a:rect l="l" t="t" r="r" b="b"/>
                  <a:pathLst>
                    <a:path w="11" h="18">
                      <a:moveTo>
                        <a:pt x="0" y="16"/>
                      </a:moveTo>
                      <a:lnTo>
                        <a:pt x="2" y="18"/>
                      </a:lnTo>
                      <a:lnTo>
                        <a:pt x="11" y="9"/>
                      </a:lnTo>
                      <a:lnTo>
                        <a:pt x="11" y="0"/>
                      </a:lnTo>
                      <a:lnTo>
                        <a:pt x="0" y="11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360" bIns="-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14" name=""/>
                <p:cNvSpPr/>
                <p:nvPr/>
              </p:nvSpPr>
              <p:spPr>
                <a:xfrm>
                  <a:off x="4895640" y="4611600"/>
                  <a:ext cx="17640" cy="28440"/>
                </a:xfrm>
                <a:custGeom>
                  <a:avLst/>
                  <a:gdLst/>
                  <a:ahLst/>
                  <a:rect l="l" t="t" r="r" b="b"/>
                  <a:pathLst>
                    <a:path w="11" h="18">
                      <a:moveTo>
                        <a:pt x="0" y="16"/>
                      </a:moveTo>
                      <a:lnTo>
                        <a:pt x="2" y="18"/>
                      </a:lnTo>
                      <a:lnTo>
                        <a:pt x="11" y="9"/>
                      </a:lnTo>
                      <a:lnTo>
                        <a:pt x="11" y="0"/>
                      </a:lnTo>
                      <a:lnTo>
                        <a:pt x="0" y="11"/>
                      </a:lnTo>
                      <a:lnTo>
                        <a:pt x="0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360" bIns="-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15" name=""/>
                <p:cNvSpPr/>
                <p:nvPr/>
              </p:nvSpPr>
              <p:spPr>
                <a:xfrm>
                  <a:off x="4976640" y="4897440"/>
                  <a:ext cx="31680" cy="118800"/>
                </a:xfrm>
                <a:custGeom>
                  <a:avLst/>
                  <a:gdLst/>
                  <a:ahLst/>
                  <a:rect l="l" t="t" r="r" b="b"/>
                  <a:pathLst>
                    <a:path w="20" h="75">
                      <a:moveTo>
                        <a:pt x="2" y="0"/>
                      </a:moveTo>
                      <a:lnTo>
                        <a:pt x="9" y="6"/>
                      </a:lnTo>
                      <a:lnTo>
                        <a:pt x="11" y="24"/>
                      </a:lnTo>
                      <a:lnTo>
                        <a:pt x="17" y="29"/>
                      </a:lnTo>
                      <a:lnTo>
                        <a:pt x="11" y="44"/>
                      </a:lnTo>
                      <a:lnTo>
                        <a:pt x="15" y="60"/>
                      </a:lnTo>
                      <a:lnTo>
                        <a:pt x="20" y="75"/>
                      </a:lnTo>
                      <a:lnTo>
                        <a:pt x="15" y="69"/>
                      </a:lnTo>
                      <a:lnTo>
                        <a:pt x="11" y="71"/>
                      </a:lnTo>
                      <a:lnTo>
                        <a:pt x="9" y="64"/>
                      </a:lnTo>
                      <a:lnTo>
                        <a:pt x="2" y="42"/>
                      </a:lnTo>
                      <a:lnTo>
                        <a:pt x="6" y="33"/>
                      </a:lnTo>
                      <a:lnTo>
                        <a:pt x="6" y="13"/>
                      </a:lnTo>
                      <a:lnTo>
                        <a:pt x="0" y="6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16" name=""/>
                <p:cNvSpPr/>
                <p:nvPr/>
              </p:nvSpPr>
              <p:spPr>
                <a:xfrm>
                  <a:off x="4976640" y="4897440"/>
                  <a:ext cx="31680" cy="118800"/>
                </a:xfrm>
                <a:custGeom>
                  <a:avLst/>
                  <a:gdLst/>
                  <a:ahLst/>
                  <a:rect l="l" t="t" r="r" b="b"/>
                  <a:pathLst>
                    <a:path w="20" h="75">
                      <a:moveTo>
                        <a:pt x="2" y="0"/>
                      </a:moveTo>
                      <a:lnTo>
                        <a:pt x="9" y="6"/>
                      </a:lnTo>
                      <a:lnTo>
                        <a:pt x="11" y="24"/>
                      </a:lnTo>
                      <a:lnTo>
                        <a:pt x="17" y="29"/>
                      </a:lnTo>
                      <a:lnTo>
                        <a:pt x="11" y="44"/>
                      </a:lnTo>
                      <a:lnTo>
                        <a:pt x="15" y="60"/>
                      </a:lnTo>
                      <a:lnTo>
                        <a:pt x="20" y="75"/>
                      </a:lnTo>
                      <a:lnTo>
                        <a:pt x="15" y="69"/>
                      </a:lnTo>
                      <a:lnTo>
                        <a:pt x="11" y="71"/>
                      </a:lnTo>
                      <a:lnTo>
                        <a:pt x="9" y="64"/>
                      </a:lnTo>
                      <a:lnTo>
                        <a:pt x="2" y="42"/>
                      </a:lnTo>
                      <a:lnTo>
                        <a:pt x="6" y="33"/>
                      </a:lnTo>
                      <a:lnTo>
                        <a:pt x="6" y="13"/>
                      </a:lnTo>
                      <a:lnTo>
                        <a:pt x="0" y="6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6480">
                  <a:solidFill>
                    <a:srgbClr val="84c88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17" name=""/>
                <p:cNvSpPr/>
                <p:nvPr/>
              </p:nvSpPr>
              <p:spPr>
                <a:xfrm>
                  <a:off x="1463400" y="2847960"/>
                  <a:ext cx="115920" cy="60120"/>
                </a:xfrm>
                <a:custGeom>
                  <a:avLst/>
                  <a:gdLst/>
                  <a:ahLst/>
                  <a:rect l="l" t="t" r="r" b="b"/>
                  <a:pathLst>
                    <a:path w="73" h="38">
                      <a:moveTo>
                        <a:pt x="0" y="36"/>
                      </a:moveTo>
                      <a:lnTo>
                        <a:pt x="22" y="9"/>
                      </a:lnTo>
                      <a:lnTo>
                        <a:pt x="29" y="7"/>
                      </a:lnTo>
                      <a:lnTo>
                        <a:pt x="25" y="4"/>
                      </a:lnTo>
                      <a:lnTo>
                        <a:pt x="27" y="0"/>
                      </a:lnTo>
                      <a:lnTo>
                        <a:pt x="40" y="2"/>
                      </a:lnTo>
                      <a:lnTo>
                        <a:pt x="31" y="9"/>
                      </a:lnTo>
                      <a:lnTo>
                        <a:pt x="31" y="15"/>
                      </a:lnTo>
                      <a:lnTo>
                        <a:pt x="38" y="13"/>
                      </a:lnTo>
                      <a:lnTo>
                        <a:pt x="34" y="16"/>
                      </a:lnTo>
                      <a:lnTo>
                        <a:pt x="53" y="15"/>
                      </a:lnTo>
                      <a:lnTo>
                        <a:pt x="73" y="18"/>
                      </a:lnTo>
                      <a:lnTo>
                        <a:pt x="31" y="24"/>
                      </a:lnTo>
                      <a:lnTo>
                        <a:pt x="14" y="31"/>
                      </a:lnTo>
                      <a:lnTo>
                        <a:pt x="14" y="38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320" bIns="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18" name=""/>
                <p:cNvSpPr/>
                <p:nvPr/>
              </p:nvSpPr>
              <p:spPr>
                <a:xfrm>
                  <a:off x="1463400" y="2847960"/>
                  <a:ext cx="115920" cy="60120"/>
                </a:xfrm>
                <a:custGeom>
                  <a:avLst/>
                  <a:gdLst/>
                  <a:ahLst/>
                  <a:rect l="l" t="t" r="r" b="b"/>
                  <a:pathLst>
                    <a:path w="73" h="38">
                      <a:moveTo>
                        <a:pt x="0" y="36"/>
                      </a:moveTo>
                      <a:lnTo>
                        <a:pt x="22" y="9"/>
                      </a:lnTo>
                      <a:lnTo>
                        <a:pt x="29" y="7"/>
                      </a:lnTo>
                      <a:lnTo>
                        <a:pt x="25" y="4"/>
                      </a:lnTo>
                      <a:lnTo>
                        <a:pt x="27" y="0"/>
                      </a:lnTo>
                      <a:lnTo>
                        <a:pt x="40" y="2"/>
                      </a:lnTo>
                      <a:lnTo>
                        <a:pt x="31" y="9"/>
                      </a:lnTo>
                      <a:lnTo>
                        <a:pt x="31" y="15"/>
                      </a:lnTo>
                      <a:lnTo>
                        <a:pt x="38" y="13"/>
                      </a:lnTo>
                      <a:lnTo>
                        <a:pt x="34" y="16"/>
                      </a:lnTo>
                      <a:lnTo>
                        <a:pt x="53" y="15"/>
                      </a:lnTo>
                      <a:lnTo>
                        <a:pt x="73" y="18"/>
                      </a:lnTo>
                      <a:lnTo>
                        <a:pt x="31" y="24"/>
                      </a:lnTo>
                      <a:lnTo>
                        <a:pt x="14" y="31"/>
                      </a:lnTo>
                      <a:lnTo>
                        <a:pt x="14" y="38"/>
                      </a:lnTo>
                      <a:lnTo>
                        <a:pt x="0" y="36"/>
                      </a:lnTo>
                    </a:path>
                  </a:pathLst>
                </a:custGeom>
                <a:noFill/>
                <a:ln w="0">
                  <a:solidFill>
                    <a:srgbClr val="84c88f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320" bIns="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19" name=""/>
                <p:cNvSpPr/>
                <p:nvPr/>
              </p:nvSpPr>
              <p:spPr>
                <a:xfrm>
                  <a:off x="1752480" y="3097080"/>
                  <a:ext cx="76320" cy="155520"/>
                </a:xfrm>
                <a:custGeom>
                  <a:avLst/>
                  <a:gdLst/>
                  <a:ahLst/>
                  <a:rect l="l" t="t" r="r" b="b"/>
                  <a:pathLst>
                    <a:path w="48" h="98">
                      <a:moveTo>
                        <a:pt x="18" y="2"/>
                      </a:moveTo>
                      <a:lnTo>
                        <a:pt x="20" y="5"/>
                      </a:lnTo>
                      <a:lnTo>
                        <a:pt x="18" y="11"/>
                      </a:lnTo>
                      <a:lnTo>
                        <a:pt x="24" y="7"/>
                      </a:lnTo>
                      <a:lnTo>
                        <a:pt x="26" y="11"/>
                      </a:lnTo>
                      <a:lnTo>
                        <a:pt x="22" y="13"/>
                      </a:lnTo>
                      <a:lnTo>
                        <a:pt x="22" y="16"/>
                      </a:lnTo>
                      <a:lnTo>
                        <a:pt x="26" y="29"/>
                      </a:lnTo>
                      <a:lnTo>
                        <a:pt x="29" y="34"/>
                      </a:lnTo>
                      <a:lnTo>
                        <a:pt x="33" y="56"/>
                      </a:lnTo>
                      <a:lnTo>
                        <a:pt x="48" y="78"/>
                      </a:lnTo>
                      <a:lnTo>
                        <a:pt x="44" y="95"/>
                      </a:lnTo>
                      <a:lnTo>
                        <a:pt x="42" y="93"/>
                      </a:lnTo>
                      <a:lnTo>
                        <a:pt x="38" y="98"/>
                      </a:lnTo>
                      <a:lnTo>
                        <a:pt x="37" y="98"/>
                      </a:lnTo>
                      <a:lnTo>
                        <a:pt x="35" y="91"/>
                      </a:lnTo>
                      <a:lnTo>
                        <a:pt x="40" y="78"/>
                      </a:lnTo>
                      <a:lnTo>
                        <a:pt x="37" y="80"/>
                      </a:lnTo>
                      <a:lnTo>
                        <a:pt x="38" y="69"/>
                      </a:lnTo>
                      <a:lnTo>
                        <a:pt x="35" y="67"/>
                      </a:lnTo>
                      <a:lnTo>
                        <a:pt x="31" y="73"/>
                      </a:lnTo>
                      <a:lnTo>
                        <a:pt x="26" y="56"/>
                      </a:lnTo>
                      <a:lnTo>
                        <a:pt x="22" y="62"/>
                      </a:lnTo>
                      <a:lnTo>
                        <a:pt x="18" y="62"/>
                      </a:lnTo>
                      <a:lnTo>
                        <a:pt x="17" y="53"/>
                      </a:lnTo>
                      <a:lnTo>
                        <a:pt x="7" y="45"/>
                      </a:lnTo>
                      <a:lnTo>
                        <a:pt x="6" y="36"/>
                      </a:lnTo>
                      <a:lnTo>
                        <a:pt x="11" y="33"/>
                      </a:lnTo>
                      <a:lnTo>
                        <a:pt x="0" y="31"/>
                      </a:lnTo>
                      <a:lnTo>
                        <a:pt x="0" y="25"/>
                      </a:lnTo>
                      <a:lnTo>
                        <a:pt x="4" y="14"/>
                      </a:lnTo>
                      <a:lnTo>
                        <a:pt x="18" y="16"/>
                      </a:lnTo>
                      <a:lnTo>
                        <a:pt x="15" y="9"/>
                      </a:lnTo>
                      <a:lnTo>
                        <a:pt x="18" y="5"/>
                      </a:lnTo>
                      <a:lnTo>
                        <a:pt x="9" y="0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20" name=""/>
                <p:cNvSpPr/>
                <p:nvPr/>
              </p:nvSpPr>
              <p:spPr>
                <a:xfrm>
                  <a:off x="1752480" y="3097080"/>
                  <a:ext cx="76320" cy="155520"/>
                </a:xfrm>
                <a:custGeom>
                  <a:avLst/>
                  <a:gdLst/>
                  <a:ahLst/>
                  <a:rect l="l" t="t" r="r" b="b"/>
                  <a:pathLst>
                    <a:path w="48" h="98">
                      <a:moveTo>
                        <a:pt x="18" y="2"/>
                      </a:moveTo>
                      <a:lnTo>
                        <a:pt x="20" y="5"/>
                      </a:lnTo>
                      <a:lnTo>
                        <a:pt x="18" y="11"/>
                      </a:lnTo>
                      <a:lnTo>
                        <a:pt x="24" y="7"/>
                      </a:lnTo>
                      <a:lnTo>
                        <a:pt x="26" y="11"/>
                      </a:lnTo>
                      <a:lnTo>
                        <a:pt x="22" y="13"/>
                      </a:lnTo>
                      <a:lnTo>
                        <a:pt x="22" y="16"/>
                      </a:lnTo>
                      <a:lnTo>
                        <a:pt x="26" y="29"/>
                      </a:lnTo>
                      <a:lnTo>
                        <a:pt x="29" y="34"/>
                      </a:lnTo>
                      <a:lnTo>
                        <a:pt x="33" y="56"/>
                      </a:lnTo>
                      <a:lnTo>
                        <a:pt x="48" y="78"/>
                      </a:lnTo>
                      <a:lnTo>
                        <a:pt x="44" y="95"/>
                      </a:lnTo>
                      <a:lnTo>
                        <a:pt x="42" y="93"/>
                      </a:lnTo>
                      <a:lnTo>
                        <a:pt x="38" y="98"/>
                      </a:lnTo>
                      <a:lnTo>
                        <a:pt x="37" y="98"/>
                      </a:lnTo>
                      <a:lnTo>
                        <a:pt x="35" y="91"/>
                      </a:lnTo>
                      <a:lnTo>
                        <a:pt x="40" y="78"/>
                      </a:lnTo>
                      <a:lnTo>
                        <a:pt x="37" y="80"/>
                      </a:lnTo>
                      <a:lnTo>
                        <a:pt x="38" y="69"/>
                      </a:lnTo>
                      <a:lnTo>
                        <a:pt x="35" y="67"/>
                      </a:lnTo>
                      <a:lnTo>
                        <a:pt x="31" y="73"/>
                      </a:lnTo>
                      <a:lnTo>
                        <a:pt x="26" y="56"/>
                      </a:lnTo>
                      <a:lnTo>
                        <a:pt x="22" y="62"/>
                      </a:lnTo>
                      <a:lnTo>
                        <a:pt x="18" y="62"/>
                      </a:lnTo>
                      <a:lnTo>
                        <a:pt x="17" y="53"/>
                      </a:lnTo>
                      <a:lnTo>
                        <a:pt x="7" y="45"/>
                      </a:lnTo>
                      <a:lnTo>
                        <a:pt x="6" y="36"/>
                      </a:lnTo>
                      <a:lnTo>
                        <a:pt x="11" y="33"/>
                      </a:lnTo>
                      <a:lnTo>
                        <a:pt x="0" y="31"/>
                      </a:lnTo>
                      <a:lnTo>
                        <a:pt x="0" y="25"/>
                      </a:lnTo>
                      <a:lnTo>
                        <a:pt x="4" y="14"/>
                      </a:lnTo>
                      <a:lnTo>
                        <a:pt x="18" y="16"/>
                      </a:lnTo>
                      <a:lnTo>
                        <a:pt x="15" y="9"/>
                      </a:lnTo>
                      <a:lnTo>
                        <a:pt x="18" y="5"/>
                      </a:lnTo>
                      <a:lnTo>
                        <a:pt x="9" y="0"/>
                      </a:lnTo>
                      <a:lnTo>
                        <a:pt x="18" y="2"/>
                      </a:lnTo>
                    </a:path>
                  </a:pathLst>
                </a:custGeom>
                <a:noFill/>
                <a:ln w="0">
                  <a:solidFill>
                    <a:srgbClr val="84c88f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21" name=""/>
                <p:cNvSpPr/>
                <p:nvPr/>
              </p:nvSpPr>
              <p:spPr>
                <a:xfrm>
                  <a:off x="1280880" y="2692440"/>
                  <a:ext cx="231840" cy="112680"/>
                </a:xfrm>
                <a:custGeom>
                  <a:avLst/>
                  <a:gdLst/>
                  <a:ahLst/>
                  <a:rect l="l" t="t" r="r" b="b"/>
                  <a:pathLst>
                    <a:path w="146" h="71">
                      <a:moveTo>
                        <a:pt x="44" y="0"/>
                      </a:moveTo>
                      <a:lnTo>
                        <a:pt x="46" y="9"/>
                      </a:lnTo>
                      <a:lnTo>
                        <a:pt x="62" y="20"/>
                      </a:lnTo>
                      <a:lnTo>
                        <a:pt x="67" y="16"/>
                      </a:lnTo>
                      <a:lnTo>
                        <a:pt x="66" y="5"/>
                      </a:lnTo>
                      <a:lnTo>
                        <a:pt x="73" y="27"/>
                      </a:lnTo>
                      <a:lnTo>
                        <a:pt x="80" y="21"/>
                      </a:lnTo>
                      <a:lnTo>
                        <a:pt x="80" y="31"/>
                      </a:lnTo>
                      <a:lnTo>
                        <a:pt x="84" y="32"/>
                      </a:lnTo>
                      <a:lnTo>
                        <a:pt x="95" y="31"/>
                      </a:lnTo>
                      <a:lnTo>
                        <a:pt x="106" y="12"/>
                      </a:lnTo>
                      <a:lnTo>
                        <a:pt x="118" y="5"/>
                      </a:lnTo>
                      <a:lnTo>
                        <a:pt x="131" y="5"/>
                      </a:lnTo>
                      <a:lnTo>
                        <a:pt x="146" y="10"/>
                      </a:lnTo>
                      <a:lnTo>
                        <a:pt x="140" y="16"/>
                      </a:lnTo>
                      <a:lnTo>
                        <a:pt x="124" y="10"/>
                      </a:lnTo>
                      <a:lnTo>
                        <a:pt x="131" y="12"/>
                      </a:lnTo>
                      <a:lnTo>
                        <a:pt x="128" y="14"/>
                      </a:lnTo>
                      <a:lnTo>
                        <a:pt x="135" y="20"/>
                      </a:lnTo>
                      <a:lnTo>
                        <a:pt x="117" y="18"/>
                      </a:lnTo>
                      <a:lnTo>
                        <a:pt x="117" y="23"/>
                      </a:lnTo>
                      <a:lnTo>
                        <a:pt x="106" y="31"/>
                      </a:lnTo>
                      <a:lnTo>
                        <a:pt x="104" y="36"/>
                      </a:lnTo>
                      <a:lnTo>
                        <a:pt x="95" y="47"/>
                      </a:lnTo>
                      <a:lnTo>
                        <a:pt x="75" y="56"/>
                      </a:lnTo>
                      <a:lnTo>
                        <a:pt x="73" y="65"/>
                      </a:lnTo>
                      <a:lnTo>
                        <a:pt x="36" y="71"/>
                      </a:lnTo>
                      <a:lnTo>
                        <a:pt x="15" y="52"/>
                      </a:lnTo>
                      <a:lnTo>
                        <a:pt x="0" y="54"/>
                      </a:lnTo>
                      <a:lnTo>
                        <a:pt x="9" y="47"/>
                      </a:lnTo>
                      <a:lnTo>
                        <a:pt x="44" y="60"/>
                      </a:lnTo>
                      <a:lnTo>
                        <a:pt x="44" y="51"/>
                      </a:lnTo>
                      <a:lnTo>
                        <a:pt x="51" y="51"/>
                      </a:lnTo>
                      <a:lnTo>
                        <a:pt x="53" y="40"/>
                      </a:lnTo>
                      <a:lnTo>
                        <a:pt x="62" y="40"/>
                      </a:lnTo>
                      <a:lnTo>
                        <a:pt x="60" y="36"/>
                      </a:lnTo>
                      <a:lnTo>
                        <a:pt x="62" y="31"/>
                      </a:lnTo>
                      <a:lnTo>
                        <a:pt x="55" y="31"/>
                      </a:lnTo>
                      <a:lnTo>
                        <a:pt x="56" y="25"/>
                      </a:lnTo>
                      <a:lnTo>
                        <a:pt x="46" y="16"/>
                      </a:lnTo>
                      <a:lnTo>
                        <a:pt x="35" y="1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22" name=""/>
                <p:cNvSpPr/>
                <p:nvPr/>
              </p:nvSpPr>
              <p:spPr>
                <a:xfrm>
                  <a:off x="1280880" y="2692440"/>
                  <a:ext cx="231840" cy="112680"/>
                </a:xfrm>
                <a:custGeom>
                  <a:avLst/>
                  <a:gdLst/>
                  <a:ahLst/>
                  <a:rect l="l" t="t" r="r" b="b"/>
                  <a:pathLst>
                    <a:path w="146" h="71">
                      <a:moveTo>
                        <a:pt x="44" y="0"/>
                      </a:moveTo>
                      <a:lnTo>
                        <a:pt x="46" y="9"/>
                      </a:lnTo>
                      <a:lnTo>
                        <a:pt x="62" y="20"/>
                      </a:lnTo>
                      <a:lnTo>
                        <a:pt x="67" y="16"/>
                      </a:lnTo>
                      <a:lnTo>
                        <a:pt x="66" y="5"/>
                      </a:lnTo>
                      <a:lnTo>
                        <a:pt x="73" y="27"/>
                      </a:lnTo>
                      <a:lnTo>
                        <a:pt x="80" y="21"/>
                      </a:lnTo>
                      <a:lnTo>
                        <a:pt x="80" y="31"/>
                      </a:lnTo>
                      <a:lnTo>
                        <a:pt x="84" y="32"/>
                      </a:lnTo>
                      <a:lnTo>
                        <a:pt x="95" y="31"/>
                      </a:lnTo>
                      <a:lnTo>
                        <a:pt x="106" y="12"/>
                      </a:lnTo>
                      <a:lnTo>
                        <a:pt x="118" y="5"/>
                      </a:lnTo>
                      <a:lnTo>
                        <a:pt x="131" y="5"/>
                      </a:lnTo>
                      <a:lnTo>
                        <a:pt x="146" y="10"/>
                      </a:lnTo>
                      <a:lnTo>
                        <a:pt x="140" y="16"/>
                      </a:lnTo>
                      <a:lnTo>
                        <a:pt x="124" y="10"/>
                      </a:lnTo>
                      <a:lnTo>
                        <a:pt x="131" y="12"/>
                      </a:lnTo>
                      <a:lnTo>
                        <a:pt x="128" y="14"/>
                      </a:lnTo>
                      <a:lnTo>
                        <a:pt x="135" y="20"/>
                      </a:lnTo>
                      <a:lnTo>
                        <a:pt x="117" y="18"/>
                      </a:lnTo>
                      <a:lnTo>
                        <a:pt x="117" y="23"/>
                      </a:lnTo>
                      <a:lnTo>
                        <a:pt x="106" y="31"/>
                      </a:lnTo>
                      <a:lnTo>
                        <a:pt x="104" y="36"/>
                      </a:lnTo>
                      <a:lnTo>
                        <a:pt x="95" y="47"/>
                      </a:lnTo>
                      <a:lnTo>
                        <a:pt x="75" y="56"/>
                      </a:lnTo>
                      <a:lnTo>
                        <a:pt x="73" y="65"/>
                      </a:lnTo>
                      <a:lnTo>
                        <a:pt x="36" y="71"/>
                      </a:lnTo>
                      <a:lnTo>
                        <a:pt x="15" y="52"/>
                      </a:lnTo>
                      <a:lnTo>
                        <a:pt x="0" y="54"/>
                      </a:lnTo>
                      <a:lnTo>
                        <a:pt x="9" y="47"/>
                      </a:lnTo>
                      <a:lnTo>
                        <a:pt x="44" y="60"/>
                      </a:lnTo>
                      <a:lnTo>
                        <a:pt x="44" y="51"/>
                      </a:lnTo>
                      <a:lnTo>
                        <a:pt x="51" y="51"/>
                      </a:lnTo>
                      <a:lnTo>
                        <a:pt x="53" y="40"/>
                      </a:lnTo>
                      <a:lnTo>
                        <a:pt x="62" y="40"/>
                      </a:lnTo>
                      <a:lnTo>
                        <a:pt x="60" y="36"/>
                      </a:lnTo>
                      <a:lnTo>
                        <a:pt x="62" y="31"/>
                      </a:lnTo>
                      <a:lnTo>
                        <a:pt x="55" y="31"/>
                      </a:lnTo>
                      <a:lnTo>
                        <a:pt x="56" y="25"/>
                      </a:lnTo>
                      <a:lnTo>
                        <a:pt x="46" y="16"/>
                      </a:lnTo>
                      <a:lnTo>
                        <a:pt x="35" y="1"/>
                      </a:lnTo>
                      <a:lnTo>
                        <a:pt x="44" y="0"/>
                      </a:lnTo>
                    </a:path>
                  </a:pathLst>
                </a:custGeom>
                <a:noFill/>
                <a:ln w="0">
                  <a:solidFill>
                    <a:srgbClr val="84c88f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23" name=""/>
                <p:cNvSpPr/>
                <p:nvPr/>
              </p:nvSpPr>
              <p:spPr>
                <a:xfrm>
                  <a:off x="1280880" y="2692440"/>
                  <a:ext cx="231840" cy="112680"/>
                </a:xfrm>
                <a:custGeom>
                  <a:avLst/>
                  <a:gdLst/>
                  <a:ahLst/>
                  <a:rect l="l" t="t" r="r" b="b"/>
                  <a:pathLst>
                    <a:path w="146" h="71">
                      <a:moveTo>
                        <a:pt x="44" y="0"/>
                      </a:moveTo>
                      <a:lnTo>
                        <a:pt x="46" y="9"/>
                      </a:lnTo>
                      <a:lnTo>
                        <a:pt x="62" y="20"/>
                      </a:lnTo>
                      <a:lnTo>
                        <a:pt x="67" y="16"/>
                      </a:lnTo>
                      <a:lnTo>
                        <a:pt x="66" y="5"/>
                      </a:lnTo>
                      <a:lnTo>
                        <a:pt x="73" y="27"/>
                      </a:lnTo>
                      <a:lnTo>
                        <a:pt x="80" y="21"/>
                      </a:lnTo>
                      <a:lnTo>
                        <a:pt x="80" y="31"/>
                      </a:lnTo>
                      <a:lnTo>
                        <a:pt x="84" y="32"/>
                      </a:lnTo>
                      <a:lnTo>
                        <a:pt x="95" y="31"/>
                      </a:lnTo>
                      <a:lnTo>
                        <a:pt x="106" y="12"/>
                      </a:lnTo>
                      <a:lnTo>
                        <a:pt x="118" y="5"/>
                      </a:lnTo>
                      <a:lnTo>
                        <a:pt x="131" y="5"/>
                      </a:lnTo>
                      <a:lnTo>
                        <a:pt x="146" y="10"/>
                      </a:lnTo>
                      <a:lnTo>
                        <a:pt x="140" y="16"/>
                      </a:lnTo>
                      <a:lnTo>
                        <a:pt x="124" y="10"/>
                      </a:lnTo>
                      <a:lnTo>
                        <a:pt x="131" y="12"/>
                      </a:lnTo>
                      <a:lnTo>
                        <a:pt x="128" y="14"/>
                      </a:lnTo>
                      <a:lnTo>
                        <a:pt x="135" y="20"/>
                      </a:lnTo>
                      <a:lnTo>
                        <a:pt x="117" y="18"/>
                      </a:lnTo>
                      <a:lnTo>
                        <a:pt x="117" y="23"/>
                      </a:lnTo>
                      <a:lnTo>
                        <a:pt x="106" y="31"/>
                      </a:lnTo>
                      <a:lnTo>
                        <a:pt x="104" y="36"/>
                      </a:lnTo>
                      <a:lnTo>
                        <a:pt x="95" y="47"/>
                      </a:lnTo>
                      <a:lnTo>
                        <a:pt x="75" y="56"/>
                      </a:lnTo>
                      <a:lnTo>
                        <a:pt x="73" y="65"/>
                      </a:lnTo>
                      <a:lnTo>
                        <a:pt x="36" y="71"/>
                      </a:lnTo>
                      <a:lnTo>
                        <a:pt x="15" y="52"/>
                      </a:lnTo>
                      <a:lnTo>
                        <a:pt x="0" y="54"/>
                      </a:lnTo>
                      <a:lnTo>
                        <a:pt x="9" y="47"/>
                      </a:lnTo>
                      <a:lnTo>
                        <a:pt x="44" y="60"/>
                      </a:lnTo>
                      <a:lnTo>
                        <a:pt x="44" y="51"/>
                      </a:lnTo>
                      <a:lnTo>
                        <a:pt x="51" y="51"/>
                      </a:lnTo>
                      <a:lnTo>
                        <a:pt x="53" y="40"/>
                      </a:lnTo>
                      <a:lnTo>
                        <a:pt x="62" y="40"/>
                      </a:lnTo>
                      <a:lnTo>
                        <a:pt x="60" y="36"/>
                      </a:lnTo>
                      <a:lnTo>
                        <a:pt x="62" y="31"/>
                      </a:lnTo>
                      <a:lnTo>
                        <a:pt x="55" y="31"/>
                      </a:lnTo>
                      <a:lnTo>
                        <a:pt x="56" y="25"/>
                      </a:lnTo>
                      <a:lnTo>
                        <a:pt x="46" y="16"/>
                      </a:lnTo>
                      <a:lnTo>
                        <a:pt x="35" y="1"/>
                      </a:lnTo>
                      <a:lnTo>
                        <a:pt x="44" y="0"/>
                      </a:lnTo>
                    </a:path>
                  </a:pathLst>
                </a:custGeom>
                <a:noFill/>
                <a:ln w="0">
                  <a:solidFill>
                    <a:srgbClr val="84c88f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24" name=""/>
                <p:cNvSpPr/>
                <p:nvPr/>
              </p:nvSpPr>
              <p:spPr>
                <a:xfrm>
                  <a:off x="1123920" y="2465280"/>
                  <a:ext cx="185760" cy="133200"/>
                </a:xfrm>
                <a:custGeom>
                  <a:avLst/>
                  <a:gdLst/>
                  <a:ahLst/>
                  <a:rect l="l" t="t" r="r" b="b"/>
                  <a:pathLst>
                    <a:path w="117" h="84">
                      <a:moveTo>
                        <a:pt x="79" y="0"/>
                      </a:moveTo>
                      <a:lnTo>
                        <a:pt x="93" y="6"/>
                      </a:lnTo>
                      <a:lnTo>
                        <a:pt x="73" y="17"/>
                      </a:lnTo>
                      <a:lnTo>
                        <a:pt x="72" y="22"/>
                      </a:lnTo>
                      <a:lnTo>
                        <a:pt x="75" y="26"/>
                      </a:lnTo>
                      <a:lnTo>
                        <a:pt x="101" y="26"/>
                      </a:lnTo>
                      <a:lnTo>
                        <a:pt x="115" y="13"/>
                      </a:lnTo>
                      <a:lnTo>
                        <a:pt x="114" y="22"/>
                      </a:lnTo>
                      <a:lnTo>
                        <a:pt x="117" y="20"/>
                      </a:lnTo>
                      <a:lnTo>
                        <a:pt x="114" y="28"/>
                      </a:lnTo>
                      <a:lnTo>
                        <a:pt x="114" y="31"/>
                      </a:lnTo>
                      <a:lnTo>
                        <a:pt x="103" y="51"/>
                      </a:lnTo>
                      <a:lnTo>
                        <a:pt x="86" y="48"/>
                      </a:lnTo>
                      <a:lnTo>
                        <a:pt x="79" y="57"/>
                      </a:lnTo>
                      <a:lnTo>
                        <a:pt x="86" y="64"/>
                      </a:lnTo>
                      <a:lnTo>
                        <a:pt x="81" y="64"/>
                      </a:lnTo>
                      <a:lnTo>
                        <a:pt x="59" y="84"/>
                      </a:lnTo>
                      <a:lnTo>
                        <a:pt x="57" y="79"/>
                      </a:lnTo>
                      <a:lnTo>
                        <a:pt x="70" y="66"/>
                      </a:lnTo>
                      <a:lnTo>
                        <a:pt x="72" y="60"/>
                      </a:lnTo>
                      <a:lnTo>
                        <a:pt x="72" y="55"/>
                      </a:lnTo>
                      <a:lnTo>
                        <a:pt x="57" y="62"/>
                      </a:lnTo>
                      <a:lnTo>
                        <a:pt x="55" y="71"/>
                      </a:lnTo>
                      <a:lnTo>
                        <a:pt x="48" y="77"/>
                      </a:lnTo>
                      <a:lnTo>
                        <a:pt x="26" y="70"/>
                      </a:lnTo>
                      <a:lnTo>
                        <a:pt x="33" y="66"/>
                      </a:lnTo>
                      <a:lnTo>
                        <a:pt x="35" y="59"/>
                      </a:lnTo>
                      <a:lnTo>
                        <a:pt x="44" y="51"/>
                      </a:lnTo>
                      <a:lnTo>
                        <a:pt x="44" y="46"/>
                      </a:lnTo>
                      <a:lnTo>
                        <a:pt x="41" y="39"/>
                      </a:lnTo>
                      <a:lnTo>
                        <a:pt x="57" y="40"/>
                      </a:lnTo>
                      <a:lnTo>
                        <a:pt x="59" y="37"/>
                      </a:lnTo>
                      <a:lnTo>
                        <a:pt x="31" y="31"/>
                      </a:lnTo>
                      <a:lnTo>
                        <a:pt x="30" y="37"/>
                      </a:lnTo>
                      <a:lnTo>
                        <a:pt x="10" y="33"/>
                      </a:lnTo>
                      <a:lnTo>
                        <a:pt x="4" y="40"/>
                      </a:lnTo>
                      <a:lnTo>
                        <a:pt x="0" y="33"/>
                      </a:lnTo>
                      <a:lnTo>
                        <a:pt x="2" y="28"/>
                      </a:lnTo>
                      <a:lnTo>
                        <a:pt x="50" y="17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25" name=""/>
                <p:cNvSpPr/>
                <p:nvPr/>
              </p:nvSpPr>
              <p:spPr>
                <a:xfrm>
                  <a:off x="1123920" y="2465280"/>
                  <a:ext cx="185760" cy="133200"/>
                </a:xfrm>
                <a:custGeom>
                  <a:avLst/>
                  <a:gdLst/>
                  <a:ahLst/>
                  <a:rect l="l" t="t" r="r" b="b"/>
                  <a:pathLst>
                    <a:path w="117" h="84">
                      <a:moveTo>
                        <a:pt x="79" y="0"/>
                      </a:moveTo>
                      <a:lnTo>
                        <a:pt x="93" y="6"/>
                      </a:lnTo>
                      <a:lnTo>
                        <a:pt x="73" y="17"/>
                      </a:lnTo>
                      <a:lnTo>
                        <a:pt x="72" y="22"/>
                      </a:lnTo>
                      <a:lnTo>
                        <a:pt x="75" y="26"/>
                      </a:lnTo>
                      <a:lnTo>
                        <a:pt x="101" y="26"/>
                      </a:lnTo>
                      <a:lnTo>
                        <a:pt x="115" y="13"/>
                      </a:lnTo>
                      <a:lnTo>
                        <a:pt x="114" y="22"/>
                      </a:lnTo>
                      <a:lnTo>
                        <a:pt x="117" y="20"/>
                      </a:lnTo>
                      <a:lnTo>
                        <a:pt x="114" y="28"/>
                      </a:lnTo>
                      <a:lnTo>
                        <a:pt x="114" y="31"/>
                      </a:lnTo>
                      <a:lnTo>
                        <a:pt x="103" y="51"/>
                      </a:lnTo>
                      <a:lnTo>
                        <a:pt x="86" y="48"/>
                      </a:lnTo>
                      <a:lnTo>
                        <a:pt x="79" y="57"/>
                      </a:lnTo>
                      <a:lnTo>
                        <a:pt x="86" y="64"/>
                      </a:lnTo>
                      <a:lnTo>
                        <a:pt x="81" y="64"/>
                      </a:lnTo>
                      <a:lnTo>
                        <a:pt x="59" y="84"/>
                      </a:lnTo>
                      <a:lnTo>
                        <a:pt x="57" y="79"/>
                      </a:lnTo>
                      <a:lnTo>
                        <a:pt x="70" y="66"/>
                      </a:lnTo>
                      <a:lnTo>
                        <a:pt x="72" y="60"/>
                      </a:lnTo>
                      <a:lnTo>
                        <a:pt x="72" y="55"/>
                      </a:lnTo>
                      <a:lnTo>
                        <a:pt x="57" y="62"/>
                      </a:lnTo>
                      <a:lnTo>
                        <a:pt x="55" y="71"/>
                      </a:lnTo>
                      <a:lnTo>
                        <a:pt x="48" y="77"/>
                      </a:lnTo>
                      <a:lnTo>
                        <a:pt x="26" y="70"/>
                      </a:lnTo>
                      <a:lnTo>
                        <a:pt x="33" y="66"/>
                      </a:lnTo>
                      <a:lnTo>
                        <a:pt x="35" y="59"/>
                      </a:lnTo>
                      <a:lnTo>
                        <a:pt x="44" y="51"/>
                      </a:lnTo>
                      <a:lnTo>
                        <a:pt x="44" y="46"/>
                      </a:lnTo>
                      <a:lnTo>
                        <a:pt x="41" y="39"/>
                      </a:lnTo>
                      <a:lnTo>
                        <a:pt x="57" y="40"/>
                      </a:lnTo>
                      <a:lnTo>
                        <a:pt x="59" y="37"/>
                      </a:lnTo>
                      <a:lnTo>
                        <a:pt x="31" y="31"/>
                      </a:lnTo>
                      <a:lnTo>
                        <a:pt x="30" y="37"/>
                      </a:lnTo>
                      <a:lnTo>
                        <a:pt x="10" y="33"/>
                      </a:lnTo>
                      <a:lnTo>
                        <a:pt x="4" y="40"/>
                      </a:lnTo>
                      <a:lnTo>
                        <a:pt x="0" y="33"/>
                      </a:lnTo>
                      <a:lnTo>
                        <a:pt x="2" y="28"/>
                      </a:lnTo>
                      <a:lnTo>
                        <a:pt x="50" y="17"/>
                      </a:lnTo>
                      <a:lnTo>
                        <a:pt x="79" y="0"/>
                      </a:lnTo>
                    </a:path>
                  </a:pathLst>
                </a:custGeom>
                <a:noFill/>
                <a:ln w="0">
                  <a:solidFill>
                    <a:srgbClr val="84c88f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26" name=""/>
                <p:cNvSpPr/>
                <p:nvPr/>
              </p:nvSpPr>
              <p:spPr>
                <a:xfrm>
                  <a:off x="2482560" y="5564160"/>
                  <a:ext cx="254160" cy="102960"/>
                </a:xfrm>
                <a:custGeom>
                  <a:avLst/>
                  <a:gdLst/>
                  <a:ahLst/>
                  <a:rect l="l" t="t" r="r" b="b"/>
                  <a:pathLst>
                    <a:path w="160" h="65">
                      <a:moveTo>
                        <a:pt x="160" y="0"/>
                      </a:moveTo>
                      <a:lnTo>
                        <a:pt x="131" y="25"/>
                      </a:lnTo>
                      <a:lnTo>
                        <a:pt x="151" y="53"/>
                      </a:lnTo>
                      <a:lnTo>
                        <a:pt x="56" y="62"/>
                      </a:lnTo>
                      <a:lnTo>
                        <a:pt x="23" y="65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7920">
                  <a:solidFill>
                    <a:srgbClr val="dd383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27" name=""/>
                <p:cNvSpPr/>
                <p:nvPr/>
              </p:nvSpPr>
              <p:spPr>
                <a:xfrm>
                  <a:off x="2450880" y="5564160"/>
                  <a:ext cx="285840" cy="679320"/>
                </a:xfrm>
                <a:custGeom>
                  <a:avLst/>
                  <a:gdLst/>
                  <a:ahLst/>
                  <a:rect l="l" t="t" r="r" b="b"/>
                  <a:pathLst>
                    <a:path w="180" h="428">
                      <a:moveTo>
                        <a:pt x="180" y="0"/>
                      </a:moveTo>
                      <a:lnTo>
                        <a:pt x="145" y="3"/>
                      </a:lnTo>
                      <a:lnTo>
                        <a:pt x="127" y="20"/>
                      </a:lnTo>
                      <a:lnTo>
                        <a:pt x="107" y="69"/>
                      </a:lnTo>
                      <a:lnTo>
                        <a:pt x="67" y="111"/>
                      </a:lnTo>
                      <a:lnTo>
                        <a:pt x="49" y="198"/>
                      </a:lnTo>
                      <a:lnTo>
                        <a:pt x="36" y="220"/>
                      </a:lnTo>
                      <a:lnTo>
                        <a:pt x="29" y="271"/>
                      </a:lnTo>
                      <a:lnTo>
                        <a:pt x="5" y="302"/>
                      </a:lnTo>
                      <a:lnTo>
                        <a:pt x="0" y="361"/>
                      </a:lnTo>
                      <a:lnTo>
                        <a:pt x="1" y="370"/>
                      </a:lnTo>
                      <a:lnTo>
                        <a:pt x="23" y="381"/>
                      </a:lnTo>
                      <a:lnTo>
                        <a:pt x="52" y="421"/>
                      </a:lnTo>
                      <a:lnTo>
                        <a:pt x="49" y="428"/>
                      </a:lnTo>
                    </a:path>
                  </a:pathLst>
                </a:custGeom>
                <a:noFill/>
                <a:ln w="7920">
                  <a:solidFill>
                    <a:srgbClr val="dd383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28" name=""/>
                <p:cNvSpPr/>
                <p:nvPr/>
              </p:nvSpPr>
              <p:spPr>
                <a:xfrm>
                  <a:off x="2482560" y="5564160"/>
                  <a:ext cx="254160" cy="127080"/>
                </a:xfrm>
                <a:custGeom>
                  <a:avLst/>
                  <a:gdLst/>
                  <a:ahLst/>
                  <a:rect l="l" t="t" r="r" b="b"/>
                  <a:pathLst>
                    <a:path w="160" h="80">
                      <a:moveTo>
                        <a:pt x="0" y="80"/>
                      </a:moveTo>
                      <a:lnTo>
                        <a:pt x="94" y="60"/>
                      </a:lnTo>
                      <a:lnTo>
                        <a:pt x="145" y="40"/>
                      </a:lnTo>
                      <a:lnTo>
                        <a:pt x="160" y="0"/>
                      </a:lnTo>
                    </a:path>
                  </a:pathLst>
                </a:custGeom>
                <a:noFill/>
                <a:ln w="7920">
                  <a:solidFill>
                    <a:srgbClr val="dd383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29" name=""/>
                <p:cNvSpPr/>
                <p:nvPr/>
              </p:nvSpPr>
              <p:spPr>
                <a:xfrm>
                  <a:off x="2606400" y="5100480"/>
                  <a:ext cx="397080" cy="120600"/>
                </a:xfrm>
                <a:custGeom>
                  <a:avLst/>
                  <a:gdLst/>
                  <a:ahLst/>
                  <a:rect l="l" t="t" r="r" b="b"/>
                  <a:pathLst>
                    <a:path w="250" h="76">
                      <a:moveTo>
                        <a:pt x="0" y="7"/>
                      </a:moveTo>
                      <a:lnTo>
                        <a:pt x="58" y="0"/>
                      </a:lnTo>
                      <a:lnTo>
                        <a:pt x="78" y="7"/>
                      </a:lnTo>
                      <a:lnTo>
                        <a:pt x="84" y="13"/>
                      </a:lnTo>
                      <a:lnTo>
                        <a:pt x="104" y="20"/>
                      </a:lnTo>
                      <a:lnTo>
                        <a:pt x="111" y="18"/>
                      </a:lnTo>
                      <a:lnTo>
                        <a:pt x="137" y="22"/>
                      </a:lnTo>
                      <a:lnTo>
                        <a:pt x="155" y="33"/>
                      </a:lnTo>
                      <a:lnTo>
                        <a:pt x="193" y="45"/>
                      </a:lnTo>
                      <a:lnTo>
                        <a:pt x="213" y="58"/>
                      </a:lnTo>
                      <a:lnTo>
                        <a:pt x="217" y="55"/>
                      </a:lnTo>
                      <a:lnTo>
                        <a:pt x="250" y="65"/>
                      </a:lnTo>
                      <a:lnTo>
                        <a:pt x="250" y="76"/>
                      </a:lnTo>
                    </a:path>
                  </a:pathLst>
                </a:custGeom>
                <a:noFill/>
                <a:ln w="7920">
                  <a:solidFill>
                    <a:srgbClr val="dc2b1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30" name=""/>
                <p:cNvSpPr/>
                <p:nvPr/>
              </p:nvSpPr>
              <p:spPr>
                <a:xfrm>
                  <a:off x="1333440" y="3716280"/>
                  <a:ext cx="280800" cy="171360"/>
                </a:xfrm>
                <a:custGeom>
                  <a:avLst/>
                  <a:gdLst/>
                  <a:ahLst/>
                  <a:rect l="l" t="t" r="r" b="b"/>
                  <a:pathLst>
                    <a:path w="177" h="108">
                      <a:moveTo>
                        <a:pt x="0" y="11"/>
                      </a:moveTo>
                      <a:lnTo>
                        <a:pt x="89" y="0"/>
                      </a:lnTo>
                      <a:lnTo>
                        <a:pt x="111" y="6"/>
                      </a:lnTo>
                      <a:lnTo>
                        <a:pt x="149" y="44"/>
                      </a:lnTo>
                      <a:lnTo>
                        <a:pt x="157" y="55"/>
                      </a:lnTo>
                      <a:lnTo>
                        <a:pt x="177" y="108"/>
                      </a:lnTo>
                    </a:path>
                  </a:pathLst>
                </a:custGeom>
                <a:noFill/>
                <a:ln w="7920">
                  <a:solidFill>
                    <a:srgbClr val="dd383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31" name=""/>
                <p:cNvSpPr/>
                <p:nvPr/>
              </p:nvSpPr>
              <p:spPr>
                <a:xfrm flipV="1">
                  <a:off x="1336680" y="3727080"/>
                  <a:ext cx="25200" cy="20520"/>
                </a:xfrm>
                <a:prstGeom prst="line">
                  <a:avLst/>
                </a:prstGeom>
                <a:ln w="7920">
                  <a:solidFill>
                    <a:srgbClr val="dd3832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32" name=""/>
                <p:cNvSpPr/>
                <p:nvPr/>
              </p:nvSpPr>
              <p:spPr>
                <a:xfrm>
                  <a:off x="1509480" y="3701880"/>
                  <a:ext cx="20880" cy="23760"/>
                </a:xfrm>
                <a:custGeom>
                  <a:avLst/>
                  <a:gdLst/>
                  <a:ahLst/>
                  <a:rect l="l" t="t" r="r" b="b"/>
                  <a:pathLst>
                    <a:path w="13" h="15">
                      <a:moveTo>
                        <a:pt x="0" y="15"/>
                      </a:moveTo>
                      <a:lnTo>
                        <a:pt x="11" y="11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7920">
                  <a:solidFill>
                    <a:srgbClr val="dd383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33" name=""/>
                <p:cNvSpPr/>
                <p:nvPr/>
              </p:nvSpPr>
              <p:spPr>
                <a:xfrm>
                  <a:off x="1569960" y="3762360"/>
                  <a:ext cx="81000" cy="23760"/>
                </a:xfrm>
                <a:custGeom>
                  <a:avLst/>
                  <a:gdLst/>
                  <a:ahLst/>
                  <a:rect l="l" t="t" r="r" b="b"/>
                  <a:pathLst>
                    <a:path w="51" h="15">
                      <a:moveTo>
                        <a:pt x="0" y="15"/>
                      </a:moveTo>
                      <a:lnTo>
                        <a:pt x="35" y="0"/>
                      </a:lnTo>
                      <a:lnTo>
                        <a:pt x="51" y="0"/>
                      </a:lnTo>
                    </a:path>
                  </a:pathLst>
                </a:custGeom>
                <a:noFill/>
                <a:ln w="7920">
                  <a:solidFill>
                    <a:srgbClr val="dd383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3040" bIns="-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34" name=""/>
                <p:cNvSpPr/>
                <p:nvPr/>
              </p:nvSpPr>
              <p:spPr>
                <a:xfrm>
                  <a:off x="1614240" y="3463920"/>
                  <a:ext cx="331920" cy="426960"/>
                </a:xfrm>
                <a:custGeom>
                  <a:avLst/>
                  <a:gdLst/>
                  <a:ahLst/>
                  <a:rect l="l" t="t" r="r" b="b"/>
                  <a:pathLst>
                    <a:path w="209" h="269">
                      <a:moveTo>
                        <a:pt x="0" y="269"/>
                      </a:moveTo>
                      <a:lnTo>
                        <a:pt x="16" y="239"/>
                      </a:lnTo>
                      <a:lnTo>
                        <a:pt x="32" y="194"/>
                      </a:lnTo>
                      <a:lnTo>
                        <a:pt x="58" y="157"/>
                      </a:lnTo>
                      <a:lnTo>
                        <a:pt x="63" y="155"/>
                      </a:lnTo>
                      <a:lnTo>
                        <a:pt x="104" y="130"/>
                      </a:lnTo>
                      <a:lnTo>
                        <a:pt x="120" y="123"/>
                      </a:lnTo>
                      <a:lnTo>
                        <a:pt x="129" y="108"/>
                      </a:lnTo>
                      <a:lnTo>
                        <a:pt x="129" y="101"/>
                      </a:lnTo>
                      <a:lnTo>
                        <a:pt x="129" y="55"/>
                      </a:lnTo>
                      <a:lnTo>
                        <a:pt x="169" y="13"/>
                      </a:lnTo>
                      <a:lnTo>
                        <a:pt x="182" y="6"/>
                      </a:lnTo>
                      <a:lnTo>
                        <a:pt x="191" y="6"/>
                      </a:lnTo>
                      <a:lnTo>
                        <a:pt x="209" y="0"/>
                      </a:lnTo>
                    </a:path>
                  </a:pathLst>
                </a:custGeom>
                <a:noFill/>
                <a:ln w="7920">
                  <a:solidFill>
                    <a:srgbClr val="dd383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35" name=""/>
                <p:cNvSpPr/>
                <p:nvPr/>
              </p:nvSpPr>
              <p:spPr>
                <a:xfrm>
                  <a:off x="1650960" y="3727440"/>
                  <a:ext cx="96840" cy="31680"/>
                </a:xfrm>
                <a:custGeom>
                  <a:avLst/>
                  <a:gdLst/>
                  <a:ahLst/>
                  <a:rect l="l" t="t" r="r" b="b"/>
                  <a:pathLst>
                    <a:path w="61" h="20">
                      <a:moveTo>
                        <a:pt x="0" y="20"/>
                      </a:moveTo>
                      <a:lnTo>
                        <a:pt x="30" y="0"/>
                      </a:lnTo>
                      <a:lnTo>
                        <a:pt x="53" y="13"/>
                      </a:lnTo>
                      <a:lnTo>
                        <a:pt x="61" y="10"/>
                      </a:lnTo>
                    </a:path>
                  </a:pathLst>
                </a:custGeom>
                <a:noFill/>
                <a:ln w="7920">
                  <a:solidFill>
                    <a:srgbClr val="dd383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36" name=""/>
                <p:cNvSpPr/>
                <p:nvPr/>
              </p:nvSpPr>
              <p:spPr>
                <a:xfrm>
                  <a:off x="1681200" y="3693960"/>
                  <a:ext cx="33120" cy="15840"/>
                </a:xfrm>
                <a:custGeom>
                  <a:avLst/>
                  <a:gdLst/>
                  <a:ahLst/>
                  <a:rect l="l" t="t" r="r" b="b"/>
                  <a:pathLst>
                    <a:path w="21" h="10">
                      <a:moveTo>
                        <a:pt x="0" y="0"/>
                      </a:moveTo>
                      <a:lnTo>
                        <a:pt x="7" y="7"/>
                      </a:lnTo>
                      <a:lnTo>
                        <a:pt x="21" y="10"/>
                      </a:lnTo>
                    </a:path>
                  </a:pathLst>
                </a:custGeom>
                <a:noFill/>
                <a:ln w="7920">
                  <a:solidFill>
                    <a:srgbClr val="dd383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960" bIns="-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37" name=""/>
                <p:cNvSpPr/>
                <p:nvPr/>
              </p:nvSpPr>
              <p:spPr>
                <a:xfrm>
                  <a:off x="1484280" y="3557520"/>
                  <a:ext cx="334800" cy="77760"/>
                </a:xfrm>
                <a:custGeom>
                  <a:avLst/>
                  <a:gdLst/>
                  <a:ahLst/>
                  <a:rect l="l" t="t" r="r" b="b"/>
                  <a:pathLst>
                    <a:path w="211" h="49">
                      <a:moveTo>
                        <a:pt x="0" y="0"/>
                      </a:moveTo>
                      <a:lnTo>
                        <a:pt x="54" y="3"/>
                      </a:lnTo>
                      <a:lnTo>
                        <a:pt x="74" y="20"/>
                      </a:lnTo>
                      <a:lnTo>
                        <a:pt x="195" y="29"/>
                      </a:lnTo>
                      <a:lnTo>
                        <a:pt x="211" y="49"/>
                      </a:lnTo>
                    </a:path>
                  </a:pathLst>
                </a:custGeom>
                <a:noFill/>
                <a:ln w="7920">
                  <a:solidFill>
                    <a:srgbClr val="dd383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960" bIns="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38" name=""/>
                <p:cNvSpPr/>
                <p:nvPr/>
              </p:nvSpPr>
              <p:spPr>
                <a:xfrm>
                  <a:off x="1819080" y="3554280"/>
                  <a:ext cx="150840" cy="69840"/>
                </a:xfrm>
                <a:custGeom>
                  <a:avLst/>
                  <a:gdLst/>
                  <a:ahLst/>
                  <a:rect l="l" t="t" r="r" b="b"/>
                  <a:pathLst>
                    <a:path w="95" h="44">
                      <a:moveTo>
                        <a:pt x="0" y="44"/>
                      </a:moveTo>
                      <a:lnTo>
                        <a:pt x="44" y="7"/>
                      </a:lnTo>
                      <a:lnTo>
                        <a:pt x="66" y="5"/>
                      </a:lnTo>
                      <a:lnTo>
                        <a:pt x="75" y="5"/>
                      </a:lnTo>
                      <a:lnTo>
                        <a:pt x="86" y="5"/>
                      </a:lnTo>
                      <a:lnTo>
                        <a:pt x="95" y="0"/>
                      </a:lnTo>
                    </a:path>
                  </a:pathLst>
                </a:custGeom>
                <a:noFill/>
                <a:ln w="7920">
                  <a:solidFill>
                    <a:srgbClr val="dd383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3040" bIns="23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39" name=""/>
                <p:cNvSpPr/>
                <p:nvPr/>
              </p:nvSpPr>
              <p:spPr>
                <a:xfrm>
                  <a:off x="1879560" y="3360600"/>
                  <a:ext cx="69840" cy="204840"/>
                </a:xfrm>
                <a:custGeom>
                  <a:avLst/>
                  <a:gdLst/>
                  <a:ahLst/>
                  <a:rect l="l" t="t" r="r" b="b"/>
                  <a:pathLst>
                    <a:path w="44" h="129">
                      <a:moveTo>
                        <a:pt x="6" y="129"/>
                      </a:moveTo>
                      <a:lnTo>
                        <a:pt x="0" y="45"/>
                      </a:lnTo>
                      <a:lnTo>
                        <a:pt x="20" y="0"/>
                      </a:lnTo>
                      <a:lnTo>
                        <a:pt x="28" y="2"/>
                      </a:lnTo>
                      <a:lnTo>
                        <a:pt x="44" y="0"/>
                      </a:lnTo>
                    </a:path>
                  </a:pathLst>
                </a:custGeom>
                <a:noFill/>
                <a:ln w="7920">
                  <a:solidFill>
                    <a:srgbClr val="dd383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40" name=""/>
                <p:cNvSpPr/>
                <p:nvPr/>
              </p:nvSpPr>
              <p:spPr>
                <a:xfrm>
                  <a:off x="1888920" y="3530520"/>
                  <a:ext cx="63720" cy="1440"/>
                </a:xfrm>
                <a:prstGeom prst="line">
                  <a:avLst/>
                </a:prstGeom>
                <a:ln w="7920">
                  <a:solidFill>
                    <a:srgbClr val="dd3832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41" name=""/>
                <p:cNvSpPr/>
                <p:nvPr/>
              </p:nvSpPr>
              <p:spPr>
                <a:xfrm>
                  <a:off x="1842840" y="3409920"/>
                  <a:ext cx="36720" cy="46080"/>
                </a:xfrm>
                <a:custGeom>
                  <a:avLst/>
                  <a:gdLst/>
                  <a:ahLst/>
                  <a:rect l="l" t="t" r="r" b="b"/>
                  <a:pathLst>
                    <a:path w="23" h="29">
                      <a:moveTo>
                        <a:pt x="23" y="25"/>
                      </a:moveTo>
                      <a:lnTo>
                        <a:pt x="0" y="2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20">
                  <a:solidFill>
                    <a:srgbClr val="dd383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42" name=""/>
                <p:cNvSpPr/>
                <p:nvPr/>
              </p:nvSpPr>
              <p:spPr>
                <a:xfrm>
                  <a:off x="1868400" y="3473280"/>
                  <a:ext cx="14400" cy="11160"/>
                </a:xfrm>
                <a:prstGeom prst="line">
                  <a:avLst/>
                </a:prstGeom>
                <a:ln w="7920">
                  <a:solidFill>
                    <a:srgbClr val="dd3832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43" name=""/>
                <p:cNvSpPr/>
                <p:nvPr/>
              </p:nvSpPr>
              <p:spPr>
                <a:xfrm>
                  <a:off x="1758960" y="3481200"/>
                  <a:ext cx="66600" cy="66600"/>
                </a:xfrm>
                <a:prstGeom prst="line">
                  <a:avLst/>
                </a:prstGeom>
                <a:ln w="7920">
                  <a:solidFill>
                    <a:srgbClr val="dd3832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9800" bIns="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44" name=""/>
                <p:cNvSpPr/>
                <p:nvPr/>
              </p:nvSpPr>
              <p:spPr>
                <a:xfrm>
                  <a:off x="1819080" y="3430440"/>
                  <a:ext cx="23760" cy="31680"/>
                </a:xfrm>
                <a:custGeom>
                  <a:avLst/>
                  <a:gdLst/>
                  <a:ahLst/>
                  <a:rect l="l" t="t" r="r" b="b"/>
                  <a:pathLst>
                    <a:path w="15" h="20">
                      <a:moveTo>
                        <a:pt x="15" y="0"/>
                      </a:moveTo>
                      <a:lnTo>
                        <a:pt x="9" y="0"/>
                      </a:lnTo>
                      <a:lnTo>
                        <a:pt x="0" y="7"/>
                      </a:lnTo>
                      <a:lnTo>
                        <a:pt x="0" y="20"/>
                      </a:lnTo>
                    </a:path>
                  </a:pathLst>
                </a:custGeom>
                <a:noFill/>
                <a:ln w="7920">
                  <a:solidFill>
                    <a:srgbClr val="dd383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45" name=""/>
                <p:cNvSpPr/>
                <p:nvPr/>
              </p:nvSpPr>
              <p:spPr>
                <a:xfrm flipH="1" flipV="1">
                  <a:off x="1779120" y="3670200"/>
                  <a:ext cx="19080" cy="6480"/>
                </a:xfrm>
                <a:prstGeom prst="line">
                  <a:avLst/>
                </a:prstGeom>
                <a:ln w="3240">
                  <a:solidFill>
                    <a:srgbClr val="58b744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46" name=""/>
                <p:cNvSpPr/>
                <p:nvPr/>
              </p:nvSpPr>
              <p:spPr>
                <a:xfrm>
                  <a:off x="1515960" y="3378240"/>
                  <a:ext cx="433440" cy="233280"/>
                </a:xfrm>
                <a:custGeom>
                  <a:avLst/>
                  <a:gdLst/>
                  <a:ahLst/>
                  <a:rect l="l" t="t" r="r" b="b"/>
                  <a:pathLst>
                    <a:path w="273" h="147">
                      <a:moveTo>
                        <a:pt x="0" y="0"/>
                      </a:moveTo>
                      <a:lnTo>
                        <a:pt x="89" y="25"/>
                      </a:lnTo>
                      <a:lnTo>
                        <a:pt x="142" y="60"/>
                      </a:lnTo>
                      <a:lnTo>
                        <a:pt x="173" y="76"/>
                      </a:lnTo>
                      <a:lnTo>
                        <a:pt x="209" y="95"/>
                      </a:lnTo>
                      <a:lnTo>
                        <a:pt x="238" y="116"/>
                      </a:lnTo>
                      <a:lnTo>
                        <a:pt x="257" y="127"/>
                      </a:lnTo>
                      <a:lnTo>
                        <a:pt x="273" y="147"/>
                      </a:lnTo>
                    </a:path>
                  </a:pathLst>
                </a:custGeom>
                <a:noFill/>
                <a:ln w="7920">
                  <a:solidFill>
                    <a:srgbClr val="dd383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47" name=""/>
                <p:cNvSpPr/>
                <p:nvPr/>
              </p:nvSpPr>
              <p:spPr>
                <a:xfrm>
                  <a:off x="1779480" y="3562200"/>
                  <a:ext cx="260280" cy="133560"/>
                </a:xfrm>
                <a:custGeom>
                  <a:avLst/>
                  <a:gdLst/>
                  <a:ahLst/>
                  <a:rect l="l" t="t" r="r" b="b"/>
                  <a:pathLst>
                    <a:path w="164" h="84">
                      <a:moveTo>
                        <a:pt x="16" y="84"/>
                      </a:moveTo>
                      <a:lnTo>
                        <a:pt x="0" y="68"/>
                      </a:lnTo>
                      <a:lnTo>
                        <a:pt x="10" y="57"/>
                      </a:lnTo>
                      <a:lnTo>
                        <a:pt x="18" y="52"/>
                      </a:lnTo>
                      <a:lnTo>
                        <a:pt x="23" y="41"/>
                      </a:lnTo>
                      <a:lnTo>
                        <a:pt x="41" y="26"/>
                      </a:lnTo>
                      <a:lnTo>
                        <a:pt x="71" y="22"/>
                      </a:lnTo>
                      <a:lnTo>
                        <a:pt x="80" y="17"/>
                      </a:lnTo>
                      <a:lnTo>
                        <a:pt x="107" y="17"/>
                      </a:lnTo>
                      <a:lnTo>
                        <a:pt x="124" y="15"/>
                      </a:lnTo>
                      <a:lnTo>
                        <a:pt x="155" y="13"/>
                      </a:lnTo>
                      <a:lnTo>
                        <a:pt x="164" y="8"/>
                      </a:lnTo>
                      <a:lnTo>
                        <a:pt x="158" y="0"/>
                      </a:lnTo>
                    </a:path>
                  </a:pathLst>
                </a:custGeom>
                <a:noFill/>
                <a:ln w="7920">
                  <a:solidFill>
                    <a:srgbClr val="dd383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48" name=""/>
                <p:cNvSpPr/>
                <p:nvPr/>
              </p:nvSpPr>
              <p:spPr>
                <a:xfrm>
                  <a:off x="1784160" y="3646440"/>
                  <a:ext cx="90720" cy="27000"/>
                </a:xfrm>
                <a:custGeom>
                  <a:avLst/>
                  <a:gdLst/>
                  <a:ahLst/>
                  <a:rect l="l" t="t" r="r" b="b"/>
                  <a:pathLst>
                    <a:path w="57" h="17">
                      <a:moveTo>
                        <a:pt x="57" y="0"/>
                      </a:moveTo>
                      <a:lnTo>
                        <a:pt x="31" y="6"/>
                      </a:lnTo>
                      <a:lnTo>
                        <a:pt x="18" y="13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7920">
                  <a:solidFill>
                    <a:srgbClr val="dd383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49" name=""/>
                <p:cNvSpPr/>
                <p:nvPr/>
              </p:nvSpPr>
              <p:spPr>
                <a:xfrm>
                  <a:off x="1776240" y="3670200"/>
                  <a:ext cx="19080" cy="17640"/>
                </a:xfrm>
                <a:custGeom>
                  <a:avLst/>
                  <a:gdLst/>
                  <a:ahLst/>
                  <a:rect l="l" t="t" r="r" b="b"/>
                  <a:pathLst>
                    <a:path w="12" h="11">
                      <a:moveTo>
                        <a:pt x="12" y="11"/>
                      </a:moveTo>
                      <a:lnTo>
                        <a:pt x="0" y="1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20">
                  <a:solidFill>
                    <a:srgbClr val="dd383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50" name=""/>
                <p:cNvSpPr/>
                <p:nvPr/>
              </p:nvSpPr>
              <p:spPr>
                <a:xfrm>
                  <a:off x="2030400" y="3574800"/>
                  <a:ext cx="31680" cy="14400"/>
                </a:xfrm>
                <a:custGeom>
                  <a:avLst/>
                  <a:gdLst/>
                  <a:ahLst/>
                  <a:rect l="l" t="t" r="r" b="b"/>
                  <a:pathLst>
                    <a:path w="20" h="9">
                      <a:moveTo>
                        <a:pt x="20" y="2"/>
                      </a:moveTo>
                      <a:lnTo>
                        <a:pt x="6" y="0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7920">
                  <a:solidFill>
                    <a:srgbClr val="dd383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400" bIns="-32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51" name=""/>
                <p:cNvSpPr/>
                <p:nvPr/>
              </p:nvSpPr>
              <p:spPr>
                <a:xfrm>
                  <a:off x="1787400" y="3595680"/>
                  <a:ext cx="115920" cy="74520"/>
                </a:xfrm>
                <a:custGeom>
                  <a:avLst/>
                  <a:gdLst/>
                  <a:ahLst/>
                  <a:rect l="l" t="t" r="r" b="b"/>
                  <a:pathLst>
                    <a:path w="73" h="47">
                      <a:moveTo>
                        <a:pt x="73" y="0"/>
                      </a:moveTo>
                      <a:lnTo>
                        <a:pt x="64" y="5"/>
                      </a:lnTo>
                      <a:lnTo>
                        <a:pt x="40" y="9"/>
                      </a:lnTo>
                      <a:lnTo>
                        <a:pt x="24" y="21"/>
                      </a:lnTo>
                      <a:lnTo>
                        <a:pt x="16" y="31"/>
                      </a:lnTo>
                      <a:lnTo>
                        <a:pt x="9" y="36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7920">
                  <a:solidFill>
                    <a:srgbClr val="dd383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720" bIns="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52" name=""/>
                <p:cNvSpPr/>
                <p:nvPr/>
              </p:nvSpPr>
              <p:spPr>
                <a:xfrm>
                  <a:off x="1752480" y="3730680"/>
                  <a:ext cx="112680" cy="263520"/>
                </a:xfrm>
                <a:custGeom>
                  <a:avLst/>
                  <a:gdLst/>
                  <a:ahLst/>
                  <a:rect l="l" t="t" r="r" b="b"/>
                  <a:pathLst>
                    <a:path w="71" h="166">
                      <a:moveTo>
                        <a:pt x="42" y="0"/>
                      </a:moveTo>
                      <a:lnTo>
                        <a:pt x="40" y="24"/>
                      </a:lnTo>
                      <a:lnTo>
                        <a:pt x="71" y="104"/>
                      </a:lnTo>
                      <a:lnTo>
                        <a:pt x="48" y="108"/>
                      </a:lnTo>
                      <a:lnTo>
                        <a:pt x="0" y="137"/>
                      </a:lnTo>
                      <a:lnTo>
                        <a:pt x="6" y="157"/>
                      </a:lnTo>
                      <a:lnTo>
                        <a:pt x="0" y="166"/>
                      </a:lnTo>
                    </a:path>
                  </a:pathLst>
                </a:custGeom>
                <a:noFill/>
                <a:ln w="7920">
                  <a:solidFill>
                    <a:srgbClr val="dd383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53" name=""/>
                <p:cNvSpPr/>
                <p:nvPr/>
              </p:nvSpPr>
              <p:spPr>
                <a:xfrm>
                  <a:off x="1709640" y="3881160"/>
                  <a:ext cx="150840" cy="52560"/>
                </a:xfrm>
                <a:custGeom>
                  <a:avLst/>
                  <a:gdLst/>
                  <a:ahLst/>
                  <a:rect l="l" t="t" r="r" b="b"/>
                  <a:pathLst>
                    <a:path w="95" h="33">
                      <a:moveTo>
                        <a:pt x="95" y="0"/>
                      </a:moveTo>
                      <a:lnTo>
                        <a:pt x="78" y="4"/>
                      </a:lnTo>
                      <a:lnTo>
                        <a:pt x="31" y="29"/>
                      </a:lnTo>
                      <a:lnTo>
                        <a:pt x="18" y="27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7920">
                  <a:solidFill>
                    <a:srgbClr val="dd383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760" bIns="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54" name=""/>
                <p:cNvSpPr/>
                <p:nvPr/>
              </p:nvSpPr>
              <p:spPr>
                <a:xfrm>
                  <a:off x="1731960" y="3881160"/>
                  <a:ext cx="90360" cy="81000"/>
                </a:xfrm>
                <a:custGeom>
                  <a:avLst/>
                  <a:gdLst/>
                  <a:ahLst/>
                  <a:rect l="l" t="t" r="r" b="b"/>
                  <a:pathLst>
                    <a:path w="57" h="51">
                      <a:moveTo>
                        <a:pt x="57" y="6"/>
                      </a:moveTo>
                      <a:lnTo>
                        <a:pt x="50" y="0"/>
                      </a:lnTo>
                      <a:lnTo>
                        <a:pt x="22" y="0"/>
                      </a:lnTo>
                      <a:lnTo>
                        <a:pt x="0" y="51"/>
                      </a:lnTo>
                    </a:path>
                  </a:pathLst>
                </a:custGeom>
                <a:noFill/>
                <a:ln w="7920">
                  <a:solidFill>
                    <a:srgbClr val="dd383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4200" bIns="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55" name=""/>
                <p:cNvSpPr/>
                <p:nvPr/>
              </p:nvSpPr>
              <p:spPr>
                <a:xfrm>
                  <a:off x="1616040" y="3846240"/>
                  <a:ext cx="145800" cy="55800"/>
                </a:xfrm>
                <a:custGeom>
                  <a:avLst/>
                  <a:gdLst/>
                  <a:ahLst/>
                  <a:rect l="l" t="t" r="r" b="b"/>
                  <a:pathLst>
                    <a:path w="92" h="35">
                      <a:moveTo>
                        <a:pt x="22" y="35"/>
                      </a:moveTo>
                      <a:lnTo>
                        <a:pt x="28" y="20"/>
                      </a:lnTo>
                      <a:lnTo>
                        <a:pt x="28" y="6"/>
                      </a:lnTo>
                      <a:lnTo>
                        <a:pt x="66" y="6"/>
                      </a:lnTo>
                      <a:lnTo>
                        <a:pt x="92" y="28"/>
                      </a:lnTo>
                      <a:lnTo>
                        <a:pt x="75" y="28"/>
                      </a:lnTo>
                      <a:lnTo>
                        <a:pt x="15" y="0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7920">
                  <a:solidFill>
                    <a:srgbClr val="dd383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56" name=""/>
                <p:cNvSpPr/>
                <p:nvPr/>
              </p:nvSpPr>
              <p:spPr>
                <a:xfrm>
                  <a:off x="1773000" y="3933720"/>
                  <a:ext cx="31680" cy="60480"/>
                </a:xfrm>
                <a:custGeom>
                  <a:avLst/>
                  <a:gdLst/>
                  <a:ahLst/>
                  <a:rect l="l" t="t" r="r" b="b"/>
                  <a:pathLst>
                    <a:path w="20" h="38">
                      <a:moveTo>
                        <a:pt x="0" y="0"/>
                      </a:moveTo>
                      <a:lnTo>
                        <a:pt x="20" y="25"/>
                      </a:lnTo>
                      <a:lnTo>
                        <a:pt x="20" y="38"/>
                      </a:lnTo>
                    </a:path>
                  </a:pathLst>
                </a:custGeom>
                <a:noFill/>
                <a:ln w="7920">
                  <a:solidFill>
                    <a:srgbClr val="dd383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680" bIns="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57" name=""/>
                <p:cNvSpPr/>
                <p:nvPr/>
              </p:nvSpPr>
              <p:spPr>
                <a:xfrm flipV="1">
                  <a:off x="1804680" y="3971880"/>
                  <a:ext cx="20880" cy="1440"/>
                </a:xfrm>
                <a:prstGeom prst="line">
                  <a:avLst/>
                </a:prstGeom>
                <a:ln w="7920">
                  <a:solidFill>
                    <a:srgbClr val="dd3832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58" name=""/>
                <p:cNvSpPr/>
                <p:nvPr/>
              </p:nvSpPr>
              <p:spPr>
                <a:xfrm>
                  <a:off x="1839960" y="3898800"/>
                  <a:ext cx="28440" cy="52560"/>
                </a:xfrm>
                <a:custGeom>
                  <a:avLst/>
                  <a:gdLst/>
                  <a:ahLst/>
                  <a:rect l="l" t="t" r="r" b="b"/>
                  <a:pathLst>
                    <a:path w="18" h="33">
                      <a:moveTo>
                        <a:pt x="3" y="0"/>
                      </a:moveTo>
                      <a:lnTo>
                        <a:pt x="18" y="16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7920">
                  <a:solidFill>
                    <a:srgbClr val="dd383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760" bIns="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59" name=""/>
                <p:cNvSpPr/>
                <p:nvPr/>
              </p:nvSpPr>
              <p:spPr>
                <a:xfrm>
                  <a:off x="1766880" y="3857400"/>
                  <a:ext cx="431640" cy="154080"/>
                </a:xfrm>
                <a:custGeom>
                  <a:avLst/>
                  <a:gdLst/>
                  <a:ahLst/>
                  <a:rect l="l" t="t" r="r" b="b"/>
                  <a:pathLst>
                    <a:path w="272" h="97">
                      <a:moveTo>
                        <a:pt x="2" y="88"/>
                      </a:moveTo>
                      <a:lnTo>
                        <a:pt x="0" y="75"/>
                      </a:lnTo>
                      <a:lnTo>
                        <a:pt x="6" y="57"/>
                      </a:lnTo>
                      <a:lnTo>
                        <a:pt x="55" y="30"/>
                      </a:lnTo>
                      <a:lnTo>
                        <a:pt x="75" y="22"/>
                      </a:lnTo>
                      <a:lnTo>
                        <a:pt x="102" y="17"/>
                      </a:lnTo>
                      <a:lnTo>
                        <a:pt x="177" y="0"/>
                      </a:lnTo>
                      <a:lnTo>
                        <a:pt x="188" y="4"/>
                      </a:lnTo>
                      <a:lnTo>
                        <a:pt x="248" y="24"/>
                      </a:lnTo>
                      <a:lnTo>
                        <a:pt x="261" y="50"/>
                      </a:lnTo>
                      <a:lnTo>
                        <a:pt x="272" y="79"/>
                      </a:lnTo>
                      <a:lnTo>
                        <a:pt x="268" y="97"/>
                      </a:lnTo>
                    </a:path>
                  </a:pathLst>
                </a:custGeom>
                <a:noFill/>
                <a:ln w="7920">
                  <a:solidFill>
                    <a:srgbClr val="dd383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60" name=""/>
                <p:cNvSpPr/>
                <p:nvPr/>
              </p:nvSpPr>
              <p:spPr>
                <a:xfrm flipH="1">
                  <a:off x="1914120" y="3884400"/>
                  <a:ext cx="14040" cy="22320"/>
                </a:xfrm>
                <a:prstGeom prst="line">
                  <a:avLst/>
                </a:prstGeom>
                <a:ln w="3240">
                  <a:solidFill>
                    <a:srgbClr val="121415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480" bIns="-24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61" name=""/>
                <p:cNvSpPr/>
                <p:nvPr/>
              </p:nvSpPr>
              <p:spPr>
                <a:xfrm>
                  <a:off x="1941480" y="3881160"/>
                  <a:ext cx="36360" cy="28800"/>
                </a:xfrm>
                <a:prstGeom prst="line">
                  <a:avLst/>
                </a:prstGeom>
                <a:ln w="7920">
                  <a:solidFill>
                    <a:srgbClr val="dd3832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000" bIns="-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62" name=""/>
                <p:cNvSpPr/>
                <p:nvPr/>
              </p:nvSpPr>
              <p:spPr>
                <a:xfrm flipV="1">
                  <a:off x="2139840" y="3895560"/>
                  <a:ext cx="20520" cy="20880"/>
                </a:xfrm>
                <a:prstGeom prst="line">
                  <a:avLst/>
                </a:prstGeom>
                <a:ln w="7920">
                  <a:solidFill>
                    <a:srgbClr val="dd3832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63" name=""/>
                <p:cNvSpPr/>
                <p:nvPr/>
              </p:nvSpPr>
              <p:spPr>
                <a:xfrm>
                  <a:off x="2143080" y="3913200"/>
                  <a:ext cx="27000" cy="11160"/>
                </a:xfrm>
                <a:custGeom>
                  <a:avLst/>
                  <a:gdLst/>
                  <a:ahLst/>
                  <a:rect l="l" t="t" r="r" b="b"/>
                  <a:pathLst>
                    <a:path w="17" h="7">
                      <a:moveTo>
                        <a:pt x="0" y="0"/>
                      </a:moveTo>
                      <a:lnTo>
                        <a:pt x="9" y="7"/>
                      </a:lnTo>
                      <a:lnTo>
                        <a:pt x="17" y="0"/>
                      </a:lnTo>
                    </a:path>
                  </a:pathLst>
                </a:custGeom>
                <a:noFill/>
                <a:ln w="7920">
                  <a:solidFill>
                    <a:srgbClr val="dd383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5640" bIns="-35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64" name=""/>
                <p:cNvSpPr/>
                <p:nvPr/>
              </p:nvSpPr>
              <p:spPr>
                <a:xfrm>
                  <a:off x="2146320" y="3927240"/>
                  <a:ext cx="31680" cy="41400"/>
                </a:xfrm>
                <a:custGeom>
                  <a:avLst/>
                  <a:gdLst/>
                  <a:ahLst/>
                  <a:rect l="l" t="t" r="r" b="b"/>
                  <a:pathLst>
                    <a:path w="20" h="26">
                      <a:moveTo>
                        <a:pt x="20" y="0"/>
                      </a:move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6" y="26"/>
                      </a:lnTo>
                    </a:path>
                  </a:pathLst>
                </a:custGeom>
                <a:noFill/>
                <a:ln w="7920">
                  <a:solidFill>
                    <a:srgbClr val="dd383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400" bIns="-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65" name=""/>
                <p:cNvSpPr/>
                <p:nvPr/>
              </p:nvSpPr>
              <p:spPr>
                <a:xfrm flipV="1">
                  <a:off x="2160360" y="3933360"/>
                  <a:ext cx="6480" cy="17640"/>
                </a:xfrm>
                <a:prstGeom prst="line">
                  <a:avLst/>
                </a:prstGeom>
                <a:ln w="7920">
                  <a:solidFill>
                    <a:srgbClr val="dd3832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66" name=""/>
                <p:cNvSpPr/>
                <p:nvPr/>
              </p:nvSpPr>
              <p:spPr>
                <a:xfrm flipV="1">
                  <a:off x="2173320" y="3906360"/>
                  <a:ext cx="4680" cy="9720"/>
                </a:xfrm>
                <a:prstGeom prst="line">
                  <a:avLst/>
                </a:prstGeom>
                <a:ln w="7920">
                  <a:solidFill>
                    <a:srgbClr val="dd3832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7080" bIns="-37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67" name=""/>
                <p:cNvSpPr/>
                <p:nvPr/>
              </p:nvSpPr>
              <p:spPr>
                <a:xfrm>
                  <a:off x="2184120" y="3936960"/>
                  <a:ext cx="11160" cy="25200"/>
                </a:xfrm>
                <a:custGeom>
                  <a:avLst/>
                  <a:gdLst/>
                  <a:ahLst/>
                  <a:rect l="l" t="t" r="r" b="b"/>
                  <a:pathLst>
                    <a:path w="7" h="16">
                      <a:moveTo>
                        <a:pt x="0" y="0"/>
                      </a:moveTo>
                      <a:lnTo>
                        <a:pt x="7" y="3"/>
                      </a:lnTo>
                      <a:lnTo>
                        <a:pt x="5" y="16"/>
                      </a:lnTo>
                    </a:path>
                  </a:pathLst>
                </a:custGeom>
                <a:noFill/>
                <a:ln w="7920">
                  <a:solidFill>
                    <a:srgbClr val="dd383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0" bIns="-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68" name=""/>
                <p:cNvSpPr/>
                <p:nvPr/>
              </p:nvSpPr>
              <p:spPr>
                <a:xfrm flipH="1">
                  <a:off x="2093400" y="3878280"/>
                  <a:ext cx="9720" cy="38160"/>
                </a:xfrm>
                <a:prstGeom prst="line">
                  <a:avLst/>
                </a:prstGeom>
                <a:ln w="7920">
                  <a:solidFill>
                    <a:srgbClr val="dd3832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69" name=""/>
                <p:cNvSpPr/>
                <p:nvPr/>
              </p:nvSpPr>
              <p:spPr>
                <a:xfrm>
                  <a:off x="2097000" y="3906720"/>
                  <a:ext cx="9360" cy="6480"/>
                </a:xfrm>
                <a:prstGeom prst="line">
                  <a:avLst/>
                </a:prstGeom>
                <a:ln w="7920">
                  <a:solidFill>
                    <a:srgbClr val="dd3832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0320" bIns="-40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70" name=""/>
                <p:cNvSpPr/>
                <p:nvPr/>
              </p:nvSpPr>
              <p:spPr>
                <a:xfrm>
                  <a:off x="1639800" y="3817800"/>
                  <a:ext cx="9360" cy="52560"/>
                </a:xfrm>
                <a:custGeom>
                  <a:avLst/>
                  <a:gdLst/>
                  <a:ahLst/>
                  <a:rect l="l" t="t" r="r" b="b"/>
                  <a:pathLst>
                    <a:path w="6" h="33">
                      <a:moveTo>
                        <a:pt x="6" y="33"/>
                      </a:move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20">
                  <a:solidFill>
                    <a:srgbClr val="dd383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760" bIns="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71" name=""/>
                <p:cNvSpPr/>
                <p:nvPr/>
              </p:nvSpPr>
              <p:spPr>
                <a:xfrm flipH="1">
                  <a:off x="1639440" y="3838320"/>
                  <a:ext cx="11160" cy="7920"/>
                </a:xfrm>
                <a:prstGeom prst="line">
                  <a:avLst/>
                </a:prstGeom>
                <a:ln w="7920">
                  <a:solidFill>
                    <a:srgbClr val="dd3832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8880" bIns="-38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72" name=""/>
                <p:cNvSpPr/>
                <p:nvPr/>
              </p:nvSpPr>
              <p:spPr>
                <a:xfrm flipV="1">
                  <a:off x="1631880" y="3837960"/>
                  <a:ext cx="7920" cy="3240"/>
                </a:xfrm>
                <a:prstGeom prst="line">
                  <a:avLst/>
                </a:prstGeom>
                <a:ln w="7920">
                  <a:solidFill>
                    <a:srgbClr val="dd3832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73" name=""/>
                <p:cNvSpPr/>
                <p:nvPr/>
              </p:nvSpPr>
              <p:spPr>
                <a:xfrm>
                  <a:off x="1628640" y="3855960"/>
                  <a:ext cx="14400" cy="1440"/>
                </a:xfrm>
                <a:prstGeom prst="line">
                  <a:avLst/>
                </a:prstGeom>
                <a:ln w="7920">
                  <a:solidFill>
                    <a:srgbClr val="dd3832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5360" bIns="-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74" name=""/>
                <p:cNvSpPr/>
                <p:nvPr/>
              </p:nvSpPr>
              <p:spPr>
                <a:xfrm>
                  <a:off x="1935000" y="3887640"/>
                  <a:ext cx="69840" cy="17640"/>
                </a:xfrm>
                <a:custGeom>
                  <a:avLst/>
                  <a:gdLst/>
                  <a:ahLst/>
                  <a:rect l="l" t="t" r="r" b="b"/>
                  <a:pathLst>
                    <a:path w="44" h="11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11" y="7"/>
                      </a:lnTo>
                      <a:lnTo>
                        <a:pt x="27" y="5"/>
                      </a:lnTo>
                      <a:lnTo>
                        <a:pt x="35" y="11"/>
                      </a:lnTo>
                      <a:lnTo>
                        <a:pt x="44" y="7"/>
                      </a:lnTo>
                    </a:path>
                  </a:pathLst>
                </a:custGeom>
                <a:noFill/>
                <a:ln w="7920">
                  <a:solidFill>
                    <a:srgbClr val="dd383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9160" bIns="-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75" name=""/>
                <p:cNvSpPr/>
                <p:nvPr/>
              </p:nvSpPr>
              <p:spPr>
                <a:xfrm>
                  <a:off x="1896840" y="3890880"/>
                  <a:ext cx="104760" cy="15840"/>
                </a:xfrm>
                <a:custGeom>
                  <a:avLst/>
                  <a:gdLst/>
                  <a:ahLst/>
                  <a:rect l="l" t="t" r="r" b="b"/>
                  <a:pathLst>
                    <a:path w="66" h="10">
                      <a:moveTo>
                        <a:pt x="0" y="10"/>
                      </a:moveTo>
                      <a:lnTo>
                        <a:pt x="13" y="7"/>
                      </a:lnTo>
                      <a:lnTo>
                        <a:pt x="24" y="9"/>
                      </a:lnTo>
                      <a:lnTo>
                        <a:pt x="33" y="3"/>
                      </a:lnTo>
                      <a:lnTo>
                        <a:pt x="50" y="0"/>
                      </a:lnTo>
                      <a:lnTo>
                        <a:pt x="57" y="3"/>
                      </a:lnTo>
                      <a:lnTo>
                        <a:pt x="66" y="3"/>
                      </a:lnTo>
                    </a:path>
                  </a:pathLst>
                </a:custGeom>
                <a:noFill/>
                <a:ln w="7920">
                  <a:solidFill>
                    <a:srgbClr val="dd383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960" bIns="-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76" name=""/>
                <p:cNvSpPr/>
                <p:nvPr/>
              </p:nvSpPr>
              <p:spPr>
                <a:xfrm>
                  <a:off x="1900080" y="3381120"/>
                  <a:ext cx="200160" cy="32040"/>
                </a:xfrm>
                <a:custGeom>
                  <a:avLst/>
                  <a:gdLst/>
                  <a:ahLst/>
                  <a:rect l="l" t="t" r="r" b="b"/>
                  <a:pathLst>
                    <a:path w="126" h="20">
                      <a:moveTo>
                        <a:pt x="0" y="0"/>
                      </a:moveTo>
                      <a:lnTo>
                        <a:pt x="60" y="16"/>
                      </a:lnTo>
                      <a:lnTo>
                        <a:pt x="89" y="12"/>
                      </a:lnTo>
                      <a:lnTo>
                        <a:pt x="108" y="14"/>
                      </a:lnTo>
                      <a:lnTo>
                        <a:pt x="117" y="20"/>
                      </a:lnTo>
                      <a:lnTo>
                        <a:pt x="126" y="14"/>
                      </a:lnTo>
                    </a:path>
                  </a:pathLst>
                </a:custGeom>
                <a:noFill/>
                <a:ln w="7920">
                  <a:solidFill>
                    <a:srgbClr val="dd383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760" bIns="-14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77" name=""/>
                <p:cNvSpPr/>
                <p:nvPr/>
              </p:nvSpPr>
              <p:spPr>
                <a:xfrm>
                  <a:off x="2328840" y="4365360"/>
                  <a:ext cx="90360" cy="155880"/>
                </a:xfrm>
                <a:custGeom>
                  <a:avLst/>
                  <a:gdLst/>
                  <a:ahLst/>
                  <a:rect l="l" t="t" r="r" b="b"/>
                  <a:pathLst>
                    <a:path w="57" h="98">
                      <a:moveTo>
                        <a:pt x="0" y="98"/>
                      </a:moveTo>
                      <a:lnTo>
                        <a:pt x="11" y="87"/>
                      </a:lnTo>
                      <a:lnTo>
                        <a:pt x="18" y="20"/>
                      </a:lnTo>
                      <a:lnTo>
                        <a:pt x="24" y="16"/>
                      </a:lnTo>
                      <a:lnTo>
                        <a:pt x="29" y="20"/>
                      </a:lnTo>
                      <a:lnTo>
                        <a:pt x="35" y="16"/>
                      </a:lnTo>
                      <a:lnTo>
                        <a:pt x="40" y="12"/>
                      </a:lnTo>
                      <a:lnTo>
                        <a:pt x="57" y="0"/>
                      </a:lnTo>
                    </a:path>
                  </a:pathLst>
                </a:custGeom>
                <a:noFill/>
                <a:ln w="7920">
                  <a:solidFill>
                    <a:srgbClr val="dd383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78" name=""/>
                <p:cNvSpPr/>
                <p:nvPr/>
              </p:nvSpPr>
              <p:spPr>
                <a:xfrm>
                  <a:off x="1523880" y="3305160"/>
                  <a:ext cx="41400" cy="31680"/>
                </a:xfrm>
                <a:custGeom>
                  <a:avLst/>
                  <a:gdLst/>
                  <a:ahLst/>
                  <a:rect l="l" t="t" r="r" b="b"/>
                  <a:pathLst>
                    <a:path w="26" h="20">
                      <a:moveTo>
                        <a:pt x="26" y="11"/>
                      </a:moveTo>
                      <a:lnTo>
                        <a:pt x="24" y="0"/>
                      </a:lnTo>
                      <a:lnTo>
                        <a:pt x="7" y="2"/>
                      </a:lnTo>
                      <a:lnTo>
                        <a:pt x="0" y="9"/>
                      </a:lnTo>
                      <a:lnTo>
                        <a:pt x="0" y="18"/>
                      </a:lnTo>
                      <a:lnTo>
                        <a:pt x="9" y="20"/>
                      </a:lnTo>
                      <a:lnTo>
                        <a:pt x="20" y="17"/>
                      </a:lnTo>
                      <a:lnTo>
                        <a:pt x="26" y="11"/>
                      </a:lnTo>
                      <a:close/>
                    </a:path>
                  </a:pathLst>
                </a:custGeom>
                <a:solidFill>
                  <a:srgbClr val="58b744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79" name=""/>
                <p:cNvSpPr/>
                <p:nvPr/>
              </p:nvSpPr>
              <p:spPr>
                <a:xfrm>
                  <a:off x="1523880" y="3305160"/>
                  <a:ext cx="41400" cy="31680"/>
                </a:xfrm>
                <a:custGeom>
                  <a:avLst/>
                  <a:gdLst/>
                  <a:ahLst/>
                  <a:rect l="l" t="t" r="r" b="b"/>
                  <a:pathLst>
                    <a:path w="26" h="20">
                      <a:moveTo>
                        <a:pt x="26" y="11"/>
                      </a:moveTo>
                      <a:lnTo>
                        <a:pt x="24" y="0"/>
                      </a:lnTo>
                      <a:lnTo>
                        <a:pt x="7" y="2"/>
                      </a:lnTo>
                      <a:lnTo>
                        <a:pt x="0" y="9"/>
                      </a:lnTo>
                      <a:lnTo>
                        <a:pt x="0" y="18"/>
                      </a:lnTo>
                      <a:lnTo>
                        <a:pt x="9" y="20"/>
                      </a:lnTo>
                      <a:lnTo>
                        <a:pt x="20" y="17"/>
                      </a:lnTo>
                      <a:lnTo>
                        <a:pt x="26" y="11"/>
                      </a:lnTo>
                      <a:lnTo>
                        <a:pt x="26" y="11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80" name=""/>
                <p:cNvSpPr/>
                <p:nvPr/>
              </p:nvSpPr>
              <p:spPr>
                <a:xfrm>
                  <a:off x="1471320" y="3467160"/>
                  <a:ext cx="49320" cy="72720"/>
                </a:xfrm>
                <a:custGeom>
                  <a:avLst/>
                  <a:gdLst/>
                  <a:ahLst/>
                  <a:rect l="l" t="t" r="r" b="b"/>
                  <a:pathLst>
                    <a:path w="31" h="46">
                      <a:moveTo>
                        <a:pt x="9" y="0"/>
                      </a:moveTo>
                      <a:lnTo>
                        <a:pt x="9" y="11"/>
                      </a:lnTo>
                      <a:lnTo>
                        <a:pt x="6" y="19"/>
                      </a:lnTo>
                      <a:lnTo>
                        <a:pt x="0" y="29"/>
                      </a:lnTo>
                      <a:lnTo>
                        <a:pt x="8" y="44"/>
                      </a:lnTo>
                      <a:lnTo>
                        <a:pt x="22" y="46"/>
                      </a:lnTo>
                      <a:lnTo>
                        <a:pt x="29" y="39"/>
                      </a:lnTo>
                      <a:lnTo>
                        <a:pt x="22" y="28"/>
                      </a:lnTo>
                      <a:lnTo>
                        <a:pt x="28" y="22"/>
                      </a:lnTo>
                      <a:lnTo>
                        <a:pt x="31" y="17"/>
                      </a:lnTo>
                      <a:lnTo>
                        <a:pt x="26" y="4"/>
                      </a:lnTo>
                      <a:lnTo>
                        <a:pt x="19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58b744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920" bIns="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81" name=""/>
                <p:cNvSpPr/>
                <p:nvPr/>
              </p:nvSpPr>
              <p:spPr>
                <a:xfrm>
                  <a:off x="1471320" y="3467160"/>
                  <a:ext cx="49320" cy="72720"/>
                </a:xfrm>
                <a:custGeom>
                  <a:avLst/>
                  <a:gdLst/>
                  <a:ahLst/>
                  <a:rect l="l" t="t" r="r" b="b"/>
                  <a:pathLst>
                    <a:path w="31" h="46">
                      <a:moveTo>
                        <a:pt x="9" y="0"/>
                      </a:moveTo>
                      <a:lnTo>
                        <a:pt x="9" y="11"/>
                      </a:lnTo>
                      <a:lnTo>
                        <a:pt x="6" y="19"/>
                      </a:lnTo>
                      <a:lnTo>
                        <a:pt x="0" y="29"/>
                      </a:lnTo>
                      <a:lnTo>
                        <a:pt x="8" y="44"/>
                      </a:lnTo>
                      <a:lnTo>
                        <a:pt x="22" y="46"/>
                      </a:lnTo>
                      <a:lnTo>
                        <a:pt x="29" y="39"/>
                      </a:lnTo>
                      <a:lnTo>
                        <a:pt x="22" y="28"/>
                      </a:lnTo>
                      <a:lnTo>
                        <a:pt x="28" y="22"/>
                      </a:lnTo>
                      <a:lnTo>
                        <a:pt x="31" y="17"/>
                      </a:lnTo>
                      <a:lnTo>
                        <a:pt x="26" y="4"/>
                      </a:lnTo>
                      <a:lnTo>
                        <a:pt x="19" y="0"/>
                      </a:lnTo>
                      <a:lnTo>
                        <a:pt x="9" y="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920" bIns="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82" name=""/>
                <p:cNvSpPr/>
                <p:nvPr/>
              </p:nvSpPr>
              <p:spPr>
                <a:xfrm>
                  <a:off x="1436400" y="3560760"/>
                  <a:ext cx="47880" cy="39600"/>
                </a:xfrm>
                <a:custGeom>
                  <a:avLst/>
                  <a:gdLst/>
                  <a:ahLst/>
                  <a:rect l="l" t="t" r="r" b="b"/>
                  <a:pathLst>
                    <a:path w="30" h="25">
                      <a:moveTo>
                        <a:pt x="15" y="11"/>
                      </a:moveTo>
                      <a:lnTo>
                        <a:pt x="15" y="1"/>
                      </a:lnTo>
                      <a:lnTo>
                        <a:pt x="10" y="0"/>
                      </a:lnTo>
                      <a:lnTo>
                        <a:pt x="0" y="5"/>
                      </a:lnTo>
                      <a:lnTo>
                        <a:pt x="0" y="12"/>
                      </a:lnTo>
                      <a:lnTo>
                        <a:pt x="8" y="22"/>
                      </a:lnTo>
                      <a:lnTo>
                        <a:pt x="22" y="25"/>
                      </a:lnTo>
                      <a:lnTo>
                        <a:pt x="30" y="22"/>
                      </a:lnTo>
                      <a:lnTo>
                        <a:pt x="30" y="16"/>
                      </a:lnTo>
                      <a:lnTo>
                        <a:pt x="24" y="9"/>
                      </a:lnTo>
                      <a:lnTo>
                        <a:pt x="15" y="11"/>
                      </a:lnTo>
                      <a:close/>
                    </a:path>
                  </a:pathLst>
                </a:custGeom>
                <a:solidFill>
                  <a:srgbClr val="58b744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83" name=""/>
                <p:cNvSpPr/>
                <p:nvPr/>
              </p:nvSpPr>
              <p:spPr>
                <a:xfrm>
                  <a:off x="1436400" y="3560760"/>
                  <a:ext cx="47880" cy="39600"/>
                </a:xfrm>
                <a:custGeom>
                  <a:avLst/>
                  <a:gdLst/>
                  <a:ahLst/>
                  <a:rect l="l" t="t" r="r" b="b"/>
                  <a:pathLst>
                    <a:path w="30" h="25">
                      <a:moveTo>
                        <a:pt x="15" y="11"/>
                      </a:moveTo>
                      <a:lnTo>
                        <a:pt x="15" y="1"/>
                      </a:lnTo>
                      <a:lnTo>
                        <a:pt x="10" y="0"/>
                      </a:lnTo>
                      <a:lnTo>
                        <a:pt x="0" y="5"/>
                      </a:lnTo>
                      <a:lnTo>
                        <a:pt x="0" y="12"/>
                      </a:lnTo>
                      <a:lnTo>
                        <a:pt x="8" y="22"/>
                      </a:lnTo>
                      <a:lnTo>
                        <a:pt x="22" y="25"/>
                      </a:lnTo>
                      <a:lnTo>
                        <a:pt x="30" y="22"/>
                      </a:lnTo>
                      <a:lnTo>
                        <a:pt x="30" y="16"/>
                      </a:lnTo>
                      <a:lnTo>
                        <a:pt x="24" y="9"/>
                      </a:lnTo>
                      <a:lnTo>
                        <a:pt x="15" y="11"/>
                      </a:lnTo>
                      <a:lnTo>
                        <a:pt x="15" y="11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84" name=""/>
                <p:cNvSpPr/>
                <p:nvPr/>
              </p:nvSpPr>
              <p:spPr>
                <a:xfrm>
                  <a:off x="1576080" y="3779640"/>
                  <a:ext cx="55800" cy="41400"/>
                </a:xfrm>
                <a:custGeom>
                  <a:avLst/>
                  <a:gdLst/>
                  <a:ahLst/>
                  <a:rect l="l" t="t" r="r" b="b"/>
                  <a:pathLst>
                    <a:path w="35" h="26">
                      <a:moveTo>
                        <a:pt x="18" y="2"/>
                      </a:moveTo>
                      <a:lnTo>
                        <a:pt x="5" y="6"/>
                      </a:lnTo>
                      <a:lnTo>
                        <a:pt x="0" y="15"/>
                      </a:lnTo>
                      <a:lnTo>
                        <a:pt x="0" y="24"/>
                      </a:lnTo>
                      <a:lnTo>
                        <a:pt x="9" y="26"/>
                      </a:lnTo>
                      <a:lnTo>
                        <a:pt x="25" y="22"/>
                      </a:lnTo>
                      <a:lnTo>
                        <a:pt x="33" y="15"/>
                      </a:lnTo>
                      <a:lnTo>
                        <a:pt x="35" y="6"/>
                      </a:lnTo>
                      <a:lnTo>
                        <a:pt x="31" y="0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solidFill>
                  <a:srgbClr val="58b744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400" bIns="-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85" name=""/>
                <p:cNvSpPr/>
                <p:nvPr/>
              </p:nvSpPr>
              <p:spPr>
                <a:xfrm>
                  <a:off x="1576080" y="3779640"/>
                  <a:ext cx="55800" cy="41400"/>
                </a:xfrm>
                <a:custGeom>
                  <a:avLst/>
                  <a:gdLst/>
                  <a:ahLst/>
                  <a:rect l="l" t="t" r="r" b="b"/>
                  <a:pathLst>
                    <a:path w="35" h="26">
                      <a:moveTo>
                        <a:pt x="18" y="2"/>
                      </a:moveTo>
                      <a:lnTo>
                        <a:pt x="5" y="6"/>
                      </a:lnTo>
                      <a:lnTo>
                        <a:pt x="0" y="15"/>
                      </a:lnTo>
                      <a:lnTo>
                        <a:pt x="0" y="24"/>
                      </a:lnTo>
                      <a:lnTo>
                        <a:pt x="9" y="26"/>
                      </a:lnTo>
                      <a:lnTo>
                        <a:pt x="25" y="22"/>
                      </a:lnTo>
                      <a:lnTo>
                        <a:pt x="33" y="15"/>
                      </a:lnTo>
                      <a:lnTo>
                        <a:pt x="35" y="6"/>
                      </a:lnTo>
                      <a:lnTo>
                        <a:pt x="31" y="0"/>
                      </a:lnTo>
                      <a:lnTo>
                        <a:pt x="18" y="2"/>
                      </a:lnTo>
                      <a:lnTo>
                        <a:pt x="18" y="2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400" bIns="-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86" name=""/>
                <p:cNvSpPr/>
                <p:nvPr/>
              </p:nvSpPr>
              <p:spPr>
                <a:xfrm>
                  <a:off x="1706400" y="3806640"/>
                  <a:ext cx="46080" cy="34920"/>
                </a:xfrm>
                <a:custGeom>
                  <a:avLst/>
                  <a:gdLst/>
                  <a:ahLst/>
                  <a:rect l="l" t="t" r="r" b="b"/>
                  <a:pathLst>
                    <a:path w="29" h="22">
                      <a:moveTo>
                        <a:pt x="27" y="0"/>
                      </a:moveTo>
                      <a:lnTo>
                        <a:pt x="13" y="1"/>
                      </a:lnTo>
                      <a:lnTo>
                        <a:pt x="2" y="9"/>
                      </a:lnTo>
                      <a:lnTo>
                        <a:pt x="0" y="20"/>
                      </a:lnTo>
                      <a:lnTo>
                        <a:pt x="11" y="22"/>
                      </a:lnTo>
                      <a:lnTo>
                        <a:pt x="24" y="16"/>
                      </a:lnTo>
                      <a:lnTo>
                        <a:pt x="29" y="14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8b744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87" name=""/>
                <p:cNvSpPr/>
                <p:nvPr/>
              </p:nvSpPr>
              <p:spPr>
                <a:xfrm>
                  <a:off x="1706400" y="3806640"/>
                  <a:ext cx="46080" cy="34920"/>
                </a:xfrm>
                <a:custGeom>
                  <a:avLst/>
                  <a:gdLst/>
                  <a:ahLst/>
                  <a:rect l="l" t="t" r="r" b="b"/>
                  <a:pathLst>
                    <a:path w="29" h="22">
                      <a:moveTo>
                        <a:pt x="27" y="0"/>
                      </a:moveTo>
                      <a:lnTo>
                        <a:pt x="13" y="1"/>
                      </a:lnTo>
                      <a:lnTo>
                        <a:pt x="2" y="9"/>
                      </a:lnTo>
                      <a:lnTo>
                        <a:pt x="0" y="20"/>
                      </a:lnTo>
                      <a:lnTo>
                        <a:pt x="11" y="22"/>
                      </a:lnTo>
                      <a:lnTo>
                        <a:pt x="24" y="16"/>
                      </a:lnTo>
                      <a:lnTo>
                        <a:pt x="29" y="14"/>
                      </a:lnTo>
                      <a:lnTo>
                        <a:pt x="27" y="0"/>
                      </a:lnTo>
                      <a:lnTo>
                        <a:pt x="27" y="0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88" name=""/>
                <p:cNvSpPr/>
                <p:nvPr/>
              </p:nvSpPr>
              <p:spPr>
                <a:xfrm>
                  <a:off x="1882800" y="3782880"/>
                  <a:ext cx="31680" cy="42840"/>
                </a:xfrm>
                <a:custGeom>
                  <a:avLst/>
                  <a:gdLst/>
                  <a:ahLst/>
                  <a:rect l="l" t="t" r="r" b="b"/>
                  <a:pathLst>
                    <a:path w="20" h="27">
                      <a:moveTo>
                        <a:pt x="18" y="0"/>
                      </a:moveTo>
                      <a:lnTo>
                        <a:pt x="4" y="2"/>
                      </a:lnTo>
                      <a:lnTo>
                        <a:pt x="2" y="7"/>
                      </a:lnTo>
                      <a:lnTo>
                        <a:pt x="0" y="27"/>
                      </a:lnTo>
                      <a:lnTo>
                        <a:pt x="2" y="22"/>
                      </a:lnTo>
                      <a:lnTo>
                        <a:pt x="15" y="16"/>
                      </a:lnTo>
                      <a:lnTo>
                        <a:pt x="20" y="15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58b744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89" name=""/>
                <p:cNvSpPr/>
                <p:nvPr/>
              </p:nvSpPr>
              <p:spPr>
                <a:xfrm>
                  <a:off x="1882800" y="3782880"/>
                  <a:ext cx="31680" cy="42840"/>
                </a:xfrm>
                <a:custGeom>
                  <a:avLst/>
                  <a:gdLst/>
                  <a:ahLst/>
                  <a:rect l="l" t="t" r="r" b="b"/>
                  <a:pathLst>
                    <a:path w="20" h="27">
                      <a:moveTo>
                        <a:pt x="18" y="0"/>
                      </a:moveTo>
                      <a:lnTo>
                        <a:pt x="4" y="2"/>
                      </a:lnTo>
                      <a:lnTo>
                        <a:pt x="2" y="7"/>
                      </a:lnTo>
                      <a:lnTo>
                        <a:pt x="0" y="27"/>
                      </a:lnTo>
                      <a:lnTo>
                        <a:pt x="2" y="22"/>
                      </a:lnTo>
                      <a:lnTo>
                        <a:pt x="15" y="16"/>
                      </a:lnTo>
                      <a:lnTo>
                        <a:pt x="20" y="15"/>
                      </a:lnTo>
                      <a:lnTo>
                        <a:pt x="18" y="0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90" name=""/>
                <p:cNvSpPr/>
                <p:nvPr/>
              </p:nvSpPr>
              <p:spPr>
                <a:xfrm>
                  <a:off x="1714320" y="3909960"/>
                  <a:ext cx="47520" cy="61920"/>
                </a:xfrm>
                <a:custGeom>
                  <a:avLst/>
                  <a:gdLst/>
                  <a:ahLst/>
                  <a:rect l="l" t="t" r="r" b="b"/>
                  <a:pathLst>
                    <a:path w="30" h="39">
                      <a:moveTo>
                        <a:pt x="15" y="0"/>
                      </a:moveTo>
                      <a:lnTo>
                        <a:pt x="2" y="0"/>
                      </a:lnTo>
                      <a:lnTo>
                        <a:pt x="0" y="9"/>
                      </a:lnTo>
                      <a:lnTo>
                        <a:pt x="8" y="17"/>
                      </a:lnTo>
                      <a:lnTo>
                        <a:pt x="19" y="31"/>
                      </a:lnTo>
                      <a:lnTo>
                        <a:pt x="26" y="39"/>
                      </a:lnTo>
                      <a:lnTo>
                        <a:pt x="30" y="39"/>
                      </a:lnTo>
                      <a:lnTo>
                        <a:pt x="24" y="24"/>
                      </a:lnTo>
                      <a:lnTo>
                        <a:pt x="22" y="17"/>
                      </a:lnTo>
                      <a:lnTo>
                        <a:pt x="24" y="9"/>
                      </a:lnTo>
                      <a:lnTo>
                        <a:pt x="21" y="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58b744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120" bIns="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91" name=""/>
                <p:cNvSpPr/>
                <p:nvPr/>
              </p:nvSpPr>
              <p:spPr>
                <a:xfrm>
                  <a:off x="1714320" y="3909960"/>
                  <a:ext cx="47520" cy="61920"/>
                </a:xfrm>
                <a:custGeom>
                  <a:avLst/>
                  <a:gdLst/>
                  <a:ahLst/>
                  <a:rect l="l" t="t" r="r" b="b"/>
                  <a:pathLst>
                    <a:path w="30" h="39">
                      <a:moveTo>
                        <a:pt x="15" y="0"/>
                      </a:moveTo>
                      <a:lnTo>
                        <a:pt x="2" y="0"/>
                      </a:lnTo>
                      <a:lnTo>
                        <a:pt x="0" y="9"/>
                      </a:lnTo>
                      <a:lnTo>
                        <a:pt x="8" y="17"/>
                      </a:lnTo>
                      <a:lnTo>
                        <a:pt x="19" y="31"/>
                      </a:lnTo>
                      <a:lnTo>
                        <a:pt x="26" y="39"/>
                      </a:lnTo>
                      <a:lnTo>
                        <a:pt x="30" y="39"/>
                      </a:lnTo>
                      <a:lnTo>
                        <a:pt x="24" y="24"/>
                      </a:lnTo>
                      <a:lnTo>
                        <a:pt x="22" y="17"/>
                      </a:lnTo>
                      <a:lnTo>
                        <a:pt x="24" y="9"/>
                      </a:lnTo>
                      <a:lnTo>
                        <a:pt x="21" y="2"/>
                      </a:lnTo>
                      <a:lnTo>
                        <a:pt x="15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120" bIns="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92" name=""/>
                <p:cNvSpPr/>
                <p:nvPr/>
              </p:nvSpPr>
              <p:spPr>
                <a:xfrm>
                  <a:off x="1811160" y="3965400"/>
                  <a:ext cx="54000" cy="60480"/>
                </a:xfrm>
                <a:custGeom>
                  <a:avLst/>
                  <a:gdLst/>
                  <a:ahLst/>
                  <a:rect l="l" t="t" r="r" b="b"/>
                  <a:pathLst>
                    <a:path w="34" h="38">
                      <a:moveTo>
                        <a:pt x="20" y="0"/>
                      </a:moveTo>
                      <a:lnTo>
                        <a:pt x="9" y="2"/>
                      </a:lnTo>
                      <a:lnTo>
                        <a:pt x="0" y="15"/>
                      </a:lnTo>
                      <a:lnTo>
                        <a:pt x="11" y="22"/>
                      </a:lnTo>
                      <a:lnTo>
                        <a:pt x="7" y="38"/>
                      </a:lnTo>
                      <a:lnTo>
                        <a:pt x="23" y="29"/>
                      </a:lnTo>
                      <a:lnTo>
                        <a:pt x="34" y="13"/>
                      </a:lnTo>
                      <a:lnTo>
                        <a:pt x="32" y="4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58b744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680" bIns="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93" name=""/>
                <p:cNvSpPr/>
                <p:nvPr/>
              </p:nvSpPr>
              <p:spPr>
                <a:xfrm>
                  <a:off x="1811160" y="3965400"/>
                  <a:ext cx="54000" cy="60480"/>
                </a:xfrm>
                <a:custGeom>
                  <a:avLst/>
                  <a:gdLst/>
                  <a:ahLst/>
                  <a:rect l="l" t="t" r="r" b="b"/>
                  <a:pathLst>
                    <a:path w="34" h="38">
                      <a:moveTo>
                        <a:pt x="20" y="0"/>
                      </a:moveTo>
                      <a:lnTo>
                        <a:pt x="9" y="2"/>
                      </a:lnTo>
                      <a:lnTo>
                        <a:pt x="0" y="15"/>
                      </a:lnTo>
                      <a:lnTo>
                        <a:pt x="11" y="22"/>
                      </a:lnTo>
                      <a:lnTo>
                        <a:pt x="7" y="38"/>
                      </a:lnTo>
                      <a:lnTo>
                        <a:pt x="23" y="29"/>
                      </a:lnTo>
                      <a:lnTo>
                        <a:pt x="34" y="13"/>
                      </a:lnTo>
                      <a:lnTo>
                        <a:pt x="32" y="4"/>
                      </a:lnTo>
                      <a:lnTo>
                        <a:pt x="20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3680" bIns="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94" name=""/>
                <p:cNvSpPr/>
                <p:nvPr/>
              </p:nvSpPr>
              <p:spPr>
                <a:xfrm>
                  <a:off x="2652480" y="4397400"/>
                  <a:ext cx="34920" cy="31680"/>
                </a:xfrm>
                <a:custGeom>
                  <a:avLst/>
                  <a:gdLst/>
                  <a:ahLst/>
                  <a:rect l="l" t="t" r="r" b="b"/>
                  <a:pathLst>
                    <a:path w="22" h="20">
                      <a:moveTo>
                        <a:pt x="2" y="18"/>
                      </a:moveTo>
                      <a:lnTo>
                        <a:pt x="15" y="20"/>
                      </a:lnTo>
                      <a:lnTo>
                        <a:pt x="22" y="20"/>
                      </a:lnTo>
                      <a:lnTo>
                        <a:pt x="22" y="12"/>
                      </a:lnTo>
                      <a:lnTo>
                        <a:pt x="17" y="2"/>
                      </a:lnTo>
                      <a:lnTo>
                        <a:pt x="9" y="0"/>
                      </a:lnTo>
                      <a:lnTo>
                        <a:pt x="0" y="7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58b744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95" name=""/>
                <p:cNvSpPr/>
                <p:nvPr/>
              </p:nvSpPr>
              <p:spPr>
                <a:xfrm>
                  <a:off x="2652480" y="4397400"/>
                  <a:ext cx="34920" cy="31680"/>
                </a:xfrm>
                <a:custGeom>
                  <a:avLst/>
                  <a:gdLst/>
                  <a:ahLst/>
                  <a:rect l="l" t="t" r="r" b="b"/>
                  <a:pathLst>
                    <a:path w="22" h="20">
                      <a:moveTo>
                        <a:pt x="2" y="18"/>
                      </a:moveTo>
                      <a:lnTo>
                        <a:pt x="15" y="20"/>
                      </a:lnTo>
                      <a:lnTo>
                        <a:pt x="22" y="20"/>
                      </a:lnTo>
                      <a:lnTo>
                        <a:pt x="22" y="12"/>
                      </a:lnTo>
                      <a:lnTo>
                        <a:pt x="17" y="2"/>
                      </a:lnTo>
                      <a:lnTo>
                        <a:pt x="9" y="0"/>
                      </a:lnTo>
                      <a:lnTo>
                        <a:pt x="0" y="7"/>
                      </a:lnTo>
                      <a:lnTo>
                        <a:pt x="2" y="18"/>
                      </a:lnTo>
                      <a:lnTo>
                        <a:pt x="2" y="18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120" bIns="-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96" name=""/>
                <p:cNvSpPr/>
                <p:nvPr/>
              </p:nvSpPr>
              <p:spPr>
                <a:xfrm>
                  <a:off x="2589120" y="4373640"/>
                  <a:ext cx="34920" cy="34920"/>
                </a:xfrm>
                <a:custGeom>
                  <a:avLst/>
                  <a:gdLst/>
                  <a:ahLst/>
                  <a:rect l="l" t="t" r="r" b="b"/>
                  <a:pathLst>
                    <a:path w="22" h="22">
                      <a:moveTo>
                        <a:pt x="2" y="18"/>
                      </a:moveTo>
                      <a:lnTo>
                        <a:pt x="13" y="22"/>
                      </a:lnTo>
                      <a:lnTo>
                        <a:pt x="22" y="20"/>
                      </a:lnTo>
                      <a:lnTo>
                        <a:pt x="22" y="13"/>
                      </a:lnTo>
                      <a:lnTo>
                        <a:pt x="16" y="2"/>
                      </a:lnTo>
                      <a:lnTo>
                        <a:pt x="9" y="0"/>
                      </a:lnTo>
                      <a:lnTo>
                        <a:pt x="0" y="9"/>
                      </a:lnTo>
                      <a:lnTo>
                        <a:pt x="2" y="18"/>
                      </a:lnTo>
                      <a:close/>
                    </a:path>
                  </a:pathLst>
                </a:custGeom>
                <a:solidFill>
                  <a:srgbClr val="58b744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97" name=""/>
                <p:cNvSpPr/>
                <p:nvPr/>
              </p:nvSpPr>
              <p:spPr>
                <a:xfrm>
                  <a:off x="2589120" y="4373640"/>
                  <a:ext cx="34920" cy="34920"/>
                </a:xfrm>
                <a:custGeom>
                  <a:avLst/>
                  <a:gdLst/>
                  <a:ahLst/>
                  <a:rect l="l" t="t" r="r" b="b"/>
                  <a:pathLst>
                    <a:path w="22" h="22">
                      <a:moveTo>
                        <a:pt x="2" y="18"/>
                      </a:moveTo>
                      <a:lnTo>
                        <a:pt x="13" y="22"/>
                      </a:lnTo>
                      <a:lnTo>
                        <a:pt x="22" y="20"/>
                      </a:lnTo>
                      <a:lnTo>
                        <a:pt x="22" y="13"/>
                      </a:lnTo>
                      <a:lnTo>
                        <a:pt x="16" y="2"/>
                      </a:lnTo>
                      <a:lnTo>
                        <a:pt x="9" y="0"/>
                      </a:lnTo>
                      <a:lnTo>
                        <a:pt x="0" y="9"/>
                      </a:lnTo>
                      <a:lnTo>
                        <a:pt x="2" y="18"/>
                      </a:lnTo>
                      <a:lnTo>
                        <a:pt x="2" y="18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98" name=""/>
                <p:cNvSpPr/>
                <p:nvPr/>
              </p:nvSpPr>
              <p:spPr>
                <a:xfrm>
                  <a:off x="5827680" y="4155840"/>
                  <a:ext cx="79200" cy="111240"/>
                </a:xfrm>
                <a:custGeom>
                  <a:avLst/>
                  <a:gdLst/>
                  <a:ahLst/>
                  <a:rect l="l" t="t" r="r" b="b"/>
                  <a:pathLst>
                    <a:path w="50" h="70">
                      <a:moveTo>
                        <a:pt x="22" y="13"/>
                      </a:moveTo>
                      <a:lnTo>
                        <a:pt x="31" y="2"/>
                      </a:lnTo>
                      <a:lnTo>
                        <a:pt x="39" y="0"/>
                      </a:lnTo>
                      <a:lnTo>
                        <a:pt x="50" y="2"/>
                      </a:lnTo>
                      <a:lnTo>
                        <a:pt x="48" y="13"/>
                      </a:lnTo>
                      <a:lnTo>
                        <a:pt x="35" y="19"/>
                      </a:lnTo>
                      <a:lnTo>
                        <a:pt x="28" y="28"/>
                      </a:lnTo>
                      <a:lnTo>
                        <a:pt x="28" y="37"/>
                      </a:lnTo>
                      <a:lnTo>
                        <a:pt x="28" y="50"/>
                      </a:lnTo>
                      <a:lnTo>
                        <a:pt x="26" y="64"/>
                      </a:lnTo>
                      <a:lnTo>
                        <a:pt x="22" y="70"/>
                      </a:lnTo>
                      <a:lnTo>
                        <a:pt x="13" y="66"/>
                      </a:lnTo>
                      <a:lnTo>
                        <a:pt x="11" y="59"/>
                      </a:lnTo>
                      <a:lnTo>
                        <a:pt x="4" y="50"/>
                      </a:lnTo>
                      <a:lnTo>
                        <a:pt x="0" y="44"/>
                      </a:lnTo>
                      <a:lnTo>
                        <a:pt x="4" y="35"/>
                      </a:lnTo>
                      <a:lnTo>
                        <a:pt x="11" y="26"/>
                      </a:lnTo>
                      <a:lnTo>
                        <a:pt x="22" y="13"/>
                      </a:lnTo>
                      <a:close/>
                    </a:path>
                  </a:pathLst>
                </a:custGeom>
                <a:solidFill>
                  <a:srgbClr val="58b744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99" name=""/>
                <p:cNvSpPr/>
                <p:nvPr/>
              </p:nvSpPr>
              <p:spPr>
                <a:xfrm>
                  <a:off x="5827680" y="4155840"/>
                  <a:ext cx="79200" cy="111240"/>
                </a:xfrm>
                <a:custGeom>
                  <a:avLst/>
                  <a:gdLst/>
                  <a:ahLst/>
                  <a:rect l="l" t="t" r="r" b="b"/>
                  <a:pathLst>
                    <a:path w="50" h="70">
                      <a:moveTo>
                        <a:pt x="22" y="13"/>
                      </a:moveTo>
                      <a:lnTo>
                        <a:pt x="31" y="2"/>
                      </a:lnTo>
                      <a:lnTo>
                        <a:pt x="39" y="0"/>
                      </a:lnTo>
                      <a:lnTo>
                        <a:pt x="50" y="2"/>
                      </a:lnTo>
                      <a:lnTo>
                        <a:pt x="48" y="13"/>
                      </a:lnTo>
                      <a:lnTo>
                        <a:pt x="35" y="19"/>
                      </a:lnTo>
                      <a:lnTo>
                        <a:pt x="28" y="28"/>
                      </a:lnTo>
                      <a:lnTo>
                        <a:pt x="28" y="37"/>
                      </a:lnTo>
                      <a:lnTo>
                        <a:pt x="28" y="50"/>
                      </a:lnTo>
                      <a:lnTo>
                        <a:pt x="26" y="64"/>
                      </a:lnTo>
                      <a:lnTo>
                        <a:pt x="22" y="70"/>
                      </a:lnTo>
                      <a:lnTo>
                        <a:pt x="13" y="66"/>
                      </a:lnTo>
                      <a:lnTo>
                        <a:pt x="11" y="59"/>
                      </a:lnTo>
                      <a:lnTo>
                        <a:pt x="4" y="50"/>
                      </a:lnTo>
                      <a:lnTo>
                        <a:pt x="0" y="44"/>
                      </a:lnTo>
                      <a:lnTo>
                        <a:pt x="4" y="35"/>
                      </a:lnTo>
                      <a:lnTo>
                        <a:pt x="11" y="26"/>
                      </a:lnTo>
                      <a:lnTo>
                        <a:pt x="22" y="13"/>
                      </a:lnTo>
                      <a:lnTo>
                        <a:pt x="22" y="13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00" name=""/>
                <p:cNvSpPr/>
                <p:nvPr/>
              </p:nvSpPr>
              <p:spPr>
                <a:xfrm>
                  <a:off x="2433600" y="4187880"/>
                  <a:ext cx="42840" cy="44280"/>
                </a:xfrm>
                <a:custGeom>
                  <a:avLst/>
                  <a:gdLst/>
                  <a:ahLst/>
                  <a:rect l="l" t="t" r="r" b="b"/>
                  <a:pathLst>
                    <a:path w="27" h="28">
                      <a:moveTo>
                        <a:pt x="12" y="28"/>
                      </a:moveTo>
                      <a:lnTo>
                        <a:pt x="16" y="28"/>
                      </a:lnTo>
                      <a:lnTo>
                        <a:pt x="18" y="28"/>
                      </a:lnTo>
                      <a:lnTo>
                        <a:pt x="20" y="26"/>
                      </a:lnTo>
                      <a:lnTo>
                        <a:pt x="23" y="24"/>
                      </a:lnTo>
                      <a:lnTo>
                        <a:pt x="23" y="22"/>
                      </a:lnTo>
                      <a:lnTo>
                        <a:pt x="25" y="20"/>
                      </a:lnTo>
                      <a:lnTo>
                        <a:pt x="27" y="17"/>
                      </a:lnTo>
                      <a:lnTo>
                        <a:pt x="27" y="15"/>
                      </a:lnTo>
                      <a:lnTo>
                        <a:pt x="27" y="11"/>
                      </a:lnTo>
                      <a:lnTo>
                        <a:pt x="25" y="9"/>
                      </a:lnTo>
                      <a:lnTo>
                        <a:pt x="23" y="6"/>
                      </a:lnTo>
                      <a:lnTo>
                        <a:pt x="23" y="4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20"/>
                      </a:lnTo>
                      <a:lnTo>
                        <a:pt x="1" y="22"/>
                      </a:lnTo>
                      <a:lnTo>
                        <a:pt x="3" y="24"/>
                      </a:lnTo>
                      <a:lnTo>
                        <a:pt x="5" y="26"/>
                      </a:lnTo>
                      <a:lnTo>
                        <a:pt x="7" y="28"/>
                      </a:lnTo>
                      <a:lnTo>
                        <a:pt x="11" y="28"/>
                      </a:lnTo>
                      <a:lnTo>
                        <a:pt x="12" y="28"/>
                      </a:lnTo>
                      <a:close/>
                    </a:path>
                  </a:pathLst>
                </a:custGeom>
                <a:solidFill>
                  <a:srgbClr val="58b744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" bIns="-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01" name=""/>
                <p:cNvSpPr/>
                <p:nvPr/>
              </p:nvSpPr>
              <p:spPr>
                <a:xfrm>
                  <a:off x="2433600" y="4187880"/>
                  <a:ext cx="42840" cy="44280"/>
                </a:xfrm>
                <a:custGeom>
                  <a:avLst/>
                  <a:gdLst/>
                  <a:ahLst/>
                  <a:rect l="l" t="t" r="r" b="b"/>
                  <a:pathLst>
                    <a:path w="27" h="28">
                      <a:moveTo>
                        <a:pt x="12" y="28"/>
                      </a:moveTo>
                      <a:lnTo>
                        <a:pt x="16" y="28"/>
                      </a:lnTo>
                      <a:lnTo>
                        <a:pt x="18" y="28"/>
                      </a:lnTo>
                      <a:lnTo>
                        <a:pt x="20" y="26"/>
                      </a:lnTo>
                      <a:lnTo>
                        <a:pt x="23" y="24"/>
                      </a:lnTo>
                      <a:lnTo>
                        <a:pt x="23" y="22"/>
                      </a:lnTo>
                      <a:lnTo>
                        <a:pt x="25" y="20"/>
                      </a:lnTo>
                      <a:lnTo>
                        <a:pt x="27" y="17"/>
                      </a:lnTo>
                      <a:lnTo>
                        <a:pt x="27" y="15"/>
                      </a:lnTo>
                      <a:lnTo>
                        <a:pt x="27" y="11"/>
                      </a:lnTo>
                      <a:lnTo>
                        <a:pt x="25" y="9"/>
                      </a:lnTo>
                      <a:lnTo>
                        <a:pt x="23" y="6"/>
                      </a:lnTo>
                      <a:lnTo>
                        <a:pt x="23" y="4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20"/>
                      </a:lnTo>
                      <a:lnTo>
                        <a:pt x="1" y="22"/>
                      </a:lnTo>
                      <a:lnTo>
                        <a:pt x="3" y="24"/>
                      </a:lnTo>
                      <a:lnTo>
                        <a:pt x="5" y="26"/>
                      </a:lnTo>
                      <a:lnTo>
                        <a:pt x="7" y="28"/>
                      </a:lnTo>
                      <a:lnTo>
                        <a:pt x="11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" bIns="-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02" name=""/>
                <p:cNvSpPr/>
                <p:nvPr/>
              </p:nvSpPr>
              <p:spPr>
                <a:xfrm>
                  <a:off x="1917720" y="4289400"/>
                  <a:ext cx="42840" cy="46080"/>
                </a:xfrm>
                <a:custGeom>
                  <a:avLst/>
                  <a:gdLst/>
                  <a:ahLst/>
                  <a:rect l="l" t="t" r="r" b="b"/>
                  <a:pathLst>
                    <a:path w="27" h="29">
                      <a:moveTo>
                        <a:pt x="13" y="29"/>
                      </a:moveTo>
                      <a:lnTo>
                        <a:pt x="16" y="29"/>
                      </a:lnTo>
                      <a:lnTo>
                        <a:pt x="20" y="28"/>
                      </a:lnTo>
                      <a:lnTo>
                        <a:pt x="22" y="28"/>
                      </a:lnTo>
                      <a:lnTo>
                        <a:pt x="24" y="26"/>
                      </a:lnTo>
                      <a:lnTo>
                        <a:pt x="26" y="24"/>
                      </a:lnTo>
                      <a:lnTo>
                        <a:pt x="27" y="20"/>
                      </a:lnTo>
                      <a:lnTo>
                        <a:pt x="27" y="18"/>
                      </a:lnTo>
                      <a:lnTo>
                        <a:pt x="27" y="15"/>
                      </a:lnTo>
                      <a:lnTo>
                        <a:pt x="27" y="13"/>
                      </a:lnTo>
                      <a:lnTo>
                        <a:pt x="27" y="9"/>
                      </a:lnTo>
                      <a:lnTo>
                        <a:pt x="26" y="7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0" y="2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7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6" y="28"/>
                      </a:lnTo>
                      <a:lnTo>
                        <a:pt x="7" y="28"/>
                      </a:lnTo>
                      <a:lnTo>
                        <a:pt x="11" y="29"/>
                      </a:lnTo>
                      <a:lnTo>
                        <a:pt x="13" y="29"/>
                      </a:lnTo>
                      <a:close/>
                    </a:path>
                  </a:pathLst>
                </a:custGeom>
                <a:solidFill>
                  <a:srgbClr val="58b744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03" name=""/>
                <p:cNvSpPr/>
                <p:nvPr/>
              </p:nvSpPr>
              <p:spPr>
                <a:xfrm>
                  <a:off x="1917720" y="4289400"/>
                  <a:ext cx="42840" cy="46080"/>
                </a:xfrm>
                <a:custGeom>
                  <a:avLst/>
                  <a:gdLst/>
                  <a:ahLst/>
                  <a:rect l="l" t="t" r="r" b="b"/>
                  <a:pathLst>
                    <a:path w="27" h="29">
                      <a:moveTo>
                        <a:pt x="13" y="29"/>
                      </a:moveTo>
                      <a:lnTo>
                        <a:pt x="16" y="29"/>
                      </a:lnTo>
                      <a:lnTo>
                        <a:pt x="20" y="28"/>
                      </a:lnTo>
                      <a:lnTo>
                        <a:pt x="22" y="28"/>
                      </a:lnTo>
                      <a:lnTo>
                        <a:pt x="24" y="26"/>
                      </a:lnTo>
                      <a:lnTo>
                        <a:pt x="26" y="24"/>
                      </a:lnTo>
                      <a:lnTo>
                        <a:pt x="27" y="20"/>
                      </a:lnTo>
                      <a:lnTo>
                        <a:pt x="27" y="18"/>
                      </a:lnTo>
                      <a:lnTo>
                        <a:pt x="27" y="15"/>
                      </a:lnTo>
                      <a:lnTo>
                        <a:pt x="27" y="13"/>
                      </a:lnTo>
                      <a:lnTo>
                        <a:pt x="27" y="9"/>
                      </a:lnTo>
                      <a:lnTo>
                        <a:pt x="26" y="7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0" y="2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7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6" y="28"/>
                      </a:lnTo>
                      <a:lnTo>
                        <a:pt x="7" y="28"/>
                      </a:lnTo>
                      <a:lnTo>
                        <a:pt x="11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04" name=""/>
                <p:cNvSpPr/>
                <p:nvPr/>
              </p:nvSpPr>
              <p:spPr>
                <a:xfrm>
                  <a:off x="4430520" y="3168720"/>
                  <a:ext cx="46080" cy="47520"/>
                </a:xfrm>
                <a:custGeom>
                  <a:avLst/>
                  <a:gdLst/>
                  <a:ahLst/>
                  <a:rect l="l" t="t" r="r" b="b"/>
                  <a:pathLst>
                    <a:path w="29" h="30">
                      <a:moveTo>
                        <a:pt x="14" y="30"/>
                      </a:moveTo>
                      <a:lnTo>
                        <a:pt x="18" y="30"/>
                      </a:lnTo>
                      <a:lnTo>
                        <a:pt x="20" y="28"/>
                      </a:lnTo>
                      <a:lnTo>
                        <a:pt x="22" y="26"/>
                      </a:lnTo>
                      <a:lnTo>
                        <a:pt x="25" y="24"/>
                      </a:lnTo>
                      <a:lnTo>
                        <a:pt x="27" y="22"/>
                      </a:lnTo>
                      <a:lnTo>
                        <a:pt x="27" y="20"/>
                      </a:lnTo>
                      <a:lnTo>
                        <a:pt x="29" y="17"/>
                      </a:lnTo>
                      <a:lnTo>
                        <a:pt x="29" y="15"/>
                      </a:lnTo>
                      <a:lnTo>
                        <a:pt x="29" y="11"/>
                      </a:lnTo>
                      <a:lnTo>
                        <a:pt x="27" y="10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2" y="2"/>
                      </a:lnTo>
                      <a:lnTo>
                        <a:pt x="20" y="2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2" y="10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3" y="24"/>
                      </a:lnTo>
                      <a:lnTo>
                        <a:pt x="7" y="26"/>
                      </a:lnTo>
                      <a:lnTo>
                        <a:pt x="9" y="28"/>
                      </a:lnTo>
                      <a:lnTo>
                        <a:pt x="11" y="30"/>
                      </a:lnTo>
                      <a:lnTo>
                        <a:pt x="14" y="30"/>
                      </a:lnTo>
                      <a:close/>
                    </a:path>
                  </a:pathLst>
                </a:custGeom>
                <a:solidFill>
                  <a:srgbClr val="58b744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" bIns="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05" name=""/>
                <p:cNvSpPr/>
                <p:nvPr/>
              </p:nvSpPr>
              <p:spPr>
                <a:xfrm>
                  <a:off x="4430520" y="3168720"/>
                  <a:ext cx="46080" cy="47520"/>
                </a:xfrm>
                <a:custGeom>
                  <a:avLst/>
                  <a:gdLst/>
                  <a:ahLst/>
                  <a:rect l="l" t="t" r="r" b="b"/>
                  <a:pathLst>
                    <a:path w="29" h="30">
                      <a:moveTo>
                        <a:pt x="14" y="30"/>
                      </a:moveTo>
                      <a:lnTo>
                        <a:pt x="18" y="30"/>
                      </a:lnTo>
                      <a:lnTo>
                        <a:pt x="20" y="28"/>
                      </a:lnTo>
                      <a:lnTo>
                        <a:pt x="22" y="26"/>
                      </a:lnTo>
                      <a:lnTo>
                        <a:pt x="25" y="24"/>
                      </a:lnTo>
                      <a:lnTo>
                        <a:pt x="27" y="22"/>
                      </a:lnTo>
                      <a:lnTo>
                        <a:pt x="27" y="20"/>
                      </a:lnTo>
                      <a:lnTo>
                        <a:pt x="29" y="17"/>
                      </a:lnTo>
                      <a:lnTo>
                        <a:pt x="29" y="15"/>
                      </a:lnTo>
                      <a:lnTo>
                        <a:pt x="29" y="11"/>
                      </a:lnTo>
                      <a:lnTo>
                        <a:pt x="27" y="10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2" y="2"/>
                      </a:lnTo>
                      <a:lnTo>
                        <a:pt x="20" y="2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2" y="10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3" y="24"/>
                      </a:lnTo>
                      <a:lnTo>
                        <a:pt x="7" y="26"/>
                      </a:lnTo>
                      <a:lnTo>
                        <a:pt x="9" y="28"/>
                      </a:lnTo>
                      <a:lnTo>
                        <a:pt x="11" y="30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30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" bIns="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06" name=""/>
                <p:cNvSpPr/>
                <p:nvPr/>
              </p:nvSpPr>
              <p:spPr>
                <a:xfrm>
                  <a:off x="1833480" y="3881160"/>
                  <a:ext cx="46080" cy="46080"/>
                </a:xfrm>
                <a:custGeom>
                  <a:avLst/>
                  <a:gdLst/>
                  <a:ahLst/>
                  <a:rect l="l" t="t" r="r" b="b"/>
                  <a:pathLst>
                    <a:path w="29" h="29">
                      <a:moveTo>
                        <a:pt x="15" y="29"/>
                      </a:moveTo>
                      <a:lnTo>
                        <a:pt x="18" y="29"/>
                      </a:lnTo>
                      <a:lnTo>
                        <a:pt x="20" y="27"/>
                      </a:lnTo>
                      <a:lnTo>
                        <a:pt x="24" y="26"/>
                      </a:lnTo>
                      <a:lnTo>
                        <a:pt x="26" y="24"/>
                      </a:lnTo>
                      <a:lnTo>
                        <a:pt x="28" y="22"/>
                      </a:lnTo>
                      <a:lnTo>
                        <a:pt x="29" y="20"/>
                      </a:lnTo>
                      <a:lnTo>
                        <a:pt x="29" y="16"/>
                      </a:lnTo>
                      <a:lnTo>
                        <a:pt x="29" y="15"/>
                      </a:ln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8" y="6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0" y="2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9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4" y="22"/>
                      </a:lnTo>
                      <a:lnTo>
                        <a:pt x="6" y="24"/>
                      </a:lnTo>
                      <a:lnTo>
                        <a:pt x="7" y="26"/>
                      </a:lnTo>
                      <a:lnTo>
                        <a:pt x="9" y="27"/>
                      </a:lnTo>
                      <a:lnTo>
                        <a:pt x="13" y="29"/>
                      </a:lnTo>
                      <a:lnTo>
                        <a:pt x="15" y="29"/>
                      </a:lnTo>
                      <a:close/>
                    </a:path>
                  </a:pathLst>
                </a:custGeom>
                <a:solidFill>
                  <a:srgbClr val="58b744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07" name=""/>
                <p:cNvSpPr/>
                <p:nvPr/>
              </p:nvSpPr>
              <p:spPr>
                <a:xfrm>
                  <a:off x="1833480" y="3881160"/>
                  <a:ext cx="46080" cy="46080"/>
                </a:xfrm>
                <a:custGeom>
                  <a:avLst/>
                  <a:gdLst/>
                  <a:ahLst/>
                  <a:rect l="l" t="t" r="r" b="b"/>
                  <a:pathLst>
                    <a:path w="29" h="29">
                      <a:moveTo>
                        <a:pt x="15" y="29"/>
                      </a:moveTo>
                      <a:lnTo>
                        <a:pt x="18" y="29"/>
                      </a:lnTo>
                      <a:lnTo>
                        <a:pt x="20" y="27"/>
                      </a:lnTo>
                      <a:lnTo>
                        <a:pt x="24" y="26"/>
                      </a:lnTo>
                      <a:lnTo>
                        <a:pt x="26" y="24"/>
                      </a:lnTo>
                      <a:lnTo>
                        <a:pt x="28" y="22"/>
                      </a:lnTo>
                      <a:lnTo>
                        <a:pt x="29" y="20"/>
                      </a:lnTo>
                      <a:lnTo>
                        <a:pt x="29" y="16"/>
                      </a:lnTo>
                      <a:lnTo>
                        <a:pt x="29" y="15"/>
                      </a:ln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8" y="6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0" y="2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9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4" y="22"/>
                      </a:lnTo>
                      <a:lnTo>
                        <a:pt x="6" y="24"/>
                      </a:lnTo>
                      <a:lnTo>
                        <a:pt x="7" y="26"/>
                      </a:lnTo>
                      <a:lnTo>
                        <a:pt x="9" y="27"/>
                      </a:lnTo>
                      <a:lnTo>
                        <a:pt x="13" y="29"/>
                      </a:lnTo>
                      <a:lnTo>
                        <a:pt x="15" y="29"/>
                      </a:lnTo>
                      <a:lnTo>
                        <a:pt x="15" y="29"/>
                      </a:lnTo>
                      <a:lnTo>
                        <a:pt x="15" y="29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08" name=""/>
                <p:cNvSpPr/>
                <p:nvPr/>
              </p:nvSpPr>
              <p:spPr>
                <a:xfrm>
                  <a:off x="1819080" y="3895560"/>
                  <a:ext cx="46080" cy="46080"/>
                </a:xfrm>
                <a:custGeom>
                  <a:avLst/>
                  <a:gdLst/>
                  <a:ahLst/>
                  <a:rect l="l" t="t" r="r" b="b"/>
                  <a:pathLst>
                    <a:path w="29" h="29">
                      <a:moveTo>
                        <a:pt x="15" y="29"/>
                      </a:moveTo>
                      <a:lnTo>
                        <a:pt x="18" y="29"/>
                      </a:lnTo>
                      <a:lnTo>
                        <a:pt x="20" y="28"/>
                      </a:lnTo>
                      <a:lnTo>
                        <a:pt x="24" y="26"/>
                      </a:lnTo>
                      <a:lnTo>
                        <a:pt x="26" y="24"/>
                      </a:lnTo>
                      <a:lnTo>
                        <a:pt x="27" y="22"/>
                      </a:lnTo>
                      <a:lnTo>
                        <a:pt x="29" y="20"/>
                      </a:lnTo>
                      <a:lnTo>
                        <a:pt x="29" y="17"/>
                      </a:lnTo>
                      <a:lnTo>
                        <a:pt x="29" y="15"/>
                      </a:ln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7" y="6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0" y="2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2" y="20"/>
                      </a:lnTo>
                      <a:lnTo>
                        <a:pt x="4" y="22"/>
                      </a:lnTo>
                      <a:lnTo>
                        <a:pt x="6" y="24"/>
                      </a:lnTo>
                      <a:lnTo>
                        <a:pt x="7" y="26"/>
                      </a:lnTo>
                      <a:lnTo>
                        <a:pt x="9" y="28"/>
                      </a:lnTo>
                      <a:lnTo>
                        <a:pt x="13" y="29"/>
                      </a:lnTo>
                      <a:lnTo>
                        <a:pt x="15" y="29"/>
                      </a:lnTo>
                      <a:close/>
                    </a:path>
                  </a:pathLst>
                </a:custGeom>
                <a:solidFill>
                  <a:srgbClr val="58b744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09" name=""/>
                <p:cNvSpPr/>
                <p:nvPr/>
              </p:nvSpPr>
              <p:spPr>
                <a:xfrm>
                  <a:off x="1819080" y="3895560"/>
                  <a:ext cx="46080" cy="46080"/>
                </a:xfrm>
                <a:custGeom>
                  <a:avLst/>
                  <a:gdLst/>
                  <a:ahLst/>
                  <a:rect l="l" t="t" r="r" b="b"/>
                  <a:pathLst>
                    <a:path w="29" h="29">
                      <a:moveTo>
                        <a:pt x="15" y="29"/>
                      </a:moveTo>
                      <a:lnTo>
                        <a:pt x="18" y="29"/>
                      </a:lnTo>
                      <a:lnTo>
                        <a:pt x="20" y="28"/>
                      </a:lnTo>
                      <a:lnTo>
                        <a:pt x="24" y="26"/>
                      </a:lnTo>
                      <a:lnTo>
                        <a:pt x="26" y="24"/>
                      </a:lnTo>
                      <a:lnTo>
                        <a:pt x="27" y="22"/>
                      </a:lnTo>
                      <a:lnTo>
                        <a:pt x="29" y="20"/>
                      </a:lnTo>
                      <a:lnTo>
                        <a:pt x="29" y="17"/>
                      </a:lnTo>
                      <a:lnTo>
                        <a:pt x="29" y="15"/>
                      </a:ln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7" y="6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0" y="2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2" y="20"/>
                      </a:lnTo>
                      <a:lnTo>
                        <a:pt x="4" y="22"/>
                      </a:lnTo>
                      <a:lnTo>
                        <a:pt x="6" y="24"/>
                      </a:lnTo>
                      <a:lnTo>
                        <a:pt x="7" y="26"/>
                      </a:lnTo>
                      <a:lnTo>
                        <a:pt x="9" y="28"/>
                      </a:lnTo>
                      <a:lnTo>
                        <a:pt x="13" y="29"/>
                      </a:lnTo>
                      <a:lnTo>
                        <a:pt x="15" y="29"/>
                      </a:lnTo>
                      <a:lnTo>
                        <a:pt x="15" y="29"/>
                      </a:lnTo>
                      <a:lnTo>
                        <a:pt x="15" y="29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10" name=""/>
                <p:cNvSpPr/>
                <p:nvPr/>
              </p:nvSpPr>
              <p:spPr>
                <a:xfrm>
                  <a:off x="7046640" y="4236840"/>
                  <a:ext cx="42840" cy="44640"/>
                </a:xfrm>
                <a:custGeom>
                  <a:avLst/>
                  <a:gdLst/>
                  <a:ahLst/>
                  <a:rect l="l" t="t" r="r" b="b"/>
                  <a:pathLst>
                    <a:path w="27" h="28">
                      <a:moveTo>
                        <a:pt x="15" y="28"/>
                      </a:moveTo>
                      <a:lnTo>
                        <a:pt x="16" y="28"/>
                      </a:lnTo>
                      <a:lnTo>
                        <a:pt x="20" y="28"/>
                      </a:lnTo>
                      <a:lnTo>
                        <a:pt x="22" y="26"/>
                      </a:lnTo>
                      <a:lnTo>
                        <a:pt x="24" y="24"/>
                      </a:lnTo>
                      <a:lnTo>
                        <a:pt x="25" y="22"/>
                      </a:lnTo>
                      <a:lnTo>
                        <a:pt x="27" y="20"/>
                      </a:lnTo>
                      <a:lnTo>
                        <a:pt x="27" y="17"/>
                      </a:lnTo>
                      <a:lnTo>
                        <a:pt x="27" y="13"/>
                      </a:lnTo>
                      <a:lnTo>
                        <a:pt x="27" y="11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4" y="4"/>
                      </a:lnTo>
                      <a:lnTo>
                        <a:pt x="22" y="2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20"/>
                      </a:lnTo>
                      <a:lnTo>
                        <a:pt x="2" y="22"/>
                      </a:lnTo>
                      <a:lnTo>
                        <a:pt x="4" y="24"/>
                      </a:lnTo>
                      <a:lnTo>
                        <a:pt x="5" y="26"/>
                      </a:lnTo>
                      <a:lnTo>
                        <a:pt x="7" y="28"/>
                      </a:lnTo>
                      <a:lnTo>
                        <a:pt x="11" y="28"/>
                      </a:lnTo>
                      <a:lnTo>
                        <a:pt x="15" y="28"/>
                      </a:lnTo>
                      <a:close/>
                    </a:path>
                  </a:pathLst>
                </a:custGeom>
                <a:solidFill>
                  <a:srgbClr val="58b744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" bIns="-2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11" name=""/>
                <p:cNvSpPr/>
                <p:nvPr/>
              </p:nvSpPr>
              <p:spPr>
                <a:xfrm>
                  <a:off x="7046640" y="4236840"/>
                  <a:ext cx="42840" cy="44640"/>
                </a:xfrm>
                <a:custGeom>
                  <a:avLst/>
                  <a:gdLst/>
                  <a:ahLst/>
                  <a:rect l="l" t="t" r="r" b="b"/>
                  <a:pathLst>
                    <a:path w="27" h="28">
                      <a:moveTo>
                        <a:pt x="15" y="28"/>
                      </a:moveTo>
                      <a:lnTo>
                        <a:pt x="16" y="28"/>
                      </a:lnTo>
                      <a:lnTo>
                        <a:pt x="20" y="28"/>
                      </a:lnTo>
                      <a:lnTo>
                        <a:pt x="22" y="26"/>
                      </a:lnTo>
                      <a:lnTo>
                        <a:pt x="24" y="24"/>
                      </a:lnTo>
                      <a:lnTo>
                        <a:pt x="25" y="22"/>
                      </a:lnTo>
                      <a:lnTo>
                        <a:pt x="27" y="20"/>
                      </a:lnTo>
                      <a:lnTo>
                        <a:pt x="27" y="17"/>
                      </a:lnTo>
                      <a:lnTo>
                        <a:pt x="27" y="13"/>
                      </a:lnTo>
                      <a:lnTo>
                        <a:pt x="27" y="11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4" y="4"/>
                      </a:lnTo>
                      <a:lnTo>
                        <a:pt x="22" y="2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20"/>
                      </a:lnTo>
                      <a:lnTo>
                        <a:pt x="2" y="22"/>
                      </a:lnTo>
                      <a:lnTo>
                        <a:pt x="4" y="24"/>
                      </a:lnTo>
                      <a:lnTo>
                        <a:pt x="5" y="26"/>
                      </a:lnTo>
                      <a:lnTo>
                        <a:pt x="7" y="28"/>
                      </a:lnTo>
                      <a:lnTo>
                        <a:pt x="11" y="28"/>
                      </a:lnTo>
                      <a:lnTo>
                        <a:pt x="15" y="28"/>
                      </a:lnTo>
                      <a:lnTo>
                        <a:pt x="15" y="28"/>
                      </a:lnTo>
                      <a:lnTo>
                        <a:pt x="15" y="28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" bIns="-2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12" name=""/>
                <p:cNvSpPr/>
                <p:nvPr/>
              </p:nvSpPr>
              <p:spPr>
                <a:xfrm>
                  <a:off x="6794280" y="4170240"/>
                  <a:ext cx="46080" cy="47520"/>
                </a:xfrm>
                <a:custGeom>
                  <a:avLst/>
                  <a:gdLst/>
                  <a:ahLst/>
                  <a:rect l="l" t="t" r="r" b="b"/>
                  <a:pathLst>
                    <a:path w="29" h="30">
                      <a:moveTo>
                        <a:pt x="15" y="30"/>
                      </a:moveTo>
                      <a:lnTo>
                        <a:pt x="17" y="28"/>
                      </a:lnTo>
                      <a:lnTo>
                        <a:pt x="20" y="28"/>
                      </a:lnTo>
                      <a:lnTo>
                        <a:pt x="22" y="26"/>
                      </a:lnTo>
                      <a:lnTo>
                        <a:pt x="24" y="24"/>
                      </a:lnTo>
                      <a:lnTo>
                        <a:pt x="26" y="22"/>
                      </a:lnTo>
                      <a:lnTo>
                        <a:pt x="28" y="20"/>
                      </a:lnTo>
                      <a:lnTo>
                        <a:pt x="28" y="17"/>
                      </a:lnTo>
                      <a:lnTo>
                        <a:pt x="29" y="15"/>
                      </a:lnTo>
                      <a:lnTo>
                        <a:pt x="28" y="11"/>
                      </a:lnTo>
                      <a:lnTo>
                        <a:pt x="28" y="10"/>
                      </a:lnTo>
                      <a:lnTo>
                        <a:pt x="26" y="6"/>
                      </a:lnTo>
                      <a:lnTo>
                        <a:pt x="24" y="4"/>
                      </a:lnTo>
                      <a:lnTo>
                        <a:pt x="22" y="2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20"/>
                      </a:lnTo>
                      <a:lnTo>
                        <a:pt x="2" y="22"/>
                      </a:lnTo>
                      <a:lnTo>
                        <a:pt x="4" y="24"/>
                      </a:lnTo>
                      <a:lnTo>
                        <a:pt x="6" y="26"/>
                      </a:lnTo>
                      <a:lnTo>
                        <a:pt x="9" y="28"/>
                      </a:lnTo>
                      <a:lnTo>
                        <a:pt x="11" y="28"/>
                      </a:lnTo>
                      <a:lnTo>
                        <a:pt x="15" y="30"/>
                      </a:lnTo>
                      <a:close/>
                    </a:path>
                  </a:pathLst>
                </a:custGeom>
                <a:solidFill>
                  <a:srgbClr val="58b744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" bIns="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13" name=""/>
                <p:cNvSpPr/>
                <p:nvPr/>
              </p:nvSpPr>
              <p:spPr>
                <a:xfrm>
                  <a:off x="6794280" y="4170240"/>
                  <a:ext cx="46080" cy="47520"/>
                </a:xfrm>
                <a:custGeom>
                  <a:avLst/>
                  <a:gdLst/>
                  <a:ahLst/>
                  <a:rect l="l" t="t" r="r" b="b"/>
                  <a:pathLst>
                    <a:path w="29" h="30">
                      <a:moveTo>
                        <a:pt x="15" y="30"/>
                      </a:moveTo>
                      <a:lnTo>
                        <a:pt x="17" y="28"/>
                      </a:lnTo>
                      <a:lnTo>
                        <a:pt x="20" y="28"/>
                      </a:lnTo>
                      <a:lnTo>
                        <a:pt x="22" y="26"/>
                      </a:lnTo>
                      <a:lnTo>
                        <a:pt x="24" y="24"/>
                      </a:lnTo>
                      <a:lnTo>
                        <a:pt x="26" y="22"/>
                      </a:lnTo>
                      <a:lnTo>
                        <a:pt x="28" y="20"/>
                      </a:lnTo>
                      <a:lnTo>
                        <a:pt x="28" y="17"/>
                      </a:lnTo>
                      <a:lnTo>
                        <a:pt x="29" y="15"/>
                      </a:lnTo>
                      <a:lnTo>
                        <a:pt x="28" y="11"/>
                      </a:lnTo>
                      <a:lnTo>
                        <a:pt x="28" y="10"/>
                      </a:lnTo>
                      <a:lnTo>
                        <a:pt x="26" y="6"/>
                      </a:lnTo>
                      <a:lnTo>
                        <a:pt x="24" y="4"/>
                      </a:lnTo>
                      <a:lnTo>
                        <a:pt x="22" y="2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20"/>
                      </a:lnTo>
                      <a:lnTo>
                        <a:pt x="2" y="22"/>
                      </a:lnTo>
                      <a:lnTo>
                        <a:pt x="4" y="24"/>
                      </a:lnTo>
                      <a:lnTo>
                        <a:pt x="6" y="26"/>
                      </a:lnTo>
                      <a:lnTo>
                        <a:pt x="9" y="28"/>
                      </a:lnTo>
                      <a:lnTo>
                        <a:pt x="11" y="28"/>
                      </a:lnTo>
                      <a:lnTo>
                        <a:pt x="15" y="30"/>
                      </a:lnTo>
                      <a:lnTo>
                        <a:pt x="15" y="30"/>
                      </a:lnTo>
                      <a:lnTo>
                        <a:pt x="15" y="30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" bIns="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14" name=""/>
                <p:cNvSpPr/>
                <p:nvPr/>
              </p:nvSpPr>
              <p:spPr>
                <a:xfrm>
                  <a:off x="7072200" y="4298760"/>
                  <a:ext cx="47520" cy="46080"/>
                </a:xfrm>
                <a:custGeom>
                  <a:avLst/>
                  <a:gdLst/>
                  <a:ahLst/>
                  <a:rect l="l" t="t" r="r" b="b"/>
                  <a:pathLst>
                    <a:path w="30" h="29">
                      <a:moveTo>
                        <a:pt x="15" y="29"/>
                      </a:moveTo>
                      <a:lnTo>
                        <a:pt x="17" y="29"/>
                      </a:lnTo>
                      <a:lnTo>
                        <a:pt x="20" y="29"/>
                      </a:lnTo>
                      <a:lnTo>
                        <a:pt x="22" y="27"/>
                      </a:lnTo>
                      <a:lnTo>
                        <a:pt x="24" y="25"/>
                      </a:lnTo>
                      <a:lnTo>
                        <a:pt x="26" y="23"/>
                      </a:lnTo>
                      <a:lnTo>
                        <a:pt x="28" y="20"/>
                      </a:lnTo>
                      <a:lnTo>
                        <a:pt x="30" y="18"/>
                      </a:lnTo>
                      <a:lnTo>
                        <a:pt x="30" y="14"/>
                      </a:lnTo>
                      <a:lnTo>
                        <a:pt x="30" y="12"/>
                      </a:lnTo>
                      <a:lnTo>
                        <a:pt x="28" y="9"/>
                      </a:lnTo>
                      <a:lnTo>
                        <a:pt x="26" y="7"/>
                      </a:lnTo>
                      <a:lnTo>
                        <a:pt x="24" y="5"/>
                      </a:lnTo>
                      <a:lnTo>
                        <a:pt x="22" y="3"/>
                      </a:lnTo>
                      <a:lnTo>
                        <a:pt x="20" y="1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1" y="1"/>
                      </a:lnTo>
                      <a:lnTo>
                        <a:pt x="9" y="1"/>
                      </a:lnTo>
                      <a:lnTo>
                        <a:pt x="6" y="3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2" y="20"/>
                      </a:lnTo>
                      <a:lnTo>
                        <a:pt x="2" y="23"/>
                      </a:lnTo>
                      <a:lnTo>
                        <a:pt x="4" y="25"/>
                      </a:lnTo>
                      <a:lnTo>
                        <a:pt x="6" y="27"/>
                      </a:lnTo>
                      <a:lnTo>
                        <a:pt x="9" y="29"/>
                      </a:lnTo>
                      <a:lnTo>
                        <a:pt x="11" y="29"/>
                      </a:lnTo>
                      <a:lnTo>
                        <a:pt x="15" y="29"/>
                      </a:lnTo>
                      <a:close/>
                    </a:path>
                  </a:pathLst>
                </a:custGeom>
                <a:solidFill>
                  <a:srgbClr val="58b744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15" name=""/>
                <p:cNvSpPr/>
                <p:nvPr/>
              </p:nvSpPr>
              <p:spPr>
                <a:xfrm>
                  <a:off x="7072200" y="4298760"/>
                  <a:ext cx="47520" cy="46080"/>
                </a:xfrm>
                <a:custGeom>
                  <a:avLst/>
                  <a:gdLst/>
                  <a:ahLst/>
                  <a:rect l="l" t="t" r="r" b="b"/>
                  <a:pathLst>
                    <a:path w="30" h="29">
                      <a:moveTo>
                        <a:pt x="15" y="29"/>
                      </a:moveTo>
                      <a:lnTo>
                        <a:pt x="17" y="29"/>
                      </a:lnTo>
                      <a:lnTo>
                        <a:pt x="20" y="29"/>
                      </a:lnTo>
                      <a:lnTo>
                        <a:pt x="22" y="27"/>
                      </a:lnTo>
                      <a:lnTo>
                        <a:pt x="24" y="25"/>
                      </a:lnTo>
                      <a:lnTo>
                        <a:pt x="26" y="23"/>
                      </a:lnTo>
                      <a:lnTo>
                        <a:pt x="28" y="20"/>
                      </a:lnTo>
                      <a:lnTo>
                        <a:pt x="30" y="18"/>
                      </a:lnTo>
                      <a:lnTo>
                        <a:pt x="30" y="14"/>
                      </a:lnTo>
                      <a:lnTo>
                        <a:pt x="30" y="12"/>
                      </a:lnTo>
                      <a:lnTo>
                        <a:pt x="28" y="9"/>
                      </a:lnTo>
                      <a:lnTo>
                        <a:pt x="26" y="7"/>
                      </a:lnTo>
                      <a:lnTo>
                        <a:pt x="24" y="5"/>
                      </a:lnTo>
                      <a:lnTo>
                        <a:pt x="22" y="3"/>
                      </a:lnTo>
                      <a:lnTo>
                        <a:pt x="20" y="1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1" y="1"/>
                      </a:lnTo>
                      <a:lnTo>
                        <a:pt x="9" y="1"/>
                      </a:lnTo>
                      <a:lnTo>
                        <a:pt x="6" y="3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2" y="20"/>
                      </a:lnTo>
                      <a:lnTo>
                        <a:pt x="2" y="23"/>
                      </a:lnTo>
                      <a:lnTo>
                        <a:pt x="4" y="25"/>
                      </a:lnTo>
                      <a:lnTo>
                        <a:pt x="6" y="27"/>
                      </a:lnTo>
                      <a:lnTo>
                        <a:pt x="9" y="29"/>
                      </a:lnTo>
                      <a:lnTo>
                        <a:pt x="11" y="29"/>
                      </a:lnTo>
                      <a:lnTo>
                        <a:pt x="15" y="29"/>
                      </a:lnTo>
                      <a:lnTo>
                        <a:pt x="15" y="29"/>
                      </a:lnTo>
                      <a:lnTo>
                        <a:pt x="15" y="29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16" name=""/>
                <p:cNvSpPr/>
                <p:nvPr/>
              </p:nvSpPr>
              <p:spPr>
                <a:xfrm>
                  <a:off x="4037040" y="2981160"/>
                  <a:ext cx="45720" cy="46080"/>
                </a:xfrm>
                <a:custGeom>
                  <a:avLst/>
                  <a:gdLst/>
                  <a:ahLst/>
                  <a:rect l="l" t="t" r="r" b="b"/>
                  <a:pathLst>
                    <a:path w="29" h="29">
                      <a:moveTo>
                        <a:pt x="14" y="29"/>
                      </a:moveTo>
                      <a:lnTo>
                        <a:pt x="18" y="29"/>
                      </a:lnTo>
                      <a:lnTo>
                        <a:pt x="20" y="27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7" y="24"/>
                      </a:lnTo>
                      <a:lnTo>
                        <a:pt x="27" y="20"/>
                      </a:lnTo>
                      <a:lnTo>
                        <a:pt x="29" y="18"/>
                      </a:lnTo>
                      <a:lnTo>
                        <a:pt x="29" y="14"/>
                      </a:lnTo>
                      <a:lnTo>
                        <a:pt x="29" y="13"/>
                      </a:lnTo>
                      <a:lnTo>
                        <a:pt x="27" y="9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3" y="4"/>
                      </a:lnTo>
                      <a:lnTo>
                        <a:pt x="20" y="2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9" y="2"/>
                      </a:lnTo>
                      <a:lnTo>
                        <a:pt x="7" y="4"/>
                      </a:lnTo>
                      <a:lnTo>
                        <a:pt x="5" y="5"/>
                      </a:lnTo>
                      <a:lnTo>
                        <a:pt x="3" y="7"/>
                      </a:lnTo>
                      <a:lnTo>
                        <a:pt x="2" y="9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2" y="20"/>
                      </a:lnTo>
                      <a:lnTo>
                        <a:pt x="3" y="24"/>
                      </a:lnTo>
                      <a:lnTo>
                        <a:pt x="5" y="25"/>
                      </a:lnTo>
                      <a:lnTo>
                        <a:pt x="7" y="27"/>
                      </a:lnTo>
                      <a:lnTo>
                        <a:pt x="9" y="27"/>
                      </a:lnTo>
                      <a:lnTo>
                        <a:pt x="12" y="29"/>
                      </a:lnTo>
                      <a:lnTo>
                        <a:pt x="14" y="29"/>
                      </a:lnTo>
                      <a:close/>
                    </a:path>
                  </a:pathLst>
                </a:custGeom>
                <a:solidFill>
                  <a:srgbClr val="58b744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17" name=""/>
                <p:cNvSpPr/>
                <p:nvPr/>
              </p:nvSpPr>
              <p:spPr>
                <a:xfrm>
                  <a:off x="4037040" y="2981160"/>
                  <a:ext cx="45720" cy="46080"/>
                </a:xfrm>
                <a:custGeom>
                  <a:avLst/>
                  <a:gdLst/>
                  <a:ahLst/>
                  <a:rect l="l" t="t" r="r" b="b"/>
                  <a:pathLst>
                    <a:path w="29" h="29">
                      <a:moveTo>
                        <a:pt x="14" y="29"/>
                      </a:moveTo>
                      <a:lnTo>
                        <a:pt x="18" y="29"/>
                      </a:lnTo>
                      <a:lnTo>
                        <a:pt x="20" y="27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7" y="24"/>
                      </a:lnTo>
                      <a:lnTo>
                        <a:pt x="27" y="20"/>
                      </a:lnTo>
                      <a:lnTo>
                        <a:pt x="29" y="18"/>
                      </a:lnTo>
                      <a:lnTo>
                        <a:pt x="29" y="14"/>
                      </a:lnTo>
                      <a:lnTo>
                        <a:pt x="29" y="13"/>
                      </a:lnTo>
                      <a:lnTo>
                        <a:pt x="27" y="9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3" y="4"/>
                      </a:lnTo>
                      <a:lnTo>
                        <a:pt x="20" y="2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9" y="2"/>
                      </a:lnTo>
                      <a:lnTo>
                        <a:pt x="7" y="4"/>
                      </a:lnTo>
                      <a:lnTo>
                        <a:pt x="5" y="5"/>
                      </a:lnTo>
                      <a:lnTo>
                        <a:pt x="3" y="7"/>
                      </a:lnTo>
                      <a:lnTo>
                        <a:pt x="2" y="9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2" y="20"/>
                      </a:lnTo>
                      <a:lnTo>
                        <a:pt x="3" y="24"/>
                      </a:lnTo>
                      <a:lnTo>
                        <a:pt x="5" y="25"/>
                      </a:lnTo>
                      <a:lnTo>
                        <a:pt x="7" y="27"/>
                      </a:lnTo>
                      <a:lnTo>
                        <a:pt x="9" y="27"/>
                      </a:lnTo>
                      <a:lnTo>
                        <a:pt x="12" y="29"/>
                      </a:lnTo>
                      <a:lnTo>
                        <a:pt x="14" y="29"/>
                      </a:lnTo>
                      <a:lnTo>
                        <a:pt x="14" y="29"/>
                      </a:lnTo>
                      <a:lnTo>
                        <a:pt x="14" y="29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18" name=""/>
                <p:cNvSpPr/>
                <p:nvPr/>
              </p:nvSpPr>
              <p:spPr>
                <a:xfrm>
                  <a:off x="1804680" y="3873240"/>
                  <a:ext cx="46080" cy="43200"/>
                </a:xfrm>
                <a:prstGeom prst="rect">
                  <a:avLst/>
                </a:prstGeom>
                <a:solidFill>
                  <a:srgbClr val="f5c70d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" bIns="-3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19" name=""/>
                <p:cNvSpPr/>
                <p:nvPr/>
              </p:nvSpPr>
              <p:spPr>
                <a:xfrm>
                  <a:off x="1804680" y="3873240"/>
                  <a:ext cx="46080" cy="43200"/>
                </a:xfrm>
                <a:custGeom>
                  <a:avLst/>
                  <a:gdLst/>
                  <a:ahLst/>
                  <a:rect l="l" t="t" r="r" b="b"/>
                  <a:pathLst>
                    <a:path w="29" h="27">
                      <a:moveTo>
                        <a:pt x="29" y="27"/>
                      </a:moveTo>
                      <a:lnTo>
                        <a:pt x="29" y="0"/>
                      </a:ln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29" y="27"/>
                      </a:lnTo>
                      <a:lnTo>
                        <a:pt x="29" y="27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0" bIns="-3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20" name=""/>
                <p:cNvSpPr/>
                <p:nvPr/>
              </p:nvSpPr>
              <p:spPr>
                <a:xfrm>
                  <a:off x="1911240" y="3884400"/>
                  <a:ext cx="44280" cy="46080"/>
                </a:xfrm>
                <a:prstGeom prst="rect">
                  <a:avLst/>
                </a:prstGeom>
                <a:solidFill>
                  <a:srgbClr val="f5c70d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21" name=""/>
                <p:cNvSpPr/>
                <p:nvPr/>
              </p:nvSpPr>
              <p:spPr>
                <a:xfrm>
                  <a:off x="1911240" y="3884400"/>
                  <a:ext cx="44280" cy="46080"/>
                </a:xfrm>
                <a:custGeom>
                  <a:avLst/>
                  <a:gdLst/>
                  <a:ahLst/>
                  <a:rect l="l" t="t" r="r" b="b"/>
                  <a:pathLst>
                    <a:path w="28" h="29">
                      <a:moveTo>
                        <a:pt x="28" y="29"/>
                      </a:move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0" y="29"/>
                      </a:lnTo>
                      <a:lnTo>
                        <a:pt x="28" y="29"/>
                      </a:lnTo>
                      <a:lnTo>
                        <a:pt x="28" y="29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22" name=""/>
                <p:cNvSpPr/>
                <p:nvPr/>
              </p:nvSpPr>
              <p:spPr>
                <a:xfrm>
                  <a:off x="1703160" y="3624120"/>
                  <a:ext cx="44640" cy="42840"/>
                </a:xfrm>
                <a:prstGeom prst="rect">
                  <a:avLst/>
                </a:prstGeom>
                <a:solidFill>
                  <a:srgbClr val="f5c70d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23" name=""/>
                <p:cNvSpPr/>
                <p:nvPr/>
              </p:nvSpPr>
              <p:spPr>
                <a:xfrm>
                  <a:off x="1703160" y="3624120"/>
                  <a:ext cx="44640" cy="42840"/>
                </a:xfrm>
                <a:custGeom>
                  <a:avLst/>
                  <a:gdLst/>
                  <a:ahLst/>
                  <a:rect l="l" t="t" r="r" b="b"/>
                  <a:pathLst>
                    <a:path w="28" h="27">
                      <a:moveTo>
                        <a:pt x="28" y="27"/>
                      </a:move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28" y="27"/>
                      </a:lnTo>
                      <a:lnTo>
                        <a:pt x="28" y="27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24" name=""/>
                <p:cNvSpPr/>
                <p:nvPr/>
              </p:nvSpPr>
              <p:spPr>
                <a:xfrm>
                  <a:off x="1844640" y="3906720"/>
                  <a:ext cx="55440" cy="55440"/>
                </a:xfrm>
                <a:custGeom>
                  <a:avLst/>
                  <a:gdLst/>
                  <a:ahLst/>
                  <a:rect l="l" t="t" r="r" b="b"/>
                  <a:pathLst>
                    <a:path w="35" h="35">
                      <a:moveTo>
                        <a:pt x="35" y="19"/>
                      </a:moveTo>
                      <a:lnTo>
                        <a:pt x="19" y="0"/>
                      </a:lnTo>
                      <a:lnTo>
                        <a:pt x="0" y="19"/>
                      </a:lnTo>
                      <a:lnTo>
                        <a:pt x="19" y="35"/>
                      </a:lnTo>
                      <a:lnTo>
                        <a:pt x="35" y="19"/>
                      </a:lnTo>
                      <a:close/>
                    </a:path>
                  </a:pathLst>
                </a:custGeom>
                <a:solidFill>
                  <a:srgbClr val="58b744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640" bIns="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25" name=""/>
                <p:cNvSpPr/>
                <p:nvPr/>
              </p:nvSpPr>
              <p:spPr>
                <a:xfrm>
                  <a:off x="1844640" y="3906720"/>
                  <a:ext cx="55440" cy="55440"/>
                </a:xfrm>
                <a:custGeom>
                  <a:avLst/>
                  <a:gdLst/>
                  <a:ahLst/>
                  <a:rect l="l" t="t" r="r" b="b"/>
                  <a:pathLst>
                    <a:path w="35" h="35">
                      <a:moveTo>
                        <a:pt x="35" y="19"/>
                      </a:moveTo>
                      <a:lnTo>
                        <a:pt x="19" y="0"/>
                      </a:lnTo>
                      <a:lnTo>
                        <a:pt x="0" y="19"/>
                      </a:lnTo>
                      <a:lnTo>
                        <a:pt x="19" y="35"/>
                      </a:lnTo>
                      <a:lnTo>
                        <a:pt x="35" y="19"/>
                      </a:lnTo>
                      <a:lnTo>
                        <a:pt x="35" y="19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8640" bIns="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26" name=""/>
                <p:cNvSpPr/>
                <p:nvPr/>
              </p:nvSpPr>
              <p:spPr>
                <a:xfrm>
                  <a:off x="1879560" y="3895560"/>
                  <a:ext cx="55440" cy="55800"/>
                </a:xfrm>
                <a:custGeom>
                  <a:avLst/>
                  <a:gdLst/>
                  <a:ahLst/>
                  <a:rect l="l" t="t" r="r" b="b"/>
                  <a:pathLst>
                    <a:path w="35" h="35">
                      <a:moveTo>
                        <a:pt x="35" y="18"/>
                      </a:moveTo>
                      <a:lnTo>
                        <a:pt x="17" y="0"/>
                      </a:lnTo>
                      <a:lnTo>
                        <a:pt x="0" y="18"/>
                      </a:lnTo>
                      <a:lnTo>
                        <a:pt x="17" y="35"/>
                      </a:lnTo>
                      <a:lnTo>
                        <a:pt x="35" y="18"/>
                      </a:lnTo>
                      <a:close/>
                    </a:path>
                  </a:pathLst>
                </a:custGeom>
                <a:solidFill>
                  <a:srgbClr val="58b744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27" name=""/>
                <p:cNvSpPr/>
                <p:nvPr/>
              </p:nvSpPr>
              <p:spPr>
                <a:xfrm>
                  <a:off x="1879560" y="3895560"/>
                  <a:ext cx="55440" cy="55800"/>
                </a:xfrm>
                <a:custGeom>
                  <a:avLst/>
                  <a:gdLst/>
                  <a:ahLst/>
                  <a:rect l="l" t="t" r="r" b="b"/>
                  <a:pathLst>
                    <a:path w="35" h="35">
                      <a:moveTo>
                        <a:pt x="35" y="18"/>
                      </a:moveTo>
                      <a:lnTo>
                        <a:pt x="17" y="0"/>
                      </a:lnTo>
                      <a:lnTo>
                        <a:pt x="0" y="18"/>
                      </a:lnTo>
                      <a:lnTo>
                        <a:pt x="17" y="35"/>
                      </a:lnTo>
                      <a:lnTo>
                        <a:pt x="35" y="18"/>
                      </a:lnTo>
                      <a:lnTo>
                        <a:pt x="35" y="18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9000" bIns="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28" name=""/>
                <p:cNvSpPr/>
                <p:nvPr/>
              </p:nvSpPr>
              <p:spPr>
                <a:xfrm>
                  <a:off x="1854000" y="3875040"/>
                  <a:ext cx="60480" cy="52200"/>
                </a:xfrm>
                <a:custGeom>
                  <a:avLst/>
                  <a:gdLst/>
                  <a:ahLst/>
                  <a:rect l="l" t="t" r="r" b="b"/>
                  <a:pathLst>
                    <a:path w="38" h="33">
                      <a:moveTo>
                        <a:pt x="0" y="33"/>
                      </a:moveTo>
                      <a:lnTo>
                        <a:pt x="20" y="0"/>
                      </a:lnTo>
                      <a:lnTo>
                        <a:pt x="38" y="3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3974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400" bIns="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29" name=""/>
                <p:cNvSpPr/>
                <p:nvPr/>
              </p:nvSpPr>
              <p:spPr>
                <a:xfrm>
                  <a:off x="1854000" y="3875040"/>
                  <a:ext cx="60480" cy="52200"/>
                </a:xfrm>
                <a:custGeom>
                  <a:avLst/>
                  <a:gdLst/>
                  <a:ahLst/>
                  <a:rect l="l" t="t" r="r" b="b"/>
                  <a:pathLst>
                    <a:path w="38" h="33">
                      <a:moveTo>
                        <a:pt x="0" y="33"/>
                      </a:moveTo>
                      <a:lnTo>
                        <a:pt x="20" y="0"/>
                      </a:lnTo>
                      <a:lnTo>
                        <a:pt x="38" y="33"/>
                      </a:lnTo>
                      <a:lnTo>
                        <a:pt x="0" y="33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400" bIns="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30" name=""/>
                <p:cNvSpPr/>
                <p:nvPr/>
              </p:nvSpPr>
              <p:spPr>
                <a:xfrm>
                  <a:off x="1928520" y="3855960"/>
                  <a:ext cx="59040" cy="49320"/>
                </a:xfrm>
                <a:custGeom>
                  <a:avLst/>
                  <a:gdLst/>
                  <a:ahLst/>
                  <a:rect l="l" t="t" r="r" b="b"/>
                  <a:pathLst>
                    <a:path w="37" h="31">
                      <a:moveTo>
                        <a:pt x="37" y="0"/>
                      </a:moveTo>
                      <a:lnTo>
                        <a:pt x="19" y="31"/>
                      </a:lnTo>
                      <a:lnTo>
                        <a:pt x="0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3974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31" name=""/>
                <p:cNvSpPr/>
                <p:nvPr/>
              </p:nvSpPr>
              <p:spPr>
                <a:xfrm>
                  <a:off x="1928520" y="3855960"/>
                  <a:ext cx="59040" cy="49320"/>
                </a:xfrm>
                <a:custGeom>
                  <a:avLst/>
                  <a:gdLst/>
                  <a:ahLst/>
                  <a:rect l="l" t="t" r="r" b="b"/>
                  <a:pathLst>
                    <a:path w="37" h="31">
                      <a:moveTo>
                        <a:pt x="37" y="0"/>
                      </a:moveTo>
                      <a:lnTo>
                        <a:pt x="19" y="31"/>
                      </a:lnTo>
                      <a:lnTo>
                        <a:pt x="0" y="0"/>
                      </a:lnTo>
                      <a:lnTo>
                        <a:pt x="37" y="0"/>
                      </a:lnTo>
                      <a:lnTo>
                        <a:pt x="37" y="0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32" name=""/>
                <p:cNvSpPr/>
                <p:nvPr/>
              </p:nvSpPr>
              <p:spPr>
                <a:xfrm>
                  <a:off x="1888920" y="3860640"/>
                  <a:ext cx="57240" cy="49320"/>
                </a:xfrm>
                <a:custGeom>
                  <a:avLst/>
                  <a:gdLst/>
                  <a:ahLst/>
                  <a:rect l="l" t="t" r="r" b="b"/>
                  <a:pathLst>
                    <a:path w="36" h="31">
                      <a:moveTo>
                        <a:pt x="36" y="0"/>
                      </a:moveTo>
                      <a:lnTo>
                        <a:pt x="18" y="31"/>
                      </a:lnTo>
                      <a:lnTo>
                        <a:pt x="0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3974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33" name=""/>
                <p:cNvSpPr/>
                <p:nvPr/>
              </p:nvSpPr>
              <p:spPr>
                <a:xfrm>
                  <a:off x="1888920" y="3860640"/>
                  <a:ext cx="57240" cy="49320"/>
                </a:xfrm>
                <a:custGeom>
                  <a:avLst/>
                  <a:gdLst/>
                  <a:ahLst/>
                  <a:rect l="l" t="t" r="r" b="b"/>
                  <a:pathLst>
                    <a:path w="36" h="31">
                      <a:moveTo>
                        <a:pt x="36" y="0"/>
                      </a:moveTo>
                      <a:lnTo>
                        <a:pt x="18" y="31"/>
                      </a:lnTo>
                      <a:lnTo>
                        <a:pt x="0" y="0"/>
                      </a:lnTo>
                      <a:lnTo>
                        <a:pt x="36" y="0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34" name=""/>
                <p:cNvSpPr/>
                <p:nvPr/>
              </p:nvSpPr>
              <p:spPr>
                <a:xfrm>
                  <a:off x="1752480" y="3628800"/>
                  <a:ext cx="58680" cy="52560"/>
                </a:xfrm>
                <a:custGeom>
                  <a:avLst/>
                  <a:gdLst/>
                  <a:ahLst/>
                  <a:rect l="l" t="t" r="r" b="b"/>
                  <a:pathLst>
                    <a:path w="37" h="33">
                      <a:moveTo>
                        <a:pt x="37" y="0"/>
                      </a:moveTo>
                      <a:lnTo>
                        <a:pt x="18" y="33"/>
                      </a:lnTo>
                      <a:lnTo>
                        <a:pt x="0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3974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760" bIns="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35" name=""/>
                <p:cNvSpPr/>
                <p:nvPr/>
              </p:nvSpPr>
              <p:spPr>
                <a:xfrm>
                  <a:off x="1752480" y="3628800"/>
                  <a:ext cx="58680" cy="52560"/>
                </a:xfrm>
                <a:custGeom>
                  <a:avLst/>
                  <a:gdLst/>
                  <a:ahLst/>
                  <a:rect l="l" t="t" r="r" b="b"/>
                  <a:pathLst>
                    <a:path w="37" h="33">
                      <a:moveTo>
                        <a:pt x="37" y="0"/>
                      </a:moveTo>
                      <a:lnTo>
                        <a:pt x="18" y="33"/>
                      </a:lnTo>
                      <a:lnTo>
                        <a:pt x="0" y="0"/>
                      </a:lnTo>
                      <a:lnTo>
                        <a:pt x="37" y="0"/>
                      </a:lnTo>
                      <a:lnTo>
                        <a:pt x="37" y="0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760" bIns="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36" name=""/>
                <p:cNvSpPr/>
                <p:nvPr/>
              </p:nvSpPr>
              <p:spPr>
                <a:xfrm>
                  <a:off x="1909800" y="3927240"/>
                  <a:ext cx="56880" cy="52560"/>
                </a:xfrm>
                <a:custGeom>
                  <a:avLst/>
                  <a:gdLst/>
                  <a:ahLst/>
                  <a:rect l="l" t="t" r="r" b="b"/>
                  <a:pathLst>
                    <a:path w="36" h="33">
                      <a:moveTo>
                        <a:pt x="36" y="0"/>
                      </a:moveTo>
                      <a:lnTo>
                        <a:pt x="18" y="33"/>
                      </a:lnTo>
                      <a:lnTo>
                        <a:pt x="0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3974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760" bIns="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37" name=""/>
                <p:cNvSpPr/>
                <p:nvPr/>
              </p:nvSpPr>
              <p:spPr>
                <a:xfrm>
                  <a:off x="1909800" y="3927240"/>
                  <a:ext cx="56880" cy="52560"/>
                </a:xfrm>
                <a:custGeom>
                  <a:avLst/>
                  <a:gdLst/>
                  <a:ahLst/>
                  <a:rect l="l" t="t" r="r" b="b"/>
                  <a:pathLst>
                    <a:path w="36" h="33">
                      <a:moveTo>
                        <a:pt x="36" y="0"/>
                      </a:moveTo>
                      <a:lnTo>
                        <a:pt x="18" y="33"/>
                      </a:lnTo>
                      <a:lnTo>
                        <a:pt x="0" y="0"/>
                      </a:lnTo>
                      <a:lnTo>
                        <a:pt x="36" y="0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760" bIns="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38" name=""/>
                <p:cNvSpPr/>
                <p:nvPr/>
              </p:nvSpPr>
              <p:spPr>
                <a:xfrm>
                  <a:off x="1928520" y="3890880"/>
                  <a:ext cx="59040" cy="50760"/>
                </a:xfrm>
                <a:custGeom>
                  <a:avLst/>
                  <a:gdLst/>
                  <a:ahLst/>
                  <a:rect l="l" t="t" r="r" b="b"/>
                  <a:pathLst>
                    <a:path w="37" h="32">
                      <a:moveTo>
                        <a:pt x="0" y="32"/>
                      </a:moveTo>
                      <a:lnTo>
                        <a:pt x="19" y="0"/>
                      </a:lnTo>
                      <a:lnTo>
                        <a:pt x="37" y="32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3974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960" bIns="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39" name=""/>
                <p:cNvSpPr/>
                <p:nvPr/>
              </p:nvSpPr>
              <p:spPr>
                <a:xfrm>
                  <a:off x="1928520" y="3890880"/>
                  <a:ext cx="59040" cy="50760"/>
                </a:xfrm>
                <a:custGeom>
                  <a:avLst/>
                  <a:gdLst/>
                  <a:ahLst/>
                  <a:rect l="l" t="t" r="r" b="b"/>
                  <a:pathLst>
                    <a:path w="37" h="32">
                      <a:moveTo>
                        <a:pt x="0" y="32"/>
                      </a:moveTo>
                      <a:lnTo>
                        <a:pt x="19" y="0"/>
                      </a:lnTo>
                      <a:lnTo>
                        <a:pt x="37" y="32"/>
                      </a:lnTo>
                      <a:lnTo>
                        <a:pt x="0" y="32"/>
                      </a:lnTo>
                      <a:lnTo>
                        <a:pt x="0" y="32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960" bIns="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40" name=""/>
                <p:cNvSpPr/>
                <p:nvPr/>
              </p:nvSpPr>
              <p:spPr>
                <a:xfrm>
                  <a:off x="1724040" y="3644640"/>
                  <a:ext cx="56880" cy="46080"/>
                </a:xfrm>
                <a:custGeom>
                  <a:avLst/>
                  <a:gdLst/>
                  <a:ahLst/>
                  <a:rect l="l" t="t" r="r" b="b"/>
                  <a:pathLst>
                    <a:path w="36" h="29">
                      <a:moveTo>
                        <a:pt x="0" y="29"/>
                      </a:moveTo>
                      <a:lnTo>
                        <a:pt x="18" y="0"/>
                      </a:lnTo>
                      <a:lnTo>
                        <a:pt x="36" y="2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3974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41" name=""/>
                <p:cNvSpPr/>
                <p:nvPr/>
              </p:nvSpPr>
              <p:spPr>
                <a:xfrm>
                  <a:off x="1724040" y="3644640"/>
                  <a:ext cx="56880" cy="46080"/>
                </a:xfrm>
                <a:custGeom>
                  <a:avLst/>
                  <a:gdLst/>
                  <a:ahLst/>
                  <a:rect l="l" t="t" r="r" b="b"/>
                  <a:pathLst>
                    <a:path w="36" h="29">
                      <a:moveTo>
                        <a:pt x="0" y="29"/>
                      </a:moveTo>
                      <a:lnTo>
                        <a:pt x="18" y="0"/>
                      </a:lnTo>
                      <a:lnTo>
                        <a:pt x="36" y="29"/>
                      </a:lnTo>
                      <a:lnTo>
                        <a:pt x="0" y="29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42" name=""/>
                <p:cNvSpPr/>
                <p:nvPr/>
              </p:nvSpPr>
              <p:spPr>
                <a:xfrm>
                  <a:off x="1717560" y="3663720"/>
                  <a:ext cx="58680" cy="52560"/>
                </a:xfrm>
                <a:custGeom>
                  <a:avLst/>
                  <a:gdLst/>
                  <a:ahLst/>
                  <a:rect l="l" t="t" r="r" b="b"/>
                  <a:pathLst>
                    <a:path w="37" h="33">
                      <a:moveTo>
                        <a:pt x="0" y="33"/>
                      </a:moveTo>
                      <a:lnTo>
                        <a:pt x="19" y="0"/>
                      </a:lnTo>
                      <a:lnTo>
                        <a:pt x="37" y="3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3974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760" bIns="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43" name=""/>
                <p:cNvSpPr/>
                <p:nvPr/>
              </p:nvSpPr>
              <p:spPr>
                <a:xfrm>
                  <a:off x="1717560" y="3663720"/>
                  <a:ext cx="58680" cy="52560"/>
                </a:xfrm>
                <a:custGeom>
                  <a:avLst/>
                  <a:gdLst/>
                  <a:ahLst/>
                  <a:rect l="l" t="t" r="r" b="b"/>
                  <a:pathLst>
                    <a:path w="37" h="33">
                      <a:moveTo>
                        <a:pt x="0" y="33"/>
                      </a:moveTo>
                      <a:lnTo>
                        <a:pt x="19" y="0"/>
                      </a:lnTo>
                      <a:lnTo>
                        <a:pt x="37" y="33"/>
                      </a:lnTo>
                      <a:lnTo>
                        <a:pt x="0" y="33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760" bIns="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44" name=""/>
                <p:cNvSpPr/>
                <p:nvPr/>
              </p:nvSpPr>
              <p:spPr>
                <a:xfrm>
                  <a:off x="1822320" y="3519360"/>
                  <a:ext cx="57240" cy="49320"/>
                </a:xfrm>
                <a:custGeom>
                  <a:avLst/>
                  <a:gdLst/>
                  <a:ahLst/>
                  <a:rect l="l" t="t" r="r" b="b"/>
                  <a:pathLst>
                    <a:path w="36" h="31">
                      <a:moveTo>
                        <a:pt x="0" y="31"/>
                      </a:moveTo>
                      <a:lnTo>
                        <a:pt x="18" y="0"/>
                      </a:lnTo>
                      <a:lnTo>
                        <a:pt x="36" y="3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3974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45" name=""/>
                <p:cNvSpPr/>
                <p:nvPr/>
              </p:nvSpPr>
              <p:spPr>
                <a:xfrm>
                  <a:off x="1822320" y="3519360"/>
                  <a:ext cx="57240" cy="49320"/>
                </a:xfrm>
                <a:custGeom>
                  <a:avLst/>
                  <a:gdLst/>
                  <a:ahLst/>
                  <a:rect l="l" t="t" r="r" b="b"/>
                  <a:pathLst>
                    <a:path w="36" h="31">
                      <a:moveTo>
                        <a:pt x="0" y="31"/>
                      </a:moveTo>
                      <a:lnTo>
                        <a:pt x="18" y="0"/>
                      </a:lnTo>
                      <a:lnTo>
                        <a:pt x="36" y="31"/>
                      </a:lnTo>
                      <a:lnTo>
                        <a:pt x="0" y="31"/>
                      </a:lnTo>
                      <a:lnTo>
                        <a:pt x="0" y="31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46" name=""/>
                <p:cNvSpPr/>
                <p:nvPr/>
              </p:nvSpPr>
              <p:spPr>
                <a:xfrm>
                  <a:off x="1865160" y="3479760"/>
                  <a:ext cx="58680" cy="49320"/>
                </a:xfrm>
                <a:custGeom>
                  <a:avLst/>
                  <a:gdLst/>
                  <a:ahLst/>
                  <a:rect l="l" t="t" r="r" b="b"/>
                  <a:pathLst>
                    <a:path w="37" h="31">
                      <a:moveTo>
                        <a:pt x="0" y="31"/>
                      </a:moveTo>
                      <a:lnTo>
                        <a:pt x="18" y="0"/>
                      </a:lnTo>
                      <a:lnTo>
                        <a:pt x="37" y="3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3974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47" name=""/>
                <p:cNvSpPr/>
                <p:nvPr/>
              </p:nvSpPr>
              <p:spPr>
                <a:xfrm>
                  <a:off x="1865160" y="3479760"/>
                  <a:ext cx="58680" cy="49320"/>
                </a:xfrm>
                <a:custGeom>
                  <a:avLst/>
                  <a:gdLst/>
                  <a:ahLst/>
                  <a:rect l="l" t="t" r="r" b="b"/>
                  <a:pathLst>
                    <a:path w="37" h="31">
                      <a:moveTo>
                        <a:pt x="0" y="31"/>
                      </a:moveTo>
                      <a:lnTo>
                        <a:pt x="18" y="0"/>
                      </a:lnTo>
                      <a:lnTo>
                        <a:pt x="37" y="31"/>
                      </a:lnTo>
                      <a:lnTo>
                        <a:pt x="0" y="31"/>
                      </a:lnTo>
                      <a:lnTo>
                        <a:pt x="0" y="31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48" name=""/>
                <p:cNvSpPr/>
                <p:nvPr/>
              </p:nvSpPr>
              <p:spPr>
                <a:xfrm>
                  <a:off x="4730760" y="2952720"/>
                  <a:ext cx="58680" cy="50760"/>
                </a:xfrm>
                <a:custGeom>
                  <a:avLst/>
                  <a:gdLst/>
                  <a:ahLst/>
                  <a:rect l="l" t="t" r="r" b="b"/>
                  <a:pathLst>
                    <a:path w="37" h="32">
                      <a:moveTo>
                        <a:pt x="0" y="32"/>
                      </a:moveTo>
                      <a:lnTo>
                        <a:pt x="19" y="0"/>
                      </a:lnTo>
                      <a:lnTo>
                        <a:pt x="37" y="32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3974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960" bIns="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49" name=""/>
                <p:cNvSpPr/>
                <p:nvPr/>
              </p:nvSpPr>
              <p:spPr>
                <a:xfrm>
                  <a:off x="4730760" y="2952720"/>
                  <a:ext cx="58680" cy="50760"/>
                </a:xfrm>
                <a:custGeom>
                  <a:avLst/>
                  <a:gdLst/>
                  <a:ahLst/>
                  <a:rect l="l" t="t" r="r" b="b"/>
                  <a:pathLst>
                    <a:path w="37" h="32">
                      <a:moveTo>
                        <a:pt x="0" y="32"/>
                      </a:moveTo>
                      <a:lnTo>
                        <a:pt x="19" y="0"/>
                      </a:lnTo>
                      <a:lnTo>
                        <a:pt x="37" y="32"/>
                      </a:lnTo>
                      <a:lnTo>
                        <a:pt x="0" y="32"/>
                      </a:lnTo>
                      <a:lnTo>
                        <a:pt x="0" y="32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960" bIns="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50" name=""/>
                <p:cNvSpPr/>
                <p:nvPr/>
              </p:nvSpPr>
              <p:spPr>
                <a:xfrm>
                  <a:off x="1885680" y="3365280"/>
                  <a:ext cx="57240" cy="52560"/>
                </a:xfrm>
                <a:custGeom>
                  <a:avLst/>
                  <a:gdLst/>
                  <a:ahLst/>
                  <a:rect l="l" t="t" r="r" b="b"/>
                  <a:pathLst>
                    <a:path w="36" h="33">
                      <a:moveTo>
                        <a:pt x="0" y="33"/>
                      </a:moveTo>
                      <a:lnTo>
                        <a:pt x="18" y="0"/>
                      </a:lnTo>
                      <a:lnTo>
                        <a:pt x="36" y="3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3974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760" bIns="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51" name=""/>
                <p:cNvSpPr/>
                <p:nvPr/>
              </p:nvSpPr>
              <p:spPr>
                <a:xfrm>
                  <a:off x="1885680" y="3365280"/>
                  <a:ext cx="57240" cy="52560"/>
                </a:xfrm>
                <a:custGeom>
                  <a:avLst/>
                  <a:gdLst/>
                  <a:ahLst/>
                  <a:rect l="l" t="t" r="r" b="b"/>
                  <a:pathLst>
                    <a:path w="36" h="33">
                      <a:moveTo>
                        <a:pt x="0" y="33"/>
                      </a:moveTo>
                      <a:lnTo>
                        <a:pt x="18" y="0"/>
                      </a:lnTo>
                      <a:lnTo>
                        <a:pt x="36" y="33"/>
                      </a:lnTo>
                      <a:lnTo>
                        <a:pt x="0" y="33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760" bIns="5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52" name=""/>
                <p:cNvSpPr/>
                <p:nvPr/>
              </p:nvSpPr>
              <p:spPr>
                <a:xfrm>
                  <a:off x="2504880" y="4222800"/>
                  <a:ext cx="58680" cy="28440"/>
                </a:xfrm>
                <a:custGeom>
                  <a:avLst/>
                  <a:gdLst/>
                  <a:ahLst/>
                  <a:rect l="l" t="t" r="r" b="b"/>
                  <a:pathLst>
                    <a:path w="37" h="18">
                      <a:moveTo>
                        <a:pt x="37" y="18"/>
                      </a:moveTo>
                      <a:lnTo>
                        <a:pt x="37" y="15"/>
                      </a:lnTo>
                      <a:lnTo>
                        <a:pt x="37" y="11"/>
                      </a:lnTo>
                      <a:lnTo>
                        <a:pt x="35" y="8"/>
                      </a:lnTo>
                      <a:lnTo>
                        <a:pt x="31" y="6"/>
                      </a:lnTo>
                      <a:lnTo>
                        <a:pt x="29" y="2"/>
                      </a:lnTo>
                      <a:lnTo>
                        <a:pt x="26" y="2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1"/>
                      </a:lnTo>
                      <a:lnTo>
                        <a:pt x="2" y="15"/>
                      </a:lnTo>
                      <a:lnTo>
                        <a:pt x="0" y="18"/>
                      </a:lnTo>
                      <a:lnTo>
                        <a:pt x="37" y="18"/>
                      </a:lnTo>
                      <a:close/>
                    </a:path>
                  </a:pathLst>
                </a:custGeom>
                <a:solidFill>
                  <a:srgbClr val="58b744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360" bIns="-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53" name=""/>
                <p:cNvSpPr/>
                <p:nvPr/>
              </p:nvSpPr>
              <p:spPr>
                <a:xfrm>
                  <a:off x="2504880" y="4222800"/>
                  <a:ext cx="58680" cy="28440"/>
                </a:xfrm>
                <a:custGeom>
                  <a:avLst/>
                  <a:gdLst/>
                  <a:ahLst/>
                  <a:rect l="l" t="t" r="r" b="b"/>
                  <a:pathLst>
                    <a:path w="37" h="18">
                      <a:moveTo>
                        <a:pt x="37" y="18"/>
                      </a:moveTo>
                      <a:lnTo>
                        <a:pt x="37" y="15"/>
                      </a:lnTo>
                      <a:lnTo>
                        <a:pt x="37" y="11"/>
                      </a:lnTo>
                      <a:lnTo>
                        <a:pt x="35" y="8"/>
                      </a:lnTo>
                      <a:lnTo>
                        <a:pt x="31" y="6"/>
                      </a:lnTo>
                      <a:lnTo>
                        <a:pt x="29" y="2"/>
                      </a:lnTo>
                      <a:lnTo>
                        <a:pt x="26" y="2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1"/>
                      </a:lnTo>
                      <a:lnTo>
                        <a:pt x="2" y="15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37" y="18"/>
                      </a:lnTo>
                      <a:lnTo>
                        <a:pt x="37" y="18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360" bIns="-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54" name=""/>
                <p:cNvSpPr/>
                <p:nvPr/>
              </p:nvSpPr>
              <p:spPr>
                <a:xfrm>
                  <a:off x="2233440" y="4208400"/>
                  <a:ext cx="57240" cy="28440"/>
                </a:xfrm>
                <a:custGeom>
                  <a:avLst/>
                  <a:gdLst/>
                  <a:ahLst/>
                  <a:rect l="l" t="t" r="r" b="b"/>
                  <a:pathLst>
                    <a:path w="36" h="18">
                      <a:moveTo>
                        <a:pt x="36" y="18"/>
                      </a:moveTo>
                      <a:lnTo>
                        <a:pt x="36" y="15"/>
                      </a:lnTo>
                      <a:lnTo>
                        <a:pt x="34" y="11"/>
                      </a:lnTo>
                      <a:lnTo>
                        <a:pt x="33" y="7"/>
                      </a:lnTo>
                      <a:lnTo>
                        <a:pt x="31" y="6"/>
                      </a:lnTo>
                      <a:lnTo>
                        <a:pt x="27" y="4"/>
                      </a:lnTo>
                      <a:lnTo>
                        <a:pt x="25" y="2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1" y="2"/>
                      </a:lnTo>
                      <a:lnTo>
                        <a:pt x="7" y="4"/>
                      </a:lnTo>
                      <a:lnTo>
                        <a:pt x="5" y="6"/>
                      </a:lnTo>
                      <a:lnTo>
                        <a:pt x="2" y="7"/>
                      </a:lnTo>
                      <a:lnTo>
                        <a:pt x="2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36" y="18"/>
                      </a:lnTo>
                      <a:close/>
                    </a:path>
                  </a:pathLst>
                </a:custGeom>
                <a:solidFill>
                  <a:srgbClr val="58b744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360" bIns="-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55" name=""/>
                <p:cNvSpPr/>
                <p:nvPr/>
              </p:nvSpPr>
              <p:spPr>
                <a:xfrm>
                  <a:off x="2233440" y="4208400"/>
                  <a:ext cx="57240" cy="28440"/>
                </a:xfrm>
                <a:custGeom>
                  <a:avLst/>
                  <a:gdLst/>
                  <a:ahLst/>
                  <a:rect l="l" t="t" r="r" b="b"/>
                  <a:pathLst>
                    <a:path w="36" h="18">
                      <a:moveTo>
                        <a:pt x="36" y="18"/>
                      </a:moveTo>
                      <a:lnTo>
                        <a:pt x="36" y="15"/>
                      </a:lnTo>
                      <a:lnTo>
                        <a:pt x="34" y="11"/>
                      </a:lnTo>
                      <a:lnTo>
                        <a:pt x="33" y="7"/>
                      </a:lnTo>
                      <a:lnTo>
                        <a:pt x="31" y="6"/>
                      </a:lnTo>
                      <a:lnTo>
                        <a:pt x="27" y="4"/>
                      </a:lnTo>
                      <a:lnTo>
                        <a:pt x="25" y="2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1" y="2"/>
                      </a:lnTo>
                      <a:lnTo>
                        <a:pt x="7" y="4"/>
                      </a:lnTo>
                      <a:lnTo>
                        <a:pt x="5" y="6"/>
                      </a:lnTo>
                      <a:lnTo>
                        <a:pt x="2" y="7"/>
                      </a:lnTo>
                      <a:lnTo>
                        <a:pt x="2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36" y="18"/>
                      </a:lnTo>
                      <a:lnTo>
                        <a:pt x="36" y="18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360" bIns="-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56" name=""/>
                <p:cNvSpPr/>
                <p:nvPr/>
              </p:nvSpPr>
              <p:spPr>
                <a:xfrm>
                  <a:off x="2514600" y="4186080"/>
                  <a:ext cx="46080" cy="46080"/>
                </a:xfrm>
                <a:custGeom>
                  <a:avLst/>
                  <a:gdLst/>
                  <a:ahLst/>
                  <a:rect l="l" t="t" r="r" b="b"/>
                  <a:pathLst>
                    <a:path w="29" h="29">
                      <a:moveTo>
                        <a:pt x="14" y="29"/>
                      </a:moveTo>
                      <a:lnTo>
                        <a:pt x="18" y="29"/>
                      </a:lnTo>
                      <a:lnTo>
                        <a:pt x="20" y="27"/>
                      </a:lnTo>
                      <a:lnTo>
                        <a:pt x="22" y="27"/>
                      </a:lnTo>
                      <a:lnTo>
                        <a:pt x="25" y="25"/>
                      </a:lnTo>
                      <a:lnTo>
                        <a:pt x="27" y="21"/>
                      </a:lnTo>
                      <a:lnTo>
                        <a:pt x="27" y="20"/>
                      </a:lnTo>
                      <a:lnTo>
                        <a:pt x="29" y="18"/>
                      </a:lnTo>
                      <a:lnTo>
                        <a:pt x="29" y="14"/>
                      </a:lnTo>
                      <a:lnTo>
                        <a:pt x="29" y="10"/>
                      </a:lnTo>
                      <a:lnTo>
                        <a:pt x="27" y="9"/>
                      </a:lnTo>
                      <a:lnTo>
                        <a:pt x="27" y="7"/>
                      </a:lnTo>
                      <a:lnTo>
                        <a:pt x="25" y="3"/>
                      </a:lnTo>
                      <a:lnTo>
                        <a:pt x="22" y="3"/>
                      </a:lnTo>
                      <a:lnTo>
                        <a:pt x="20" y="1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3"/>
                      </a:lnTo>
                      <a:lnTo>
                        <a:pt x="3" y="3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1" y="20"/>
                      </a:lnTo>
                      <a:lnTo>
                        <a:pt x="1" y="21"/>
                      </a:lnTo>
                      <a:lnTo>
                        <a:pt x="3" y="25"/>
                      </a:lnTo>
                      <a:lnTo>
                        <a:pt x="7" y="27"/>
                      </a:lnTo>
                      <a:lnTo>
                        <a:pt x="9" y="27"/>
                      </a:lnTo>
                      <a:lnTo>
                        <a:pt x="11" y="29"/>
                      </a:lnTo>
                      <a:lnTo>
                        <a:pt x="14" y="29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57" name=""/>
                <p:cNvSpPr/>
                <p:nvPr/>
              </p:nvSpPr>
              <p:spPr>
                <a:xfrm>
                  <a:off x="2514600" y="4186080"/>
                  <a:ext cx="46080" cy="46080"/>
                </a:xfrm>
                <a:custGeom>
                  <a:avLst/>
                  <a:gdLst/>
                  <a:ahLst/>
                  <a:rect l="l" t="t" r="r" b="b"/>
                  <a:pathLst>
                    <a:path w="29" h="29">
                      <a:moveTo>
                        <a:pt x="14" y="29"/>
                      </a:moveTo>
                      <a:lnTo>
                        <a:pt x="18" y="29"/>
                      </a:lnTo>
                      <a:lnTo>
                        <a:pt x="20" y="27"/>
                      </a:lnTo>
                      <a:lnTo>
                        <a:pt x="22" y="27"/>
                      </a:lnTo>
                      <a:lnTo>
                        <a:pt x="25" y="25"/>
                      </a:lnTo>
                      <a:lnTo>
                        <a:pt x="27" y="21"/>
                      </a:lnTo>
                      <a:lnTo>
                        <a:pt x="27" y="20"/>
                      </a:lnTo>
                      <a:lnTo>
                        <a:pt x="29" y="18"/>
                      </a:lnTo>
                      <a:lnTo>
                        <a:pt x="29" y="14"/>
                      </a:lnTo>
                      <a:lnTo>
                        <a:pt x="29" y="10"/>
                      </a:lnTo>
                      <a:lnTo>
                        <a:pt x="27" y="9"/>
                      </a:lnTo>
                      <a:lnTo>
                        <a:pt x="27" y="7"/>
                      </a:lnTo>
                      <a:lnTo>
                        <a:pt x="25" y="3"/>
                      </a:lnTo>
                      <a:lnTo>
                        <a:pt x="22" y="3"/>
                      </a:lnTo>
                      <a:lnTo>
                        <a:pt x="20" y="1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3"/>
                      </a:lnTo>
                      <a:lnTo>
                        <a:pt x="3" y="3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1" y="20"/>
                      </a:lnTo>
                      <a:lnTo>
                        <a:pt x="1" y="21"/>
                      </a:lnTo>
                      <a:lnTo>
                        <a:pt x="3" y="25"/>
                      </a:lnTo>
                      <a:lnTo>
                        <a:pt x="7" y="27"/>
                      </a:lnTo>
                      <a:lnTo>
                        <a:pt x="9" y="27"/>
                      </a:lnTo>
                      <a:lnTo>
                        <a:pt x="11" y="29"/>
                      </a:lnTo>
                      <a:lnTo>
                        <a:pt x="14" y="29"/>
                      </a:lnTo>
                      <a:lnTo>
                        <a:pt x="14" y="29"/>
                      </a:lnTo>
                      <a:lnTo>
                        <a:pt x="14" y="29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58" name=""/>
                <p:cNvSpPr/>
                <p:nvPr/>
              </p:nvSpPr>
              <p:spPr>
                <a:xfrm>
                  <a:off x="4044960" y="3119400"/>
                  <a:ext cx="45720" cy="47520"/>
                </a:xfrm>
                <a:prstGeom prst="rect">
                  <a:avLst/>
                </a:prstGeom>
                <a:solidFill>
                  <a:srgbClr val="405198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" bIns="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59" name=""/>
                <p:cNvSpPr/>
                <p:nvPr/>
              </p:nvSpPr>
              <p:spPr>
                <a:xfrm>
                  <a:off x="4044960" y="3119400"/>
                  <a:ext cx="45720" cy="47520"/>
                </a:xfrm>
                <a:custGeom>
                  <a:avLst/>
                  <a:gdLst/>
                  <a:ahLst/>
                  <a:rect l="l" t="t" r="r" b="b"/>
                  <a:pathLst>
                    <a:path w="29" h="30">
                      <a:moveTo>
                        <a:pt x="29" y="30"/>
                      </a:moveTo>
                      <a:lnTo>
                        <a:pt x="29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29" y="30"/>
                      </a:lnTo>
                      <a:lnTo>
                        <a:pt x="29" y="30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" bIns="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60" name=""/>
                <p:cNvSpPr/>
                <p:nvPr/>
              </p:nvSpPr>
              <p:spPr>
                <a:xfrm>
                  <a:off x="2627280" y="5632200"/>
                  <a:ext cx="46080" cy="44640"/>
                </a:xfrm>
                <a:prstGeom prst="rect">
                  <a:avLst/>
                </a:prstGeom>
                <a:solidFill>
                  <a:srgbClr val="f5c70d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" bIns="-2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61" name=""/>
                <p:cNvSpPr/>
                <p:nvPr/>
              </p:nvSpPr>
              <p:spPr>
                <a:xfrm>
                  <a:off x="2627280" y="5632200"/>
                  <a:ext cx="46080" cy="44640"/>
                </a:xfrm>
                <a:custGeom>
                  <a:avLst/>
                  <a:gdLst/>
                  <a:ahLst/>
                  <a:rect l="l" t="t" r="r" b="b"/>
                  <a:pathLst>
                    <a:path w="29" h="28">
                      <a:moveTo>
                        <a:pt x="29" y="28"/>
                      </a:moveTo>
                      <a:lnTo>
                        <a:pt x="29" y="0"/>
                      </a:lnTo>
                      <a:lnTo>
                        <a:pt x="0" y="0"/>
                      </a:lnTo>
                      <a:lnTo>
                        <a:pt x="0" y="28"/>
                      </a:lnTo>
                      <a:lnTo>
                        <a:pt x="29" y="28"/>
                      </a:lnTo>
                      <a:lnTo>
                        <a:pt x="29" y="28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" bIns="-2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62" name=""/>
                <p:cNvSpPr/>
                <p:nvPr/>
              </p:nvSpPr>
              <p:spPr>
                <a:xfrm>
                  <a:off x="2568600" y="5641920"/>
                  <a:ext cx="58680" cy="49320"/>
                </a:xfrm>
                <a:custGeom>
                  <a:avLst/>
                  <a:gdLst/>
                  <a:ahLst/>
                  <a:rect l="l" t="t" r="r" b="b"/>
                  <a:pathLst>
                    <a:path w="37" h="31">
                      <a:moveTo>
                        <a:pt x="37" y="0"/>
                      </a:moveTo>
                      <a:lnTo>
                        <a:pt x="19" y="31"/>
                      </a:lnTo>
                      <a:lnTo>
                        <a:pt x="0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3974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63" name=""/>
                <p:cNvSpPr/>
                <p:nvPr/>
              </p:nvSpPr>
              <p:spPr>
                <a:xfrm>
                  <a:off x="2568600" y="5641920"/>
                  <a:ext cx="58680" cy="49320"/>
                </a:xfrm>
                <a:custGeom>
                  <a:avLst/>
                  <a:gdLst/>
                  <a:ahLst/>
                  <a:rect l="l" t="t" r="r" b="b"/>
                  <a:pathLst>
                    <a:path w="37" h="31">
                      <a:moveTo>
                        <a:pt x="37" y="0"/>
                      </a:moveTo>
                      <a:lnTo>
                        <a:pt x="19" y="31"/>
                      </a:lnTo>
                      <a:lnTo>
                        <a:pt x="0" y="0"/>
                      </a:lnTo>
                      <a:lnTo>
                        <a:pt x="37" y="0"/>
                      </a:lnTo>
                      <a:lnTo>
                        <a:pt x="37" y="0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" bIns="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64" name=""/>
                <p:cNvSpPr/>
                <p:nvPr/>
              </p:nvSpPr>
              <p:spPr>
                <a:xfrm>
                  <a:off x="4076640" y="3044880"/>
                  <a:ext cx="58680" cy="52200"/>
                </a:xfrm>
                <a:custGeom>
                  <a:avLst/>
                  <a:gdLst/>
                  <a:ahLst/>
                  <a:rect l="l" t="t" r="r" b="b"/>
                  <a:pathLst>
                    <a:path w="37" h="33">
                      <a:moveTo>
                        <a:pt x="37" y="0"/>
                      </a:moveTo>
                      <a:lnTo>
                        <a:pt x="18" y="33"/>
                      </a:lnTo>
                      <a:lnTo>
                        <a:pt x="0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3974b6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400" bIns="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65" name=""/>
                <p:cNvSpPr/>
                <p:nvPr/>
              </p:nvSpPr>
              <p:spPr>
                <a:xfrm>
                  <a:off x="4076640" y="3044880"/>
                  <a:ext cx="58680" cy="52200"/>
                </a:xfrm>
                <a:custGeom>
                  <a:avLst/>
                  <a:gdLst/>
                  <a:ahLst/>
                  <a:rect l="l" t="t" r="r" b="b"/>
                  <a:pathLst>
                    <a:path w="37" h="33">
                      <a:moveTo>
                        <a:pt x="37" y="0"/>
                      </a:moveTo>
                      <a:lnTo>
                        <a:pt x="18" y="33"/>
                      </a:lnTo>
                      <a:lnTo>
                        <a:pt x="0" y="0"/>
                      </a:lnTo>
                      <a:lnTo>
                        <a:pt x="37" y="0"/>
                      </a:lnTo>
                      <a:lnTo>
                        <a:pt x="37" y="0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400" bIns="5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66" name=""/>
                <p:cNvSpPr/>
                <p:nvPr/>
              </p:nvSpPr>
              <p:spPr>
                <a:xfrm>
                  <a:off x="4354560" y="3589200"/>
                  <a:ext cx="45720" cy="46080"/>
                </a:xfrm>
                <a:custGeom>
                  <a:avLst/>
                  <a:gdLst/>
                  <a:ahLst/>
                  <a:rect l="l" t="t" r="r" b="b"/>
                  <a:pathLst>
                    <a:path w="29" h="29">
                      <a:moveTo>
                        <a:pt x="15" y="29"/>
                      </a:moveTo>
                      <a:lnTo>
                        <a:pt x="17" y="27"/>
                      </a:lnTo>
                      <a:lnTo>
                        <a:pt x="20" y="27"/>
                      </a:lnTo>
                      <a:lnTo>
                        <a:pt x="22" y="25"/>
                      </a:lnTo>
                      <a:lnTo>
                        <a:pt x="24" y="24"/>
                      </a:lnTo>
                      <a:lnTo>
                        <a:pt x="26" y="22"/>
                      </a:lnTo>
                      <a:lnTo>
                        <a:pt x="28" y="20"/>
                      </a:lnTo>
                      <a:lnTo>
                        <a:pt x="29" y="16"/>
                      </a:lnTo>
                      <a:lnTo>
                        <a:pt x="29" y="14"/>
                      </a:lnTo>
                      <a:lnTo>
                        <a:pt x="29" y="11"/>
                      </a:lnTo>
                      <a:lnTo>
                        <a:pt x="28" y="9"/>
                      </a:lnTo>
                      <a:lnTo>
                        <a:pt x="26" y="5"/>
                      </a:lnTo>
                      <a:lnTo>
                        <a:pt x="24" y="4"/>
                      </a:lnTo>
                      <a:lnTo>
                        <a:pt x="22" y="2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2" y="22"/>
                      </a:lnTo>
                      <a:lnTo>
                        <a:pt x="4" y="24"/>
                      </a:lnTo>
                      <a:lnTo>
                        <a:pt x="6" y="25"/>
                      </a:lnTo>
                      <a:lnTo>
                        <a:pt x="9" y="27"/>
                      </a:lnTo>
                      <a:lnTo>
                        <a:pt x="11" y="27"/>
                      </a:lnTo>
                      <a:lnTo>
                        <a:pt x="15" y="29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67" name=""/>
                <p:cNvSpPr/>
                <p:nvPr/>
              </p:nvSpPr>
              <p:spPr>
                <a:xfrm>
                  <a:off x="4354560" y="3589200"/>
                  <a:ext cx="45720" cy="46080"/>
                </a:xfrm>
                <a:custGeom>
                  <a:avLst/>
                  <a:gdLst/>
                  <a:ahLst/>
                  <a:rect l="l" t="t" r="r" b="b"/>
                  <a:pathLst>
                    <a:path w="29" h="29">
                      <a:moveTo>
                        <a:pt x="15" y="29"/>
                      </a:moveTo>
                      <a:lnTo>
                        <a:pt x="17" y="27"/>
                      </a:lnTo>
                      <a:lnTo>
                        <a:pt x="20" y="27"/>
                      </a:lnTo>
                      <a:lnTo>
                        <a:pt x="22" y="25"/>
                      </a:lnTo>
                      <a:lnTo>
                        <a:pt x="24" y="24"/>
                      </a:lnTo>
                      <a:lnTo>
                        <a:pt x="26" y="22"/>
                      </a:lnTo>
                      <a:lnTo>
                        <a:pt x="28" y="20"/>
                      </a:lnTo>
                      <a:lnTo>
                        <a:pt x="29" y="16"/>
                      </a:lnTo>
                      <a:lnTo>
                        <a:pt x="29" y="14"/>
                      </a:lnTo>
                      <a:lnTo>
                        <a:pt x="29" y="11"/>
                      </a:lnTo>
                      <a:lnTo>
                        <a:pt x="28" y="9"/>
                      </a:lnTo>
                      <a:lnTo>
                        <a:pt x="26" y="5"/>
                      </a:lnTo>
                      <a:lnTo>
                        <a:pt x="24" y="4"/>
                      </a:lnTo>
                      <a:lnTo>
                        <a:pt x="22" y="2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2" y="22"/>
                      </a:lnTo>
                      <a:lnTo>
                        <a:pt x="4" y="24"/>
                      </a:lnTo>
                      <a:lnTo>
                        <a:pt x="6" y="25"/>
                      </a:lnTo>
                      <a:lnTo>
                        <a:pt x="9" y="27"/>
                      </a:lnTo>
                      <a:lnTo>
                        <a:pt x="11" y="27"/>
                      </a:lnTo>
                      <a:lnTo>
                        <a:pt x="15" y="29"/>
                      </a:lnTo>
                      <a:lnTo>
                        <a:pt x="15" y="29"/>
                      </a:lnTo>
                      <a:lnTo>
                        <a:pt x="15" y="29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68" name=""/>
                <p:cNvSpPr/>
                <p:nvPr/>
              </p:nvSpPr>
              <p:spPr>
                <a:xfrm>
                  <a:off x="4494240" y="3413160"/>
                  <a:ext cx="45720" cy="46080"/>
                </a:xfrm>
                <a:custGeom>
                  <a:avLst/>
                  <a:gdLst/>
                  <a:ahLst/>
                  <a:rect l="l" t="t" r="r" b="b"/>
                  <a:pathLst>
                    <a:path w="29" h="29">
                      <a:moveTo>
                        <a:pt x="14" y="29"/>
                      </a:moveTo>
                      <a:lnTo>
                        <a:pt x="18" y="29"/>
                      </a:lnTo>
                      <a:lnTo>
                        <a:pt x="20" y="27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7" y="22"/>
                      </a:lnTo>
                      <a:lnTo>
                        <a:pt x="29" y="20"/>
                      </a:lnTo>
                      <a:lnTo>
                        <a:pt x="29" y="18"/>
                      </a:lnTo>
                      <a:lnTo>
                        <a:pt x="29" y="14"/>
                      </a:ln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7" y="7"/>
                      </a:lnTo>
                      <a:lnTo>
                        <a:pt x="25" y="3"/>
                      </a:lnTo>
                      <a:lnTo>
                        <a:pt x="23" y="1"/>
                      </a:lnTo>
                      <a:lnTo>
                        <a:pt x="20" y="1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5" y="3"/>
                      </a:lnTo>
                      <a:lnTo>
                        <a:pt x="3" y="7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3" y="22"/>
                      </a:lnTo>
                      <a:lnTo>
                        <a:pt x="5" y="25"/>
                      </a:lnTo>
                      <a:lnTo>
                        <a:pt x="7" y="27"/>
                      </a:lnTo>
                      <a:lnTo>
                        <a:pt x="9" y="27"/>
                      </a:lnTo>
                      <a:lnTo>
                        <a:pt x="13" y="29"/>
                      </a:lnTo>
                      <a:lnTo>
                        <a:pt x="14" y="29"/>
                      </a:lnTo>
                      <a:close/>
                    </a:path>
                  </a:pathLst>
                </a:custGeom>
                <a:solidFill>
                  <a:srgbClr val="405198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69" name=""/>
                <p:cNvSpPr/>
                <p:nvPr/>
              </p:nvSpPr>
              <p:spPr>
                <a:xfrm>
                  <a:off x="4494240" y="3413160"/>
                  <a:ext cx="45720" cy="46080"/>
                </a:xfrm>
                <a:custGeom>
                  <a:avLst/>
                  <a:gdLst/>
                  <a:ahLst/>
                  <a:rect l="l" t="t" r="r" b="b"/>
                  <a:pathLst>
                    <a:path w="29" h="29">
                      <a:moveTo>
                        <a:pt x="14" y="29"/>
                      </a:moveTo>
                      <a:lnTo>
                        <a:pt x="18" y="29"/>
                      </a:lnTo>
                      <a:lnTo>
                        <a:pt x="20" y="27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7" y="22"/>
                      </a:lnTo>
                      <a:lnTo>
                        <a:pt x="29" y="20"/>
                      </a:lnTo>
                      <a:lnTo>
                        <a:pt x="29" y="18"/>
                      </a:lnTo>
                      <a:lnTo>
                        <a:pt x="29" y="14"/>
                      </a:lnTo>
                      <a:lnTo>
                        <a:pt x="29" y="11"/>
                      </a:lnTo>
                      <a:lnTo>
                        <a:pt x="29" y="9"/>
                      </a:lnTo>
                      <a:lnTo>
                        <a:pt x="27" y="7"/>
                      </a:lnTo>
                      <a:lnTo>
                        <a:pt x="25" y="3"/>
                      </a:lnTo>
                      <a:lnTo>
                        <a:pt x="23" y="1"/>
                      </a:lnTo>
                      <a:lnTo>
                        <a:pt x="20" y="1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5" y="3"/>
                      </a:lnTo>
                      <a:lnTo>
                        <a:pt x="3" y="7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0" y="14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3" y="22"/>
                      </a:lnTo>
                      <a:lnTo>
                        <a:pt x="5" y="25"/>
                      </a:lnTo>
                      <a:lnTo>
                        <a:pt x="7" y="27"/>
                      </a:lnTo>
                      <a:lnTo>
                        <a:pt x="9" y="27"/>
                      </a:lnTo>
                      <a:lnTo>
                        <a:pt x="13" y="29"/>
                      </a:lnTo>
                      <a:lnTo>
                        <a:pt x="14" y="29"/>
                      </a:lnTo>
                      <a:lnTo>
                        <a:pt x="14" y="29"/>
                      </a:lnTo>
                      <a:lnTo>
                        <a:pt x="14" y="29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70" name=""/>
                <p:cNvSpPr/>
                <p:nvPr/>
              </p:nvSpPr>
              <p:spPr>
                <a:xfrm>
                  <a:off x="1164960" y="3470040"/>
                  <a:ext cx="46080" cy="46080"/>
                </a:xfrm>
                <a:custGeom>
                  <a:avLst/>
                  <a:gdLst/>
                  <a:ahLst/>
                  <a:rect l="l" t="t" r="r" b="b"/>
                  <a:pathLst>
                    <a:path w="29" h="29">
                      <a:moveTo>
                        <a:pt x="15" y="29"/>
                      </a:moveTo>
                      <a:lnTo>
                        <a:pt x="16" y="29"/>
                      </a:lnTo>
                      <a:lnTo>
                        <a:pt x="20" y="29"/>
                      </a:lnTo>
                      <a:lnTo>
                        <a:pt x="22" y="27"/>
                      </a:lnTo>
                      <a:lnTo>
                        <a:pt x="24" y="26"/>
                      </a:lnTo>
                      <a:lnTo>
                        <a:pt x="26" y="24"/>
                      </a:lnTo>
                      <a:lnTo>
                        <a:pt x="27" y="20"/>
                      </a:lnTo>
                      <a:lnTo>
                        <a:pt x="29" y="18"/>
                      </a:lnTo>
                      <a:lnTo>
                        <a:pt x="29" y="15"/>
                      </a:lnTo>
                      <a:lnTo>
                        <a:pt x="29" y="13"/>
                      </a:lnTo>
                      <a:lnTo>
                        <a:pt x="27" y="9"/>
                      </a:lnTo>
                      <a:lnTo>
                        <a:pt x="26" y="7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0" y="2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5" y="4"/>
                      </a:lnTo>
                      <a:lnTo>
                        <a:pt x="4" y="6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2" y="20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5" y="27"/>
                      </a:lnTo>
                      <a:lnTo>
                        <a:pt x="9" y="29"/>
                      </a:lnTo>
                      <a:lnTo>
                        <a:pt x="11" y="29"/>
                      </a:lnTo>
                      <a:lnTo>
                        <a:pt x="15" y="29"/>
                      </a:lnTo>
                      <a:close/>
                    </a:path>
                  </a:pathLst>
                </a:custGeom>
                <a:solidFill>
                  <a:srgbClr val="58b744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71" name=""/>
                <p:cNvSpPr/>
                <p:nvPr/>
              </p:nvSpPr>
              <p:spPr>
                <a:xfrm>
                  <a:off x="1164960" y="3470040"/>
                  <a:ext cx="46080" cy="46080"/>
                </a:xfrm>
                <a:custGeom>
                  <a:avLst/>
                  <a:gdLst/>
                  <a:ahLst/>
                  <a:rect l="l" t="t" r="r" b="b"/>
                  <a:pathLst>
                    <a:path w="29" h="29">
                      <a:moveTo>
                        <a:pt x="15" y="29"/>
                      </a:moveTo>
                      <a:lnTo>
                        <a:pt x="16" y="29"/>
                      </a:lnTo>
                      <a:lnTo>
                        <a:pt x="20" y="29"/>
                      </a:lnTo>
                      <a:lnTo>
                        <a:pt x="22" y="27"/>
                      </a:lnTo>
                      <a:lnTo>
                        <a:pt x="24" y="26"/>
                      </a:lnTo>
                      <a:lnTo>
                        <a:pt x="26" y="24"/>
                      </a:lnTo>
                      <a:lnTo>
                        <a:pt x="27" y="20"/>
                      </a:lnTo>
                      <a:lnTo>
                        <a:pt x="29" y="18"/>
                      </a:lnTo>
                      <a:lnTo>
                        <a:pt x="29" y="15"/>
                      </a:lnTo>
                      <a:lnTo>
                        <a:pt x="29" y="13"/>
                      </a:lnTo>
                      <a:lnTo>
                        <a:pt x="27" y="9"/>
                      </a:lnTo>
                      <a:lnTo>
                        <a:pt x="26" y="7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0" y="2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5" y="4"/>
                      </a:lnTo>
                      <a:lnTo>
                        <a:pt x="4" y="6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2" y="20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5" y="27"/>
                      </a:lnTo>
                      <a:lnTo>
                        <a:pt x="9" y="29"/>
                      </a:lnTo>
                      <a:lnTo>
                        <a:pt x="11" y="29"/>
                      </a:lnTo>
                      <a:lnTo>
                        <a:pt x="15" y="29"/>
                      </a:lnTo>
                      <a:lnTo>
                        <a:pt x="15" y="29"/>
                      </a:lnTo>
                      <a:lnTo>
                        <a:pt x="15" y="29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72" name=""/>
                <p:cNvSpPr/>
                <p:nvPr/>
              </p:nvSpPr>
              <p:spPr>
                <a:xfrm>
                  <a:off x="4786200" y="3543120"/>
                  <a:ext cx="46080" cy="46080"/>
                </a:xfrm>
                <a:custGeom>
                  <a:avLst/>
                  <a:gdLst/>
                  <a:ahLst/>
                  <a:rect l="l" t="t" r="r" b="b"/>
                  <a:pathLst>
                    <a:path w="29" h="29">
                      <a:moveTo>
                        <a:pt x="15" y="29"/>
                      </a:moveTo>
                      <a:lnTo>
                        <a:pt x="18" y="27"/>
                      </a:lnTo>
                      <a:lnTo>
                        <a:pt x="20" y="27"/>
                      </a:lnTo>
                      <a:lnTo>
                        <a:pt x="24" y="25"/>
                      </a:lnTo>
                      <a:lnTo>
                        <a:pt x="25" y="23"/>
                      </a:lnTo>
                      <a:lnTo>
                        <a:pt x="27" y="22"/>
                      </a:lnTo>
                      <a:lnTo>
                        <a:pt x="27" y="20"/>
                      </a:lnTo>
                      <a:lnTo>
                        <a:pt x="29" y="16"/>
                      </a:lnTo>
                      <a:lnTo>
                        <a:pt x="29" y="14"/>
                      </a:lnTo>
                      <a:lnTo>
                        <a:pt x="29" y="11"/>
                      </a:lnTo>
                      <a:lnTo>
                        <a:pt x="27" y="9"/>
                      </a:lnTo>
                      <a:lnTo>
                        <a:pt x="27" y="5"/>
                      </a:lnTo>
                      <a:lnTo>
                        <a:pt x="25" y="3"/>
                      </a:lnTo>
                      <a:lnTo>
                        <a:pt x="24" y="2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2" y="9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4" y="22"/>
                      </a:lnTo>
                      <a:lnTo>
                        <a:pt x="5" y="23"/>
                      </a:lnTo>
                      <a:lnTo>
                        <a:pt x="7" y="25"/>
                      </a:lnTo>
                      <a:lnTo>
                        <a:pt x="9" y="27"/>
                      </a:lnTo>
                      <a:lnTo>
                        <a:pt x="13" y="27"/>
                      </a:lnTo>
                      <a:lnTo>
                        <a:pt x="15" y="29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73" name=""/>
                <p:cNvSpPr/>
                <p:nvPr/>
              </p:nvSpPr>
              <p:spPr>
                <a:xfrm>
                  <a:off x="4786200" y="3543120"/>
                  <a:ext cx="46080" cy="46080"/>
                </a:xfrm>
                <a:custGeom>
                  <a:avLst/>
                  <a:gdLst/>
                  <a:ahLst/>
                  <a:rect l="l" t="t" r="r" b="b"/>
                  <a:pathLst>
                    <a:path w="29" h="29">
                      <a:moveTo>
                        <a:pt x="15" y="29"/>
                      </a:moveTo>
                      <a:lnTo>
                        <a:pt x="18" y="27"/>
                      </a:lnTo>
                      <a:lnTo>
                        <a:pt x="20" y="27"/>
                      </a:lnTo>
                      <a:lnTo>
                        <a:pt x="24" y="25"/>
                      </a:lnTo>
                      <a:lnTo>
                        <a:pt x="25" y="23"/>
                      </a:lnTo>
                      <a:lnTo>
                        <a:pt x="27" y="22"/>
                      </a:lnTo>
                      <a:lnTo>
                        <a:pt x="27" y="20"/>
                      </a:lnTo>
                      <a:lnTo>
                        <a:pt x="29" y="16"/>
                      </a:lnTo>
                      <a:lnTo>
                        <a:pt x="29" y="14"/>
                      </a:lnTo>
                      <a:lnTo>
                        <a:pt x="29" y="11"/>
                      </a:lnTo>
                      <a:lnTo>
                        <a:pt x="27" y="9"/>
                      </a:lnTo>
                      <a:lnTo>
                        <a:pt x="27" y="5"/>
                      </a:lnTo>
                      <a:lnTo>
                        <a:pt x="25" y="3"/>
                      </a:lnTo>
                      <a:lnTo>
                        <a:pt x="24" y="2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2" y="9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4" y="22"/>
                      </a:lnTo>
                      <a:lnTo>
                        <a:pt x="5" y="23"/>
                      </a:lnTo>
                      <a:lnTo>
                        <a:pt x="7" y="25"/>
                      </a:lnTo>
                      <a:lnTo>
                        <a:pt x="9" y="27"/>
                      </a:lnTo>
                      <a:lnTo>
                        <a:pt x="13" y="27"/>
                      </a:lnTo>
                      <a:lnTo>
                        <a:pt x="15" y="29"/>
                      </a:lnTo>
                      <a:lnTo>
                        <a:pt x="15" y="29"/>
                      </a:lnTo>
                      <a:lnTo>
                        <a:pt x="15" y="29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74" name=""/>
                <p:cNvSpPr/>
                <p:nvPr/>
              </p:nvSpPr>
              <p:spPr>
                <a:xfrm>
                  <a:off x="5925960" y="4271760"/>
                  <a:ext cx="46080" cy="46080"/>
                </a:xfrm>
                <a:custGeom>
                  <a:avLst/>
                  <a:gdLst/>
                  <a:ahLst/>
                  <a:rect l="l" t="t" r="r" b="b"/>
                  <a:pathLst>
                    <a:path w="29" h="29">
                      <a:moveTo>
                        <a:pt x="15" y="29"/>
                      </a:moveTo>
                      <a:lnTo>
                        <a:pt x="17" y="29"/>
                      </a:lnTo>
                      <a:lnTo>
                        <a:pt x="20" y="29"/>
                      </a:lnTo>
                      <a:lnTo>
                        <a:pt x="22" y="28"/>
                      </a:lnTo>
                      <a:lnTo>
                        <a:pt x="24" y="26"/>
                      </a:lnTo>
                      <a:lnTo>
                        <a:pt x="26" y="24"/>
                      </a:lnTo>
                      <a:lnTo>
                        <a:pt x="28" y="20"/>
                      </a:lnTo>
                      <a:lnTo>
                        <a:pt x="29" y="18"/>
                      </a:lnTo>
                      <a:lnTo>
                        <a:pt x="29" y="15"/>
                      </a:lnTo>
                      <a:lnTo>
                        <a:pt x="29" y="13"/>
                      </a:lnTo>
                      <a:lnTo>
                        <a:pt x="28" y="9"/>
                      </a:lnTo>
                      <a:lnTo>
                        <a:pt x="26" y="8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0" y="2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2" y="9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2" y="20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6" y="28"/>
                      </a:lnTo>
                      <a:lnTo>
                        <a:pt x="9" y="29"/>
                      </a:lnTo>
                      <a:lnTo>
                        <a:pt x="11" y="29"/>
                      </a:lnTo>
                      <a:lnTo>
                        <a:pt x="15" y="29"/>
                      </a:lnTo>
                      <a:close/>
                    </a:path>
                  </a:pathLst>
                </a:custGeom>
                <a:solidFill>
                  <a:srgbClr val="58b744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75" name=""/>
                <p:cNvSpPr/>
                <p:nvPr/>
              </p:nvSpPr>
              <p:spPr>
                <a:xfrm>
                  <a:off x="5925960" y="4271760"/>
                  <a:ext cx="46080" cy="46080"/>
                </a:xfrm>
                <a:custGeom>
                  <a:avLst/>
                  <a:gdLst/>
                  <a:ahLst/>
                  <a:rect l="l" t="t" r="r" b="b"/>
                  <a:pathLst>
                    <a:path w="29" h="29">
                      <a:moveTo>
                        <a:pt x="15" y="29"/>
                      </a:moveTo>
                      <a:lnTo>
                        <a:pt x="17" y="29"/>
                      </a:lnTo>
                      <a:lnTo>
                        <a:pt x="20" y="29"/>
                      </a:lnTo>
                      <a:lnTo>
                        <a:pt x="22" y="28"/>
                      </a:lnTo>
                      <a:lnTo>
                        <a:pt x="24" y="26"/>
                      </a:lnTo>
                      <a:lnTo>
                        <a:pt x="26" y="24"/>
                      </a:lnTo>
                      <a:lnTo>
                        <a:pt x="28" y="20"/>
                      </a:lnTo>
                      <a:lnTo>
                        <a:pt x="29" y="18"/>
                      </a:lnTo>
                      <a:lnTo>
                        <a:pt x="29" y="15"/>
                      </a:lnTo>
                      <a:lnTo>
                        <a:pt x="29" y="13"/>
                      </a:lnTo>
                      <a:lnTo>
                        <a:pt x="28" y="9"/>
                      </a:lnTo>
                      <a:lnTo>
                        <a:pt x="26" y="8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0" y="2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2" y="9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2" y="20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6" y="28"/>
                      </a:lnTo>
                      <a:lnTo>
                        <a:pt x="9" y="29"/>
                      </a:lnTo>
                      <a:lnTo>
                        <a:pt x="11" y="29"/>
                      </a:lnTo>
                      <a:lnTo>
                        <a:pt x="15" y="29"/>
                      </a:lnTo>
                      <a:lnTo>
                        <a:pt x="15" y="29"/>
                      </a:lnTo>
                      <a:lnTo>
                        <a:pt x="15" y="29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76" name=""/>
                <p:cNvSpPr/>
                <p:nvPr/>
              </p:nvSpPr>
              <p:spPr>
                <a:xfrm>
                  <a:off x="6864120" y="4836960"/>
                  <a:ext cx="42840" cy="46080"/>
                </a:xfrm>
                <a:custGeom>
                  <a:avLst/>
                  <a:gdLst/>
                  <a:ahLst/>
                  <a:rect l="l" t="t" r="r" b="b"/>
                  <a:pathLst>
                    <a:path w="27" h="29">
                      <a:moveTo>
                        <a:pt x="13" y="29"/>
                      </a:moveTo>
                      <a:lnTo>
                        <a:pt x="16" y="27"/>
                      </a:lnTo>
                      <a:lnTo>
                        <a:pt x="20" y="27"/>
                      </a:lnTo>
                      <a:lnTo>
                        <a:pt x="22" y="25"/>
                      </a:lnTo>
                      <a:lnTo>
                        <a:pt x="24" y="24"/>
                      </a:lnTo>
                      <a:lnTo>
                        <a:pt x="26" y="22"/>
                      </a:lnTo>
                      <a:lnTo>
                        <a:pt x="27" y="20"/>
                      </a:lnTo>
                      <a:lnTo>
                        <a:pt x="27" y="16"/>
                      </a:lnTo>
                      <a:lnTo>
                        <a:pt x="27" y="14"/>
                      </a:lnTo>
                      <a:lnTo>
                        <a:pt x="27" y="11"/>
                      </a:lnTo>
                      <a:lnTo>
                        <a:pt x="27" y="9"/>
                      </a:lnTo>
                      <a:lnTo>
                        <a:pt x="26" y="5"/>
                      </a:lnTo>
                      <a:lnTo>
                        <a:pt x="24" y="4"/>
                      </a:lnTo>
                      <a:lnTo>
                        <a:pt x="22" y="2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2" y="22"/>
                      </a:lnTo>
                      <a:lnTo>
                        <a:pt x="4" y="24"/>
                      </a:lnTo>
                      <a:lnTo>
                        <a:pt x="6" y="25"/>
                      </a:lnTo>
                      <a:lnTo>
                        <a:pt x="7" y="27"/>
                      </a:lnTo>
                      <a:lnTo>
                        <a:pt x="11" y="27"/>
                      </a:lnTo>
                      <a:lnTo>
                        <a:pt x="13" y="29"/>
                      </a:lnTo>
                      <a:close/>
                    </a:path>
                  </a:pathLst>
                </a:custGeom>
                <a:solidFill>
                  <a:srgbClr val="405198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77" name=""/>
                <p:cNvSpPr/>
                <p:nvPr/>
              </p:nvSpPr>
              <p:spPr>
                <a:xfrm>
                  <a:off x="6864120" y="4836960"/>
                  <a:ext cx="42840" cy="46080"/>
                </a:xfrm>
                <a:custGeom>
                  <a:avLst/>
                  <a:gdLst/>
                  <a:ahLst/>
                  <a:rect l="l" t="t" r="r" b="b"/>
                  <a:pathLst>
                    <a:path w="27" h="29">
                      <a:moveTo>
                        <a:pt x="13" y="29"/>
                      </a:moveTo>
                      <a:lnTo>
                        <a:pt x="16" y="27"/>
                      </a:lnTo>
                      <a:lnTo>
                        <a:pt x="20" y="27"/>
                      </a:lnTo>
                      <a:lnTo>
                        <a:pt x="22" y="25"/>
                      </a:lnTo>
                      <a:lnTo>
                        <a:pt x="24" y="24"/>
                      </a:lnTo>
                      <a:lnTo>
                        <a:pt x="26" y="22"/>
                      </a:lnTo>
                      <a:lnTo>
                        <a:pt x="27" y="20"/>
                      </a:lnTo>
                      <a:lnTo>
                        <a:pt x="27" y="16"/>
                      </a:lnTo>
                      <a:lnTo>
                        <a:pt x="27" y="14"/>
                      </a:lnTo>
                      <a:lnTo>
                        <a:pt x="27" y="11"/>
                      </a:lnTo>
                      <a:lnTo>
                        <a:pt x="27" y="9"/>
                      </a:lnTo>
                      <a:lnTo>
                        <a:pt x="26" y="5"/>
                      </a:lnTo>
                      <a:lnTo>
                        <a:pt x="24" y="4"/>
                      </a:lnTo>
                      <a:lnTo>
                        <a:pt x="22" y="2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2" y="22"/>
                      </a:lnTo>
                      <a:lnTo>
                        <a:pt x="4" y="24"/>
                      </a:lnTo>
                      <a:lnTo>
                        <a:pt x="6" y="25"/>
                      </a:lnTo>
                      <a:lnTo>
                        <a:pt x="7" y="27"/>
                      </a:lnTo>
                      <a:lnTo>
                        <a:pt x="11" y="27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78" name=""/>
                <p:cNvSpPr/>
                <p:nvPr/>
              </p:nvSpPr>
              <p:spPr>
                <a:xfrm>
                  <a:off x="4279680" y="3262320"/>
                  <a:ext cx="46080" cy="46080"/>
                </a:xfrm>
                <a:prstGeom prst="rect">
                  <a:avLst/>
                </a:prstGeom>
                <a:solidFill>
                  <a:srgbClr val="405198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79" name=""/>
                <p:cNvSpPr/>
                <p:nvPr/>
              </p:nvSpPr>
              <p:spPr>
                <a:xfrm>
                  <a:off x="4279680" y="3262320"/>
                  <a:ext cx="46080" cy="46080"/>
                </a:xfrm>
                <a:custGeom>
                  <a:avLst/>
                  <a:gdLst/>
                  <a:ahLst/>
                  <a:rect l="l" t="t" r="r" b="b"/>
                  <a:pathLst>
                    <a:path w="29" h="29">
                      <a:moveTo>
                        <a:pt x="29" y="29"/>
                      </a:moveTo>
                      <a:lnTo>
                        <a:pt x="29" y="0"/>
                      </a:lnTo>
                      <a:lnTo>
                        <a:pt x="0" y="0"/>
                      </a:lnTo>
                      <a:lnTo>
                        <a:pt x="0" y="29"/>
                      </a:lnTo>
                      <a:lnTo>
                        <a:pt x="29" y="29"/>
                      </a:lnTo>
                      <a:lnTo>
                        <a:pt x="29" y="29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80" name=""/>
                <p:cNvSpPr/>
                <p:nvPr/>
              </p:nvSpPr>
              <p:spPr>
                <a:xfrm>
                  <a:off x="5729040" y="3186000"/>
                  <a:ext cx="47880" cy="47520"/>
                </a:xfrm>
                <a:prstGeom prst="rect">
                  <a:avLst/>
                </a:prstGeom>
                <a:solidFill>
                  <a:srgbClr val="405198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" bIns="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81" name=""/>
                <p:cNvSpPr/>
                <p:nvPr/>
              </p:nvSpPr>
              <p:spPr>
                <a:xfrm>
                  <a:off x="5729040" y="3186000"/>
                  <a:ext cx="47880" cy="47520"/>
                </a:xfrm>
                <a:custGeom>
                  <a:avLst/>
                  <a:gdLst/>
                  <a:ahLst/>
                  <a:rect l="l" t="t" r="r" b="b"/>
                  <a:pathLst>
                    <a:path w="30" h="30">
                      <a:moveTo>
                        <a:pt x="30" y="30"/>
                      </a:moveTo>
                      <a:lnTo>
                        <a:pt x="30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30" y="30"/>
                      </a:lnTo>
                      <a:lnTo>
                        <a:pt x="30" y="30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" bIns="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82" name=""/>
                <p:cNvSpPr/>
                <p:nvPr/>
              </p:nvSpPr>
              <p:spPr>
                <a:xfrm>
                  <a:off x="1802160" y="3771720"/>
                  <a:ext cx="216720" cy="91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pt-BR" sz="6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Texas</a:t>
                  </a:r>
                  <a:endParaRPr b="0" lang="en-US" sz="6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83" name=""/>
                <p:cNvSpPr/>
                <p:nvPr/>
              </p:nvSpPr>
              <p:spPr>
                <a:xfrm>
                  <a:off x="1083960" y="3186000"/>
                  <a:ext cx="301320" cy="91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pt-BR" sz="6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Calgary </a:t>
                  </a:r>
                  <a:endParaRPr b="0" lang="en-US" sz="6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84" name=""/>
                <p:cNvSpPr/>
                <p:nvPr/>
              </p:nvSpPr>
              <p:spPr>
                <a:xfrm>
                  <a:off x="1699200" y="3209760"/>
                  <a:ext cx="398880" cy="91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pt-BR" sz="6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Fox Valley </a:t>
                  </a:r>
                  <a:endParaRPr b="0" lang="en-US" sz="6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85" name=""/>
                <p:cNvSpPr/>
                <p:nvPr/>
              </p:nvSpPr>
              <p:spPr>
                <a:xfrm>
                  <a:off x="1368360" y="3070080"/>
                  <a:ext cx="551160" cy="91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pt-BR" sz="6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Drayton Valley </a:t>
                  </a:r>
                  <a:endParaRPr b="0" lang="en-US" sz="6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86" name=""/>
                <p:cNvSpPr/>
                <p:nvPr/>
              </p:nvSpPr>
              <p:spPr>
                <a:xfrm>
                  <a:off x="837360" y="3446280"/>
                  <a:ext cx="309600" cy="91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pt-BR" sz="6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Portland</a:t>
                  </a:r>
                  <a:endParaRPr b="0" lang="en-US" sz="6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87" name=""/>
                <p:cNvSpPr/>
                <p:nvPr/>
              </p:nvSpPr>
              <p:spPr>
                <a:xfrm>
                  <a:off x="4814640" y="2936880"/>
                  <a:ext cx="221040" cy="91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pt-BR" sz="6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Latvia</a:t>
                  </a:r>
                  <a:endParaRPr b="0" lang="en-US" sz="6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88" name=""/>
                <p:cNvSpPr/>
                <p:nvPr/>
              </p:nvSpPr>
              <p:spPr>
                <a:xfrm>
                  <a:off x="4429800" y="2819160"/>
                  <a:ext cx="169920" cy="91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pt-BR" sz="6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Oslo</a:t>
                  </a:r>
                  <a:endParaRPr b="0" lang="en-US" sz="6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89" name=""/>
                <p:cNvSpPr/>
                <p:nvPr/>
              </p:nvSpPr>
              <p:spPr>
                <a:xfrm>
                  <a:off x="4248000" y="3084480"/>
                  <a:ext cx="335160" cy="91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pt-BR" sz="6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Bitterfeld</a:t>
                  </a:r>
                  <a:endParaRPr b="0" lang="en-US" sz="6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90" name=""/>
                <p:cNvSpPr/>
                <p:nvPr/>
              </p:nvSpPr>
              <p:spPr>
                <a:xfrm>
                  <a:off x="4108320" y="3568680"/>
                  <a:ext cx="233640" cy="91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pt-BR" sz="6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Sarlux</a:t>
                  </a:r>
                  <a:endParaRPr b="0" lang="en-US" sz="6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91" name=""/>
                <p:cNvSpPr/>
                <p:nvPr/>
              </p:nvSpPr>
              <p:spPr>
                <a:xfrm>
                  <a:off x="5949000" y="4145040"/>
                  <a:ext cx="288720" cy="91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pt-BR" sz="6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Mumbai</a:t>
                  </a:r>
                  <a:endParaRPr b="0" lang="en-US" sz="6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92" name=""/>
                <p:cNvSpPr/>
                <p:nvPr/>
              </p:nvSpPr>
              <p:spPr>
                <a:xfrm>
                  <a:off x="5661720" y="4265640"/>
                  <a:ext cx="258840" cy="91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pt-BR" sz="6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Dabhol</a:t>
                  </a:r>
                  <a:endParaRPr b="0" lang="en-US" sz="6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93" name=""/>
                <p:cNvSpPr/>
                <p:nvPr/>
              </p:nvSpPr>
              <p:spPr>
                <a:xfrm>
                  <a:off x="5153040" y="4005000"/>
                  <a:ext cx="199800" cy="91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pt-BR" sz="6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Qatar</a:t>
                  </a:r>
                  <a:endParaRPr b="0" lang="en-US" sz="6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94" name=""/>
                <p:cNvSpPr/>
                <p:nvPr/>
              </p:nvSpPr>
              <p:spPr>
                <a:xfrm>
                  <a:off x="5506200" y="4118040"/>
                  <a:ext cx="212400" cy="91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pt-BR" sz="6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Dubai</a:t>
                  </a:r>
                  <a:endParaRPr b="0" lang="en-US" sz="6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95" name=""/>
                <p:cNvSpPr/>
                <p:nvPr/>
              </p:nvSpPr>
              <p:spPr>
                <a:xfrm>
                  <a:off x="5706720" y="4363920"/>
                  <a:ext cx="267480" cy="91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pt-BR" sz="6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Kannur</a:t>
                  </a:r>
                  <a:endParaRPr b="0" lang="en-US" sz="6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96" name=""/>
                <p:cNvSpPr/>
                <p:nvPr/>
              </p:nvSpPr>
              <p:spPr>
                <a:xfrm>
                  <a:off x="4990320" y="5252760"/>
                  <a:ext cx="271440" cy="91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pt-BR" sz="6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Maputo</a:t>
                  </a:r>
                  <a:endParaRPr b="0" lang="en-US" sz="6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97" name=""/>
                <p:cNvSpPr/>
                <p:nvPr/>
              </p:nvSpPr>
              <p:spPr>
                <a:xfrm>
                  <a:off x="6041880" y="4394160"/>
                  <a:ext cx="46080" cy="42840"/>
                </a:xfrm>
                <a:custGeom>
                  <a:avLst/>
                  <a:gdLst/>
                  <a:ahLst/>
                  <a:rect l="l" t="t" r="r" b="b"/>
                  <a:pathLst>
                    <a:path w="29" h="27">
                      <a:moveTo>
                        <a:pt x="15" y="27"/>
                      </a:moveTo>
                      <a:lnTo>
                        <a:pt x="17" y="27"/>
                      </a:lnTo>
                      <a:lnTo>
                        <a:pt x="20" y="27"/>
                      </a:lnTo>
                      <a:lnTo>
                        <a:pt x="22" y="25"/>
                      </a:lnTo>
                      <a:lnTo>
                        <a:pt x="24" y="24"/>
                      </a:lnTo>
                      <a:lnTo>
                        <a:pt x="26" y="22"/>
                      </a:lnTo>
                      <a:lnTo>
                        <a:pt x="28" y="20"/>
                      </a:lnTo>
                      <a:lnTo>
                        <a:pt x="28" y="16"/>
                      </a:lnTo>
                      <a:lnTo>
                        <a:pt x="29" y="13"/>
                      </a:lnTo>
                      <a:lnTo>
                        <a:pt x="28" y="11"/>
                      </a:lnTo>
                      <a:lnTo>
                        <a:pt x="28" y="7"/>
                      </a:lnTo>
                      <a:lnTo>
                        <a:pt x="26" y="5"/>
                      </a:lnTo>
                      <a:lnTo>
                        <a:pt x="24" y="4"/>
                      </a:lnTo>
                      <a:lnTo>
                        <a:pt x="22" y="2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2" y="22"/>
                      </a:lnTo>
                      <a:lnTo>
                        <a:pt x="4" y="24"/>
                      </a:lnTo>
                      <a:lnTo>
                        <a:pt x="6" y="25"/>
                      </a:lnTo>
                      <a:lnTo>
                        <a:pt x="9" y="27"/>
                      </a:lnTo>
                      <a:lnTo>
                        <a:pt x="11" y="27"/>
                      </a:lnTo>
                      <a:lnTo>
                        <a:pt x="15" y="27"/>
                      </a:lnTo>
                      <a:close/>
                    </a:path>
                  </a:pathLst>
                </a:custGeom>
                <a:solidFill>
                  <a:srgbClr val="405198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98" name=""/>
                <p:cNvSpPr/>
                <p:nvPr/>
              </p:nvSpPr>
              <p:spPr>
                <a:xfrm>
                  <a:off x="6041880" y="4394160"/>
                  <a:ext cx="46080" cy="42840"/>
                </a:xfrm>
                <a:custGeom>
                  <a:avLst/>
                  <a:gdLst/>
                  <a:ahLst/>
                  <a:rect l="l" t="t" r="r" b="b"/>
                  <a:pathLst>
                    <a:path w="29" h="27">
                      <a:moveTo>
                        <a:pt x="15" y="27"/>
                      </a:moveTo>
                      <a:lnTo>
                        <a:pt x="17" y="27"/>
                      </a:lnTo>
                      <a:lnTo>
                        <a:pt x="20" y="27"/>
                      </a:lnTo>
                      <a:lnTo>
                        <a:pt x="22" y="25"/>
                      </a:lnTo>
                      <a:lnTo>
                        <a:pt x="24" y="24"/>
                      </a:lnTo>
                      <a:lnTo>
                        <a:pt x="26" y="22"/>
                      </a:lnTo>
                      <a:lnTo>
                        <a:pt x="28" y="20"/>
                      </a:lnTo>
                      <a:lnTo>
                        <a:pt x="28" y="16"/>
                      </a:lnTo>
                      <a:lnTo>
                        <a:pt x="29" y="13"/>
                      </a:lnTo>
                      <a:lnTo>
                        <a:pt x="28" y="11"/>
                      </a:lnTo>
                      <a:lnTo>
                        <a:pt x="28" y="7"/>
                      </a:lnTo>
                      <a:lnTo>
                        <a:pt x="26" y="5"/>
                      </a:lnTo>
                      <a:lnTo>
                        <a:pt x="24" y="4"/>
                      </a:lnTo>
                      <a:lnTo>
                        <a:pt x="22" y="2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2" y="22"/>
                      </a:lnTo>
                      <a:lnTo>
                        <a:pt x="4" y="24"/>
                      </a:lnTo>
                      <a:lnTo>
                        <a:pt x="6" y="25"/>
                      </a:lnTo>
                      <a:lnTo>
                        <a:pt x="9" y="27"/>
                      </a:lnTo>
                      <a:lnTo>
                        <a:pt x="11" y="27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5" y="27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99" name=""/>
                <p:cNvSpPr/>
                <p:nvPr/>
              </p:nvSpPr>
              <p:spPr>
                <a:xfrm>
                  <a:off x="7704000" y="4186080"/>
                  <a:ext cx="46080" cy="46080"/>
                </a:xfrm>
                <a:custGeom>
                  <a:avLst/>
                  <a:gdLst/>
                  <a:ahLst/>
                  <a:rect l="l" t="t" r="r" b="b"/>
                  <a:pathLst>
                    <a:path w="29" h="29">
                      <a:moveTo>
                        <a:pt x="14" y="29"/>
                      </a:moveTo>
                      <a:lnTo>
                        <a:pt x="18" y="27"/>
                      </a:lnTo>
                      <a:lnTo>
                        <a:pt x="20" y="27"/>
                      </a:lnTo>
                      <a:lnTo>
                        <a:pt x="24" y="25"/>
                      </a:lnTo>
                      <a:lnTo>
                        <a:pt x="25" y="23"/>
                      </a:lnTo>
                      <a:lnTo>
                        <a:pt x="27" y="21"/>
                      </a:lnTo>
                      <a:lnTo>
                        <a:pt x="29" y="20"/>
                      </a:lnTo>
                      <a:lnTo>
                        <a:pt x="29" y="16"/>
                      </a:lnTo>
                      <a:lnTo>
                        <a:pt x="29" y="14"/>
                      </a:lnTo>
                      <a:lnTo>
                        <a:pt x="29" y="10"/>
                      </a:lnTo>
                      <a:lnTo>
                        <a:pt x="29" y="9"/>
                      </a:lnTo>
                      <a:lnTo>
                        <a:pt x="27" y="5"/>
                      </a:lnTo>
                      <a:lnTo>
                        <a:pt x="25" y="3"/>
                      </a:lnTo>
                      <a:lnTo>
                        <a:pt x="24" y="1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5" y="3"/>
                      </a:lnTo>
                      <a:lnTo>
                        <a:pt x="3" y="5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2" y="20"/>
                      </a:lnTo>
                      <a:lnTo>
                        <a:pt x="3" y="21"/>
                      </a:lnTo>
                      <a:lnTo>
                        <a:pt x="5" y="23"/>
                      </a:lnTo>
                      <a:lnTo>
                        <a:pt x="7" y="25"/>
                      </a:lnTo>
                      <a:lnTo>
                        <a:pt x="9" y="27"/>
                      </a:lnTo>
                      <a:lnTo>
                        <a:pt x="13" y="27"/>
                      </a:lnTo>
                      <a:lnTo>
                        <a:pt x="14" y="29"/>
                      </a:lnTo>
                      <a:close/>
                    </a:path>
                  </a:pathLst>
                </a:custGeom>
                <a:solidFill>
                  <a:srgbClr val="00924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00" name=""/>
                <p:cNvSpPr/>
                <p:nvPr/>
              </p:nvSpPr>
              <p:spPr>
                <a:xfrm>
                  <a:off x="7704000" y="4186080"/>
                  <a:ext cx="46080" cy="46080"/>
                </a:xfrm>
                <a:custGeom>
                  <a:avLst/>
                  <a:gdLst/>
                  <a:ahLst/>
                  <a:rect l="l" t="t" r="r" b="b"/>
                  <a:pathLst>
                    <a:path w="29" h="29">
                      <a:moveTo>
                        <a:pt x="14" y="29"/>
                      </a:moveTo>
                      <a:lnTo>
                        <a:pt x="18" y="27"/>
                      </a:lnTo>
                      <a:lnTo>
                        <a:pt x="20" y="27"/>
                      </a:lnTo>
                      <a:lnTo>
                        <a:pt x="24" y="25"/>
                      </a:lnTo>
                      <a:lnTo>
                        <a:pt x="25" y="23"/>
                      </a:lnTo>
                      <a:lnTo>
                        <a:pt x="27" y="21"/>
                      </a:lnTo>
                      <a:lnTo>
                        <a:pt x="29" y="20"/>
                      </a:lnTo>
                      <a:lnTo>
                        <a:pt x="29" y="16"/>
                      </a:lnTo>
                      <a:lnTo>
                        <a:pt x="29" y="14"/>
                      </a:lnTo>
                      <a:lnTo>
                        <a:pt x="29" y="10"/>
                      </a:lnTo>
                      <a:lnTo>
                        <a:pt x="29" y="9"/>
                      </a:lnTo>
                      <a:lnTo>
                        <a:pt x="27" y="5"/>
                      </a:lnTo>
                      <a:lnTo>
                        <a:pt x="25" y="3"/>
                      </a:lnTo>
                      <a:lnTo>
                        <a:pt x="24" y="1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7" y="1"/>
                      </a:lnTo>
                      <a:lnTo>
                        <a:pt x="5" y="3"/>
                      </a:lnTo>
                      <a:lnTo>
                        <a:pt x="3" y="5"/>
                      </a:lnTo>
                      <a:lnTo>
                        <a:pt x="2" y="9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2" y="20"/>
                      </a:lnTo>
                      <a:lnTo>
                        <a:pt x="3" y="21"/>
                      </a:lnTo>
                      <a:lnTo>
                        <a:pt x="5" y="23"/>
                      </a:lnTo>
                      <a:lnTo>
                        <a:pt x="7" y="25"/>
                      </a:lnTo>
                      <a:lnTo>
                        <a:pt x="9" y="27"/>
                      </a:lnTo>
                      <a:lnTo>
                        <a:pt x="13" y="27"/>
                      </a:lnTo>
                      <a:lnTo>
                        <a:pt x="14" y="29"/>
                      </a:lnTo>
                      <a:lnTo>
                        <a:pt x="14" y="29"/>
                      </a:lnTo>
                      <a:lnTo>
                        <a:pt x="14" y="29"/>
                      </a:lnTo>
                    </a:path>
                  </a:pathLst>
                </a:custGeom>
                <a:noFill/>
                <a:ln w="3240">
                  <a:solidFill>
                    <a:srgbClr val="121415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01" name=""/>
                <p:cNvSpPr/>
                <p:nvPr/>
              </p:nvSpPr>
              <p:spPr>
                <a:xfrm>
                  <a:off x="5949000" y="3921120"/>
                  <a:ext cx="208080" cy="91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pt-BR" sz="6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Delhi </a:t>
                  </a:r>
                  <a:endParaRPr b="0" lang="en-US" sz="6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02" name=""/>
                <p:cNvSpPr/>
                <p:nvPr/>
              </p:nvSpPr>
              <p:spPr>
                <a:xfrm>
                  <a:off x="5682960" y="3701880"/>
                  <a:ext cx="335160" cy="91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pt-BR" sz="6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Tashkent</a:t>
                  </a:r>
                  <a:endParaRPr b="0" lang="en-US" sz="6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03" name=""/>
                <p:cNvSpPr/>
                <p:nvPr/>
              </p:nvSpPr>
              <p:spPr>
                <a:xfrm>
                  <a:off x="6770880" y="3525840"/>
                  <a:ext cx="275760" cy="91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pt-BR" sz="6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Beijing </a:t>
                  </a:r>
                  <a:endParaRPr b="0" lang="en-US" sz="6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04" name=""/>
                <p:cNvSpPr/>
                <p:nvPr/>
              </p:nvSpPr>
              <p:spPr>
                <a:xfrm>
                  <a:off x="6593400" y="3852720"/>
                  <a:ext cx="318240" cy="91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pt-BR" sz="6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Sichuan </a:t>
                  </a:r>
                  <a:endParaRPr b="0" lang="en-US" sz="6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505" name=""/>
              <p:cNvSpPr/>
              <p:nvPr/>
            </p:nvSpPr>
            <p:spPr>
              <a:xfrm>
                <a:off x="7688880" y="4074840"/>
                <a:ext cx="23796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Guam 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06" name=""/>
              <p:cNvSpPr/>
              <p:nvPr/>
            </p:nvSpPr>
            <p:spPr>
              <a:xfrm>
                <a:off x="6595920" y="4425840"/>
                <a:ext cx="297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Vietnam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07" name=""/>
              <p:cNvSpPr/>
              <p:nvPr/>
            </p:nvSpPr>
            <p:spPr>
              <a:xfrm>
                <a:off x="7689600" y="5199120"/>
                <a:ext cx="42840" cy="45720"/>
              </a:xfrm>
              <a:prstGeom prst="rect">
                <a:avLst/>
              </a:prstGeom>
              <a:solidFill>
                <a:srgbClr val="40519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80" bIns="-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08" name=""/>
              <p:cNvSpPr/>
              <p:nvPr/>
            </p:nvSpPr>
            <p:spPr>
              <a:xfrm>
                <a:off x="7689600" y="5199120"/>
                <a:ext cx="42840" cy="45720"/>
              </a:xfrm>
              <a:custGeom>
                <a:avLst/>
                <a:gdLst/>
                <a:ahLst/>
                <a:rect l="l" t="t" r="r" b="b"/>
                <a:pathLst>
                  <a:path w="27" h="29">
                    <a:moveTo>
                      <a:pt x="27" y="29"/>
                    </a:moveTo>
                    <a:lnTo>
                      <a:pt x="27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27" y="29"/>
                    </a:lnTo>
                    <a:lnTo>
                      <a:pt x="27" y="29"/>
                    </a:lnTo>
                  </a:path>
                </a:pathLst>
              </a:custGeom>
              <a:noFill/>
              <a:ln w="3240">
                <a:solidFill>
                  <a:srgbClr val="121415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80" bIns="-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09" name=""/>
              <p:cNvSpPr/>
              <p:nvPr/>
            </p:nvSpPr>
            <p:spPr>
              <a:xfrm>
                <a:off x="7176240" y="5172120"/>
                <a:ext cx="47916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Galilee Basin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10" name=""/>
              <p:cNvSpPr/>
              <p:nvPr/>
            </p:nvSpPr>
            <p:spPr>
              <a:xfrm>
                <a:off x="3610440" y="3087720"/>
                <a:ext cx="45792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South Wales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11" name=""/>
              <p:cNvSpPr/>
              <p:nvPr/>
            </p:nvSpPr>
            <p:spPr>
              <a:xfrm>
                <a:off x="6872760" y="4064040"/>
                <a:ext cx="49608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Hainan Island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12" name=""/>
              <p:cNvSpPr/>
              <p:nvPr/>
            </p:nvSpPr>
            <p:spPr>
              <a:xfrm>
                <a:off x="6267960" y="4535280"/>
                <a:ext cx="39456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Singapore 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13" name=""/>
              <p:cNvSpPr/>
              <p:nvPr/>
            </p:nvSpPr>
            <p:spPr>
              <a:xfrm>
                <a:off x="6533280" y="4836960"/>
                <a:ext cx="35244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East Java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14" name=""/>
              <p:cNvSpPr/>
              <p:nvPr/>
            </p:nvSpPr>
            <p:spPr>
              <a:xfrm>
                <a:off x="7063560" y="4610160"/>
                <a:ext cx="2196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 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15" name=""/>
              <p:cNvSpPr/>
              <p:nvPr/>
            </p:nvSpPr>
            <p:spPr>
              <a:xfrm>
                <a:off x="4670280" y="3217680"/>
                <a:ext cx="46080" cy="47880"/>
              </a:xfrm>
              <a:custGeom>
                <a:avLst/>
                <a:gdLst/>
                <a:ahLst/>
                <a:rect l="l" t="t" r="r" b="b"/>
                <a:pathLst>
                  <a:path w="29" h="30">
                    <a:moveTo>
                      <a:pt x="15" y="30"/>
                    </a:moveTo>
                    <a:lnTo>
                      <a:pt x="18" y="30"/>
                    </a:lnTo>
                    <a:lnTo>
                      <a:pt x="20" y="30"/>
                    </a:lnTo>
                    <a:lnTo>
                      <a:pt x="22" y="28"/>
                    </a:lnTo>
                    <a:lnTo>
                      <a:pt x="26" y="26"/>
                    </a:lnTo>
                    <a:lnTo>
                      <a:pt x="26" y="24"/>
                    </a:lnTo>
                    <a:lnTo>
                      <a:pt x="28" y="21"/>
                    </a:lnTo>
                    <a:lnTo>
                      <a:pt x="29" y="19"/>
                    </a:lnTo>
                    <a:lnTo>
                      <a:pt x="29" y="15"/>
                    </a:lnTo>
                    <a:lnTo>
                      <a:pt x="29" y="13"/>
                    </a:lnTo>
                    <a:lnTo>
                      <a:pt x="28" y="10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8" y="28"/>
                    </a:lnTo>
                    <a:lnTo>
                      <a:pt x="9" y="30"/>
                    </a:lnTo>
                    <a:lnTo>
                      <a:pt x="11" y="30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00924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16" name=""/>
              <p:cNvSpPr/>
              <p:nvPr/>
            </p:nvSpPr>
            <p:spPr>
              <a:xfrm>
                <a:off x="4670280" y="3217680"/>
                <a:ext cx="46080" cy="47880"/>
              </a:xfrm>
              <a:custGeom>
                <a:avLst/>
                <a:gdLst/>
                <a:ahLst/>
                <a:rect l="l" t="t" r="r" b="b"/>
                <a:pathLst>
                  <a:path w="29" h="30">
                    <a:moveTo>
                      <a:pt x="15" y="30"/>
                    </a:moveTo>
                    <a:lnTo>
                      <a:pt x="18" y="30"/>
                    </a:lnTo>
                    <a:lnTo>
                      <a:pt x="20" y="30"/>
                    </a:lnTo>
                    <a:lnTo>
                      <a:pt x="22" y="28"/>
                    </a:lnTo>
                    <a:lnTo>
                      <a:pt x="26" y="26"/>
                    </a:lnTo>
                    <a:lnTo>
                      <a:pt x="26" y="24"/>
                    </a:lnTo>
                    <a:lnTo>
                      <a:pt x="28" y="21"/>
                    </a:lnTo>
                    <a:lnTo>
                      <a:pt x="29" y="19"/>
                    </a:lnTo>
                    <a:lnTo>
                      <a:pt x="29" y="15"/>
                    </a:lnTo>
                    <a:lnTo>
                      <a:pt x="29" y="13"/>
                    </a:lnTo>
                    <a:lnTo>
                      <a:pt x="28" y="10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8" y="28"/>
                    </a:lnTo>
                    <a:lnTo>
                      <a:pt x="9" y="30"/>
                    </a:lnTo>
                    <a:lnTo>
                      <a:pt x="11" y="30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5" y="30"/>
                    </a:lnTo>
                  </a:path>
                </a:pathLst>
              </a:custGeom>
              <a:noFill/>
              <a:ln w="3240">
                <a:solidFill>
                  <a:srgbClr val="121415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17" name=""/>
              <p:cNvSpPr/>
              <p:nvPr/>
            </p:nvSpPr>
            <p:spPr>
              <a:xfrm>
                <a:off x="4722840" y="3197160"/>
                <a:ext cx="29304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Sarzyna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18" name=""/>
              <p:cNvSpPr/>
              <p:nvPr/>
            </p:nvSpPr>
            <p:spPr>
              <a:xfrm>
                <a:off x="4732200" y="3105000"/>
                <a:ext cx="28872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Warsaw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19" name=""/>
              <p:cNvSpPr/>
              <p:nvPr/>
            </p:nvSpPr>
            <p:spPr>
              <a:xfrm>
                <a:off x="6471720" y="4763880"/>
                <a:ext cx="26748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Jakarta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20" name=""/>
              <p:cNvSpPr/>
              <p:nvPr/>
            </p:nvSpPr>
            <p:spPr>
              <a:xfrm>
                <a:off x="7169400" y="4295520"/>
                <a:ext cx="3438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Batangas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21" name=""/>
              <p:cNvSpPr/>
              <p:nvPr/>
            </p:nvSpPr>
            <p:spPr>
              <a:xfrm>
                <a:off x="7140240" y="4222800"/>
                <a:ext cx="369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Subic Bay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22" name=""/>
              <p:cNvSpPr/>
              <p:nvPr/>
            </p:nvSpPr>
            <p:spPr>
              <a:xfrm>
                <a:off x="2246760" y="4008240"/>
                <a:ext cx="43272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Dominican  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23" name=""/>
              <p:cNvSpPr/>
              <p:nvPr/>
            </p:nvSpPr>
            <p:spPr>
              <a:xfrm>
                <a:off x="2282040" y="4081320"/>
                <a:ext cx="32256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Republic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24" name=""/>
              <p:cNvSpPr/>
              <p:nvPr/>
            </p:nvSpPr>
            <p:spPr>
              <a:xfrm>
                <a:off x="2712960" y="4359240"/>
                <a:ext cx="47484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Port of Spain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25" name=""/>
              <p:cNvSpPr/>
              <p:nvPr/>
            </p:nvSpPr>
            <p:spPr>
              <a:xfrm>
                <a:off x="1983240" y="4120920"/>
                <a:ext cx="33084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Kingston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26" name=""/>
              <p:cNvSpPr/>
              <p:nvPr/>
            </p:nvSpPr>
            <p:spPr>
              <a:xfrm>
                <a:off x="2138040" y="4317840"/>
                <a:ext cx="1836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5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 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27" name=""/>
              <p:cNvSpPr/>
              <p:nvPr/>
            </p:nvSpPr>
            <p:spPr>
              <a:xfrm>
                <a:off x="1396800" y="4214880"/>
                <a:ext cx="57672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Guatemala City 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28" name=""/>
              <p:cNvSpPr/>
              <p:nvPr/>
            </p:nvSpPr>
            <p:spPr>
              <a:xfrm>
                <a:off x="2824200" y="5548320"/>
                <a:ext cx="49176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Buenos Aires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29" name=""/>
              <p:cNvSpPr/>
              <p:nvPr/>
            </p:nvSpPr>
            <p:spPr>
              <a:xfrm>
                <a:off x="2469600" y="4286160"/>
                <a:ext cx="29736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Caracas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30" name=""/>
              <p:cNvSpPr/>
              <p:nvPr/>
            </p:nvSpPr>
            <p:spPr>
              <a:xfrm>
                <a:off x="1932480" y="4462200"/>
                <a:ext cx="37332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Centragas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31" name=""/>
              <p:cNvSpPr/>
              <p:nvPr/>
            </p:nvSpPr>
            <p:spPr>
              <a:xfrm>
                <a:off x="3779640" y="3020760"/>
                <a:ext cx="32688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Teesside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32" name=""/>
              <p:cNvSpPr/>
              <p:nvPr/>
            </p:nvSpPr>
            <p:spPr>
              <a:xfrm>
                <a:off x="3922200" y="3224160"/>
                <a:ext cx="28008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London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33" name=""/>
              <p:cNvSpPr/>
              <p:nvPr/>
            </p:nvSpPr>
            <p:spPr>
              <a:xfrm>
                <a:off x="4173480" y="2998800"/>
                <a:ext cx="36072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Cleveland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34" name=""/>
              <p:cNvSpPr/>
              <p:nvPr/>
            </p:nvSpPr>
            <p:spPr>
              <a:xfrm>
                <a:off x="4039920" y="3301920"/>
                <a:ext cx="20844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Paris 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35" name=""/>
              <p:cNvSpPr/>
              <p:nvPr/>
            </p:nvSpPr>
            <p:spPr>
              <a:xfrm>
                <a:off x="4120560" y="3423960"/>
                <a:ext cx="2196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 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36" name=""/>
              <p:cNvSpPr/>
              <p:nvPr/>
            </p:nvSpPr>
            <p:spPr>
              <a:xfrm>
                <a:off x="4564080" y="3354120"/>
                <a:ext cx="26316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Croatia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37" name=""/>
              <p:cNvSpPr/>
              <p:nvPr/>
            </p:nvSpPr>
            <p:spPr>
              <a:xfrm>
                <a:off x="4140360" y="3406680"/>
                <a:ext cx="26316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Milano 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38" name=""/>
              <p:cNvSpPr/>
              <p:nvPr/>
            </p:nvSpPr>
            <p:spPr>
              <a:xfrm>
                <a:off x="4160160" y="3541680"/>
                <a:ext cx="2196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 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39" name=""/>
              <p:cNvSpPr/>
              <p:nvPr/>
            </p:nvSpPr>
            <p:spPr>
              <a:xfrm>
                <a:off x="2236320" y="4978440"/>
                <a:ext cx="24228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La Paz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40" name=""/>
              <p:cNvSpPr/>
              <p:nvPr/>
            </p:nvSpPr>
            <p:spPr>
              <a:xfrm>
                <a:off x="2054880" y="5133960"/>
                <a:ext cx="5256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TRANSREDES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41" name=""/>
              <p:cNvSpPr/>
              <p:nvPr/>
            </p:nvSpPr>
            <p:spPr>
              <a:xfrm>
                <a:off x="3150360" y="5140080"/>
                <a:ext cx="441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CEG/Riogas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42" name=""/>
              <p:cNvSpPr/>
              <p:nvPr/>
            </p:nvSpPr>
            <p:spPr>
              <a:xfrm>
                <a:off x="3404520" y="5281560"/>
                <a:ext cx="2196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 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43" name=""/>
              <p:cNvSpPr/>
              <p:nvPr/>
            </p:nvSpPr>
            <p:spPr>
              <a:xfrm>
                <a:off x="3007800" y="5360760"/>
                <a:ext cx="79272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Bolivia/Brazil Pipeline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44" name=""/>
              <p:cNvSpPr/>
              <p:nvPr/>
            </p:nvSpPr>
            <p:spPr>
              <a:xfrm>
                <a:off x="4623480" y="5035320"/>
                <a:ext cx="46224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Mozambique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45" name=""/>
              <p:cNvSpPr/>
              <p:nvPr/>
            </p:nvSpPr>
            <p:spPr>
              <a:xfrm>
                <a:off x="4695840" y="5119560"/>
                <a:ext cx="31392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 Pipeline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46" name=""/>
              <p:cNvSpPr/>
              <p:nvPr/>
            </p:nvSpPr>
            <p:spPr>
              <a:xfrm>
                <a:off x="2615400" y="5825880"/>
                <a:ext cx="15732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TGS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47" name=""/>
              <p:cNvSpPr/>
              <p:nvPr/>
            </p:nvSpPr>
            <p:spPr>
              <a:xfrm>
                <a:off x="2615040" y="4205160"/>
                <a:ext cx="36072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San Juan 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48" name=""/>
              <p:cNvSpPr/>
              <p:nvPr/>
            </p:nvSpPr>
            <p:spPr>
              <a:xfrm>
                <a:off x="2620440" y="4113000"/>
                <a:ext cx="3564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Penuelas 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49" name=""/>
              <p:cNvSpPr/>
              <p:nvPr/>
            </p:nvSpPr>
            <p:spPr>
              <a:xfrm>
                <a:off x="2768040" y="4205160"/>
                <a:ext cx="2196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 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50" name=""/>
              <p:cNvSpPr/>
              <p:nvPr/>
            </p:nvSpPr>
            <p:spPr>
              <a:xfrm>
                <a:off x="5530680" y="3698640"/>
                <a:ext cx="46080" cy="46080"/>
              </a:xfrm>
              <a:custGeom>
                <a:avLst/>
                <a:gdLst/>
                <a:ahLst/>
                <a:rect l="l" t="t" r="r" b="b"/>
                <a:pathLst>
                  <a:path w="29" h="29">
                    <a:moveTo>
                      <a:pt x="0" y="20"/>
                    </a:moveTo>
                    <a:lnTo>
                      <a:pt x="0" y="9"/>
                    </a:lnTo>
                    <a:lnTo>
                      <a:pt x="11" y="9"/>
                    </a:lnTo>
                    <a:lnTo>
                      <a:pt x="11" y="0"/>
                    </a:lnTo>
                    <a:lnTo>
                      <a:pt x="20" y="0"/>
                    </a:lnTo>
                    <a:lnTo>
                      <a:pt x="20" y="9"/>
                    </a:lnTo>
                    <a:lnTo>
                      <a:pt x="29" y="9"/>
                    </a:lnTo>
                    <a:lnTo>
                      <a:pt x="29" y="20"/>
                    </a:lnTo>
                    <a:lnTo>
                      <a:pt x="20" y="20"/>
                    </a:lnTo>
                    <a:lnTo>
                      <a:pt x="20" y="29"/>
                    </a:lnTo>
                    <a:lnTo>
                      <a:pt x="11" y="29"/>
                    </a:lnTo>
                    <a:lnTo>
                      <a:pt x="11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dd383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51" name=""/>
              <p:cNvSpPr/>
              <p:nvPr/>
            </p:nvSpPr>
            <p:spPr>
              <a:xfrm>
                <a:off x="5530680" y="3698640"/>
                <a:ext cx="46080" cy="46080"/>
              </a:xfrm>
              <a:custGeom>
                <a:avLst/>
                <a:gdLst/>
                <a:ahLst/>
                <a:rect l="l" t="t" r="r" b="b"/>
                <a:pathLst>
                  <a:path w="29" h="29">
                    <a:moveTo>
                      <a:pt x="0" y="20"/>
                    </a:moveTo>
                    <a:lnTo>
                      <a:pt x="0" y="9"/>
                    </a:lnTo>
                    <a:lnTo>
                      <a:pt x="11" y="9"/>
                    </a:lnTo>
                    <a:lnTo>
                      <a:pt x="11" y="0"/>
                    </a:lnTo>
                    <a:lnTo>
                      <a:pt x="20" y="0"/>
                    </a:lnTo>
                    <a:lnTo>
                      <a:pt x="20" y="9"/>
                    </a:lnTo>
                    <a:lnTo>
                      <a:pt x="29" y="9"/>
                    </a:lnTo>
                    <a:lnTo>
                      <a:pt x="29" y="20"/>
                    </a:lnTo>
                    <a:lnTo>
                      <a:pt x="20" y="20"/>
                    </a:lnTo>
                    <a:lnTo>
                      <a:pt x="20" y="29"/>
                    </a:lnTo>
                    <a:lnTo>
                      <a:pt x="11" y="29"/>
                    </a:lnTo>
                    <a:lnTo>
                      <a:pt x="11" y="20"/>
                    </a:lnTo>
                    <a:lnTo>
                      <a:pt x="0" y="20"/>
                    </a:lnTo>
                    <a:lnTo>
                      <a:pt x="0" y="20"/>
                    </a:lnTo>
                  </a:path>
                </a:pathLst>
              </a:custGeom>
              <a:noFill/>
              <a:ln w="3240">
                <a:solidFill>
                  <a:srgbClr val="121415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52" name=""/>
              <p:cNvSpPr/>
              <p:nvPr/>
            </p:nvSpPr>
            <p:spPr>
              <a:xfrm>
                <a:off x="5400720" y="4038480"/>
                <a:ext cx="56880" cy="28440"/>
              </a:xfrm>
              <a:custGeom>
                <a:avLst/>
                <a:gdLst/>
                <a:ahLst/>
                <a:rect l="l" t="t" r="r" b="b"/>
                <a:pathLst>
                  <a:path w="36" h="18">
                    <a:moveTo>
                      <a:pt x="36" y="18"/>
                    </a:moveTo>
                    <a:lnTo>
                      <a:pt x="34" y="14"/>
                    </a:lnTo>
                    <a:lnTo>
                      <a:pt x="34" y="10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7" y="1"/>
                    </a:lnTo>
                    <a:lnTo>
                      <a:pt x="5" y="5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6f5fa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53" name=""/>
              <p:cNvSpPr/>
              <p:nvPr/>
            </p:nvSpPr>
            <p:spPr>
              <a:xfrm>
                <a:off x="5400720" y="4038480"/>
                <a:ext cx="56880" cy="28440"/>
              </a:xfrm>
              <a:custGeom>
                <a:avLst/>
                <a:gdLst/>
                <a:ahLst/>
                <a:rect l="l" t="t" r="r" b="b"/>
                <a:pathLst>
                  <a:path w="36" h="18">
                    <a:moveTo>
                      <a:pt x="36" y="18"/>
                    </a:moveTo>
                    <a:lnTo>
                      <a:pt x="34" y="14"/>
                    </a:lnTo>
                    <a:lnTo>
                      <a:pt x="34" y="10"/>
                    </a:lnTo>
                    <a:lnTo>
                      <a:pt x="33" y="7"/>
                    </a:lnTo>
                    <a:lnTo>
                      <a:pt x="31" y="5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7" y="1"/>
                    </a:lnTo>
                    <a:lnTo>
                      <a:pt x="5" y="5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36" y="18"/>
                    </a:lnTo>
                    <a:lnTo>
                      <a:pt x="36" y="18"/>
                    </a:lnTo>
                  </a:path>
                </a:pathLst>
              </a:custGeom>
              <a:noFill/>
              <a:ln w="3240">
                <a:solidFill>
                  <a:srgbClr val="121415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54" name=""/>
              <p:cNvSpPr/>
              <p:nvPr/>
            </p:nvSpPr>
            <p:spPr>
              <a:xfrm>
                <a:off x="6705360" y="4402080"/>
                <a:ext cx="57240" cy="30240"/>
              </a:xfrm>
              <a:custGeom>
                <a:avLst/>
                <a:gdLst/>
                <a:ahLst/>
                <a:rect l="l" t="t" r="r" b="b"/>
                <a:pathLst>
                  <a:path w="36" h="19">
                    <a:moveTo>
                      <a:pt x="36" y="19"/>
                    </a:moveTo>
                    <a:lnTo>
                      <a:pt x="36" y="15"/>
                    </a:lnTo>
                    <a:lnTo>
                      <a:pt x="35" y="11"/>
                    </a:lnTo>
                    <a:lnTo>
                      <a:pt x="33" y="8"/>
                    </a:lnTo>
                    <a:lnTo>
                      <a:pt x="31" y="6"/>
                    </a:lnTo>
                    <a:lnTo>
                      <a:pt x="29" y="4"/>
                    </a:lnTo>
                    <a:lnTo>
                      <a:pt x="26" y="2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1" y="2"/>
                    </a:lnTo>
                    <a:lnTo>
                      <a:pt x="7" y="4"/>
                    </a:lnTo>
                    <a:lnTo>
                      <a:pt x="5" y="6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36" y="19"/>
                    </a:lnTo>
                    <a:close/>
                  </a:path>
                </a:pathLst>
              </a:custGeom>
              <a:solidFill>
                <a:srgbClr val="6f5fa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55" name=""/>
              <p:cNvSpPr/>
              <p:nvPr/>
            </p:nvSpPr>
            <p:spPr>
              <a:xfrm>
                <a:off x="6705360" y="4402080"/>
                <a:ext cx="57240" cy="30240"/>
              </a:xfrm>
              <a:custGeom>
                <a:avLst/>
                <a:gdLst/>
                <a:ahLst/>
                <a:rect l="l" t="t" r="r" b="b"/>
                <a:pathLst>
                  <a:path w="36" h="19">
                    <a:moveTo>
                      <a:pt x="36" y="19"/>
                    </a:moveTo>
                    <a:lnTo>
                      <a:pt x="36" y="15"/>
                    </a:lnTo>
                    <a:lnTo>
                      <a:pt x="35" y="11"/>
                    </a:lnTo>
                    <a:lnTo>
                      <a:pt x="33" y="8"/>
                    </a:lnTo>
                    <a:lnTo>
                      <a:pt x="31" y="6"/>
                    </a:lnTo>
                    <a:lnTo>
                      <a:pt x="29" y="4"/>
                    </a:lnTo>
                    <a:lnTo>
                      <a:pt x="26" y="2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1" y="2"/>
                    </a:lnTo>
                    <a:lnTo>
                      <a:pt x="7" y="4"/>
                    </a:lnTo>
                    <a:lnTo>
                      <a:pt x="5" y="6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36" y="19"/>
                    </a:lnTo>
                    <a:lnTo>
                      <a:pt x="36" y="19"/>
                    </a:lnTo>
                  </a:path>
                </a:pathLst>
              </a:custGeom>
              <a:noFill/>
              <a:ln w="3240">
                <a:solidFill>
                  <a:srgbClr val="121415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56" name=""/>
              <p:cNvSpPr/>
              <p:nvPr/>
            </p:nvSpPr>
            <p:spPr>
              <a:xfrm>
                <a:off x="4898880" y="5224320"/>
                <a:ext cx="130320" cy="1800"/>
              </a:xfrm>
              <a:prstGeom prst="line">
                <a:avLst/>
              </a:prstGeom>
              <a:ln w="7920">
                <a:solidFill>
                  <a:srgbClr val="405198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57" name=""/>
              <p:cNvSpPr/>
              <p:nvPr/>
            </p:nvSpPr>
            <p:spPr>
              <a:xfrm flipH="1">
                <a:off x="4898880" y="5227560"/>
                <a:ext cx="30240" cy="20520"/>
              </a:xfrm>
              <a:prstGeom prst="line">
                <a:avLst/>
              </a:prstGeom>
              <a:ln w="7920">
                <a:solidFill>
                  <a:srgbClr val="405198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58" name=""/>
              <p:cNvSpPr/>
              <p:nvPr/>
            </p:nvSpPr>
            <p:spPr>
              <a:xfrm flipV="1">
                <a:off x="4983120" y="5199120"/>
                <a:ext cx="38160" cy="25200"/>
              </a:xfrm>
              <a:prstGeom prst="line">
                <a:avLst/>
              </a:prstGeom>
              <a:ln w="7920">
                <a:solidFill>
                  <a:srgbClr val="405198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0" bIns="-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59" name=""/>
              <p:cNvSpPr/>
              <p:nvPr/>
            </p:nvSpPr>
            <p:spPr>
              <a:xfrm>
                <a:off x="2367000" y="4503600"/>
                <a:ext cx="10800" cy="11160"/>
              </a:xfrm>
              <a:prstGeom prst="line">
                <a:avLst/>
              </a:prstGeom>
              <a:ln w="7920">
                <a:solidFill>
                  <a:srgbClr val="dd383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60" name=""/>
              <p:cNvSpPr/>
              <p:nvPr/>
            </p:nvSpPr>
            <p:spPr>
              <a:xfrm>
                <a:off x="2373120" y="4449600"/>
                <a:ext cx="22320" cy="4680"/>
              </a:xfrm>
              <a:custGeom>
                <a:avLst/>
                <a:gdLst/>
                <a:ahLst/>
                <a:rect l="l" t="t" r="r" b="b"/>
                <a:pathLst>
                  <a:path w="14" h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4" y="1"/>
                    </a:lnTo>
                  </a:path>
                </a:pathLst>
              </a:custGeom>
              <a:noFill/>
              <a:ln w="7920">
                <a:solidFill>
                  <a:srgbClr val="dd383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61" name=""/>
              <p:cNvSpPr/>
              <p:nvPr/>
            </p:nvSpPr>
            <p:spPr>
              <a:xfrm>
                <a:off x="2536560" y="5002200"/>
                <a:ext cx="108000" cy="225360"/>
              </a:xfrm>
              <a:custGeom>
                <a:avLst/>
                <a:gdLst/>
                <a:ahLst/>
                <a:rect l="l" t="t" r="r" b="b"/>
                <a:pathLst>
                  <a:path w="68" h="142">
                    <a:moveTo>
                      <a:pt x="62" y="45"/>
                    </a:moveTo>
                    <a:lnTo>
                      <a:pt x="0" y="38"/>
                    </a:lnTo>
                    <a:lnTo>
                      <a:pt x="4" y="14"/>
                    </a:lnTo>
                    <a:lnTo>
                      <a:pt x="22" y="0"/>
                    </a:lnTo>
                    <a:lnTo>
                      <a:pt x="42" y="0"/>
                    </a:lnTo>
                    <a:lnTo>
                      <a:pt x="68" y="14"/>
                    </a:lnTo>
                    <a:lnTo>
                      <a:pt x="62" y="31"/>
                    </a:lnTo>
                    <a:lnTo>
                      <a:pt x="52" y="82"/>
                    </a:lnTo>
                    <a:lnTo>
                      <a:pt x="37" y="142"/>
                    </a:lnTo>
                    <a:lnTo>
                      <a:pt x="15" y="138"/>
                    </a:lnTo>
                  </a:path>
                </a:pathLst>
              </a:custGeom>
              <a:noFill/>
              <a:ln w="7920">
                <a:solidFill>
                  <a:srgbClr val="dd383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62" name=""/>
              <p:cNvSpPr/>
              <p:nvPr/>
            </p:nvSpPr>
            <p:spPr>
              <a:xfrm>
                <a:off x="2536560" y="5065560"/>
                <a:ext cx="82800" cy="66600"/>
              </a:xfrm>
              <a:custGeom>
                <a:avLst/>
                <a:gdLst/>
                <a:ahLst/>
                <a:rect l="l" t="t" r="r" b="b"/>
                <a:pathLst>
                  <a:path w="52" h="42">
                    <a:moveTo>
                      <a:pt x="52" y="42"/>
                    </a:moveTo>
                    <a:lnTo>
                      <a:pt x="22" y="40"/>
                    </a:lnTo>
                    <a:lnTo>
                      <a:pt x="0" y="24"/>
                    </a:lnTo>
                    <a:lnTo>
                      <a:pt x="0" y="0"/>
                    </a:lnTo>
                  </a:path>
                </a:pathLst>
              </a:custGeom>
              <a:noFill/>
              <a:ln w="7920">
                <a:solidFill>
                  <a:srgbClr val="dd383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63" name=""/>
              <p:cNvSpPr/>
              <p:nvPr/>
            </p:nvSpPr>
            <p:spPr>
              <a:xfrm>
                <a:off x="7750080" y="4173480"/>
                <a:ext cx="73080" cy="69840"/>
              </a:xfrm>
              <a:custGeom>
                <a:avLst/>
                <a:gdLst/>
                <a:ahLst/>
                <a:rect l="l" t="t" r="r" b="b"/>
                <a:pathLst>
                  <a:path w="46" h="44">
                    <a:moveTo>
                      <a:pt x="24" y="0"/>
                    </a:moveTo>
                    <a:lnTo>
                      <a:pt x="29" y="17"/>
                    </a:lnTo>
                    <a:lnTo>
                      <a:pt x="46" y="17"/>
                    </a:lnTo>
                    <a:lnTo>
                      <a:pt x="33" y="28"/>
                    </a:lnTo>
                    <a:lnTo>
                      <a:pt x="37" y="44"/>
                    </a:lnTo>
                    <a:lnTo>
                      <a:pt x="24" y="33"/>
                    </a:lnTo>
                    <a:lnTo>
                      <a:pt x="9" y="44"/>
                    </a:lnTo>
                    <a:lnTo>
                      <a:pt x="15" y="28"/>
                    </a:lnTo>
                    <a:lnTo>
                      <a:pt x="0" y="17"/>
                    </a:lnTo>
                    <a:lnTo>
                      <a:pt x="18" y="1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f3f4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040" bIns="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64" name=""/>
              <p:cNvSpPr/>
              <p:nvPr/>
            </p:nvSpPr>
            <p:spPr>
              <a:xfrm>
                <a:off x="6842160" y="4138560"/>
                <a:ext cx="68040" cy="66600"/>
              </a:xfrm>
              <a:custGeom>
                <a:avLst/>
                <a:gdLst/>
                <a:ahLst/>
                <a:rect l="l" t="t" r="r" b="b"/>
                <a:pathLst>
                  <a:path w="43" h="42">
                    <a:moveTo>
                      <a:pt x="22" y="0"/>
                    </a:moveTo>
                    <a:lnTo>
                      <a:pt x="27" y="17"/>
                    </a:lnTo>
                    <a:lnTo>
                      <a:pt x="43" y="17"/>
                    </a:lnTo>
                    <a:lnTo>
                      <a:pt x="31" y="26"/>
                    </a:lnTo>
                    <a:lnTo>
                      <a:pt x="34" y="42"/>
                    </a:lnTo>
                    <a:lnTo>
                      <a:pt x="22" y="33"/>
                    </a:lnTo>
                    <a:lnTo>
                      <a:pt x="7" y="42"/>
                    </a:lnTo>
                    <a:lnTo>
                      <a:pt x="12" y="26"/>
                    </a:lnTo>
                    <a:lnTo>
                      <a:pt x="0" y="17"/>
                    </a:lnTo>
                    <a:lnTo>
                      <a:pt x="16" y="1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df3f4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65" name=""/>
              <p:cNvSpPr/>
              <p:nvPr/>
            </p:nvSpPr>
            <p:spPr>
              <a:xfrm>
                <a:off x="6681600" y="4101840"/>
                <a:ext cx="69840" cy="66960"/>
              </a:xfrm>
              <a:custGeom>
                <a:avLst/>
                <a:gdLst/>
                <a:ahLst/>
                <a:rect l="l" t="t" r="r" b="b"/>
                <a:pathLst>
                  <a:path w="44" h="42">
                    <a:moveTo>
                      <a:pt x="22" y="0"/>
                    </a:moveTo>
                    <a:lnTo>
                      <a:pt x="28" y="16"/>
                    </a:lnTo>
                    <a:lnTo>
                      <a:pt x="44" y="16"/>
                    </a:lnTo>
                    <a:lnTo>
                      <a:pt x="31" y="25"/>
                    </a:lnTo>
                    <a:lnTo>
                      <a:pt x="35" y="42"/>
                    </a:lnTo>
                    <a:lnTo>
                      <a:pt x="22" y="32"/>
                    </a:lnTo>
                    <a:lnTo>
                      <a:pt x="8" y="42"/>
                    </a:lnTo>
                    <a:lnTo>
                      <a:pt x="13" y="25"/>
                    </a:lnTo>
                    <a:lnTo>
                      <a:pt x="0" y="16"/>
                    </a:lnTo>
                    <a:lnTo>
                      <a:pt x="17" y="1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df3f4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160" bIns="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66" name=""/>
              <p:cNvSpPr/>
              <p:nvPr/>
            </p:nvSpPr>
            <p:spPr>
              <a:xfrm>
                <a:off x="5935680" y="4190760"/>
                <a:ext cx="72720" cy="66960"/>
              </a:xfrm>
              <a:custGeom>
                <a:avLst/>
                <a:gdLst/>
                <a:ahLst/>
                <a:rect l="l" t="t" r="r" b="b"/>
                <a:pathLst>
                  <a:path w="46" h="42">
                    <a:moveTo>
                      <a:pt x="24" y="0"/>
                    </a:moveTo>
                    <a:lnTo>
                      <a:pt x="29" y="15"/>
                    </a:lnTo>
                    <a:lnTo>
                      <a:pt x="46" y="17"/>
                    </a:lnTo>
                    <a:lnTo>
                      <a:pt x="33" y="26"/>
                    </a:lnTo>
                    <a:lnTo>
                      <a:pt x="36" y="42"/>
                    </a:lnTo>
                    <a:lnTo>
                      <a:pt x="24" y="33"/>
                    </a:lnTo>
                    <a:lnTo>
                      <a:pt x="9" y="42"/>
                    </a:lnTo>
                    <a:lnTo>
                      <a:pt x="15" y="26"/>
                    </a:lnTo>
                    <a:lnTo>
                      <a:pt x="0" y="17"/>
                    </a:lnTo>
                    <a:lnTo>
                      <a:pt x="18" y="1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f3f4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160" bIns="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67" name=""/>
              <p:cNvSpPr/>
              <p:nvPr/>
            </p:nvSpPr>
            <p:spPr>
              <a:xfrm>
                <a:off x="6930720" y="3614760"/>
                <a:ext cx="70200" cy="66600"/>
              </a:xfrm>
              <a:custGeom>
                <a:avLst/>
                <a:gdLst/>
                <a:ahLst/>
                <a:rect l="l" t="t" r="r" b="b"/>
                <a:pathLst>
                  <a:path w="44" h="42">
                    <a:moveTo>
                      <a:pt x="22" y="0"/>
                    </a:moveTo>
                    <a:lnTo>
                      <a:pt x="28" y="15"/>
                    </a:lnTo>
                    <a:lnTo>
                      <a:pt x="44" y="15"/>
                    </a:lnTo>
                    <a:lnTo>
                      <a:pt x="31" y="26"/>
                    </a:lnTo>
                    <a:lnTo>
                      <a:pt x="37" y="42"/>
                    </a:lnTo>
                    <a:lnTo>
                      <a:pt x="22" y="33"/>
                    </a:lnTo>
                    <a:lnTo>
                      <a:pt x="9" y="42"/>
                    </a:lnTo>
                    <a:lnTo>
                      <a:pt x="13" y="26"/>
                    </a:lnTo>
                    <a:lnTo>
                      <a:pt x="0" y="15"/>
                    </a:lnTo>
                    <a:lnTo>
                      <a:pt x="17" y="15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df3f4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68" name=""/>
              <p:cNvSpPr/>
              <p:nvPr/>
            </p:nvSpPr>
            <p:spPr>
              <a:xfrm>
                <a:off x="2746080" y="5532480"/>
                <a:ext cx="71640" cy="66600"/>
              </a:xfrm>
              <a:custGeom>
                <a:avLst/>
                <a:gdLst/>
                <a:ahLst/>
                <a:rect l="l" t="t" r="r" b="b"/>
                <a:pathLst>
                  <a:path w="45" h="42">
                    <a:moveTo>
                      <a:pt x="23" y="0"/>
                    </a:moveTo>
                    <a:lnTo>
                      <a:pt x="29" y="16"/>
                    </a:lnTo>
                    <a:lnTo>
                      <a:pt x="45" y="16"/>
                    </a:lnTo>
                    <a:lnTo>
                      <a:pt x="31" y="25"/>
                    </a:lnTo>
                    <a:lnTo>
                      <a:pt x="36" y="42"/>
                    </a:lnTo>
                    <a:lnTo>
                      <a:pt x="23" y="32"/>
                    </a:lnTo>
                    <a:lnTo>
                      <a:pt x="9" y="42"/>
                    </a:lnTo>
                    <a:lnTo>
                      <a:pt x="14" y="25"/>
                    </a:lnTo>
                    <a:lnTo>
                      <a:pt x="0" y="16"/>
                    </a:lnTo>
                    <a:lnTo>
                      <a:pt x="18" y="1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df3f4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69" name=""/>
              <p:cNvSpPr/>
              <p:nvPr/>
            </p:nvSpPr>
            <p:spPr>
              <a:xfrm>
                <a:off x="1379520" y="3203640"/>
                <a:ext cx="69840" cy="66600"/>
              </a:xfrm>
              <a:custGeom>
                <a:avLst/>
                <a:gdLst/>
                <a:ahLst/>
                <a:rect l="l" t="t" r="r" b="b"/>
                <a:pathLst>
                  <a:path w="44" h="42">
                    <a:moveTo>
                      <a:pt x="22" y="0"/>
                    </a:moveTo>
                    <a:lnTo>
                      <a:pt x="28" y="15"/>
                    </a:lnTo>
                    <a:lnTo>
                      <a:pt x="44" y="17"/>
                    </a:lnTo>
                    <a:lnTo>
                      <a:pt x="31" y="26"/>
                    </a:lnTo>
                    <a:lnTo>
                      <a:pt x="35" y="42"/>
                    </a:lnTo>
                    <a:lnTo>
                      <a:pt x="22" y="33"/>
                    </a:lnTo>
                    <a:lnTo>
                      <a:pt x="7" y="42"/>
                    </a:lnTo>
                    <a:lnTo>
                      <a:pt x="13" y="26"/>
                    </a:lnTo>
                    <a:lnTo>
                      <a:pt x="0" y="17"/>
                    </a:lnTo>
                    <a:lnTo>
                      <a:pt x="17" y="15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df3f4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70" name=""/>
              <p:cNvSpPr/>
              <p:nvPr/>
            </p:nvSpPr>
            <p:spPr>
              <a:xfrm>
                <a:off x="1652400" y="3233520"/>
                <a:ext cx="71640" cy="66960"/>
              </a:xfrm>
              <a:custGeom>
                <a:avLst/>
                <a:gdLst/>
                <a:ahLst/>
                <a:rect l="l" t="t" r="r" b="b"/>
                <a:pathLst>
                  <a:path w="45" h="42">
                    <a:moveTo>
                      <a:pt x="21" y="0"/>
                    </a:moveTo>
                    <a:lnTo>
                      <a:pt x="27" y="14"/>
                    </a:lnTo>
                    <a:lnTo>
                      <a:pt x="45" y="16"/>
                    </a:lnTo>
                    <a:lnTo>
                      <a:pt x="31" y="25"/>
                    </a:lnTo>
                    <a:lnTo>
                      <a:pt x="36" y="42"/>
                    </a:lnTo>
                    <a:lnTo>
                      <a:pt x="21" y="32"/>
                    </a:lnTo>
                    <a:lnTo>
                      <a:pt x="9" y="42"/>
                    </a:lnTo>
                    <a:lnTo>
                      <a:pt x="12" y="25"/>
                    </a:lnTo>
                    <a:lnTo>
                      <a:pt x="0" y="16"/>
                    </a:lnTo>
                    <a:lnTo>
                      <a:pt x="16" y="1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f3f4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160" bIns="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71" name=""/>
              <p:cNvSpPr/>
              <p:nvPr/>
            </p:nvSpPr>
            <p:spPr>
              <a:xfrm>
                <a:off x="1341360" y="3119400"/>
                <a:ext cx="73080" cy="69840"/>
              </a:xfrm>
              <a:custGeom>
                <a:avLst/>
                <a:gdLst/>
                <a:ahLst/>
                <a:rect l="l" t="t" r="r" b="b"/>
                <a:pathLst>
                  <a:path w="46" h="44">
                    <a:moveTo>
                      <a:pt x="22" y="0"/>
                    </a:moveTo>
                    <a:lnTo>
                      <a:pt x="28" y="17"/>
                    </a:lnTo>
                    <a:lnTo>
                      <a:pt x="46" y="17"/>
                    </a:lnTo>
                    <a:lnTo>
                      <a:pt x="31" y="28"/>
                    </a:lnTo>
                    <a:lnTo>
                      <a:pt x="37" y="44"/>
                    </a:lnTo>
                    <a:lnTo>
                      <a:pt x="22" y="33"/>
                    </a:lnTo>
                    <a:lnTo>
                      <a:pt x="10" y="44"/>
                    </a:lnTo>
                    <a:lnTo>
                      <a:pt x="13" y="28"/>
                    </a:lnTo>
                    <a:lnTo>
                      <a:pt x="0" y="17"/>
                    </a:lnTo>
                    <a:lnTo>
                      <a:pt x="17" y="1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df3f4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040" bIns="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72" name=""/>
              <p:cNvSpPr/>
              <p:nvPr/>
            </p:nvSpPr>
            <p:spPr>
              <a:xfrm>
                <a:off x="2508120" y="4376520"/>
                <a:ext cx="73080" cy="66960"/>
              </a:xfrm>
              <a:custGeom>
                <a:avLst/>
                <a:gdLst/>
                <a:ahLst/>
                <a:rect l="l" t="t" r="r" b="b"/>
                <a:pathLst>
                  <a:path w="46" h="42">
                    <a:moveTo>
                      <a:pt x="24" y="0"/>
                    </a:moveTo>
                    <a:lnTo>
                      <a:pt x="29" y="16"/>
                    </a:lnTo>
                    <a:lnTo>
                      <a:pt x="46" y="16"/>
                    </a:lnTo>
                    <a:lnTo>
                      <a:pt x="33" y="25"/>
                    </a:lnTo>
                    <a:lnTo>
                      <a:pt x="37" y="42"/>
                    </a:lnTo>
                    <a:lnTo>
                      <a:pt x="24" y="33"/>
                    </a:lnTo>
                    <a:lnTo>
                      <a:pt x="9" y="42"/>
                    </a:lnTo>
                    <a:lnTo>
                      <a:pt x="15" y="25"/>
                    </a:lnTo>
                    <a:lnTo>
                      <a:pt x="0" y="16"/>
                    </a:lnTo>
                    <a:lnTo>
                      <a:pt x="18" y="1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c2b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160" bIns="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73" name=""/>
              <p:cNvSpPr/>
              <p:nvPr/>
            </p:nvSpPr>
            <p:spPr>
              <a:xfrm>
                <a:off x="2633400" y="4367160"/>
                <a:ext cx="68400" cy="66600"/>
              </a:xfrm>
              <a:custGeom>
                <a:avLst/>
                <a:gdLst/>
                <a:ahLst/>
                <a:rect l="l" t="t" r="r" b="b"/>
                <a:pathLst>
                  <a:path w="43" h="42">
                    <a:moveTo>
                      <a:pt x="22" y="0"/>
                    </a:moveTo>
                    <a:lnTo>
                      <a:pt x="27" y="15"/>
                    </a:lnTo>
                    <a:lnTo>
                      <a:pt x="43" y="17"/>
                    </a:lnTo>
                    <a:lnTo>
                      <a:pt x="31" y="26"/>
                    </a:lnTo>
                    <a:lnTo>
                      <a:pt x="34" y="42"/>
                    </a:lnTo>
                    <a:lnTo>
                      <a:pt x="22" y="33"/>
                    </a:lnTo>
                    <a:lnTo>
                      <a:pt x="7" y="42"/>
                    </a:lnTo>
                    <a:lnTo>
                      <a:pt x="12" y="26"/>
                    </a:lnTo>
                    <a:lnTo>
                      <a:pt x="0" y="17"/>
                    </a:lnTo>
                    <a:lnTo>
                      <a:pt x="16" y="15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df3f4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74" name=""/>
              <p:cNvSpPr/>
              <p:nvPr/>
            </p:nvSpPr>
            <p:spPr>
              <a:xfrm>
                <a:off x="3020760" y="5195880"/>
                <a:ext cx="73080" cy="66600"/>
              </a:xfrm>
              <a:custGeom>
                <a:avLst/>
                <a:gdLst/>
                <a:ahLst/>
                <a:rect l="l" t="t" r="r" b="b"/>
                <a:pathLst>
                  <a:path w="46" h="42">
                    <a:moveTo>
                      <a:pt x="22" y="0"/>
                    </a:moveTo>
                    <a:lnTo>
                      <a:pt x="27" y="15"/>
                    </a:lnTo>
                    <a:lnTo>
                      <a:pt x="46" y="15"/>
                    </a:lnTo>
                    <a:lnTo>
                      <a:pt x="31" y="26"/>
                    </a:lnTo>
                    <a:lnTo>
                      <a:pt x="36" y="42"/>
                    </a:lnTo>
                    <a:lnTo>
                      <a:pt x="22" y="31"/>
                    </a:lnTo>
                    <a:lnTo>
                      <a:pt x="9" y="42"/>
                    </a:lnTo>
                    <a:lnTo>
                      <a:pt x="13" y="26"/>
                    </a:lnTo>
                    <a:lnTo>
                      <a:pt x="0" y="15"/>
                    </a:lnTo>
                    <a:lnTo>
                      <a:pt x="16" y="15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df3f4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75" name=""/>
              <p:cNvSpPr/>
              <p:nvPr/>
            </p:nvSpPr>
            <p:spPr>
              <a:xfrm>
                <a:off x="2552400" y="4141800"/>
                <a:ext cx="71640" cy="66600"/>
              </a:xfrm>
              <a:custGeom>
                <a:avLst/>
                <a:gdLst/>
                <a:ahLst/>
                <a:rect l="l" t="t" r="r" b="b"/>
                <a:pathLst>
                  <a:path w="45" h="42">
                    <a:moveTo>
                      <a:pt x="23" y="0"/>
                    </a:moveTo>
                    <a:lnTo>
                      <a:pt x="29" y="17"/>
                    </a:lnTo>
                    <a:lnTo>
                      <a:pt x="45" y="17"/>
                    </a:lnTo>
                    <a:lnTo>
                      <a:pt x="32" y="26"/>
                    </a:lnTo>
                    <a:lnTo>
                      <a:pt x="36" y="42"/>
                    </a:lnTo>
                    <a:lnTo>
                      <a:pt x="23" y="33"/>
                    </a:lnTo>
                    <a:lnTo>
                      <a:pt x="9" y="42"/>
                    </a:lnTo>
                    <a:lnTo>
                      <a:pt x="14" y="26"/>
                    </a:lnTo>
                    <a:lnTo>
                      <a:pt x="0" y="17"/>
                    </a:lnTo>
                    <a:lnTo>
                      <a:pt x="18" y="1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df3f4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76" name=""/>
              <p:cNvSpPr/>
              <p:nvPr/>
            </p:nvSpPr>
            <p:spPr>
              <a:xfrm>
                <a:off x="2554200" y="4190760"/>
                <a:ext cx="73080" cy="66960"/>
              </a:xfrm>
              <a:custGeom>
                <a:avLst/>
                <a:gdLst/>
                <a:ahLst/>
                <a:rect l="l" t="t" r="r" b="b"/>
                <a:pathLst>
                  <a:path w="46" h="42">
                    <a:moveTo>
                      <a:pt x="22" y="0"/>
                    </a:moveTo>
                    <a:lnTo>
                      <a:pt x="28" y="17"/>
                    </a:lnTo>
                    <a:lnTo>
                      <a:pt x="46" y="17"/>
                    </a:lnTo>
                    <a:lnTo>
                      <a:pt x="31" y="28"/>
                    </a:lnTo>
                    <a:lnTo>
                      <a:pt x="37" y="42"/>
                    </a:lnTo>
                    <a:lnTo>
                      <a:pt x="22" y="33"/>
                    </a:lnTo>
                    <a:lnTo>
                      <a:pt x="10" y="42"/>
                    </a:lnTo>
                    <a:lnTo>
                      <a:pt x="15" y="28"/>
                    </a:lnTo>
                    <a:lnTo>
                      <a:pt x="0" y="17"/>
                    </a:lnTo>
                    <a:lnTo>
                      <a:pt x="17" y="1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df3f4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160" bIns="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77" name=""/>
              <p:cNvSpPr/>
              <p:nvPr/>
            </p:nvSpPr>
            <p:spPr>
              <a:xfrm>
                <a:off x="2490480" y="5019480"/>
                <a:ext cx="73080" cy="66600"/>
              </a:xfrm>
              <a:custGeom>
                <a:avLst/>
                <a:gdLst/>
                <a:ahLst/>
                <a:rect l="l" t="t" r="r" b="b"/>
                <a:pathLst>
                  <a:path w="46" h="42">
                    <a:moveTo>
                      <a:pt x="22" y="0"/>
                    </a:moveTo>
                    <a:lnTo>
                      <a:pt x="28" y="14"/>
                    </a:lnTo>
                    <a:lnTo>
                      <a:pt x="46" y="16"/>
                    </a:lnTo>
                    <a:lnTo>
                      <a:pt x="31" y="25"/>
                    </a:lnTo>
                    <a:lnTo>
                      <a:pt x="37" y="42"/>
                    </a:lnTo>
                    <a:lnTo>
                      <a:pt x="22" y="33"/>
                    </a:lnTo>
                    <a:lnTo>
                      <a:pt x="9" y="42"/>
                    </a:lnTo>
                    <a:lnTo>
                      <a:pt x="15" y="25"/>
                    </a:lnTo>
                    <a:lnTo>
                      <a:pt x="0" y="16"/>
                    </a:lnTo>
                    <a:lnTo>
                      <a:pt x="17" y="1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df3f4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78" name=""/>
              <p:cNvSpPr/>
              <p:nvPr/>
            </p:nvSpPr>
            <p:spPr>
              <a:xfrm>
                <a:off x="2279520" y="4176720"/>
                <a:ext cx="69840" cy="66600"/>
              </a:xfrm>
              <a:custGeom>
                <a:avLst/>
                <a:gdLst/>
                <a:ahLst/>
                <a:rect l="l" t="t" r="r" b="b"/>
                <a:pathLst>
                  <a:path w="44" h="42">
                    <a:moveTo>
                      <a:pt x="22" y="0"/>
                    </a:moveTo>
                    <a:lnTo>
                      <a:pt x="28" y="16"/>
                    </a:lnTo>
                    <a:lnTo>
                      <a:pt x="44" y="16"/>
                    </a:lnTo>
                    <a:lnTo>
                      <a:pt x="31" y="26"/>
                    </a:lnTo>
                    <a:lnTo>
                      <a:pt x="37" y="42"/>
                    </a:lnTo>
                    <a:lnTo>
                      <a:pt x="22" y="33"/>
                    </a:lnTo>
                    <a:lnTo>
                      <a:pt x="9" y="42"/>
                    </a:lnTo>
                    <a:lnTo>
                      <a:pt x="13" y="26"/>
                    </a:lnTo>
                    <a:lnTo>
                      <a:pt x="0" y="16"/>
                    </a:lnTo>
                    <a:lnTo>
                      <a:pt x="17" y="1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df3f4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79" name=""/>
              <p:cNvSpPr/>
              <p:nvPr/>
            </p:nvSpPr>
            <p:spPr>
              <a:xfrm>
                <a:off x="1949400" y="4254480"/>
                <a:ext cx="69840" cy="66600"/>
              </a:xfrm>
              <a:custGeom>
                <a:avLst/>
                <a:gdLst/>
                <a:ahLst/>
                <a:rect l="l" t="t" r="r" b="b"/>
                <a:pathLst>
                  <a:path w="44" h="42">
                    <a:moveTo>
                      <a:pt x="22" y="0"/>
                    </a:moveTo>
                    <a:lnTo>
                      <a:pt x="28" y="17"/>
                    </a:lnTo>
                    <a:lnTo>
                      <a:pt x="44" y="17"/>
                    </a:lnTo>
                    <a:lnTo>
                      <a:pt x="31" y="28"/>
                    </a:lnTo>
                    <a:lnTo>
                      <a:pt x="35" y="42"/>
                    </a:lnTo>
                    <a:lnTo>
                      <a:pt x="22" y="33"/>
                    </a:lnTo>
                    <a:lnTo>
                      <a:pt x="8" y="42"/>
                    </a:lnTo>
                    <a:lnTo>
                      <a:pt x="13" y="28"/>
                    </a:lnTo>
                    <a:lnTo>
                      <a:pt x="0" y="17"/>
                    </a:lnTo>
                    <a:lnTo>
                      <a:pt x="17" y="1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df3f4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80" name=""/>
              <p:cNvSpPr/>
              <p:nvPr/>
            </p:nvSpPr>
            <p:spPr>
              <a:xfrm>
                <a:off x="4141800" y="3090600"/>
                <a:ext cx="68040" cy="69840"/>
              </a:xfrm>
              <a:custGeom>
                <a:avLst/>
                <a:gdLst/>
                <a:ahLst/>
                <a:rect l="l" t="t" r="r" b="b"/>
                <a:pathLst>
                  <a:path w="43" h="44">
                    <a:moveTo>
                      <a:pt x="21" y="0"/>
                    </a:moveTo>
                    <a:lnTo>
                      <a:pt x="27" y="17"/>
                    </a:lnTo>
                    <a:lnTo>
                      <a:pt x="43" y="17"/>
                    </a:lnTo>
                    <a:lnTo>
                      <a:pt x="31" y="28"/>
                    </a:lnTo>
                    <a:lnTo>
                      <a:pt x="36" y="44"/>
                    </a:lnTo>
                    <a:lnTo>
                      <a:pt x="21" y="33"/>
                    </a:lnTo>
                    <a:lnTo>
                      <a:pt x="9" y="44"/>
                    </a:lnTo>
                    <a:lnTo>
                      <a:pt x="12" y="28"/>
                    </a:lnTo>
                    <a:lnTo>
                      <a:pt x="0" y="17"/>
                    </a:lnTo>
                    <a:lnTo>
                      <a:pt x="16" y="17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f3f4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040" bIns="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81" name=""/>
              <p:cNvSpPr/>
              <p:nvPr/>
            </p:nvSpPr>
            <p:spPr>
              <a:xfrm>
                <a:off x="4378320" y="3395520"/>
                <a:ext cx="69840" cy="66600"/>
              </a:xfrm>
              <a:custGeom>
                <a:avLst/>
                <a:gdLst/>
                <a:ahLst/>
                <a:rect l="l" t="t" r="r" b="b"/>
                <a:pathLst>
                  <a:path w="44" h="42">
                    <a:moveTo>
                      <a:pt x="22" y="0"/>
                    </a:moveTo>
                    <a:lnTo>
                      <a:pt x="27" y="16"/>
                    </a:lnTo>
                    <a:lnTo>
                      <a:pt x="44" y="16"/>
                    </a:lnTo>
                    <a:lnTo>
                      <a:pt x="31" y="27"/>
                    </a:lnTo>
                    <a:lnTo>
                      <a:pt x="37" y="42"/>
                    </a:lnTo>
                    <a:lnTo>
                      <a:pt x="22" y="33"/>
                    </a:lnTo>
                    <a:lnTo>
                      <a:pt x="7" y="42"/>
                    </a:lnTo>
                    <a:lnTo>
                      <a:pt x="13" y="27"/>
                    </a:lnTo>
                    <a:lnTo>
                      <a:pt x="0" y="16"/>
                    </a:lnTo>
                    <a:lnTo>
                      <a:pt x="17" y="1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df3f4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82" name=""/>
              <p:cNvSpPr/>
              <p:nvPr/>
            </p:nvSpPr>
            <p:spPr>
              <a:xfrm>
                <a:off x="4537080" y="3430440"/>
                <a:ext cx="72720" cy="66600"/>
              </a:xfrm>
              <a:custGeom>
                <a:avLst/>
                <a:gdLst/>
                <a:ahLst/>
                <a:rect l="l" t="t" r="r" b="b"/>
                <a:pathLst>
                  <a:path w="46" h="42">
                    <a:moveTo>
                      <a:pt x="24" y="0"/>
                    </a:moveTo>
                    <a:lnTo>
                      <a:pt x="30" y="16"/>
                    </a:lnTo>
                    <a:lnTo>
                      <a:pt x="46" y="16"/>
                    </a:lnTo>
                    <a:lnTo>
                      <a:pt x="31" y="25"/>
                    </a:lnTo>
                    <a:lnTo>
                      <a:pt x="37" y="42"/>
                    </a:lnTo>
                    <a:lnTo>
                      <a:pt x="24" y="32"/>
                    </a:lnTo>
                    <a:lnTo>
                      <a:pt x="9" y="42"/>
                    </a:lnTo>
                    <a:lnTo>
                      <a:pt x="15" y="25"/>
                    </a:lnTo>
                    <a:lnTo>
                      <a:pt x="0" y="16"/>
                    </a:lnTo>
                    <a:lnTo>
                      <a:pt x="19" y="1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f3f4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83" name=""/>
              <p:cNvSpPr/>
              <p:nvPr/>
            </p:nvSpPr>
            <p:spPr>
              <a:xfrm>
                <a:off x="4213080" y="3284280"/>
                <a:ext cx="73080" cy="66960"/>
              </a:xfrm>
              <a:custGeom>
                <a:avLst/>
                <a:gdLst/>
                <a:ahLst/>
                <a:rect l="l" t="t" r="r" b="b"/>
                <a:pathLst>
                  <a:path w="46" h="42">
                    <a:moveTo>
                      <a:pt x="22" y="0"/>
                    </a:moveTo>
                    <a:lnTo>
                      <a:pt x="28" y="17"/>
                    </a:lnTo>
                    <a:lnTo>
                      <a:pt x="46" y="17"/>
                    </a:lnTo>
                    <a:lnTo>
                      <a:pt x="31" y="26"/>
                    </a:lnTo>
                    <a:lnTo>
                      <a:pt x="37" y="42"/>
                    </a:lnTo>
                    <a:lnTo>
                      <a:pt x="22" y="33"/>
                    </a:lnTo>
                    <a:lnTo>
                      <a:pt x="9" y="42"/>
                    </a:lnTo>
                    <a:lnTo>
                      <a:pt x="13" y="26"/>
                    </a:lnTo>
                    <a:lnTo>
                      <a:pt x="0" y="17"/>
                    </a:lnTo>
                    <a:lnTo>
                      <a:pt x="17" y="1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df3f4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160" bIns="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84" name=""/>
              <p:cNvSpPr/>
              <p:nvPr/>
            </p:nvSpPr>
            <p:spPr>
              <a:xfrm>
                <a:off x="4381200" y="2824200"/>
                <a:ext cx="73080" cy="66600"/>
              </a:xfrm>
              <a:custGeom>
                <a:avLst/>
                <a:gdLst/>
                <a:ahLst/>
                <a:rect l="l" t="t" r="r" b="b"/>
                <a:pathLst>
                  <a:path w="46" h="42">
                    <a:moveTo>
                      <a:pt x="22" y="0"/>
                    </a:moveTo>
                    <a:lnTo>
                      <a:pt x="27" y="15"/>
                    </a:lnTo>
                    <a:lnTo>
                      <a:pt x="46" y="15"/>
                    </a:lnTo>
                    <a:lnTo>
                      <a:pt x="31" y="26"/>
                    </a:lnTo>
                    <a:lnTo>
                      <a:pt x="36" y="42"/>
                    </a:lnTo>
                    <a:lnTo>
                      <a:pt x="22" y="33"/>
                    </a:lnTo>
                    <a:lnTo>
                      <a:pt x="9" y="42"/>
                    </a:lnTo>
                    <a:lnTo>
                      <a:pt x="13" y="26"/>
                    </a:lnTo>
                    <a:lnTo>
                      <a:pt x="0" y="15"/>
                    </a:lnTo>
                    <a:lnTo>
                      <a:pt x="16" y="15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df3f4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85" name=""/>
              <p:cNvSpPr/>
              <p:nvPr/>
            </p:nvSpPr>
            <p:spPr>
              <a:xfrm>
                <a:off x="4647960" y="3119400"/>
                <a:ext cx="71640" cy="66600"/>
              </a:xfrm>
              <a:custGeom>
                <a:avLst/>
                <a:gdLst/>
                <a:ahLst/>
                <a:rect l="l" t="t" r="r" b="b"/>
                <a:pathLst>
                  <a:path w="45" h="42">
                    <a:moveTo>
                      <a:pt x="23" y="0"/>
                    </a:moveTo>
                    <a:lnTo>
                      <a:pt x="29" y="15"/>
                    </a:lnTo>
                    <a:lnTo>
                      <a:pt x="45" y="17"/>
                    </a:lnTo>
                    <a:lnTo>
                      <a:pt x="31" y="26"/>
                    </a:lnTo>
                    <a:lnTo>
                      <a:pt x="36" y="42"/>
                    </a:lnTo>
                    <a:lnTo>
                      <a:pt x="23" y="33"/>
                    </a:lnTo>
                    <a:lnTo>
                      <a:pt x="9" y="42"/>
                    </a:lnTo>
                    <a:lnTo>
                      <a:pt x="14" y="26"/>
                    </a:lnTo>
                    <a:lnTo>
                      <a:pt x="0" y="17"/>
                    </a:lnTo>
                    <a:lnTo>
                      <a:pt x="16" y="1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df3f4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86" name=""/>
              <p:cNvSpPr/>
              <p:nvPr/>
            </p:nvSpPr>
            <p:spPr>
              <a:xfrm>
                <a:off x="5510160" y="4052880"/>
                <a:ext cx="73080" cy="68040"/>
              </a:xfrm>
              <a:custGeom>
                <a:avLst/>
                <a:gdLst/>
                <a:ahLst/>
                <a:rect l="l" t="t" r="r" b="b"/>
                <a:pathLst>
                  <a:path w="46" h="43">
                    <a:moveTo>
                      <a:pt x="22" y="0"/>
                    </a:moveTo>
                    <a:lnTo>
                      <a:pt x="27" y="16"/>
                    </a:lnTo>
                    <a:lnTo>
                      <a:pt x="46" y="16"/>
                    </a:lnTo>
                    <a:lnTo>
                      <a:pt x="31" y="27"/>
                    </a:lnTo>
                    <a:lnTo>
                      <a:pt x="36" y="43"/>
                    </a:lnTo>
                    <a:lnTo>
                      <a:pt x="22" y="32"/>
                    </a:lnTo>
                    <a:lnTo>
                      <a:pt x="9" y="43"/>
                    </a:lnTo>
                    <a:lnTo>
                      <a:pt x="13" y="27"/>
                    </a:lnTo>
                    <a:lnTo>
                      <a:pt x="0" y="16"/>
                    </a:lnTo>
                    <a:lnTo>
                      <a:pt x="16" y="1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df3f4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240" bIns="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87" name=""/>
              <p:cNvSpPr/>
              <p:nvPr/>
            </p:nvSpPr>
            <p:spPr>
              <a:xfrm>
                <a:off x="6037200" y="4003560"/>
                <a:ext cx="71280" cy="66600"/>
              </a:xfrm>
              <a:custGeom>
                <a:avLst/>
                <a:gdLst/>
                <a:ahLst/>
                <a:rect l="l" t="t" r="r" b="b"/>
                <a:pathLst>
                  <a:path w="45" h="42">
                    <a:moveTo>
                      <a:pt x="22" y="0"/>
                    </a:moveTo>
                    <a:lnTo>
                      <a:pt x="27" y="14"/>
                    </a:lnTo>
                    <a:lnTo>
                      <a:pt x="45" y="16"/>
                    </a:lnTo>
                    <a:lnTo>
                      <a:pt x="31" y="25"/>
                    </a:lnTo>
                    <a:lnTo>
                      <a:pt x="36" y="42"/>
                    </a:lnTo>
                    <a:lnTo>
                      <a:pt x="22" y="32"/>
                    </a:lnTo>
                    <a:lnTo>
                      <a:pt x="9" y="42"/>
                    </a:lnTo>
                    <a:lnTo>
                      <a:pt x="13" y="25"/>
                    </a:lnTo>
                    <a:lnTo>
                      <a:pt x="0" y="16"/>
                    </a:lnTo>
                    <a:lnTo>
                      <a:pt x="16" y="1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df3f4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88" name=""/>
              <p:cNvSpPr/>
              <p:nvPr/>
            </p:nvSpPr>
            <p:spPr>
              <a:xfrm>
                <a:off x="5619600" y="3713040"/>
                <a:ext cx="69840" cy="66600"/>
              </a:xfrm>
              <a:custGeom>
                <a:avLst/>
                <a:gdLst/>
                <a:ahLst/>
                <a:rect l="l" t="t" r="r" b="b"/>
                <a:pathLst>
                  <a:path w="44" h="42">
                    <a:moveTo>
                      <a:pt x="22" y="0"/>
                    </a:moveTo>
                    <a:lnTo>
                      <a:pt x="28" y="17"/>
                    </a:lnTo>
                    <a:lnTo>
                      <a:pt x="44" y="17"/>
                    </a:lnTo>
                    <a:lnTo>
                      <a:pt x="31" y="26"/>
                    </a:lnTo>
                    <a:lnTo>
                      <a:pt x="37" y="42"/>
                    </a:lnTo>
                    <a:lnTo>
                      <a:pt x="22" y="33"/>
                    </a:lnTo>
                    <a:lnTo>
                      <a:pt x="9" y="42"/>
                    </a:lnTo>
                    <a:lnTo>
                      <a:pt x="13" y="26"/>
                    </a:lnTo>
                    <a:lnTo>
                      <a:pt x="0" y="17"/>
                    </a:lnTo>
                    <a:lnTo>
                      <a:pt x="17" y="1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df3f4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89" name=""/>
              <p:cNvSpPr/>
              <p:nvPr/>
            </p:nvSpPr>
            <p:spPr>
              <a:xfrm>
                <a:off x="4940280" y="5268960"/>
                <a:ext cx="69840" cy="66600"/>
              </a:xfrm>
              <a:custGeom>
                <a:avLst/>
                <a:gdLst/>
                <a:ahLst/>
                <a:rect l="l" t="t" r="r" b="b"/>
                <a:pathLst>
                  <a:path w="44" h="42">
                    <a:moveTo>
                      <a:pt x="22" y="0"/>
                    </a:moveTo>
                    <a:lnTo>
                      <a:pt x="27" y="16"/>
                    </a:lnTo>
                    <a:lnTo>
                      <a:pt x="44" y="16"/>
                    </a:lnTo>
                    <a:lnTo>
                      <a:pt x="31" y="27"/>
                    </a:lnTo>
                    <a:lnTo>
                      <a:pt x="36" y="42"/>
                    </a:lnTo>
                    <a:lnTo>
                      <a:pt x="22" y="32"/>
                    </a:lnTo>
                    <a:lnTo>
                      <a:pt x="7" y="42"/>
                    </a:lnTo>
                    <a:lnTo>
                      <a:pt x="13" y="27"/>
                    </a:lnTo>
                    <a:lnTo>
                      <a:pt x="0" y="16"/>
                    </a:lnTo>
                    <a:lnTo>
                      <a:pt x="16" y="1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df3f4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90" name=""/>
              <p:cNvSpPr/>
              <p:nvPr/>
            </p:nvSpPr>
            <p:spPr>
              <a:xfrm>
                <a:off x="6734160" y="4770360"/>
                <a:ext cx="69840" cy="66600"/>
              </a:xfrm>
              <a:custGeom>
                <a:avLst/>
                <a:gdLst/>
                <a:ahLst/>
                <a:rect l="l" t="t" r="r" b="b"/>
                <a:pathLst>
                  <a:path w="44" h="42">
                    <a:moveTo>
                      <a:pt x="22" y="0"/>
                    </a:moveTo>
                    <a:lnTo>
                      <a:pt x="28" y="15"/>
                    </a:lnTo>
                    <a:lnTo>
                      <a:pt x="44" y="16"/>
                    </a:lnTo>
                    <a:lnTo>
                      <a:pt x="31" y="25"/>
                    </a:lnTo>
                    <a:lnTo>
                      <a:pt x="35" y="42"/>
                    </a:lnTo>
                    <a:lnTo>
                      <a:pt x="22" y="33"/>
                    </a:lnTo>
                    <a:lnTo>
                      <a:pt x="8" y="42"/>
                    </a:lnTo>
                    <a:lnTo>
                      <a:pt x="13" y="25"/>
                    </a:lnTo>
                    <a:lnTo>
                      <a:pt x="0" y="16"/>
                    </a:lnTo>
                    <a:lnTo>
                      <a:pt x="17" y="15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df3f4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91" name=""/>
              <p:cNvSpPr/>
              <p:nvPr/>
            </p:nvSpPr>
            <p:spPr>
              <a:xfrm>
                <a:off x="7834320" y="5294160"/>
                <a:ext cx="69840" cy="66600"/>
              </a:xfrm>
              <a:custGeom>
                <a:avLst/>
                <a:gdLst/>
                <a:ahLst/>
                <a:rect l="l" t="t" r="r" b="b"/>
                <a:pathLst>
                  <a:path w="44" h="42">
                    <a:moveTo>
                      <a:pt x="22" y="0"/>
                    </a:moveTo>
                    <a:lnTo>
                      <a:pt x="27" y="16"/>
                    </a:lnTo>
                    <a:lnTo>
                      <a:pt x="44" y="16"/>
                    </a:lnTo>
                    <a:lnTo>
                      <a:pt x="31" y="27"/>
                    </a:lnTo>
                    <a:lnTo>
                      <a:pt x="37" y="42"/>
                    </a:lnTo>
                    <a:lnTo>
                      <a:pt x="22" y="33"/>
                    </a:lnTo>
                    <a:lnTo>
                      <a:pt x="9" y="42"/>
                    </a:lnTo>
                    <a:lnTo>
                      <a:pt x="13" y="27"/>
                    </a:lnTo>
                    <a:lnTo>
                      <a:pt x="0" y="16"/>
                    </a:lnTo>
                    <a:lnTo>
                      <a:pt x="16" y="1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df3f4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92" name=""/>
              <p:cNvSpPr/>
              <p:nvPr/>
            </p:nvSpPr>
            <p:spPr>
              <a:xfrm>
                <a:off x="6648480" y="4581360"/>
                <a:ext cx="68040" cy="66600"/>
              </a:xfrm>
              <a:custGeom>
                <a:avLst/>
                <a:gdLst/>
                <a:ahLst/>
                <a:rect l="l" t="t" r="r" b="b"/>
                <a:pathLst>
                  <a:path w="43" h="42">
                    <a:moveTo>
                      <a:pt x="21" y="0"/>
                    </a:moveTo>
                    <a:lnTo>
                      <a:pt x="27" y="17"/>
                    </a:lnTo>
                    <a:lnTo>
                      <a:pt x="43" y="17"/>
                    </a:lnTo>
                    <a:lnTo>
                      <a:pt x="31" y="28"/>
                    </a:lnTo>
                    <a:lnTo>
                      <a:pt x="36" y="42"/>
                    </a:lnTo>
                    <a:lnTo>
                      <a:pt x="21" y="33"/>
                    </a:lnTo>
                    <a:lnTo>
                      <a:pt x="9" y="42"/>
                    </a:lnTo>
                    <a:lnTo>
                      <a:pt x="12" y="28"/>
                    </a:lnTo>
                    <a:lnTo>
                      <a:pt x="0" y="17"/>
                    </a:lnTo>
                    <a:lnTo>
                      <a:pt x="16" y="17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f3f4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93" name=""/>
              <p:cNvSpPr/>
              <p:nvPr/>
            </p:nvSpPr>
            <p:spPr>
              <a:xfrm>
                <a:off x="5830920" y="3157560"/>
                <a:ext cx="56808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Kuznetsk Basin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94" name=""/>
              <p:cNvSpPr/>
              <p:nvPr/>
            </p:nvSpPr>
            <p:spPr>
              <a:xfrm>
                <a:off x="5197320" y="3724200"/>
                <a:ext cx="40284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Uzbekistan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95" name=""/>
              <p:cNvSpPr/>
              <p:nvPr/>
            </p:nvSpPr>
            <p:spPr>
              <a:xfrm>
                <a:off x="4877640" y="3541680"/>
                <a:ext cx="31824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Marmara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96" name=""/>
              <p:cNvSpPr/>
              <p:nvPr/>
            </p:nvSpPr>
            <p:spPr>
              <a:xfrm>
                <a:off x="2815560" y="4914720"/>
                <a:ext cx="25488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Cuiaba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97" name=""/>
              <p:cNvSpPr/>
              <p:nvPr/>
            </p:nvSpPr>
            <p:spPr>
              <a:xfrm>
                <a:off x="2549520" y="4844880"/>
                <a:ext cx="20808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Santa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98" name=""/>
              <p:cNvSpPr/>
              <p:nvPr/>
            </p:nvSpPr>
            <p:spPr>
              <a:xfrm>
                <a:off x="2566800" y="4917960"/>
                <a:ext cx="16992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Cruz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99" name=""/>
              <p:cNvSpPr/>
              <p:nvPr/>
            </p:nvSpPr>
            <p:spPr>
              <a:xfrm>
                <a:off x="2603520" y="5045040"/>
                <a:ext cx="69840" cy="66600"/>
              </a:xfrm>
              <a:custGeom>
                <a:avLst/>
                <a:gdLst/>
                <a:ahLst/>
                <a:rect l="l" t="t" r="r" b="b"/>
                <a:pathLst>
                  <a:path w="44" h="42">
                    <a:moveTo>
                      <a:pt x="22" y="0"/>
                    </a:moveTo>
                    <a:lnTo>
                      <a:pt x="28" y="17"/>
                    </a:lnTo>
                    <a:lnTo>
                      <a:pt x="44" y="17"/>
                    </a:lnTo>
                    <a:lnTo>
                      <a:pt x="31" y="28"/>
                    </a:lnTo>
                    <a:lnTo>
                      <a:pt x="35" y="42"/>
                    </a:lnTo>
                    <a:lnTo>
                      <a:pt x="22" y="33"/>
                    </a:lnTo>
                    <a:lnTo>
                      <a:pt x="8" y="42"/>
                    </a:lnTo>
                    <a:lnTo>
                      <a:pt x="13" y="28"/>
                    </a:lnTo>
                    <a:lnTo>
                      <a:pt x="0" y="17"/>
                    </a:lnTo>
                    <a:lnTo>
                      <a:pt x="17" y="1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df3f4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00" name=""/>
              <p:cNvSpPr/>
              <p:nvPr/>
            </p:nvSpPr>
            <p:spPr>
              <a:xfrm>
                <a:off x="4599720" y="3452760"/>
                <a:ext cx="27612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Zagreb 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01" name=""/>
              <p:cNvSpPr/>
              <p:nvPr/>
            </p:nvSpPr>
            <p:spPr>
              <a:xfrm>
                <a:off x="2387520" y="4559040"/>
                <a:ext cx="71280" cy="66960"/>
              </a:xfrm>
              <a:custGeom>
                <a:avLst/>
                <a:gdLst/>
                <a:ahLst/>
                <a:rect l="l" t="t" r="r" b="b"/>
                <a:pathLst>
                  <a:path w="45" h="42">
                    <a:moveTo>
                      <a:pt x="23" y="0"/>
                    </a:moveTo>
                    <a:lnTo>
                      <a:pt x="29" y="16"/>
                    </a:lnTo>
                    <a:lnTo>
                      <a:pt x="45" y="16"/>
                    </a:lnTo>
                    <a:lnTo>
                      <a:pt x="31" y="25"/>
                    </a:lnTo>
                    <a:lnTo>
                      <a:pt x="36" y="42"/>
                    </a:lnTo>
                    <a:lnTo>
                      <a:pt x="23" y="33"/>
                    </a:lnTo>
                    <a:lnTo>
                      <a:pt x="9" y="42"/>
                    </a:lnTo>
                    <a:lnTo>
                      <a:pt x="14" y="25"/>
                    </a:lnTo>
                    <a:lnTo>
                      <a:pt x="0" y="16"/>
                    </a:lnTo>
                    <a:lnTo>
                      <a:pt x="18" y="1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df3f4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160" bIns="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02" name=""/>
              <p:cNvSpPr/>
              <p:nvPr/>
            </p:nvSpPr>
            <p:spPr>
              <a:xfrm>
                <a:off x="2117160" y="4549680"/>
                <a:ext cx="26316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Bogota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03" name=""/>
              <p:cNvSpPr/>
              <p:nvPr/>
            </p:nvSpPr>
            <p:spPr>
              <a:xfrm>
                <a:off x="5429160" y="4035240"/>
                <a:ext cx="69840" cy="68400"/>
              </a:xfrm>
              <a:custGeom>
                <a:avLst/>
                <a:gdLst/>
                <a:ahLst/>
                <a:rect l="l" t="t" r="r" b="b"/>
                <a:pathLst>
                  <a:path w="44" h="43">
                    <a:moveTo>
                      <a:pt x="22" y="0"/>
                    </a:moveTo>
                    <a:lnTo>
                      <a:pt x="27" y="16"/>
                    </a:lnTo>
                    <a:lnTo>
                      <a:pt x="44" y="16"/>
                    </a:lnTo>
                    <a:lnTo>
                      <a:pt x="31" y="27"/>
                    </a:lnTo>
                    <a:lnTo>
                      <a:pt x="36" y="43"/>
                    </a:lnTo>
                    <a:lnTo>
                      <a:pt x="22" y="33"/>
                    </a:lnTo>
                    <a:lnTo>
                      <a:pt x="9" y="43"/>
                    </a:lnTo>
                    <a:lnTo>
                      <a:pt x="13" y="27"/>
                    </a:lnTo>
                    <a:lnTo>
                      <a:pt x="0" y="16"/>
                    </a:lnTo>
                    <a:lnTo>
                      <a:pt x="16" y="1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df3f4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0" bIns="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04" name=""/>
              <p:cNvSpPr/>
              <p:nvPr/>
            </p:nvSpPr>
            <p:spPr>
              <a:xfrm>
                <a:off x="2908080" y="5219640"/>
                <a:ext cx="115920" cy="243000"/>
              </a:xfrm>
              <a:custGeom>
                <a:avLst/>
                <a:gdLst/>
                <a:ahLst/>
                <a:rect l="l" t="t" r="r" b="b"/>
                <a:pathLst>
                  <a:path w="73" h="153">
                    <a:moveTo>
                      <a:pt x="73" y="0"/>
                    </a:moveTo>
                    <a:lnTo>
                      <a:pt x="64" y="16"/>
                    </a:lnTo>
                    <a:lnTo>
                      <a:pt x="56" y="36"/>
                    </a:lnTo>
                    <a:lnTo>
                      <a:pt x="42" y="51"/>
                    </a:lnTo>
                    <a:lnTo>
                      <a:pt x="38" y="73"/>
                    </a:lnTo>
                    <a:lnTo>
                      <a:pt x="42" y="74"/>
                    </a:lnTo>
                    <a:lnTo>
                      <a:pt x="42" y="98"/>
                    </a:lnTo>
                    <a:lnTo>
                      <a:pt x="33" y="114"/>
                    </a:lnTo>
                    <a:lnTo>
                      <a:pt x="27" y="129"/>
                    </a:lnTo>
                    <a:lnTo>
                      <a:pt x="9" y="151"/>
                    </a:lnTo>
                    <a:lnTo>
                      <a:pt x="0" y="153"/>
                    </a:lnTo>
                  </a:path>
                </a:pathLst>
              </a:custGeom>
              <a:noFill/>
              <a:ln w="7920">
                <a:solidFill>
                  <a:srgbClr val="2b0e7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05" name=""/>
              <p:cNvSpPr/>
              <p:nvPr/>
            </p:nvSpPr>
            <p:spPr>
              <a:xfrm>
                <a:off x="4109760" y="3068640"/>
                <a:ext cx="46080" cy="46080"/>
              </a:xfrm>
              <a:custGeom>
                <a:avLst/>
                <a:gdLst/>
                <a:ahLst/>
                <a:rect l="l" t="t" r="r" b="b"/>
                <a:pathLst>
                  <a:path w="29" h="29">
                    <a:moveTo>
                      <a:pt x="14" y="29"/>
                    </a:moveTo>
                    <a:lnTo>
                      <a:pt x="18" y="29"/>
                    </a:lnTo>
                    <a:lnTo>
                      <a:pt x="20" y="27"/>
                    </a:lnTo>
                    <a:lnTo>
                      <a:pt x="23" y="27"/>
                    </a:lnTo>
                    <a:lnTo>
                      <a:pt x="25" y="25"/>
                    </a:lnTo>
                    <a:lnTo>
                      <a:pt x="27" y="23"/>
                    </a:lnTo>
                    <a:lnTo>
                      <a:pt x="29" y="20"/>
                    </a:lnTo>
                    <a:lnTo>
                      <a:pt x="29" y="18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29" y="9"/>
                    </a:lnTo>
                    <a:lnTo>
                      <a:pt x="27" y="7"/>
                    </a:lnTo>
                    <a:lnTo>
                      <a:pt x="25" y="5"/>
                    </a:lnTo>
                    <a:lnTo>
                      <a:pt x="23" y="3"/>
                    </a:lnTo>
                    <a:lnTo>
                      <a:pt x="20" y="1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0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7" y="27"/>
                    </a:lnTo>
                    <a:lnTo>
                      <a:pt x="9" y="27"/>
                    </a:lnTo>
                    <a:lnTo>
                      <a:pt x="12" y="29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58b74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06" name=""/>
              <p:cNvSpPr/>
              <p:nvPr/>
            </p:nvSpPr>
            <p:spPr>
              <a:xfrm>
                <a:off x="4109760" y="3068640"/>
                <a:ext cx="46080" cy="46080"/>
              </a:xfrm>
              <a:custGeom>
                <a:avLst/>
                <a:gdLst/>
                <a:ahLst/>
                <a:rect l="l" t="t" r="r" b="b"/>
                <a:pathLst>
                  <a:path w="29" h="29">
                    <a:moveTo>
                      <a:pt x="14" y="29"/>
                    </a:moveTo>
                    <a:lnTo>
                      <a:pt x="18" y="29"/>
                    </a:lnTo>
                    <a:lnTo>
                      <a:pt x="20" y="27"/>
                    </a:lnTo>
                    <a:lnTo>
                      <a:pt x="23" y="27"/>
                    </a:lnTo>
                    <a:lnTo>
                      <a:pt x="25" y="25"/>
                    </a:lnTo>
                    <a:lnTo>
                      <a:pt x="27" y="23"/>
                    </a:lnTo>
                    <a:lnTo>
                      <a:pt x="29" y="20"/>
                    </a:lnTo>
                    <a:lnTo>
                      <a:pt x="29" y="18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29" y="9"/>
                    </a:lnTo>
                    <a:lnTo>
                      <a:pt x="27" y="7"/>
                    </a:lnTo>
                    <a:lnTo>
                      <a:pt x="25" y="5"/>
                    </a:lnTo>
                    <a:lnTo>
                      <a:pt x="23" y="3"/>
                    </a:lnTo>
                    <a:lnTo>
                      <a:pt x="20" y="1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0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7" y="27"/>
                    </a:lnTo>
                    <a:lnTo>
                      <a:pt x="9" y="27"/>
                    </a:lnTo>
                    <a:lnTo>
                      <a:pt x="12" y="29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9"/>
                    </a:lnTo>
                  </a:path>
                </a:pathLst>
              </a:custGeom>
              <a:noFill/>
              <a:ln w="3240">
                <a:solidFill>
                  <a:srgbClr val="121415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07" name=""/>
              <p:cNvSpPr/>
              <p:nvPr/>
            </p:nvSpPr>
            <p:spPr>
              <a:xfrm>
                <a:off x="3592800" y="2887560"/>
                <a:ext cx="50436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Sutton Bridge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08" name=""/>
              <p:cNvSpPr/>
              <p:nvPr/>
            </p:nvSpPr>
            <p:spPr>
              <a:xfrm>
                <a:off x="2144160" y="5441760"/>
                <a:ext cx="32652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Mendoza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09" name=""/>
              <p:cNvSpPr/>
              <p:nvPr/>
            </p:nvSpPr>
            <p:spPr>
              <a:xfrm>
                <a:off x="4813200" y="5297400"/>
                <a:ext cx="68400" cy="66600"/>
              </a:xfrm>
              <a:custGeom>
                <a:avLst/>
                <a:gdLst/>
                <a:ahLst/>
                <a:rect l="l" t="t" r="r" b="b"/>
                <a:pathLst>
                  <a:path w="43" h="42">
                    <a:moveTo>
                      <a:pt x="21" y="0"/>
                    </a:moveTo>
                    <a:lnTo>
                      <a:pt x="27" y="16"/>
                    </a:lnTo>
                    <a:lnTo>
                      <a:pt x="43" y="16"/>
                    </a:lnTo>
                    <a:lnTo>
                      <a:pt x="31" y="27"/>
                    </a:lnTo>
                    <a:lnTo>
                      <a:pt x="36" y="42"/>
                    </a:lnTo>
                    <a:lnTo>
                      <a:pt x="21" y="33"/>
                    </a:lnTo>
                    <a:lnTo>
                      <a:pt x="9" y="42"/>
                    </a:lnTo>
                    <a:lnTo>
                      <a:pt x="12" y="27"/>
                    </a:lnTo>
                    <a:lnTo>
                      <a:pt x="0" y="16"/>
                    </a:lnTo>
                    <a:lnTo>
                      <a:pt x="16" y="1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f3f4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10" name=""/>
              <p:cNvSpPr/>
              <p:nvPr/>
            </p:nvSpPr>
            <p:spPr>
              <a:xfrm>
                <a:off x="4290120" y="5279760"/>
                <a:ext cx="5256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Johannesburg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11" name=""/>
              <p:cNvSpPr/>
              <p:nvPr/>
            </p:nvSpPr>
            <p:spPr>
              <a:xfrm>
                <a:off x="7862400" y="4897440"/>
                <a:ext cx="40716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Papua New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12" name=""/>
              <p:cNvSpPr/>
              <p:nvPr/>
            </p:nvSpPr>
            <p:spPr>
              <a:xfrm>
                <a:off x="7938360" y="4981320"/>
                <a:ext cx="25884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Guinea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13" name=""/>
              <p:cNvSpPr/>
              <p:nvPr/>
            </p:nvSpPr>
            <p:spPr>
              <a:xfrm>
                <a:off x="3045240" y="5252760"/>
                <a:ext cx="369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Sao Paulo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14" name=""/>
              <p:cNvSpPr/>
              <p:nvPr/>
            </p:nvSpPr>
            <p:spPr>
              <a:xfrm>
                <a:off x="2317680" y="4400280"/>
                <a:ext cx="52200" cy="100080"/>
              </a:xfrm>
              <a:custGeom>
                <a:avLst/>
                <a:gdLst/>
                <a:ahLst/>
                <a:rect l="l" t="t" r="r" b="b"/>
                <a:pathLst>
                  <a:path w="33" h="63">
                    <a:moveTo>
                      <a:pt x="0" y="63"/>
                    </a:moveTo>
                    <a:lnTo>
                      <a:pt x="0" y="56"/>
                    </a:lnTo>
                    <a:lnTo>
                      <a:pt x="4" y="47"/>
                    </a:lnTo>
                    <a:lnTo>
                      <a:pt x="7" y="36"/>
                    </a:lnTo>
                    <a:lnTo>
                      <a:pt x="15" y="27"/>
                    </a:lnTo>
                    <a:lnTo>
                      <a:pt x="18" y="16"/>
                    </a:lnTo>
                    <a:lnTo>
                      <a:pt x="24" y="5"/>
                    </a:lnTo>
                    <a:lnTo>
                      <a:pt x="33" y="0"/>
                    </a:lnTo>
                  </a:path>
                </a:pathLst>
              </a:custGeom>
              <a:noFill/>
              <a:ln w="7920">
                <a:solidFill>
                  <a:srgbClr val="dc2b1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15" name=""/>
              <p:cNvSpPr/>
              <p:nvPr/>
            </p:nvSpPr>
            <p:spPr>
              <a:xfrm>
                <a:off x="2012760" y="4330440"/>
                <a:ext cx="34812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Promigas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16" name=""/>
              <p:cNvSpPr/>
              <p:nvPr/>
            </p:nvSpPr>
            <p:spPr>
              <a:xfrm>
                <a:off x="2806560" y="5319720"/>
                <a:ext cx="81000" cy="55440"/>
              </a:xfrm>
              <a:custGeom>
                <a:avLst/>
                <a:gdLst/>
                <a:ahLst/>
                <a:rect l="l" t="t" r="r" b="b"/>
                <a:pathLst>
                  <a:path w="51" h="35">
                    <a:moveTo>
                      <a:pt x="29" y="15"/>
                    </a:moveTo>
                    <a:lnTo>
                      <a:pt x="51" y="0"/>
                    </a:lnTo>
                    <a:lnTo>
                      <a:pt x="51" y="2"/>
                    </a:lnTo>
                    <a:lnTo>
                      <a:pt x="22" y="30"/>
                    </a:lnTo>
                    <a:lnTo>
                      <a:pt x="22" y="19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29" y="4"/>
                    </a:lnTo>
                    <a:lnTo>
                      <a:pt x="29" y="15"/>
                    </a:lnTo>
                    <a:close/>
                  </a:path>
                </a:pathLst>
              </a:custGeom>
              <a:solidFill>
                <a:srgbClr val="dc2b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8640" bIns="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17" name=""/>
              <p:cNvSpPr/>
              <p:nvPr/>
            </p:nvSpPr>
            <p:spPr>
              <a:xfrm>
                <a:off x="2806560" y="5319720"/>
                <a:ext cx="81000" cy="55440"/>
              </a:xfrm>
              <a:custGeom>
                <a:avLst/>
                <a:gdLst/>
                <a:ahLst/>
                <a:rect l="l" t="t" r="r" b="b"/>
                <a:pathLst>
                  <a:path w="51" h="35">
                    <a:moveTo>
                      <a:pt x="29" y="15"/>
                    </a:moveTo>
                    <a:lnTo>
                      <a:pt x="51" y="0"/>
                    </a:lnTo>
                    <a:lnTo>
                      <a:pt x="51" y="2"/>
                    </a:lnTo>
                    <a:lnTo>
                      <a:pt x="22" y="30"/>
                    </a:lnTo>
                    <a:lnTo>
                      <a:pt x="22" y="19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29" y="4"/>
                    </a:lnTo>
                    <a:lnTo>
                      <a:pt x="29" y="15"/>
                    </a:lnTo>
                  </a:path>
                </a:pathLst>
              </a:custGeom>
              <a:noFill/>
              <a:ln w="3240">
                <a:solidFill>
                  <a:srgbClr val="1f1a17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8640" bIns="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18" name=""/>
              <p:cNvSpPr/>
              <p:nvPr/>
            </p:nvSpPr>
            <p:spPr>
              <a:xfrm>
                <a:off x="2242800" y="5265720"/>
                <a:ext cx="585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Brazil/Argentina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19" name=""/>
              <p:cNvSpPr/>
              <p:nvPr/>
            </p:nvSpPr>
            <p:spPr>
              <a:xfrm>
                <a:off x="2246760" y="5333760"/>
                <a:ext cx="5724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Interconnection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20" name=""/>
              <p:cNvSpPr/>
              <p:nvPr/>
            </p:nvSpPr>
            <p:spPr>
              <a:xfrm>
                <a:off x="5200560" y="2935080"/>
                <a:ext cx="71280" cy="68400"/>
              </a:xfrm>
              <a:custGeom>
                <a:avLst/>
                <a:gdLst/>
                <a:ahLst/>
                <a:rect l="l" t="t" r="r" b="b"/>
                <a:pathLst>
                  <a:path w="45" h="43">
                    <a:moveTo>
                      <a:pt x="22" y="0"/>
                    </a:moveTo>
                    <a:lnTo>
                      <a:pt x="27" y="16"/>
                    </a:lnTo>
                    <a:lnTo>
                      <a:pt x="45" y="16"/>
                    </a:lnTo>
                    <a:lnTo>
                      <a:pt x="31" y="27"/>
                    </a:lnTo>
                    <a:lnTo>
                      <a:pt x="36" y="43"/>
                    </a:lnTo>
                    <a:lnTo>
                      <a:pt x="22" y="33"/>
                    </a:lnTo>
                    <a:lnTo>
                      <a:pt x="9" y="43"/>
                    </a:lnTo>
                    <a:lnTo>
                      <a:pt x="13" y="27"/>
                    </a:lnTo>
                    <a:lnTo>
                      <a:pt x="0" y="16"/>
                    </a:lnTo>
                    <a:lnTo>
                      <a:pt x="16" y="1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df3f4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0" bIns="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21" name=""/>
              <p:cNvSpPr/>
              <p:nvPr/>
            </p:nvSpPr>
            <p:spPr>
              <a:xfrm>
                <a:off x="5287320" y="2946240"/>
                <a:ext cx="30132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Moscow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22" name=""/>
              <p:cNvSpPr/>
              <p:nvPr/>
            </p:nvSpPr>
            <p:spPr>
              <a:xfrm>
                <a:off x="6589080" y="4032000"/>
                <a:ext cx="2124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Hanoi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23" name=""/>
              <p:cNvSpPr/>
              <p:nvPr/>
            </p:nvSpPr>
            <p:spPr>
              <a:xfrm>
                <a:off x="7056360" y="4263840"/>
                <a:ext cx="68040" cy="66600"/>
              </a:xfrm>
              <a:custGeom>
                <a:avLst/>
                <a:gdLst/>
                <a:ahLst/>
                <a:rect l="l" t="t" r="r" b="b"/>
                <a:pathLst>
                  <a:path w="43" h="42">
                    <a:moveTo>
                      <a:pt x="22" y="0"/>
                    </a:moveTo>
                    <a:lnTo>
                      <a:pt x="27" y="14"/>
                    </a:lnTo>
                    <a:lnTo>
                      <a:pt x="43" y="14"/>
                    </a:lnTo>
                    <a:lnTo>
                      <a:pt x="31" y="25"/>
                    </a:lnTo>
                    <a:lnTo>
                      <a:pt x="34" y="42"/>
                    </a:lnTo>
                    <a:lnTo>
                      <a:pt x="22" y="33"/>
                    </a:lnTo>
                    <a:lnTo>
                      <a:pt x="7" y="42"/>
                    </a:lnTo>
                    <a:lnTo>
                      <a:pt x="12" y="25"/>
                    </a:lnTo>
                    <a:lnTo>
                      <a:pt x="0" y="14"/>
                    </a:lnTo>
                    <a:lnTo>
                      <a:pt x="16" y="1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df3f4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24" name=""/>
              <p:cNvSpPr/>
              <p:nvPr/>
            </p:nvSpPr>
            <p:spPr>
              <a:xfrm>
                <a:off x="6806520" y="4257720"/>
                <a:ext cx="23796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Manila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25" name=""/>
              <p:cNvSpPr/>
              <p:nvPr/>
            </p:nvSpPr>
            <p:spPr>
              <a:xfrm>
                <a:off x="7697520" y="4854600"/>
                <a:ext cx="73080" cy="66600"/>
              </a:xfrm>
              <a:custGeom>
                <a:avLst/>
                <a:gdLst/>
                <a:ahLst/>
                <a:rect l="l" t="t" r="r" b="b"/>
                <a:pathLst>
                  <a:path w="46" h="42">
                    <a:moveTo>
                      <a:pt x="24" y="0"/>
                    </a:moveTo>
                    <a:lnTo>
                      <a:pt x="30" y="16"/>
                    </a:lnTo>
                    <a:lnTo>
                      <a:pt x="46" y="16"/>
                    </a:lnTo>
                    <a:lnTo>
                      <a:pt x="33" y="25"/>
                    </a:lnTo>
                    <a:lnTo>
                      <a:pt x="37" y="42"/>
                    </a:lnTo>
                    <a:lnTo>
                      <a:pt x="24" y="33"/>
                    </a:lnTo>
                    <a:lnTo>
                      <a:pt x="10" y="42"/>
                    </a:lnTo>
                    <a:lnTo>
                      <a:pt x="15" y="25"/>
                    </a:lnTo>
                    <a:lnTo>
                      <a:pt x="0" y="16"/>
                    </a:lnTo>
                    <a:lnTo>
                      <a:pt x="19" y="1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f3f4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26" name=""/>
              <p:cNvSpPr/>
              <p:nvPr/>
            </p:nvSpPr>
            <p:spPr>
              <a:xfrm>
                <a:off x="7762680" y="4857480"/>
                <a:ext cx="15840" cy="19080"/>
              </a:xfrm>
              <a:prstGeom prst="rect">
                <a:avLst/>
              </a:prstGeom>
              <a:noFill/>
              <a:ln w="3240">
                <a:solidFill>
                  <a:srgbClr val="121415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27" name=""/>
              <p:cNvSpPr/>
              <p:nvPr/>
            </p:nvSpPr>
            <p:spPr>
              <a:xfrm>
                <a:off x="7742160" y="4876560"/>
                <a:ext cx="20520" cy="12960"/>
              </a:xfrm>
              <a:prstGeom prst="rect">
                <a:avLst/>
              </a:prstGeom>
              <a:solidFill>
                <a:srgbClr val="12141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28" name=""/>
              <p:cNvSpPr/>
              <p:nvPr/>
            </p:nvSpPr>
            <p:spPr>
              <a:xfrm>
                <a:off x="7742160" y="4876560"/>
                <a:ext cx="20520" cy="12960"/>
              </a:xfrm>
              <a:prstGeom prst="rect">
                <a:avLst/>
              </a:prstGeom>
              <a:noFill/>
              <a:ln w="3240">
                <a:solidFill>
                  <a:srgbClr val="121415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29" name=""/>
              <p:cNvSpPr/>
              <p:nvPr/>
            </p:nvSpPr>
            <p:spPr>
              <a:xfrm>
                <a:off x="7762680" y="4889520"/>
                <a:ext cx="15840" cy="19080"/>
              </a:xfrm>
              <a:prstGeom prst="rect">
                <a:avLst/>
              </a:prstGeom>
              <a:solidFill>
                <a:srgbClr val="12141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30" name=""/>
              <p:cNvSpPr/>
              <p:nvPr/>
            </p:nvSpPr>
            <p:spPr>
              <a:xfrm>
                <a:off x="7762680" y="4889520"/>
                <a:ext cx="15840" cy="19080"/>
              </a:xfrm>
              <a:prstGeom prst="rect">
                <a:avLst/>
              </a:prstGeom>
              <a:noFill/>
              <a:ln w="3240">
                <a:solidFill>
                  <a:srgbClr val="121415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31" name=""/>
              <p:cNvSpPr/>
              <p:nvPr/>
            </p:nvSpPr>
            <p:spPr>
              <a:xfrm>
                <a:off x="7778520" y="4876560"/>
                <a:ext cx="20880" cy="12960"/>
              </a:xfrm>
              <a:prstGeom prst="rect">
                <a:avLst/>
              </a:prstGeom>
              <a:solidFill>
                <a:srgbClr val="12141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32" name=""/>
              <p:cNvSpPr/>
              <p:nvPr/>
            </p:nvSpPr>
            <p:spPr>
              <a:xfrm>
                <a:off x="7778520" y="4876560"/>
                <a:ext cx="20880" cy="12960"/>
              </a:xfrm>
              <a:prstGeom prst="rect">
                <a:avLst/>
              </a:prstGeom>
              <a:noFill/>
              <a:ln w="3240">
                <a:solidFill>
                  <a:srgbClr val="121415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33" name=""/>
              <p:cNvSpPr/>
              <p:nvPr/>
            </p:nvSpPr>
            <p:spPr>
              <a:xfrm>
                <a:off x="3257280" y="4813200"/>
                <a:ext cx="47880" cy="69840"/>
              </a:xfrm>
              <a:custGeom>
                <a:avLst/>
                <a:gdLst/>
                <a:ahLst/>
                <a:rect l="l" t="t" r="r" b="b"/>
                <a:pathLst>
                  <a:path w="30" h="44">
                    <a:moveTo>
                      <a:pt x="15" y="44"/>
                    </a:moveTo>
                    <a:lnTo>
                      <a:pt x="30" y="22"/>
                    </a:lnTo>
                    <a:lnTo>
                      <a:pt x="15" y="0"/>
                    </a:lnTo>
                    <a:lnTo>
                      <a:pt x="0" y="22"/>
                    </a:lnTo>
                    <a:lnTo>
                      <a:pt x="15" y="44"/>
                    </a:lnTo>
                    <a:close/>
                  </a:path>
                </a:pathLst>
              </a:custGeom>
              <a:solidFill>
                <a:srgbClr val="dc2b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040" bIns="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34" name=""/>
              <p:cNvSpPr/>
              <p:nvPr/>
            </p:nvSpPr>
            <p:spPr>
              <a:xfrm>
                <a:off x="3257280" y="4813200"/>
                <a:ext cx="47880" cy="69840"/>
              </a:xfrm>
              <a:custGeom>
                <a:avLst/>
                <a:gdLst/>
                <a:ahLst/>
                <a:rect l="l" t="t" r="r" b="b"/>
                <a:pathLst>
                  <a:path w="30" h="44">
                    <a:moveTo>
                      <a:pt x="15" y="44"/>
                    </a:moveTo>
                    <a:lnTo>
                      <a:pt x="30" y="22"/>
                    </a:lnTo>
                    <a:lnTo>
                      <a:pt x="15" y="0"/>
                    </a:lnTo>
                    <a:lnTo>
                      <a:pt x="0" y="22"/>
                    </a:lnTo>
                    <a:lnTo>
                      <a:pt x="15" y="44"/>
                    </a:lnTo>
                    <a:lnTo>
                      <a:pt x="15" y="44"/>
                    </a:lnTo>
                  </a:path>
                </a:pathLst>
              </a:custGeom>
              <a:noFill/>
              <a:ln w="3240">
                <a:solidFill>
                  <a:srgbClr val="121415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040" bIns="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35" name=""/>
              <p:cNvSpPr/>
              <p:nvPr/>
            </p:nvSpPr>
            <p:spPr>
              <a:xfrm>
                <a:off x="6565680" y="3875040"/>
                <a:ext cx="15840" cy="17280"/>
              </a:xfrm>
              <a:prstGeom prst="rect">
                <a:avLst/>
              </a:prstGeom>
              <a:solidFill>
                <a:srgbClr val="12141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36" name=""/>
              <p:cNvSpPr/>
              <p:nvPr/>
            </p:nvSpPr>
            <p:spPr>
              <a:xfrm>
                <a:off x="6565680" y="3875040"/>
                <a:ext cx="15840" cy="17280"/>
              </a:xfrm>
              <a:prstGeom prst="rect">
                <a:avLst/>
              </a:prstGeom>
              <a:noFill/>
              <a:ln w="3240">
                <a:solidFill>
                  <a:srgbClr val="121415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37" name=""/>
              <p:cNvSpPr/>
              <p:nvPr/>
            </p:nvSpPr>
            <p:spPr>
              <a:xfrm>
                <a:off x="6546600" y="3892320"/>
                <a:ext cx="19080" cy="14400"/>
              </a:xfrm>
              <a:prstGeom prst="rect">
                <a:avLst/>
              </a:prstGeom>
              <a:solidFill>
                <a:srgbClr val="12141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38" name=""/>
              <p:cNvSpPr/>
              <p:nvPr/>
            </p:nvSpPr>
            <p:spPr>
              <a:xfrm>
                <a:off x="6546600" y="3892320"/>
                <a:ext cx="19080" cy="14400"/>
              </a:xfrm>
              <a:prstGeom prst="rect">
                <a:avLst/>
              </a:prstGeom>
              <a:noFill/>
              <a:ln w="3240">
                <a:solidFill>
                  <a:srgbClr val="121415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39" name=""/>
              <p:cNvSpPr/>
              <p:nvPr/>
            </p:nvSpPr>
            <p:spPr>
              <a:xfrm>
                <a:off x="6565680" y="3906720"/>
                <a:ext cx="15840" cy="17640"/>
              </a:xfrm>
              <a:prstGeom prst="rect">
                <a:avLst/>
              </a:prstGeom>
              <a:noFill/>
              <a:ln w="3240">
                <a:solidFill>
                  <a:srgbClr val="121415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40" name=""/>
              <p:cNvSpPr/>
              <p:nvPr/>
            </p:nvSpPr>
            <p:spPr>
              <a:xfrm>
                <a:off x="6581520" y="3892320"/>
                <a:ext cx="19080" cy="14400"/>
              </a:xfrm>
              <a:prstGeom prst="rect">
                <a:avLst/>
              </a:prstGeom>
              <a:solidFill>
                <a:srgbClr val="12141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41" name=""/>
              <p:cNvSpPr/>
              <p:nvPr/>
            </p:nvSpPr>
            <p:spPr>
              <a:xfrm>
                <a:off x="6581520" y="3892320"/>
                <a:ext cx="19080" cy="14400"/>
              </a:xfrm>
              <a:prstGeom prst="rect">
                <a:avLst/>
              </a:prstGeom>
              <a:noFill/>
              <a:ln w="3240">
                <a:solidFill>
                  <a:srgbClr val="121415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42" name=""/>
              <p:cNvSpPr/>
              <p:nvPr/>
            </p:nvSpPr>
            <p:spPr>
              <a:xfrm>
                <a:off x="2904840" y="5251320"/>
                <a:ext cx="81000" cy="54000"/>
              </a:xfrm>
              <a:custGeom>
                <a:avLst/>
                <a:gdLst/>
                <a:ahLst/>
                <a:rect l="l" t="t" r="r" b="b"/>
                <a:pathLst>
                  <a:path w="51" h="34">
                    <a:moveTo>
                      <a:pt x="29" y="14"/>
                    </a:moveTo>
                    <a:lnTo>
                      <a:pt x="51" y="0"/>
                    </a:lnTo>
                    <a:lnTo>
                      <a:pt x="51" y="3"/>
                    </a:lnTo>
                    <a:lnTo>
                      <a:pt x="22" y="31"/>
                    </a:lnTo>
                    <a:lnTo>
                      <a:pt x="22" y="20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29" y="5"/>
                    </a:lnTo>
                    <a:lnTo>
                      <a:pt x="29" y="14"/>
                    </a:lnTo>
                    <a:close/>
                  </a:path>
                </a:pathLst>
              </a:custGeom>
              <a:solidFill>
                <a:srgbClr val="fef8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43" name=""/>
              <p:cNvSpPr/>
              <p:nvPr/>
            </p:nvSpPr>
            <p:spPr>
              <a:xfrm>
                <a:off x="2904840" y="5251320"/>
                <a:ext cx="81000" cy="54000"/>
              </a:xfrm>
              <a:custGeom>
                <a:avLst/>
                <a:gdLst/>
                <a:ahLst/>
                <a:rect l="l" t="t" r="r" b="b"/>
                <a:pathLst>
                  <a:path w="51" h="34">
                    <a:moveTo>
                      <a:pt x="29" y="14"/>
                    </a:moveTo>
                    <a:lnTo>
                      <a:pt x="51" y="0"/>
                    </a:lnTo>
                    <a:lnTo>
                      <a:pt x="51" y="3"/>
                    </a:lnTo>
                    <a:lnTo>
                      <a:pt x="22" y="31"/>
                    </a:lnTo>
                    <a:lnTo>
                      <a:pt x="22" y="20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29" y="5"/>
                    </a:lnTo>
                    <a:lnTo>
                      <a:pt x="29" y="14"/>
                    </a:lnTo>
                  </a:path>
                </a:pathLst>
              </a:custGeom>
              <a:noFill/>
              <a:ln w="3240">
                <a:solidFill>
                  <a:srgbClr val="1f1a17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44" name=""/>
              <p:cNvSpPr/>
              <p:nvPr/>
            </p:nvSpPr>
            <p:spPr>
              <a:xfrm>
                <a:off x="7856280" y="5464080"/>
                <a:ext cx="2718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Sydney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45" name=""/>
              <p:cNvSpPr/>
              <p:nvPr/>
            </p:nvSpPr>
            <p:spPr>
              <a:xfrm>
                <a:off x="7767360" y="5462640"/>
                <a:ext cx="69840" cy="66600"/>
              </a:xfrm>
              <a:custGeom>
                <a:avLst/>
                <a:gdLst/>
                <a:ahLst/>
                <a:rect l="l" t="t" r="r" b="b"/>
                <a:pathLst>
                  <a:path w="44" h="42">
                    <a:moveTo>
                      <a:pt x="22" y="0"/>
                    </a:moveTo>
                    <a:lnTo>
                      <a:pt x="27" y="16"/>
                    </a:lnTo>
                    <a:lnTo>
                      <a:pt x="44" y="16"/>
                    </a:lnTo>
                    <a:lnTo>
                      <a:pt x="31" y="27"/>
                    </a:lnTo>
                    <a:lnTo>
                      <a:pt x="35" y="42"/>
                    </a:lnTo>
                    <a:lnTo>
                      <a:pt x="22" y="33"/>
                    </a:lnTo>
                    <a:lnTo>
                      <a:pt x="7" y="42"/>
                    </a:lnTo>
                    <a:lnTo>
                      <a:pt x="13" y="27"/>
                    </a:lnTo>
                    <a:lnTo>
                      <a:pt x="0" y="16"/>
                    </a:lnTo>
                    <a:lnTo>
                      <a:pt x="16" y="1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df3f4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46" name=""/>
              <p:cNvSpPr/>
              <p:nvPr/>
            </p:nvSpPr>
            <p:spPr>
              <a:xfrm>
                <a:off x="7900920" y="5284800"/>
                <a:ext cx="32688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Brisbane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47" name=""/>
              <p:cNvSpPr/>
              <p:nvPr/>
            </p:nvSpPr>
            <p:spPr>
              <a:xfrm>
                <a:off x="5987880" y="4384440"/>
                <a:ext cx="42840" cy="44640"/>
              </a:xfrm>
              <a:custGeom>
                <a:avLst/>
                <a:gdLst/>
                <a:ahLst/>
                <a:rect l="l" t="t" r="r" b="b"/>
                <a:pathLst>
                  <a:path w="27" h="28">
                    <a:moveTo>
                      <a:pt x="14" y="28"/>
                    </a:moveTo>
                    <a:lnTo>
                      <a:pt x="16" y="28"/>
                    </a:lnTo>
                    <a:lnTo>
                      <a:pt x="20" y="28"/>
                    </a:lnTo>
                    <a:lnTo>
                      <a:pt x="21" y="26"/>
                    </a:lnTo>
                    <a:lnTo>
                      <a:pt x="23" y="24"/>
                    </a:lnTo>
                    <a:lnTo>
                      <a:pt x="25" y="22"/>
                    </a:lnTo>
                    <a:lnTo>
                      <a:pt x="27" y="20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7" y="11"/>
                    </a:lnTo>
                    <a:lnTo>
                      <a:pt x="27" y="10"/>
                    </a:lnTo>
                    <a:lnTo>
                      <a:pt x="25" y="6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2"/>
                    </a:lnTo>
                    <a:lnTo>
                      <a:pt x="3" y="24"/>
                    </a:lnTo>
                    <a:lnTo>
                      <a:pt x="5" y="26"/>
                    </a:lnTo>
                    <a:lnTo>
                      <a:pt x="7" y="28"/>
                    </a:lnTo>
                    <a:lnTo>
                      <a:pt x="11" y="28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40519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" bIns="-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48" name=""/>
              <p:cNvSpPr/>
              <p:nvPr/>
            </p:nvSpPr>
            <p:spPr>
              <a:xfrm>
                <a:off x="5987880" y="4384440"/>
                <a:ext cx="42840" cy="44640"/>
              </a:xfrm>
              <a:custGeom>
                <a:avLst/>
                <a:gdLst/>
                <a:ahLst/>
                <a:rect l="l" t="t" r="r" b="b"/>
                <a:pathLst>
                  <a:path w="27" h="28">
                    <a:moveTo>
                      <a:pt x="14" y="28"/>
                    </a:moveTo>
                    <a:lnTo>
                      <a:pt x="16" y="28"/>
                    </a:lnTo>
                    <a:lnTo>
                      <a:pt x="20" y="28"/>
                    </a:lnTo>
                    <a:lnTo>
                      <a:pt x="21" y="26"/>
                    </a:lnTo>
                    <a:lnTo>
                      <a:pt x="23" y="24"/>
                    </a:lnTo>
                    <a:lnTo>
                      <a:pt x="25" y="22"/>
                    </a:lnTo>
                    <a:lnTo>
                      <a:pt x="27" y="20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7" y="11"/>
                    </a:lnTo>
                    <a:lnTo>
                      <a:pt x="27" y="10"/>
                    </a:lnTo>
                    <a:lnTo>
                      <a:pt x="25" y="6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2"/>
                    </a:lnTo>
                    <a:lnTo>
                      <a:pt x="3" y="24"/>
                    </a:lnTo>
                    <a:lnTo>
                      <a:pt x="5" y="26"/>
                    </a:lnTo>
                    <a:lnTo>
                      <a:pt x="7" y="28"/>
                    </a:lnTo>
                    <a:lnTo>
                      <a:pt x="11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8"/>
                    </a:lnTo>
                  </a:path>
                </a:pathLst>
              </a:custGeom>
              <a:noFill/>
              <a:ln w="3240">
                <a:solidFill>
                  <a:srgbClr val="121415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" bIns="-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49" name=""/>
              <p:cNvSpPr/>
              <p:nvPr/>
            </p:nvSpPr>
            <p:spPr>
              <a:xfrm>
                <a:off x="6027480" y="4344840"/>
                <a:ext cx="46080" cy="42840"/>
              </a:xfrm>
              <a:custGeom>
                <a:avLst/>
                <a:gdLst/>
                <a:ahLst/>
                <a:rect l="l" t="t" r="r" b="b"/>
                <a:pathLst>
                  <a:path w="29" h="27">
                    <a:moveTo>
                      <a:pt x="15" y="27"/>
                    </a:moveTo>
                    <a:lnTo>
                      <a:pt x="18" y="27"/>
                    </a:lnTo>
                    <a:lnTo>
                      <a:pt x="20" y="27"/>
                    </a:lnTo>
                    <a:lnTo>
                      <a:pt x="24" y="25"/>
                    </a:lnTo>
                    <a:lnTo>
                      <a:pt x="26" y="24"/>
                    </a:lnTo>
                    <a:lnTo>
                      <a:pt x="27" y="22"/>
                    </a:lnTo>
                    <a:lnTo>
                      <a:pt x="29" y="20"/>
                    </a:lnTo>
                    <a:lnTo>
                      <a:pt x="29" y="16"/>
                    </a:lnTo>
                    <a:lnTo>
                      <a:pt x="29" y="13"/>
                    </a:lnTo>
                    <a:lnTo>
                      <a:pt x="29" y="11"/>
                    </a:lnTo>
                    <a:lnTo>
                      <a:pt x="29" y="7"/>
                    </a:lnTo>
                    <a:lnTo>
                      <a:pt x="27" y="5"/>
                    </a:lnTo>
                    <a:lnTo>
                      <a:pt x="26" y="3"/>
                    </a:lnTo>
                    <a:lnTo>
                      <a:pt x="24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6" y="24"/>
                    </a:lnTo>
                    <a:lnTo>
                      <a:pt x="7" y="25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40519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0" name=""/>
              <p:cNvSpPr/>
              <p:nvPr/>
            </p:nvSpPr>
            <p:spPr>
              <a:xfrm>
                <a:off x="6027480" y="4344840"/>
                <a:ext cx="46080" cy="42840"/>
              </a:xfrm>
              <a:custGeom>
                <a:avLst/>
                <a:gdLst/>
                <a:ahLst/>
                <a:rect l="l" t="t" r="r" b="b"/>
                <a:pathLst>
                  <a:path w="29" h="27">
                    <a:moveTo>
                      <a:pt x="15" y="27"/>
                    </a:moveTo>
                    <a:lnTo>
                      <a:pt x="18" y="27"/>
                    </a:lnTo>
                    <a:lnTo>
                      <a:pt x="20" y="27"/>
                    </a:lnTo>
                    <a:lnTo>
                      <a:pt x="24" y="25"/>
                    </a:lnTo>
                    <a:lnTo>
                      <a:pt x="26" y="24"/>
                    </a:lnTo>
                    <a:lnTo>
                      <a:pt x="27" y="22"/>
                    </a:lnTo>
                    <a:lnTo>
                      <a:pt x="29" y="20"/>
                    </a:lnTo>
                    <a:lnTo>
                      <a:pt x="29" y="16"/>
                    </a:lnTo>
                    <a:lnTo>
                      <a:pt x="29" y="13"/>
                    </a:lnTo>
                    <a:lnTo>
                      <a:pt x="29" y="11"/>
                    </a:lnTo>
                    <a:lnTo>
                      <a:pt x="29" y="7"/>
                    </a:lnTo>
                    <a:lnTo>
                      <a:pt x="27" y="5"/>
                    </a:lnTo>
                    <a:lnTo>
                      <a:pt x="26" y="3"/>
                    </a:lnTo>
                    <a:lnTo>
                      <a:pt x="24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6" y="24"/>
                    </a:lnTo>
                    <a:lnTo>
                      <a:pt x="7" y="25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5" y="27"/>
                    </a:lnTo>
                  </a:path>
                </a:pathLst>
              </a:custGeom>
              <a:noFill/>
              <a:ln w="3240">
                <a:solidFill>
                  <a:srgbClr val="121415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1" name=""/>
              <p:cNvSpPr/>
              <p:nvPr/>
            </p:nvSpPr>
            <p:spPr>
              <a:xfrm>
                <a:off x="6082920" y="4313160"/>
                <a:ext cx="28008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Ranipet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2" name=""/>
              <p:cNvSpPr/>
              <p:nvPr/>
            </p:nvSpPr>
            <p:spPr>
              <a:xfrm>
                <a:off x="5812920" y="4465440"/>
                <a:ext cx="26316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Ennore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3" name=""/>
              <p:cNvSpPr/>
              <p:nvPr/>
            </p:nvSpPr>
            <p:spPr>
              <a:xfrm>
                <a:off x="5960880" y="4254480"/>
                <a:ext cx="58680" cy="30240"/>
              </a:xfrm>
              <a:custGeom>
                <a:avLst/>
                <a:gdLst/>
                <a:ahLst/>
                <a:rect l="l" t="t" r="r" b="b"/>
                <a:pathLst>
                  <a:path w="37" h="19">
                    <a:moveTo>
                      <a:pt x="37" y="19"/>
                    </a:moveTo>
                    <a:lnTo>
                      <a:pt x="37" y="15"/>
                    </a:lnTo>
                    <a:lnTo>
                      <a:pt x="37" y="11"/>
                    </a:lnTo>
                    <a:lnTo>
                      <a:pt x="35" y="9"/>
                    </a:lnTo>
                    <a:lnTo>
                      <a:pt x="31" y="6"/>
                    </a:lnTo>
                    <a:lnTo>
                      <a:pt x="29" y="4"/>
                    </a:lnTo>
                    <a:lnTo>
                      <a:pt x="26" y="2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5" y="2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6" y="6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37" y="19"/>
                    </a:lnTo>
                    <a:close/>
                  </a:path>
                </a:pathLst>
              </a:custGeom>
              <a:solidFill>
                <a:srgbClr val="6f5fa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4" name=""/>
              <p:cNvSpPr/>
              <p:nvPr/>
            </p:nvSpPr>
            <p:spPr>
              <a:xfrm>
                <a:off x="5960880" y="4254480"/>
                <a:ext cx="58680" cy="30240"/>
              </a:xfrm>
              <a:custGeom>
                <a:avLst/>
                <a:gdLst/>
                <a:ahLst/>
                <a:rect l="l" t="t" r="r" b="b"/>
                <a:pathLst>
                  <a:path w="37" h="19">
                    <a:moveTo>
                      <a:pt x="37" y="19"/>
                    </a:moveTo>
                    <a:lnTo>
                      <a:pt x="37" y="15"/>
                    </a:lnTo>
                    <a:lnTo>
                      <a:pt x="37" y="11"/>
                    </a:lnTo>
                    <a:lnTo>
                      <a:pt x="35" y="9"/>
                    </a:lnTo>
                    <a:lnTo>
                      <a:pt x="31" y="6"/>
                    </a:lnTo>
                    <a:lnTo>
                      <a:pt x="29" y="4"/>
                    </a:lnTo>
                    <a:lnTo>
                      <a:pt x="26" y="2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5" y="2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6" y="6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37" y="19"/>
                    </a:lnTo>
                    <a:lnTo>
                      <a:pt x="37" y="19"/>
                    </a:lnTo>
                  </a:path>
                </a:pathLst>
              </a:custGeom>
              <a:noFill/>
              <a:ln w="3240">
                <a:solidFill>
                  <a:srgbClr val="121415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5" name=""/>
              <p:cNvSpPr/>
              <p:nvPr/>
            </p:nvSpPr>
            <p:spPr>
              <a:xfrm>
                <a:off x="7095960" y="4182840"/>
                <a:ext cx="14400" cy="19080"/>
              </a:xfrm>
              <a:prstGeom prst="rect">
                <a:avLst/>
              </a:prstGeom>
              <a:noFill/>
              <a:ln w="3240">
                <a:solidFill>
                  <a:srgbClr val="121415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6" name=""/>
              <p:cNvSpPr/>
              <p:nvPr/>
            </p:nvSpPr>
            <p:spPr>
              <a:xfrm>
                <a:off x="7075440" y="4201920"/>
                <a:ext cx="20520" cy="12960"/>
              </a:xfrm>
              <a:prstGeom prst="rect">
                <a:avLst/>
              </a:prstGeom>
              <a:noFill/>
              <a:ln w="3240">
                <a:solidFill>
                  <a:srgbClr val="121415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7" name=""/>
              <p:cNvSpPr/>
              <p:nvPr/>
            </p:nvSpPr>
            <p:spPr>
              <a:xfrm>
                <a:off x="7095960" y="4214880"/>
                <a:ext cx="14400" cy="20520"/>
              </a:xfrm>
              <a:prstGeom prst="rect">
                <a:avLst/>
              </a:prstGeom>
              <a:noFill/>
              <a:ln w="3240">
                <a:solidFill>
                  <a:srgbClr val="121415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8" name=""/>
              <p:cNvSpPr/>
              <p:nvPr/>
            </p:nvSpPr>
            <p:spPr>
              <a:xfrm>
                <a:off x="7110360" y="4201920"/>
                <a:ext cx="20520" cy="12960"/>
              </a:xfrm>
              <a:prstGeom prst="rect">
                <a:avLst/>
              </a:prstGeom>
              <a:noFill/>
              <a:ln w="3240">
                <a:solidFill>
                  <a:srgbClr val="121415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9" name=""/>
              <p:cNvSpPr/>
              <p:nvPr/>
            </p:nvSpPr>
            <p:spPr>
              <a:xfrm>
                <a:off x="7158960" y="4147920"/>
                <a:ext cx="3312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First Gas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0" name=""/>
              <p:cNvSpPr/>
              <p:nvPr/>
            </p:nvSpPr>
            <p:spPr>
              <a:xfrm>
                <a:off x="2473200" y="5445000"/>
                <a:ext cx="42840" cy="71640"/>
              </a:xfrm>
              <a:custGeom>
                <a:avLst/>
                <a:gdLst/>
                <a:ahLst/>
                <a:rect l="l" t="t" r="r" b="b"/>
                <a:pathLst>
                  <a:path w="27" h="45">
                    <a:moveTo>
                      <a:pt x="15" y="45"/>
                    </a:moveTo>
                    <a:lnTo>
                      <a:pt x="15" y="45"/>
                    </a:lnTo>
                    <a:lnTo>
                      <a:pt x="17" y="45"/>
                    </a:lnTo>
                    <a:lnTo>
                      <a:pt x="18" y="45"/>
                    </a:lnTo>
                    <a:lnTo>
                      <a:pt x="20" y="45"/>
                    </a:lnTo>
                    <a:lnTo>
                      <a:pt x="20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24" y="42"/>
                    </a:lnTo>
                    <a:lnTo>
                      <a:pt x="26" y="42"/>
                    </a:lnTo>
                    <a:lnTo>
                      <a:pt x="27" y="40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3"/>
                    </a:lnTo>
                    <a:lnTo>
                      <a:pt x="26" y="29"/>
                    </a:lnTo>
                    <a:lnTo>
                      <a:pt x="24" y="25"/>
                    </a:lnTo>
                    <a:lnTo>
                      <a:pt x="22" y="22"/>
                    </a:lnTo>
                    <a:lnTo>
                      <a:pt x="20" y="18"/>
                    </a:lnTo>
                    <a:lnTo>
                      <a:pt x="18" y="13"/>
                    </a:lnTo>
                    <a:lnTo>
                      <a:pt x="17" y="9"/>
                    </a:lnTo>
                    <a:lnTo>
                      <a:pt x="15" y="7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1" y="9"/>
                    </a:lnTo>
                    <a:lnTo>
                      <a:pt x="7" y="14"/>
                    </a:lnTo>
                    <a:lnTo>
                      <a:pt x="6" y="22"/>
                    </a:lnTo>
                    <a:lnTo>
                      <a:pt x="2" y="27"/>
                    </a:lnTo>
                    <a:lnTo>
                      <a:pt x="2" y="33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6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9" y="45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13" y="45"/>
                    </a:lnTo>
                    <a:lnTo>
                      <a:pt x="15" y="45"/>
                    </a:lnTo>
                    <a:close/>
                  </a:path>
                </a:pathLst>
              </a:custGeom>
              <a:solidFill>
                <a:srgbClr val="0f7ebd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840" bIns="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1" name=""/>
              <p:cNvSpPr/>
              <p:nvPr/>
            </p:nvSpPr>
            <p:spPr>
              <a:xfrm>
                <a:off x="2476440" y="5449680"/>
                <a:ext cx="38160" cy="66960"/>
              </a:xfrm>
              <a:custGeom>
                <a:avLst/>
                <a:gdLst/>
                <a:ahLst/>
                <a:rect l="l" t="t" r="r" b="b"/>
                <a:pathLst>
                  <a:path w="24" h="42">
                    <a:moveTo>
                      <a:pt x="0" y="33"/>
                    </a:moveTo>
                    <a:lnTo>
                      <a:pt x="0" y="31"/>
                    </a:lnTo>
                    <a:lnTo>
                      <a:pt x="0" y="30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4" y="21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5" y="8"/>
                    </a:lnTo>
                    <a:lnTo>
                      <a:pt x="15" y="10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6" y="13"/>
                    </a:lnTo>
                    <a:lnTo>
                      <a:pt x="18" y="17"/>
                    </a:lnTo>
                    <a:lnTo>
                      <a:pt x="18" y="21"/>
                    </a:lnTo>
                    <a:lnTo>
                      <a:pt x="20" y="22"/>
                    </a:lnTo>
                    <a:lnTo>
                      <a:pt x="22" y="24"/>
                    </a:lnTo>
                    <a:lnTo>
                      <a:pt x="24" y="28"/>
                    </a:lnTo>
                    <a:lnTo>
                      <a:pt x="24" y="30"/>
                    </a:lnTo>
                    <a:lnTo>
                      <a:pt x="24" y="31"/>
                    </a:lnTo>
                    <a:lnTo>
                      <a:pt x="24" y="33"/>
                    </a:lnTo>
                    <a:lnTo>
                      <a:pt x="24" y="33"/>
                    </a:lnTo>
                    <a:lnTo>
                      <a:pt x="24" y="33"/>
                    </a:lnTo>
                    <a:lnTo>
                      <a:pt x="24" y="33"/>
                    </a:lnTo>
                    <a:lnTo>
                      <a:pt x="24" y="33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7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0" y="41"/>
                    </a:lnTo>
                    <a:lnTo>
                      <a:pt x="18" y="41"/>
                    </a:lnTo>
                    <a:lnTo>
                      <a:pt x="16" y="42"/>
                    </a:lnTo>
                    <a:lnTo>
                      <a:pt x="15" y="42"/>
                    </a:lnTo>
                    <a:lnTo>
                      <a:pt x="13" y="42"/>
                    </a:lnTo>
                    <a:lnTo>
                      <a:pt x="11" y="42"/>
                    </a:lnTo>
                    <a:lnTo>
                      <a:pt x="9" y="42"/>
                    </a:lnTo>
                    <a:lnTo>
                      <a:pt x="9" y="42"/>
                    </a:lnTo>
                    <a:lnTo>
                      <a:pt x="7" y="41"/>
                    </a:lnTo>
                    <a:lnTo>
                      <a:pt x="5" y="41"/>
                    </a:lnTo>
                    <a:lnTo>
                      <a:pt x="4" y="39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d86c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160" bIns="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2" name=""/>
              <p:cNvSpPr/>
              <p:nvPr/>
            </p:nvSpPr>
            <p:spPr>
              <a:xfrm>
                <a:off x="2476440" y="5456160"/>
                <a:ext cx="38160" cy="58680"/>
              </a:xfrm>
              <a:custGeom>
                <a:avLst/>
                <a:gdLst/>
                <a:ahLst/>
                <a:rect l="l" t="t" r="r" b="b"/>
                <a:pathLst>
                  <a:path w="24" h="37">
                    <a:moveTo>
                      <a:pt x="0" y="29"/>
                    </a:moveTo>
                    <a:lnTo>
                      <a:pt x="0" y="27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2" y="20"/>
                    </a:lnTo>
                    <a:lnTo>
                      <a:pt x="4" y="17"/>
                    </a:lnTo>
                    <a:lnTo>
                      <a:pt x="5" y="15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8" y="15"/>
                    </a:lnTo>
                    <a:lnTo>
                      <a:pt x="18" y="17"/>
                    </a:lnTo>
                    <a:lnTo>
                      <a:pt x="20" y="20"/>
                    </a:lnTo>
                    <a:lnTo>
                      <a:pt x="22" y="22"/>
                    </a:lnTo>
                    <a:lnTo>
                      <a:pt x="22" y="24"/>
                    </a:lnTo>
                    <a:lnTo>
                      <a:pt x="24" y="26"/>
                    </a:lnTo>
                    <a:lnTo>
                      <a:pt x="24" y="27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31"/>
                    </a:lnTo>
                    <a:lnTo>
                      <a:pt x="24" y="31"/>
                    </a:lnTo>
                    <a:lnTo>
                      <a:pt x="24" y="31"/>
                    </a:lnTo>
                    <a:lnTo>
                      <a:pt x="24" y="31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0" y="35"/>
                    </a:lnTo>
                    <a:lnTo>
                      <a:pt x="18" y="37"/>
                    </a:lnTo>
                    <a:lnTo>
                      <a:pt x="16" y="37"/>
                    </a:lnTo>
                    <a:lnTo>
                      <a:pt x="15" y="37"/>
                    </a:lnTo>
                    <a:lnTo>
                      <a:pt x="13" y="37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7" y="37"/>
                    </a:lnTo>
                    <a:lnTo>
                      <a:pt x="5" y="37"/>
                    </a:lnTo>
                    <a:lnTo>
                      <a:pt x="4" y="35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0" y="31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138cc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3" name=""/>
              <p:cNvSpPr/>
              <p:nvPr/>
            </p:nvSpPr>
            <p:spPr>
              <a:xfrm>
                <a:off x="2479680" y="5462640"/>
                <a:ext cx="31680" cy="52200"/>
              </a:xfrm>
              <a:custGeom>
                <a:avLst/>
                <a:gdLst/>
                <a:ahLst/>
                <a:rect l="l" t="t" r="r" b="b"/>
                <a:pathLst>
                  <a:path w="20" h="33">
                    <a:moveTo>
                      <a:pt x="0" y="25"/>
                    </a:moveTo>
                    <a:lnTo>
                      <a:pt x="0" y="23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2" y="18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6" y="13"/>
                    </a:lnTo>
                    <a:lnTo>
                      <a:pt x="16" y="14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20" y="22"/>
                    </a:lnTo>
                    <a:lnTo>
                      <a:pt x="20" y="23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18" y="29"/>
                    </a:lnTo>
                    <a:lnTo>
                      <a:pt x="18" y="31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4" y="33"/>
                    </a:lnTo>
                    <a:lnTo>
                      <a:pt x="13" y="33"/>
                    </a:lnTo>
                    <a:lnTo>
                      <a:pt x="11" y="33"/>
                    </a:lnTo>
                    <a:lnTo>
                      <a:pt x="9" y="33"/>
                    </a:lnTo>
                    <a:lnTo>
                      <a:pt x="7" y="33"/>
                    </a:lnTo>
                    <a:lnTo>
                      <a:pt x="5" y="33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2c95c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400" bIns="5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4" name=""/>
              <p:cNvSpPr/>
              <p:nvPr/>
            </p:nvSpPr>
            <p:spPr>
              <a:xfrm>
                <a:off x="2479680" y="5467320"/>
                <a:ext cx="31680" cy="47520"/>
              </a:xfrm>
              <a:custGeom>
                <a:avLst/>
                <a:gdLst/>
                <a:ahLst/>
                <a:rect l="l" t="t" r="r" b="b"/>
                <a:pathLst>
                  <a:path w="20" h="30">
                    <a:moveTo>
                      <a:pt x="0" y="22"/>
                    </a:moveTo>
                    <a:lnTo>
                      <a:pt x="0" y="22"/>
                    </a:lnTo>
                    <a:lnTo>
                      <a:pt x="0" y="20"/>
                    </a:lnTo>
                    <a:lnTo>
                      <a:pt x="2" y="19"/>
                    </a:lnTo>
                    <a:lnTo>
                      <a:pt x="2" y="15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6" y="13"/>
                    </a:lnTo>
                    <a:lnTo>
                      <a:pt x="16" y="17"/>
                    </a:lnTo>
                    <a:lnTo>
                      <a:pt x="18" y="19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0" y="22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3" y="30"/>
                    </a:lnTo>
                    <a:lnTo>
                      <a:pt x="13" y="30"/>
                    </a:lnTo>
                    <a:lnTo>
                      <a:pt x="11" y="30"/>
                    </a:lnTo>
                    <a:lnTo>
                      <a:pt x="9" y="30"/>
                    </a:lnTo>
                    <a:lnTo>
                      <a:pt x="7" y="30"/>
                    </a:lnTo>
                    <a:lnTo>
                      <a:pt x="5" y="30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2" y="26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429ece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5" name=""/>
              <p:cNvSpPr/>
              <p:nvPr/>
            </p:nvSpPr>
            <p:spPr>
              <a:xfrm>
                <a:off x="2479680" y="5473440"/>
                <a:ext cx="28440" cy="41400"/>
              </a:xfrm>
              <a:custGeom>
                <a:avLst/>
                <a:gdLst/>
                <a:ahLst/>
                <a:rect l="l" t="t" r="r" b="b"/>
                <a:pathLst>
                  <a:path w="18" h="26">
                    <a:moveTo>
                      <a:pt x="0" y="18"/>
                    </a:moveTo>
                    <a:lnTo>
                      <a:pt x="2" y="18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6" y="11"/>
                    </a:lnTo>
                    <a:lnTo>
                      <a:pt x="16" y="13"/>
                    </a:lnTo>
                    <a:lnTo>
                      <a:pt x="16" y="15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6" y="20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3" y="24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9" y="26"/>
                    </a:lnTo>
                    <a:lnTo>
                      <a:pt x="7" y="26"/>
                    </a:lnTo>
                    <a:lnTo>
                      <a:pt x="5" y="24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5aa7d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400" bIns="-5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6" name=""/>
              <p:cNvSpPr/>
              <p:nvPr/>
            </p:nvSpPr>
            <p:spPr>
              <a:xfrm>
                <a:off x="2482560" y="5476680"/>
                <a:ext cx="22320" cy="38160"/>
              </a:xfrm>
              <a:custGeom>
                <a:avLst/>
                <a:gdLst/>
                <a:ahLst/>
                <a:rect l="l" t="t" r="r" b="b"/>
                <a:pathLst>
                  <a:path w="14" h="24">
                    <a:moveTo>
                      <a:pt x="0" y="16"/>
                    </a:moveTo>
                    <a:lnTo>
                      <a:pt x="0" y="16"/>
                    </a:lnTo>
                    <a:lnTo>
                      <a:pt x="0" y="14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3" y="9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9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5" y="24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6cafd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7" name=""/>
              <p:cNvSpPr/>
              <p:nvPr/>
            </p:nvSpPr>
            <p:spPr>
              <a:xfrm>
                <a:off x="2482560" y="5483160"/>
                <a:ext cx="22320" cy="28440"/>
              </a:xfrm>
              <a:custGeom>
                <a:avLst/>
                <a:gdLst/>
                <a:ahLst/>
                <a:rect l="l" t="t" r="r" b="b"/>
                <a:pathLst>
                  <a:path w="14" h="18">
                    <a:moveTo>
                      <a:pt x="0" y="14"/>
                    </a:moveTo>
                    <a:lnTo>
                      <a:pt x="1" y="12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88bbdd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8" name=""/>
              <p:cNvSpPr/>
              <p:nvPr/>
            </p:nvSpPr>
            <p:spPr>
              <a:xfrm>
                <a:off x="2484360" y="5487840"/>
                <a:ext cx="17280" cy="23760"/>
              </a:xfrm>
              <a:custGeom>
                <a:avLst/>
                <a:gdLst/>
                <a:ahLst/>
                <a:rect l="l" t="t" r="r" b="b"/>
                <a:pathLst>
                  <a:path w="11" h="15">
                    <a:moveTo>
                      <a:pt x="0" y="11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9bc6e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9" name=""/>
              <p:cNvSpPr/>
              <p:nvPr/>
            </p:nvSpPr>
            <p:spPr>
              <a:xfrm>
                <a:off x="2484360" y="5494320"/>
                <a:ext cx="17280" cy="17280"/>
              </a:xfrm>
              <a:custGeom>
                <a:avLst/>
                <a:gdLst/>
                <a:ahLst/>
                <a:rect l="l" t="t" r="r" b="b"/>
                <a:pathLst>
                  <a:path w="11" h="11">
                    <a:moveTo>
                      <a:pt x="0" y="7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8d2e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0" name=""/>
              <p:cNvSpPr/>
              <p:nvPr/>
            </p:nvSpPr>
            <p:spPr>
              <a:xfrm>
                <a:off x="2487600" y="5499000"/>
                <a:ext cx="14040" cy="1260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ce2eb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1" name=""/>
              <p:cNvSpPr/>
              <p:nvPr/>
            </p:nvSpPr>
            <p:spPr>
              <a:xfrm>
                <a:off x="2487600" y="5502240"/>
                <a:ext cx="14040" cy="9360"/>
              </a:xfrm>
              <a:custGeom>
                <a:avLst/>
                <a:gdLst/>
                <a:ahLst/>
                <a:rect l="l" t="t" r="r" b="b"/>
                <a:pathLst>
                  <a:path w="9" h="6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2" name=""/>
              <p:cNvSpPr/>
              <p:nvPr/>
            </p:nvSpPr>
            <p:spPr>
              <a:xfrm>
                <a:off x="2473200" y="5445000"/>
                <a:ext cx="42840" cy="71640"/>
              </a:xfrm>
              <a:custGeom>
                <a:avLst/>
                <a:gdLst/>
                <a:ahLst/>
                <a:rect l="l" t="t" r="r" b="b"/>
                <a:pathLst>
                  <a:path w="27" h="45">
                    <a:moveTo>
                      <a:pt x="15" y="45"/>
                    </a:moveTo>
                    <a:lnTo>
                      <a:pt x="15" y="45"/>
                    </a:lnTo>
                    <a:lnTo>
                      <a:pt x="17" y="45"/>
                    </a:lnTo>
                    <a:lnTo>
                      <a:pt x="18" y="45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24" y="42"/>
                    </a:lnTo>
                    <a:lnTo>
                      <a:pt x="26" y="40"/>
                    </a:lnTo>
                    <a:lnTo>
                      <a:pt x="27" y="38"/>
                    </a:lnTo>
                    <a:lnTo>
                      <a:pt x="27" y="36"/>
                    </a:lnTo>
                    <a:lnTo>
                      <a:pt x="27" y="34"/>
                    </a:lnTo>
                    <a:lnTo>
                      <a:pt x="27" y="33"/>
                    </a:lnTo>
                    <a:lnTo>
                      <a:pt x="26" y="29"/>
                    </a:lnTo>
                    <a:lnTo>
                      <a:pt x="24" y="25"/>
                    </a:lnTo>
                    <a:lnTo>
                      <a:pt x="22" y="22"/>
                    </a:lnTo>
                    <a:lnTo>
                      <a:pt x="20" y="16"/>
                    </a:lnTo>
                    <a:lnTo>
                      <a:pt x="18" y="13"/>
                    </a:lnTo>
                    <a:lnTo>
                      <a:pt x="17" y="9"/>
                    </a:lnTo>
                    <a:lnTo>
                      <a:pt x="15" y="7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1" y="9"/>
                    </a:lnTo>
                    <a:lnTo>
                      <a:pt x="7" y="14"/>
                    </a:lnTo>
                    <a:lnTo>
                      <a:pt x="6" y="20"/>
                    </a:lnTo>
                    <a:lnTo>
                      <a:pt x="2" y="27"/>
                    </a:lnTo>
                    <a:lnTo>
                      <a:pt x="2" y="33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2" y="38"/>
                    </a:lnTo>
                    <a:lnTo>
                      <a:pt x="4" y="40"/>
                    </a:lnTo>
                    <a:lnTo>
                      <a:pt x="4" y="42"/>
                    </a:lnTo>
                    <a:lnTo>
                      <a:pt x="6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9" y="44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13" y="45"/>
                    </a:lnTo>
                    <a:lnTo>
                      <a:pt x="15" y="45"/>
                    </a:lnTo>
                  </a:path>
                </a:pathLst>
              </a:custGeom>
              <a:noFill/>
              <a:ln w="3240">
                <a:solidFill>
                  <a:srgbClr val="134a85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840" bIns="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3" name=""/>
              <p:cNvSpPr/>
              <p:nvPr/>
            </p:nvSpPr>
            <p:spPr>
              <a:xfrm>
                <a:off x="2496960" y="5516640"/>
                <a:ext cx="1800" cy="1440"/>
              </a:xfrm>
              <a:prstGeom prst="line">
                <a:avLst/>
              </a:prstGeom>
              <a:ln w="11160">
                <a:solidFill>
                  <a:srgbClr val="134a85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4" name=""/>
              <p:cNvSpPr/>
              <p:nvPr/>
            </p:nvSpPr>
            <p:spPr>
              <a:xfrm flipV="1">
                <a:off x="2687400" y="4987440"/>
                <a:ext cx="58680" cy="112680"/>
              </a:xfrm>
              <a:prstGeom prst="line">
                <a:avLst/>
              </a:prstGeom>
              <a:ln w="7920">
                <a:solidFill>
                  <a:srgbClr val="2b0e72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5" name=""/>
              <p:cNvSpPr/>
              <p:nvPr/>
            </p:nvSpPr>
            <p:spPr>
              <a:xfrm>
                <a:off x="2728800" y="4960800"/>
                <a:ext cx="46080" cy="44640"/>
              </a:xfrm>
              <a:custGeom>
                <a:avLst/>
                <a:gdLst/>
                <a:ahLst/>
                <a:rect l="l" t="t" r="r" b="b"/>
                <a:pathLst>
                  <a:path w="29" h="28">
                    <a:moveTo>
                      <a:pt x="14" y="28"/>
                    </a:moveTo>
                    <a:lnTo>
                      <a:pt x="18" y="28"/>
                    </a:lnTo>
                    <a:lnTo>
                      <a:pt x="20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7" y="22"/>
                    </a:lnTo>
                    <a:lnTo>
                      <a:pt x="27" y="20"/>
                    </a:lnTo>
                    <a:lnTo>
                      <a:pt x="29" y="17"/>
                    </a:lnTo>
                    <a:lnTo>
                      <a:pt x="29" y="15"/>
                    </a:lnTo>
                    <a:lnTo>
                      <a:pt x="29" y="11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5" y="4"/>
                    </a:lnTo>
                    <a:lnTo>
                      <a:pt x="21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1" y="20"/>
                    </a:lnTo>
                    <a:lnTo>
                      <a:pt x="1" y="22"/>
                    </a:lnTo>
                    <a:lnTo>
                      <a:pt x="3" y="24"/>
                    </a:lnTo>
                    <a:lnTo>
                      <a:pt x="7" y="26"/>
                    </a:lnTo>
                    <a:lnTo>
                      <a:pt x="9" y="28"/>
                    </a:lnTo>
                    <a:lnTo>
                      <a:pt x="11" y="28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00924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" bIns="-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6" name=""/>
              <p:cNvSpPr/>
              <p:nvPr/>
            </p:nvSpPr>
            <p:spPr>
              <a:xfrm>
                <a:off x="2728800" y="4960800"/>
                <a:ext cx="46080" cy="44640"/>
              </a:xfrm>
              <a:custGeom>
                <a:avLst/>
                <a:gdLst/>
                <a:ahLst/>
                <a:rect l="l" t="t" r="r" b="b"/>
                <a:pathLst>
                  <a:path w="29" h="28">
                    <a:moveTo>
                      <a:pt x="14" y="28"/>
                    </a:moveTo>
                    <a:lnTo>
                      <a:pt x="18" y="28"/>
                    </a:lnTo>
                    <a:lnTo>
                      <a:pt x="20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7" y="22"/>
                    </a:lnTo>
                    <a:lnTo>
                      <a:pt x="27" y="20"/>
                    </a:lnTo>
                    <a:lnTo>
                      <a:pt x="29" y="17"/>
                    </a:lnTo>
                    <a:lnTo>
                      <a:pt x="29" y="15"/>
                    </a:lnTo>
                    <a:lnTo>
                      <a:pt x="29" y="11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5" y="4"/>
                    </a:lnTo>
                    <a:lnTo>
                      <a:pt x="21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1" y="20"/>
                    </a:lnTo>
                    <a:lnTo>
                      <a:pt x="1" y="22"/>
                    </a:lnTo>
                    <a:lnTo>
                      <a:pt x="3" y="24"/>
                    </a:lnTo>
                    <a:lnTo>
                      <a:pt x="7" y="26"/>
                    </a:lnTo>
                    <a:lnTo>
                      <a:pt x="9" y="28"/>
                    </a:lnTo>
                    <a:lnTo>
                      <a:pt x="11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4" y="28"/>
                    </a:lnTo>
                  </a:path>
                </a:pathLst>
              </a:custGeom>
              <a:noFill/>
              <a:ln w="3240">
                <a:solidFill>
                  <a:srgbClr val="121415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" bIns="-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7" name=""/>
              <p:cNvSpPr/>
              <p:nvPr/>
            </p:nvSpPr>
            <p:spPr>
              <a:xfrm>
                <a:off x="3070080" y="5160960"/>
                <a:ext cx="46080" cy="66600"/>
              </a:xfrm>
              <a:custGeom>
                <a:avLst/>
                <a:gdLst/>
                <a:ahLst/>
                <a:rect l="l" t="t" r="r" b="b"/>
                <a:pathLst>
                  <a:path w="29" h="42">
                    <a:moveTo>
                      <a:pt x="14" y="42"/>
                    </a:moveTo>
                    <a:lnTo>
                      <a:pt x="29" y="22"/>
                    </a:lnTo>
                    <a:lnTo>
                      <a:pt x="14" y="0"/>
                    </a:lnTo>
                    <a:lnTo>
                      <a:pt x="0" y="22"/>
                    </a:lnTo>
                    <a:lnTo>
                      <a:pt x="14" y="42"/>
                    </a:lnTo>
                    <a:close/>
                  </a:path>
                </a:pathLst>
              </a:custGeom>
              <a:solidFill>
                <a:srgbClr val="dc2b1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8" name=""/>
              <p:cNvSpPr/>
              <p:nvPr/>
            </p:nvSpPr>
            <p:spPr>
              <a:xfrm>
                <a:off x="3070080" y="5160960"/>
                <a:ext cx="46080" cy="66600"/>
              </a:xfrm>
              <a:custGeom>
                <a:avLst/>
                <a:gdLst/>
                <a:ahLst/>
                <a:rect l="l" t="t" r="r" b="b"/>
                <a:pathLst>
                  <a:path w="29" h="42">
                    <a:moveTo>
                      <a:pt x="14" y="42"/>
                    </a:moveTo>
                    <a:lnTo>
                      <a:pt x="29" y="22"/>
                    </a:lnTo>
                    <a:lnTo>
                      <a:pt x="14" y="0"/>
                    </a:lnTo>
                    <a:lnTo>
                      <a:pt x="0" y="22"/>
                    </a:lnTo>
                    <a:lnTo>
                      <a:pt x="14" y="42"/>
                    </a:lnTo>
                    <a:lnTo>
                      <a:pt x="14" y="42"/>
                    </a:lnTo>
                  </a:path>
                </a:pathLst>
              </a:custGeom>
              <a:noFill/>
              <a:ln w="3240">
                <a:solidFill>
                  <a:srgbClr val="121415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9" name=""/>
              <p:cNvSpPr/>
              <p:nvPr/>
            </p:nvSpPr>
            <p:spPr>
              <a:xfrm>
                <a:off x="3324240" y="4805280"/>
                <a:ext cx="28872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Gaspart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0" name=""/>
              <p:cNvSpPr/>
              <p:nvPr/>
            </p:nvSpPr>
            <p:spPr>
              <a:xfrm>
                <a:off x="2684160" y="5186160"/>
                <a:ext cx="2592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Elektro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1" name=""/>
              <p:cNvSpPr/>
              <p:nvPr/>
            </p:nvSpPr>
            <p:spPr>
              <a:xfrm>
                <a:off x="2543040" y="4416480"/>
                <a:ext cx="57240" cy="29880"/>
              </a:xfrm>
              <a:custGeom>
                <a:avLst/>
                <a:gdLst/>
                <a:ahLst/>
                <a:rect l="l" t="t" r="r" b="b"/>
                <a:pathLst>
                  <a:path w="36" h="19">
                    <a:moveTo>
                      <a:pt x="36" y="19"/>
                    </a:moveTo>
                    <a:lnTo>
                      <a:pt x="36" y="15"/>
                    </a:lnTo>
                    <a:lnTo>
                      <a:pt x="36" y="13"/>
                    </a:lnTo>
                    <a:lnTo>
                      <a:pt x="35" y="10"/>
                    </a:lnTo>
                    <a:lnTo>
                      <a:pt x="33" y="6"/>
                    </a:lnTo>
                    <a:lnTo>
                      <a:pt x="29" y="4"/>
                    </a:lnTo>
                    <a:lnTo>
                      <a:pt x="25" y="2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9" y="4"/>
                    </a:lnTo>
                    <a:lnTo>
                      <a:pt x="5" y="6"/>
                    </a:lnTo>
                    <a:lnTo>
                      <a:pt x="4" y="10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36" y="19"/>
                    </a:lnTo>
                    <a:close/>
                  </a:path>
                </a:pathLst>
              </a:custGeom>
              <a:solidFill>
                <a:srgbClr val="58b74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2" name=""/>
              <p:cNvSpPr/>
              <p:nvPr/>
            </p:nvSpPr>
            <p:spPr>
              <a:xfrm>
                <a:off x="2543040" y="4416480"/>
                <a:ext cx="57240" cy="29880"/>
              </a:xfrm>
              <a:custGeom>
                <a:avLst/>
                <a:gdLst/>
                <a:ahLst/>
                <a:rect l="l" t="t" r="r" b="b"/>
                <a:pathLst>
                  <a:path w="36" h="19">
                    <a:moveTo>
                      <a:pt x="36" y="19"/>
                    </a:moveTo>
                    <a:lnTo>
                      <a:pt x="36" y="15"/>
                    </a:lnTo>
                    <a:lnTo>
                      <a:pt x="36" y="13"/>
                    </a:lnTo>
                    <a:lnTo>
                      <a:pt x="35" y="10"/>
                    </a:lnTo>
                    <a:lnTo>
                      <a:pt x="33" y="6"/>
                    </a:lnTo>
                    <a:lnTo>
                      <a:pt x="29" y="4"/>
                    </a:lnTo>
                    <a:lnTo>
                      <a:pt x="25" y="2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9" y="4"/>
                    </a:lnTo>
                    <a:lnTo>
                      <a:pt x="5" y="6"/>
                    </a:lnTo>
                    <a:lnTo>
                      <a:pt x="4" y="10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36" y="19"/>
                    </a:lnTo>
                    <a:lnTo>
                      <a:pt x="36" y="19"/>
                    </a:lnTo>
                  </a:path>
                </a:pathLst>
              </a:custGeom>
              <a:noFill/>
              <a:ln w="3240">
                <a:solidFill>
                  <a:srgbClr val="121415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3" name=""/>
              <p:cNvSpPr/>
              <p:nvPr/>
            </p:nvSpPr>
            <p:spPr>
              <a:xfrm>
                <a:off x="2449080" y="4286160"/>
                <a:ext cx="29736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Caracas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4" name=""/>
              <p:cNvSpPr/>
              <p:nvPr/>
            </p:nvSpPr>
            <p:spPr>
              <a:xfrm>
                <a:off x="2508120" y="4448160"/>
                <a:ext cx="297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Ventane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5" name=""/>
              <p:cNvSpPr/>
              <p:nvPr/>
            </p:nvSpPr>
            <p:spPr>
              <a:xfrm>
                <a:off x="4100400" y="3168720"/>
                <a:ext cx="42840" cy="69840"/>
              </a:xfrm>
              <a:custGeom>
                <a:avLst/>
                <a:gdLst/>
                <a:ahLst/>
                <a:rect l="l" t="t" r="r" b="b"/>
                <a:pathLst>
                  <a:path w="27" h="44">
                    <a:moveTo>
                      <a:pt x="14" y="44"/>
                    </a:moveTo>
                    <a:lnTo>
                      <a:pt x="14" y="44"/>
                    </a:lnTo>
                    <a:lnTo>
                      <a:pt x="16" y="44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20" y="44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4" y="42"/>
                    </a:lnTo>
                    <a:lnTo>
                      <a:pt x="25" y="41"/>
                    </a:lnTo>
                    <a:lnTo>
                      <a:pt x="27" y="39"/>
                    </a:lnTo>
                    <a:lnTo>
                      <a:pt x="27" y="37"/>
                    </a:lnTo>
                    <a:lnTo>
                      <a:pt x="27" y="35"/>
                    </a:lnTo>
                    <a:lnTo>
                      <a:pt x="27" y="31"/>
                    </a:lnTo>
                    <a:lnTo>
                      <a:pt x="25" y="30"/>
                    </a:lnTo>
                    <a:lnTo>
                      <a:pt x="24" y="26"/>
                    </a:lnTo>
                    <a:lnTo>
                      <a:pt x="22" y="20"/>
                    </a:lnTo>
                    <a:lnTo>
                      <a:pt x="20" y="17"/>
                    </a:lnTo>
                    <a:lnTo>
                      <a:pt x="18" y="11"/>
                    </a:lnTo>
                    <a:lnTo>
                      <a:pt x="16" y="10"/>
                    </a:lnTo>
                    <a:lnTo>
                      <a:pt x="14" y="6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3" y="4"/>
                    </a:lnTo>
                    <a:lnTo>
                      <a:pt x="11" y="8"/>
                    </a:lnTo>
                    <a:lnTo>
                      <a:pt x="7" y="13"/>
                    </a:lnTo>
                    <a:lnTo>
                      <a:pt x="5" y="20"/>
                    </a:lnTo>
                    <a:lnTo>
                      <a:pt x="2" y="26"/>
                    </a:lnTo>
                    <a:lnTo>
                      <a:pt x="2" y="31"/>
                    </a:lnTo>
                    <a:lnTo>
                      <a:pt x="0" y="35"/>
                    </a:lnTo>
                    <a:lnTo>
                      <a:pt x="0" y="37"/>
                    </a:lnTo>
                    <a:lnTo>
                      <a:pt x="2" y="39"/>
                    </a:lnTo>
                    <a:lnTo>
                      <a:pt x="3" y="41"/>
                    </a:lnTo>
                    <a:lnTo>
                      <a:pt x="3" y="42"/>
                    </a:lnTo>
                    <a:lnTo>
                      <a:pt x="5" y="42"/>
                    </a:lnTo>
                    <a:lnTo>
                      <a:pt x="7" y="42"/>
                    </a:lnTo>
                    <a:lnTo>
                      <a:pt x="7" y="44"/>
                    </a:lnTo>
                    <a:lnTo>
                      <a:pt x="9" y="44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13" y="44"/>
                    </a:lnTo>
                    <a:lnTo>
                      <a:pt x="14" y="44"/>
                    </a:lnTo>
                    <a:close/>
                  </a:path>
                </a:pathLst>
              </a:custGeom>
              <a:solidFill>
                <a:srgbClr val="0f7ebd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040" bIns="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6" name=""/>
              <p:cNvSpPr/>
              <p:nvPr/>
            </p:nvSpPr>
            <p:spPr>
              <a:xfrm>
                <a:off x="4103640" y="3174840"/>
                <a:ext cx="36360" cy="63720"/>
              </a:xfrm>
              <a:custGeom>
                <a:avLst/>
                <a:gdLst/>
                <a:ahLst/>
                <a:rect l="l" t="t" r="r" b="b"/>
                <a:pathLst>
                  <a:path w="23" h="40">
                    <a:moveTo>
                      <a:pt x="0" y="31"/>
                    </a:moveTo>
                    <a:lnTo>
                      <a:pt x="0" y="29"/>
                    </a:lnTo>
                    <a:lnTo>
                      <a:pt x="0" y="27"/>
                    </a:lnTo>
                    <a:lnTo>
                      <a:pt x="1" y="26"/>
                    </a:lnTo>
                    <a:lnTo>
                      <a:pt x="1" y="22"/>
                    </a:lnTo>
                    <a:lnTo>
                      <a:pt x="3" y="18"/>
                    </a:lnTo>
                    <a:lnTo>
                      <a:pt x="5" y="15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6" y="11"/>
                    </a:lnTo>
                    <a:lnTo>
                      <a:pt x="16" y="11"/>
                    </a:lnTo>
                    <a:lnTo>
                      <a:pt x="18" y="15"/>
                    </a:lnTo>
                    <a:lnTo>
                      <a:pt x="18" y="18"/>
                    </a:lnTo>
                    <a:lnTo>
                      <a:pt x="20" y="22"/>
                    </a:lnTo>
                    <a:lnTo>
                      <a:pt x="22" y="24"/>
                    </a:lnTo>
                    <a:lnTo>
                      <a:pt x="23" y="26"/>
                    </a:lnTo>
                    <a:lnTo>
                      <a:pt x="23" y="27"/>
                    </a:lnTo>
                    <a:lnTo>
                      <a:pt x="23" y="29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3" y="35"/>
                    </a:lnTo>
                    <a:lnTo>
                      <a:pt x="22" y="37"/>
                    </a:lnTo>
                    <a:lnTo>
                      <a:pt x="22" y="38"/>
                    </a:lnTo>
                    <a:lnTo>
                      <a:pt x="20" y="38"/>
                    </a:lnTo>
                    <a:lnTo>
                      <a:pt x="18" y="40"/>
                    </a:lnTo>
                    <a:lnTo>
                      <a:pt x="16" y="40"/>
                    </a:lnTo>
                    <a:lnTo>
                      <a:pt x="14" y="40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9" y="40"/>
                    </a:lnTo>
                    <a:lnTo>
                      <a:pt x="9" y="40"/>
                    </a:lnTo>
                    <a:lnTo>
                      <a:pt x="7" y="40"/>
                    </a:lnTo>
                    <a:lnTo>
                      <a:pt x="5" y="38"/>
                    </a:lnTo>
                    <a:lnTo>
                      <a:pt x="3" y="38"/>
                    </a:lnTo>
                    <a:lnTo>
                      <a:pt x="1" y="37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d86c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6920" bIns="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7" name=""/>
              <p:cNvSpPr/>
              <p:nvPr/>
            </p:nvSpPr>
            <p:spPr>
              <a:xfrm>
                <a:off x="4103640" y="3178080"/>
                <a:ext cx="36360" cy="60480"/>
              </a:xfrm>
              <a:custGeom>
                <a:avLst/>
                <a:gdLst/>
                <a:ahLst/>
                <a:rect l="l" t="t" r="r" b="b"/>
                <a:pathLst>
                  <a:path w="23" h="38">
                    <a:moveTo>
                      <a:pt x="0" y="29"/>
                    </a:moveTo>
                    <a:lnTo>
                      <a:pt x="0" y="27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1" y="20"/>
                    </a:lnTo>
                    <a:lnTo>
                      <a:pt x="3" y="18"/>
                    </a:lnTo>
                    <a:lnTo>
                      <a:pt x="5" y="14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6" y="11"/>
                    </a:lnTo>
                    <a:lnTo>
                      <a:pt x="16" y="13"/>
                    </a:lnTo>
                    <a:lnTo>
                      <a:pt x="16" y="14"/>
                    </a:lnTo>
                    <a:lnTo>
                      <a:pt x="18" y="18"/>
                    </a:lnTo>
                    <a:lnTo>
                      <a:pt x="20" y="20"/>
                    </a:lnTo>
                    <a:lnTo>
                      <a:pt x="22" y="24"/>
                    </a:lnTo>
                    <a:lnTo>
                      <a:pt x="22" y="25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3" y="29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2" y="33"/>
                    </a:lnTo>
                    <a:lnTo>
                      <a:pt x="22" y="35"/>
                    </a:lnTo>
                    <a:lnTo>
                      <a:pt x="20" y="35"/>
                    </a:lnTo>
                    <a:lnTo>
                      <a:pt x="18" y="36"/>
                    </a:lnTo>
                    <a:lnTo>
                      <a:pt x="16" y="36"/>
                    </a:lnTo>
                    <a:lnTo>
                      <a:pt x="14" y="38"/>
                    </a:lnTo>
                    <a:lnTo>
                      <a:pt x="12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9" y="38"/>
                    </a:lnTo>
                    <a:lnTo>
                      <a:pt x="9" y="38"/>
                    </a:lnTo>
                    <a:lnTo>
                      <a:pt x="7" y="36"/>
                    </a:lnTo>
                    <a:lnTo>
                      <a:pt x="5" y="36"/>
                    </a:lnTo>
                    <a:lnTo>
                      <a:pt x="3" y="35"/>
                    </a:lnTo>
                    <a:lnTo>
                      <a:pt x="1" y="35"/>
                    </a:lnTo>
                    <a:lnTo>
                      <a:pt x="1" y="33"/>
                    </a:lnTo>
                    <a:lnTo>
                      <a:pt x="0" y="31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138cc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680" bIns="13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8" name=""/>
              <p:cNvSpPr/>
              <p:nvPr/>
            </p:nvSpPr>
            <p:spPr>
              <a:xfrm>
                <a:off x="4105080" y="3184560"/>
                <a:ext cx="33480" cy="54000"/>
              </a:xfrm>
              <a:custGeom>
                <a:avLst/>
                <a:gdLst/>
                <a:ahLst/>
                <a:rect l="l" t="t" r="r" b="b"/>
                <a:pathLst>
                  <a:path w="21" h="34">
                    <a:moveTo>
                      <a:pt x="0" y="25"/>
                    </a:moveTo>
                    <a:lnTo>
                      <a:pt x="0" y="23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2" y="18"/>
                    </a:lnTo>
                    <a:lnTo>
                      <a:pt x="4" y="16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5" y="9"/>
                    </a:lnTo>
                    <a:lnTo>
                      <a:pt x="15" y="10"/>
                    </a:lnTo>
                    <a:lnTo>
                      <a:pt x="15" y="12"/>
                    </a:lnTo>
                    <a:lnTo>
                      <a:pt x="17" y="16"/>
                    </a:lnTo>
                    <a:lnTo>
                      <a:pt x="19" y="18"/>
                    </a:lnTo>
                    <a:lnTo>
                      <a:pt x="19" y="20"/>
                    </a:lnTo>
                    <a:lnTo>
                      <a:pt x="21" y="21"/>
                    </a:lnTo>
                    <a:lnTo>
                      <a:pt x="21" y="23"/>
                    </a:lnTo>
                    <a:lnTo>
                      <a:pt x="21" y="25"/>
                    </a:lnTo>
                    <a:lnTo>
                      <a:pt x="21" y="27"/>
                    </a:lnTo>
                    <a:lnTo>
                      <a:pt x="21" y="27"/>
                    </a:lnTo>
                    <a:lnTo>
                      <a:pt x="21" y="27"/>
                    </a:lnTo>
                    <a:lnTo>
                      <a:pt x="21" y="27"/>
                    </a:lnTo>
                    <a:lnTo>
                      <a:pt x="21" y="27"/>
                    </a:lnTo>
                    <a:lnTo>
                      <a:pt x="21" y="27"/>
                    </a:lnTo>
                    <a:lnTo>
                      <a:pt x="21" y="29"/>
                    </a:lnTo>
                    <a:lnTo>
                      <a:pt x="19" y="29"/>
                    </a:lnTo>
                    <a:lnTo>
                      <a:pt x="19" y="31"/>
                    </a:lnTo>
                    <a:lnTo>
                      <a:pt x="17" y="31"/>
                    </a:lnTo>
                    <a:lnTo>
                      <a:pt x="17" y="32"/>
                    </a:lnTo>
                    <a:lnTo>
                      <a:pt x="15" y="32"/>
                    </a:lnTo>
                    <a:lnTo>
                      <a:pt x="13" y="32"/>
                    </a:lnTo>
                    <a:lnTo>
                      <a:pt x="11" y="34"/>
                    </a:lnTo>
                    <a:lnTo>
                      <a:pt x="10" y="34"/>
                    </a:lnTo>
                    <a:lnTo>
                      <a:pt x="8" y="34"/>
                    </a:lnTo>
                    <a:lnTo>
                      <a:pt x="6" y="32"/>
                    </a:lnTo>
                    <a:lnTo>
                      <a:pt x="4" y="32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2c95c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9" name=""/>
              <p:cNvSpPr/>
              <p:nvPr/>
            </p:nvSpPr>
            <p:spPr>
              <a:xfrm>
                <a:off x="4105080" y="3189240"/>
                <a:ext cx="33480" cy="46080"/>
              </a:xfrm>
              <a:custGeom>
                <a:avLst/>
                <a:gdLst/>
                <a:ahLst/>
                <a:rect l="l" t="t" r="r" b="b"/>
                <a:pathLst>
                  <a:path w="21" h="29">
                    <a:moveTo>
                      <a:pt x="0" y="24"/>
                    </a:moveTo>
                    <a:lnTo>
                      <a:pt x="0" y="22"/>
                    </a:lnTo>
                    <a:lnTo>
                      <a:pt x="0" y="20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13"/>
                    </a:lnTo>
                    <a:lnTo>
                      <a:pt x="17" y="15"/>
                    </a:lnTo>
                    <a:lnTo>
                      <a:pt x="17" y="17"/>
                    </a:lnTo>
                    <a:lnTo>
                      <a:pt x="19" y="18"/>
                    </a:lnTo>
                    <a:lnTo>
                      <a:pt x="19" y="20"/>
                    </a:lnTo>
                    <a:lnTo>
                      <a:pt x="19" y="22"/>
                    </a:lnTo>
                    <a:lnTo>
                      <a:pt x="21" y="22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5" y="29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1" y="29"/>
                    </a:lnTo>
                    <a:lnTo>
                      <a:pt x="10" y="29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4" y="29"/>
                    </a:lnTo>
                    <a:lnTo>
                      <a:pt x="4" y="28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429ece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0" name=""/>
              <p:cNvSpPr/>
              <p:nvPr/>
            </p:nvSpPr>
            <p:spPr>
              <a:xfrm>
                <a:off x="4105080" y="3195360"/>
                <a:ext cx="30240" cy="39960"/>
              </a:xfrm>
              <a:custGeom>
                <a:avLst/>
                <a:gdLst/>
                <a:ahLst/>
                <a:rect l="l" t="t" r="r" b="b"/>
                <a:pathLst>
                  <a:path w="19" h="25">
                    <a:moveTo>
                      <a:pt x="0" y="20"/>
                    </a:moveTo>
                    <a:lnTo>
                      <a:pt x="2" y="18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11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4"/>
                    </a:lnTo>
                    <a:lnTo>
                      <a:pt x="19" y="16"/>
                    </a:lnTo>
                    <a:lnTo>
                      <a:pt x="19" y="18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7" y="24"/>
                    </a:lnTo>
                    <a:lnTo>
                      <a:pt x="15" y="24"/>
                    </a:lnTo>
                    <a:lnTo>
                      <a:pt x="15" y="25"/>
                    </a:lnTo>
                    <a:lnTo>
                      <a:pt x="13" y="25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0" y="25"/>
                    </a:lnTo>
                    <a:lnTo>
                      <a:pt x="8" y="25"/>
                    </a:lnTo>
                    <a:lnTo>
                      <a:pt x="6" y="25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5aa7d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1" name=""/>
              <p:cNvSpPr/>
              <p:nvPr/>
            </p:nvSpPr>
            <p:spPr>
              <a:xfrm>
                <a:off x="4108320" y="3200400"/>
                <a:ext cx="23760" cy="34920"/>
              </a:xfrm>
              <a:custGeom>
                <a:avLst/>
                <a:gdLst/>
                <a:ahLst/>
                <a:rect l="l" t="t" r="r" b="b"/>
                <a:pathLst>
                  <a:path w="15" h="22">
                    <a:moveTo>
                      <a:pt x="0" y="17"/>
                    </a:moveTo>
                    <a:lnTo>
                      <a:pt x="0" y="15"/>
                    </a:lnTo>
                    <a:lnTo>
                      <a:pt x="0" y="15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8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5" y="11"/>
                    </a:lnTo>
                    <a:lnTo>
                      <a:pt x="15" y="13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5" y="19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9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6" y="22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6cafd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2" name=""/>
              <p:cNvSpPr/>
              <p:nvPr/>
            </p:nvSpPr>
            <p:spPr>
              <a:xfrm>
                <a:off x="4108320" y="3203640"/>
                <a:ext cx="23760" cy="31680"/>
              </a:xfrm>
              <a:custGeom>
                <a:avLst/>
                <a:gdLst/>
                <a:ahLst/>
                <a:rect l="l" t="t" r="r" b="b"/>
                <a:pathLst>
                  <a:path w="15" h="20">
                    <a:moveTo>
                      <a:pt x="0" y="15"/>
                    </a:moveTo>
                    <a:lnTo>
                      <a:pt x="2" y="15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8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11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8" y="20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88bbdd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120" bIns="-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3" name=""/>
              <p:cNvSpPr/>
              <p:nvPr/>
            </p:nvSpPr>
            <p:spPr>
              <a:xfrm>
                <a:off x="4111560" y="3209760"/>
                <a:ext cx="17280" cy="23760"/>
              </a:xfrm>
              <a:custGeom>
                <a:avLst/>
                <a:gdLst/>
                <a:ahLst/>
                <a:rect l="l" t="t" r="r" b="b"/>
                <a:pathLst>
                  <a:path w="11" h="15">
                    <a:moveTo>
                      <a:pt x="0" y="11"/>
                    </a:moveTo>
                    <a:lnTo>
                      <a:pt x="0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9bc6e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4" name=""/>
              <p:cNvSpPr/>
              <p:nvPr/>
            </p:nvSpPr>
            <p:spPr>
              <a:xfrm>
                <a:off x="4111560" y="3216240"/>
                <a:ext cx="17280" cy="17280"/>
              </a:xfrm>
              <a:custGeom>
                <a:avLst/>
                <a:gdLst/>
                <a:ahLst/>
                <a:rect l="l" t="t" r="r" b="b"/>
                <a:pathLst>
                  <a:path w="11" h="11">
                    <a:moveTo>
                      <a:pt x="0" y="7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8d2e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520" bIns="-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5" name=""/>
              <p:cNvSpPr/>
              <p:nvPr/>
            </p:nvSpPr>
            <p:spPr>
              <a:xfrm>
                <a:off x="4114800" y="3220920"/>
                <a:ext cx="14040" cy="12600"/>
              </a:xfrm>
              <a:custGeom>
                <a:avLst/>
                <a:gdLst/>
                <a:ahLst/>
                <a:rect l="l" t="t" r="r" b="b"/>
                <a:pathLst>
                  <a:path w="9" h="8">
                    <a:moveTo>
                      <a:pt x="0" y="6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ce2eb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6" name=""/>
              <p:cNvSpPr/>
              <p:nvPr/>
            </p:nvSpPr>
            <p:spPr>
              <a:xfrm>
                <a:off x="4114800" y="3227400"/>
                <a:ext cx="14040" cy="6120"/>
              </a:xfrm>
              <a:custGeom>
                <a:avLst/>
                <a:gdLst/>
                <a:ahLst/>
                <a:rect l="l" t="t" r="r" b="b"/>
                <a:pathLst>
                  <a:path w="9" h="4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7" name=""/>
              <p:cNvSpPr/>
              <p:nvPr/>
            </p:nvSpPr>
            <p:spPr>
              <a:xfrm>
                <a:off x="4100400" y="3168720"/>
                <a:ext cx="42840" cy="69840"/>
              </a:xfrm>
              <a:custGeom>
                <a:avLst/>
                <a:gdLst/>
                <a:ahLst/>
                <a:rect l="l" t="t" r="r" b="b"/>
                <a:pathLst>
                  <a:path w="27" h="44">
                    <a:moveTo>
                      <a:pt x="14" y="44"/>
                    </a:moveTo>
                    <a:lnTo>
                      <a:pt x="14" y="44"/>
                    </a:lnTo>
                    <a:lnTo>
                      <a:pt x="16" y="44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20" y="42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4" y="42"/>
                    </a:lnTo>
                    <a:lnTo>
                      <a:pt x="25" y="41"/>
                    </a:lnTo>
                    <a:lnTo>
                      <a:pt x="27" y="39"/>
                    </a:lnTo>
                    <a:lnTo>
                      <a:pt x="27" y="37"/>
                    </a:lnTo>
                    <a:lnTo>
                      <a:pt x="27" y="33"/>
                    </a:lnTo>
                    <a:lnTo>
                      <a:pt x="27" y="31"/>
                    </a:lnTo>
                    <a:lnTo>
                      <a:pt x="25" y="30"/>
                    </a:lnTo>
                    <a:lnTo>
                      <a:pt x="24" y="26"/>
                    </a:lnTo>
                    <a:lnTo>
                      <a:pt x="22" y="20"/>
                    </a:lnTo>
                    <a:lnTo>
                      <a:pt x="20" y="17"/>
                    </a:lnTo>
                    <a:lnTo>
                      <a:pt x="18" y="11"/>
                    </a:lnTo>
                    <a:lnTo>
                      <a:pt x="16" y="10"/>
                    </a:lnTo>
                    <a:lnTo>
                      <a:pt x="14" y="6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8"/>
                    </a:lnTo>
                    <a:lnTo>
                      <a:pt x="7" y="13"/>
                    </a:lnTo>
                    <a:lnTo>
                      <a:pt x="5" y="20"/>
                    </a:lnTo>
                    <a:lnTo>
                      <a:pt x="2" y="26"/>
                    </a:lnTo>
                    <a:lnTo>
                      <a:pt x="2" y="31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2" y="39"/>
                    </a:lnTo>
                    <a:lnTo>
                      <a:pt x="3" y="41"/>
                    </a:lnTo>
                    <a:lnTo>
                      <a:pt x="3" y="42"/>
                    </a:lnTo>
                    <a:lnTo>
                      <a:pt x="5" y="42"/>
                    </a:lnTo>
                    <a:lnTo>
                      <a:pt x="7" y="42"/>
                    </a:lnTo>
                    <a:lnTo>
                      <a:pt x="7" y="42"/>
                    </a:lnTo>
                    <a:lnTo>
                      <a:pt x="9" y="44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13" y="44"/>
                    </a:lnTo>
                    <a:lnTo>
                      <a:pt x="14" y="44"/>
                    </a:lnTo>
                  </a:path>
                </a:pathLst>
              </a:custGeom>
              <a:noFill/>
              <a:ln w="3240">
                <a:solidFill>
                  <a:srgbClr val="134a85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040" bIns="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8" name=""/>
              <p:cNvSpPr/>
              <p:nvPr/>
            </p:nvSpPr>
            <p:spPr>
              <a:xfrm>
                <a:off x="4122720" y="3238560"/>
                <a:ext cx="1440" cy="1440"/>
              </a:xfrm>
              <a:prstGeom prst="line">
                <a:avLst/>
              </a:prstGeom>
              <a:ln w="11160">
                <a:solidFill>
                  <a:srgbClr val="134a85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9" name=""/>
              <p:cNvSpPr/>
              <p:nvPr/>
            </p:nvSpPr>
            <p:spPr>
              <a:xfrm>
                <a:off x="3805560" y="3157560"/>
                <a:ext cx="2844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pt-BR" sz="6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Wessex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0" name=""/>
              <p:cNvSpPr/>
              <p:nvPr/>
            </p:nvSpPr>
            <p:spPr>
              <a:xfrm>
                <a:off x="4120920" y="3171600"/>
                <a:ext cx="68400" cy="66960"/>
              </a:xfrm>
              <a:custGeom>
                <a:avLst/>
                <a:gdLst/>
                <a:ahLst/>
                <a:rect l="l" t="t" r="r" b="b"/>
                <a:pathLst>
                  <a:path w="43" h="42">
                    <a:moveTo>
                      <a:pt x="21" y="0"/>
                    </a:moveTo>
                    <a:lnTo>
                      <a:pt x="27" y="17"/>
                    </a:lnTo>
                    <a:lnTo>
                      <a:pt x="43" y="17"/>
                    </a:lnTo>
                    <a:lnTo>
                      <a:pt x="31" y="26"/>
                    </a:lnTo>
                    <a:lnTo>
                      <a:pt x="36" y="42"/>
                    </a:lnTo>
                    <a:lnTo>
                      <a:pt x="21" y="33"/>
                    </a:lnTo>
                    <a:lnTo>
                      <a:pt x="9" y="42"/>
                    </a:lnTo>
                    <a:lnTo>
                      <a:pt x="12" y="26"/>
                    </a:lnTo>
                    <a:lnTo>
                      <a:pt x="0" y="17"/>
                    </a:lnTo>
                    <a:lnTo>
                      <a:pt x="16" y="17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f3f4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160" bIns="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1701" name=""/>
          <p:cNvGrpSpPr/>
          <p:nvPr/>
        </p:nvGrpSpPr>
        <p:grpSpPr>
          <a:xfrm>
            <a:off x="5564160" y="5059440"/>
            <a:ext cx="1554120" cy="1295280"/>
            <a:chOff x="5564160" y="5059440"/>
            <a:chExt cx="1554120" cy="1295280"/>
          </a:xfrm>
        </p:grpSpPr>
        <p:sp>
          <p:nvSpPr>
            <p:cNvPr id="1702" name=""/>
            <p:cNvSpPr/>
            <p:nvPr/>
          </p:nvSpPr>
          <p:spPr>
            <a:xfrm>
              <a:off x="5651640" y="5749920"/>
              <a:ext cx="56880" cy="28440"/>
            </a:xfrm>
            <a:custGeom>
              <a:avLst/>
              <a:gdLst/>
              <a:ahLst/>
              <a:rect l="l" t="t" r="r" b="b"/>
              <a:pathLst>
                <a:path w="36" h="18">
                  <a:moveTo>
                    <a:pt x="36" y="18"/>
                  </a:moveTo>
                  <a:lnTo>
                    <a:pt x="36" y="14"/>
                  </a:lnTo>
                  <a:lnTo>
                    <a:pt x="34" y="11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7" y="1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6f5fa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3" name=""/>
            <p:cNvSpPr/>
            <p:nvPr/>
          </p:nvSpPr>
          <p:spPr>
            <a:xfrm>
              <a:off x="5651640" y="5749920"/>
              <a:ext cx="56880" cy="28440"/>
            </a:xfrm>
            <a:custGeom>
              <a:avLst/>
              <a:gdLst/>
              <a:ahLst/>
              <a:rect l="l" t="t" r="r" b="b"/>
              <a:pathLst>
                <a:path w="36" h="18">
                  <a:moveTo>
                    <a:pt x="36" y="18"/>
                  </a:moveTo>
                  <a:lnTo>
                    <a:pt x="36" y="14"/>
                  </a:lnTo>
                  <a:lnTo>
                    <a:pt x="34" y="11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7" y="1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36" y="18"/>
                  </a:lnTo>
                  <a:lnTo>
                    <a:pt x="36" y="18"/>
                  </a:lnTo>
                </a:path>
              </a:pathLst>
            </a:custGeom>
            <a:noFill/>
            <a:ln w="3240">
              <a:solidFill>
                <a:srgbClr val="12141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4" name=""/>
            <p:cNvSpPr/>
            <p:nvPr/>
          </p:nvSpPr>
          <p:spPr>
            <a:xfrm>
              <a:off x="5659560" y="5624640"/>
              <a:ext cx="41040" cy="44280"/>
            </a:xfrm>
            <a:prstGeom prst="rect">
              <a:avLst/>
            </a:prstGeom>
            <a:solidFill>
              <a:srgbClr val="40519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" bIns="-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5" name=""/>
            <p:cNvSpPr/>
            <p:nvPr/>
          </p:nvSpPr>
          <p:spPr>
            <a:xfrm>
              <a:off x="5659560" y="5624640"/>
              <a:ext cx="41040" cy="44280"/>
            </a:xfrm>
            <a:custGeom>
              <a:avLst/>
              <a:gdLst/>
              <a:ahLst/>
              <a:rect l="l" t="t" r="r" b="b"/>
              <a:pathLst>
                <a:path w="26" h="28">
                  <a:moveTo>
                    <a:pt x="26" y="28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26" y="28"/>
                  </a:lnTo>
                  <a:lnTo>
                    <a:pt x="26" y="28"/>
                  </a:lnTo>
                </a:path>
              </a:pathLst>
            </a:custGeom>
            <a:noFill/>
            <a:ln w="3240">
              <a:solidFill>
                <a:srgbClr val="12141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" bIns="-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6" name=""/>
            <p:cNvSpPr/>
            <p:nvPr/>
          </p:nvSpPr>
          <p:spPr>
            <a:xfrm>
              <a:off x="5656320" y="5856120"/>
              <a:ext cx="47520" cy="46080"/>
            </a:xfrm>
            <a:custGeom>
              <a:avLst/>
              <a:gdLst/>
              <a:ahLst/>
              <a:rect l="l" t="t" r="r" b="b"/>
              <a:pathLst>
                <a:path w="30" h="29">
                  <a:moveTo>
                    <a:pt x="0" y="20"/>
                  </a:moveTo>
                  <a:lnTo>
                    <a:pt x="0" y="11"/>
                  </a:lnTo>
                  <a:lnTo>
                    <a:pt x="9" y="11"/>
                  </a:lnTo>
                  <a:lnTo>
                    <a:pt x="9" y="0"/>
                  </a:lnTo>
                  <a:lnTo>
                    <a:pt x="19" y="0"/>
                  </a:lnTo>
                  <a:lnTo>
                    <a:pt x="19" y="11"/>
                  </a:lnTo>
                  <a:lnTo>
                    <a:pt x="30" y="11"/>
                  </a:lnTo>
                  <a:lnTo>
                    <a:pt x="30" y="20"/>
                  </a:lnTo>
                  <a:lnTo>
                    <a:pt x="19" y="20"/>
                  </a:lnTo>
                  <a:lnTo>
                    <a:pt x="19" y="29"/>
                  </a:lnTo>
                  <a:lnTo>
                    <a:pt x="9" y="29"/>
                  </a:lnTo>
                  <a:lnTo>
                    <a:pt x="9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dd383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7" name=""/>
            <p:cNvSpPr/>
            <p:nvPr/>
          </p:nvSpPr>
          <p:spPr>
            <a:xfrm>
              <a:off x="5656320" y="5856120"/>
              <a:ext cx="47520" cy="46080"/>
            </a:xfrm>
            <a:custGeom>
              <a:avLst/>
              <a:gdLst/>
              <a:ahLst/>
              <a:rect l="l" t="t" r="r" b="b"/>
              <a:pathLst>
                <a:path w="30" h="29">
                  <a:moveTo>
                    <a:pt x="0" y="20"/>
                  </a:moveTo>
                  <a:lnTo>
                    <a:pt x="0" y="11"/>
                  </a:lnTo>
                  <a:lnTo>
                    <a:pt x="9" y="11"/>
                  </a:lnTo>
                  <a:lnTo>
                    <a:pt x="9" y="0"/>
                  </a:lnTo>
                  <a:lnTo>
                    <a:pt x="19" y="0"/>
                  </a:lnTo>
                  <a:lnTo>
                    <a:pt x="19" y="11"/>
                  </a:lnTo>
                  <a:lnTo>
                    <a:pt x="30" y="11"/>
                  </a:lnTo>
                  <a:lnTo>
                    <a:pt x="30" y="20"/>
                  </a:lnTo>
                  <a:lnTo>
                    <a:pt x="19" y="20"/>
                  </a:lnTo>
                  <a:lnTo>
                    <a:pt x="19" y="29"/>
                  </a:lnTo>
                  <a:lnTo>
                    <a:pt x="9" y="29"/>
                  </a:lnTo>
                  <a:lnTo>
                    <a:pt x="9" y="20"/>
                  </a:lnTo>
                  <a:lnTo>
                    <a:pt x="0" y="20"/>
                  </a:lnTo>
                  <a:lnTo>
                    <a:pt x="0" y="20"/>
                  </a:lnTo>
                </a:path>
              </a:pathLst>
            </a:custGeom>
            <a:noFill/>
            <a:ln w="3240">
              <a:solidFill>
                <a:srgbClr val="12141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8" name=""/>
            <p:cNvSpPr/>
            <p:nvPr/>
          </p:nvSpPr>
          <p:spPr>
            <a:xfrm>
              <a:off x="5656320" y="5500800"/>
              <a:ext cx="47520" cy="46080"/>
            </a:xfrm>
            <a:custGeom>
              <a:avLst/>
              <a:gdLst/>
              <a:ahLst/>
              <a:rect l="l" t="t" r="r" b="b"/>
              <a:pathLst>
                <a:path w="30" h="29">
                  <a:moveTo>
                    <a:pt x="15" y="29"/>
                  </a:moveTo>
                  <a:lnTo>
                    <a:pt x="17" y="29"/>
                  </a:lnTo>
                  <a:lnTo>
                    <a:pt x="20" y="27"/>
                  </a:lnTo>
                  <a:lnTo>
                    <a:pt x="22" y="27"/>
                  </a:lnTo>
                  <a:lnTo>
                    <a:pt x="26" y="25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30" y="16"/>
                  </a:lnTo>
                  <a:lnTo>
                    <a:pt x="30" y="14"/>
                  </a:lnTo>
                  <a:lnTo>
                    <a:pt x="30" y="11"/>
                  </a:lnTo>
                  <a:lnTo>
                    <a:pt x="28" y="9"/>
                  </a:lnTo>
                  <a:lnTo>
                    <a:pt x="28" y="5"/>
                  </a:lnTo>
                  <a:lnTo>
                    <a:pt x="26" y="3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4" y="25"/>
                  </a:lnTo>
                  <a:lnTo>
                    <a:pt x="6" y="27"/>
                  </a:lnTo>
                  <a:lnTo>
                    <a:pt x="9" y="27"/>
                  </a:lnTo>
                  <a:lnTo>
                    <a:pt x="11" y="29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40519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9" name=""/>
            <p:cNvSpPr/>
            <p:nvPr/>
          </p:nvSpPr>
          <p:spPr>
            <a:xfrm>
              <a:off x="5656320" y="5500800"/>
              <a:ext cx="47520" cy="46080"/>
            </a:xfrm>
            <a:custGeom>
              <a:avLst/>
              <a:gdLst/>
              <a:ahLst/>
              <a:rect l="l" t="t" r="r" b="b"/>
              <a:pathLst>
                <a:path w="30" h="29">
                  <a:moveTo>
                    <a:pt x="15" y="29"/>
                  </a:moveTo>
                  <a:lnTo>
                    <a:pt x="17" y="29"/>
                  </a:lnTo>
                  <a:lnTo>
                    <a:pt x="20" y="27"/>
                  </a:lnTo>
                  <a:lnTo>
                    <a:pt x="22" y="27"/>
                  </a:lnTo>
                  <a:lnTo>
                    <a:pt x="26" y="25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30" y="16"/>
                  </a:lnTo>
                  <a:lnTo>
                    <a:pt x="30" y="14"/>
                  </a:lnTo>
                  <a:lnTo>
                    <a:pt x="30" y="11"/>
                  </a:lnTo>
                  <a:lnTo>
                    <a:pt x="28" y="9"/>
                  </a:lnTo>
                  <a:lnTo>
                    <a:pt x="28" y="5"/>
                  </a:lnTo>
                  <a:lnTo>
                    <a:pt x="26" y="3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4" y="25"/>
                  </a:lnTo>
                  <a:lnTo>
                    <a:pt x="6" y="27"/>
                  </a:lnTo>
                  <a:lnTo>
                    <a:pt x="9" y="27"/>
                  </a:lnTo>
                  <a:lnTo>
                    <a:pt x="11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29"/>
                  </a:lnTo>
                </a:path>
              </a:pathLst>
            </a:custGeom>
            <a:noFill/>
            <a:ln w="3240">
              <a:solidFill>
                <a:srgbClr val="121415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0" name=""/>
            <p:cNvSpPr/>
            <p:nvPr/>
          </p:nvSpPr>
          <p:spPr>
            <a:xfrm>
              <a:off x="5587560" y="5059440"/>
              <a:ext cx="112968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pt-BR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Projects in Significant  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1" name=""/>
            <p:cNvSpPr/>
            <p:nvPr/>
          </p:nvSpPr>
          <p:spPr>
            <a:xfrm>
              <a:off x="5586840" y="5173560"/>
              <a:ext cx="112968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pt-BR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Stages of Development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2" name=""/>
            <p:cNvSpPr/>
            <p:nvPr/>
          </p:nvSpPr>
          <p:spPr>
            <a:xfrm>
              <a:off x="5801400" y="5832360"/>
              <a:ext cx="88020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pt-BR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E&amp;P Development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3" name=""/>
            <p:cNvSpPr/>
            <p:nvPr/>
          </p:nvSpPr>
          <p:spPr>
            <a:xfrm>
              <a:off x="5801400" y="5972040"/>
              <a:ext cx="131688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pt-BR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Major International Offices 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4" name=""/>
            <p:cNvSpPr/>
            <p:nvPr/>
          </p:nvSpPr>
          <p:spPr>
            <a:xfrm>
              <a:off x="5801760" y="6232680"/>
              <a:ext cx="27288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pt-BR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Other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5" name=""/>
            <p:cNvSpPr/>
            <p:nvPr/>
          </p:nvSpPr>
          <p:spPr>
            <a:xfrm>
              <a:off x="5802480" y="5332320"/>
              <a:ext cx="47736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pt-BR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Pipelines 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6" name=""/>
            <p:cNvSpPr/>
            <p:nvPr/>
          </p:nvSpPr>
          <p:spPr>
            <a:xfrm>
              <a:off x="5802120" y="5470560"/>
              <a:ext cx="67032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pt-BR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Power Plants 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7" name=""/>
            <p:cNvSpPr/>
            <p:nvPr/>
          </p:nvSpPr>
          <p:spPr>
            <a:xfrm>
              <a:off x="5801040" y="5589720"/>
              <a:ext cx="87444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pt-BR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Coalbed Methane 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8" name=""/>
            <p:cNvSpPr/>
            <p:nvPr/>
          </p:nvSpPr>
          <p:spPr>
            <a:xfrm>
              <a:off x="5801760" y="5710320"/>
              <a:ext cx="105048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pt-BR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LNG or LPG Facilities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9" name=""/>
            <p:cNvSpPr/>
            <p:nvPr/>
          </p:nvSpPr>
          <p:spPr>
            <a:xfrm>
              <a:off x="5564160" y="5311800"/>
              <a:ext cx="1212840" cy="1440"/>
            </a:xfrm>
            <a:prstGeom prst="line">
              <a:avLst/>
            </a:prstGeom>
            <a:ln w="11160">
              <a:solidFill>
                <a:srgbClr val="12141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0" name=""/>
            <p:cNvSpPr/>
            <p:nvPr/>
          </p:nvSpPr>
          <p:spPr>
            <a:xfrm>
              <a:off x="5645160" y="5983200"/>
              <a:ext cx="69840" cy="66600"/>
            </a:xfrm>
            <a:custGeom>
              <a:avLst/>
              <a:gdLst/>
              <a:ahLst/>
              <a:rect l="l" t="t" r="r" b="b"/>
              <a:pathLst>
                <a:path w="44" h="42">
                  <a:moveTo>
                    <a:pt x="22" y="0"/>
                  </a:moveTo>
                  <a:lnTo>
                    <a:pt x="27" y="17"/>
                  </a:lnTo>
                  <a:lnTo>
                    <a:pt x="44" y="17"/>
                  </a:lnTo>
                  <a:lnTo>
                    <a:pt x="31" y="26"/>
                  </a:lnTo>
                  <a:lnTo>
                    <a:pt x="35" y="42"/>
                  </a:lnTo>
                  <a:lnTo>
                    <a:pt x="22" y="33"/>
                  </a:lnTo>
                  <a:lnTo>
                    <a:pt x="7" y="42"/>
                  </a:lnTo>
                  <a:lnTo>
                    <a:pt x="13" y="26"/>
                  </a:lnTo>
                  <a:lnTo>
                    <a:pt x="0" y="17"/>
                  </a:lnTo>
                  <a:lnTo>
                    <a:pt x="16" y="1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f3f4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1" name=""/>
            <p:cNvSpPr/>
            <p:nvPr/>
          </p:nvSpPr>
          <p:spPr>
            <a:xfrm>
              <a:off x="5613480" y="5398920"/>
              <a:ext cx="129960" cy="1800"/>
            </a:xfrm>
            <a:prstGeom prst="line">
              <a:avLst/>
            </a:prstGeom>
            <a:ln w="7920">
              <a:solidFill>
                <a:srgbClr val="40519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2" name=""/>
            <p:cNvSpPr/>
            <p:nvPr/>
          </p:nvSpPr>
          <p:spPr>
            <a:xfrm flipH="1">
              <a:off x="5613120" y="5398920"/>
              <a:ext cx="28440" cy="20880"/>
            </a:xfrm>
            <a:prstGeom prst="line">
              <a:avLst/>
            </a:prstGeom>
            <a:ln w="7920">
              <a:solidFill>
                <a:srgbClr val="40519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3" name=""/>
            <p:cNvSpPr/>
            <p:nvPr/>
          </p:nvSpPr>
          <p:spPr>
            <a:xfrm flipV="1">
              <a:off x="5697360" y="5373720"/>
              <a:ext cx="39960" cy="25200"/>
            </a:xfrm>
            <a:prstGeom prst="line">
              <a:avLst/>
            </a:prstGeom>
            <a:ln w="7920">
              <a:solidFill>
                <a:srgbClr val="40519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4" name=""/>
            <p:cNvSpPr/>
            <p:nvPr/>
          </p:nvSpPr>
          <p:spPr>
            <a:xfrm>
              <a:off x="5670720" y="6264360"/>
              <a:ext cx="17280" cy="20520"/>
            </a:xfrm>
            <a:prstGeom prst="rect">
              <a:avLst/>
            </a:prstGeom>
            <a:solidFill>
              <a:srgbClr val="12141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5" name=""/>
            <p:cNvSpPr/>
            <p:nvPr/>
          </p:nvSpPr>
          <p:spPr>
            <a:xfrm>
              <a:off x="5670720" y="6264360"/>
              <a:ext cx="17280" cy="20520"/>
            </a:xfrm>
            <a:prstGeom prst="rect">
              <a:avLst/>
            </a:prstGeom>
            <a:noFill/>
            <a:ln w="3240">
              <a:solidFill>
                <a:srgbClr val="12141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6" name=""/>
            <p:cNvSpPr/>
            <p:nvPr/>
          </p:nvSpPr>
          <p:spPr>
            <a:xfrm>
              <a:off x="5651640" y="6284880"/>
              <a:ext cx="19080" cy="11160"/>
            </a:xfrm>
            <a:prstGeom prst="rect">
              <a:avLst/>
            </a:prstGeom>
            <a:solidFill>
              <a:srgbClr val="12141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7" name=""/>
            <p:cNvSpPr/>
            <p:nvPr/>
          </p:nvSpPr>
          <p:spPr>
            <a:xfrm>
              <a:off x="5651640" y="6284880"/>
              <a:ext cx="19080" cy="11160"/>
            </a:xfrm>
            <a:prstGeom prst="rect">
              <a:avLst/>
            </a:prstGeom>
            <a:noFill/>
            <a:ln w="3240">
              <a:solidFill>
                <a:srgbClr val="12141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8" name=""/>
            <p:cNvSpPr/>
            <p:nvPr/>
          </p:nvSpPr>
          <p:spPr>
            <a:xfrm>
              <a:off x="5670720" y="6296040"/>
              <a:ext cx="17280" cy="20520"/>
            </a:xfrm>
            <a:prstGeom prst="rect">
              <a:avLst/>
            </a:prstGeom>
            <a:solidFill>
              <a:srgbClr val="12141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9" name=""/>
            <p:cNvSpPr/>
            <p:nvPr/>
          </p:nvSpPr>
          <p:spPr>
            <a:xfrm>
              <a:off x="5670720" y="6296040"/>
              <a:ext cx="17280" cy="20520"/>
            </a:xfrm>
            <a:prstGeom prst="rect">
              <a:avLst/>
            </a:prstGeom>
            <a:noFill/>
            <a:ln w="3240">
              <a:solidFill>
                <a:srgbClr val="12141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0" name=""/>
            <p:cNvSpPr/>
            <p:nvPr/>
          </p:nvSpPr>
          <p:spPr>
            <a:xfrm>
              <a:off x="5688000" y="6284880"/>
              <a:ext cx="20520" cy="11160"/>
            </a:xfrm>
            <a:prstGeom prst="rect">
              <a:avLst/>
            </a:prstGeom>
            <a:solidFill>
              <a:srgbClr val="12141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1" name=""/>
            <p:cNvSpPr/>
            <p:nvPr/>
          </p:nvSpPr>
          <p:spPr>
            <a:xfrm>
              <a:off x="5688000" y="6284880"/>
              <a:ext cx="20520" cy="11160"/>
            </a:xfrm>
            <a:prstGeom prst="rect">
              <a:avLst/>
            </a:prstGeom>
            <a:noFill/>
            <a:ln w="3240">
              <a:solidFill>
                <a:srgbClr val="12141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2" name=""/>
            <p:cNvSpPr/>
            <p:nvPr/>
          </p:nvSpPr>
          <p:spPr>
            <a:xfrm>
              <a:off x="5764320" y="6110280"/>
              <a:ext cx="106200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pt-BR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Electric Transmission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3" name=""/>
            <p:cNvSpPr/>
            <p:nvPr/>
          </p:nvSpPr>
          <p:spPr>
            <a:xfrm>
              <a:off x="5618160" y="6130800"/>
              <a:ext cx="81000" cy="55800"/>
            </a:xfrm>
            <a:custGeom>
              <a:avLst/>
              <a:gdLst/>
              <a:ahLst/>
              <a:rect l="l" t="t" r="r" b="b"/>
              <a:pathLst>
                <a:path w="51" h="35">
                  <a:moveTo>
                    <a:pt x="30" y="15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22" y="30"/>
                  </a:lnTo>
                  <a:lnTo>
                    <a:pt x="22" y="1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30" y="4"/>
                  </a:lnTo>
                  <a:lnTo>
                    <a:pt x="30" y="15"/>
                  </a:lnTo>
                  <a:close/>
                </a:path>
              </a:pathLst>
            </a:custGeom>
            <a:solidFill>
              <a:srgbClr val="dc2b1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4" name=""/>
            <p:cNvSpPr/>
            <p:nvPr/>
          </p:nvSpPr>
          <p:spPr>
            <a:xfrm>
              <a:off x="5618160" y="6130800"/>
              <a:ext cx="81000" cy="55800"/>
            </a:xfrm>
            <a:custGeom>
              <a:avLst/>
              <a:gdLst/>
              <a:ahLst/>
              <a:rect l="l" t="t" r="r" b="b"/>
              <a:pathLst>
                <a:path w="51" h="35">
                  <a:moveTo>
                    <a:pt x="30" y="15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22" y="30"/>
                  </a:lnTo>
                  <a:lnTo>
                    <a:pt x="22" y="1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30" y="4"/>
                  </a:lnTo>
                  <a:lnTo>
                    <a:pt x="30" y="15"/>
                  </a:lnTo>
                </a:path>
              </a:pathLst>
            </a:custGeom>
            <a:noFill/>
            <a:ln w="3240">
              <a:solidFill>
                <a:srgbClr val="1f1a1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000" bIns="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"/>
          <p:cNvSpPr/>
          <p:nvPr/>
        </p:nvSpPr>
        <p:spPr>
          <a:xfrm>
            <a:off x="3336840" y="2141640"/>
            <a:ext cx="1158840" cy="461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117360" indent="-117360"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Líder no desenv. de projetos “greenfield” ligados a energia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7360" indent="-117360"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Possui e opera usinas geradoras de energia e ativos relacionados a gás natural em mercados emergentes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7360" indent="-117360"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Principal provedor de serviços para consumidores de energia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7360" indent="-117360">
              <a:lnSpc>
                <a:spcPct val="100000"/>
              </a:lnSpc>
              <a:spcAft>
                <a:spcPts val="88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-  </a:t>
            </a:r>
            <a:r>
              <a:rPr b="1" lang="pt-BR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Suprimento de gás natural, eletricidade e combustíveis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7360" indent="-117360">
              <a:lnSpc>
                <a:spcPct val="100000"/>
              </a:lnSpc>
              <a:spcAft>
                <a:spcPts val="88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-  Gerenciamento de risco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7360" indent="-117360">
              <a:lnSpc>
                <a:spcPct val="100000"/>
              </a:lnSpc>
              <a:spcAft>
                <a:spcPts val="88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-  Financiamentos diversos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7360" indent="-117360">
              <a:lnSpc>
                <a:spcPct val="100000"/>
              </a:lnSpc>
              <a:spcAft>
                <a:spcPts val="88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-  Trading físico e financeiro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7360" indent="-117360">
              <a:lnSpc>
                <a:spcPct val="100000"/>
              </a:lnSpc>
              <a:spcAft>
                <a:spcPts val="88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7360" indent="-117360">
              <a:lnSpc>
                <a:spcPct val="100000"/>
              </a:lnSpc>
              <a:spcAft>
                <a:spcPts val="88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7360" indent="-117360">
              <a:lnSpc>
                <a:spcPct val="100000"/>
              </a:lnSpc>
              <a:spcAft>
                <a:spcPts val="88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7360" indent="-117360"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Principal provedor de serviços de engenharia, construção e gerenciamento de plantas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7360" indent="-117360">
              <a:lnSpc>
                <a:spcPct val="100000"/>
              </a:lnSpc>
              <a:spcBef>
                <a:spcPts val="201"/>
              </a:spcBef>
              <a:spcAft>
                <a:spcPts val="499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7360" indent="-11736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Azurix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7360" indent="-117360">
              <a:lnSpc>
                <a:spcPct val="100000"/>
              </a:lnSpc>
              <a:spcAft>
                <a:spcPts val="20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Aguas de Mendoza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7360" indent="-117360">
              <a:lnSpc>
                <a:spcPct val="100000"/>
              </a:lnSpc>
              <a:spcAft>
                <a:spcPts val="300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Wessex Water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6" name=""/>
          <p:cNvSpPr/>
          <p:nvPr/>
        </p:nvSpPr>
        <p:spPr>
          <a:xfrm>
            <a:off x="1878120" y="1465200"/>
            <a:ext cx="0" cy="13356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7" name=""/>
          <p:cNvSpPr/>
          <p:nvPr/>
        </p:nvSpPr>
        <p:spPr>
          <a:xfrm>
            <a:off x="2844720" y="1465200"/>
            <a:ext cx="0" cy="13644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8" name=""/>
          <p:cNvSpPr/>
          <p:nvPr/>
        </p:nvSpPr>
        <p:spPr>
          <a:xfrm>
            <a:off x="3863880" y="1465200"/>
            <a:ext cx="6480" cy="13968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9" name=""/>
          <p:cNvSpPr/>
          <p:nvPr/>
        </p:nvSpPr>
        <p:spPr>
          <a:xfrm>
            <a:off x="5008680" y="1465200"/>
            <a:ext cx="0" cy="13356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0" name=""/>
          <p:cNvSpPr/>
          <p:nvPr/>
        </p:nvSpPr>
        <p:spPr>
          <a:xfrm>
            <a:off x="6043680" y="1474920"/>
            <a:ext cx="3240" cy="15552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1" name=""/>
          <p:cNvSpPr/>
          <p:nvPr/>
        </p:nvSpPr>
        <p:spPr>
          <a:xfrm>
            <a:off x="7102440" y="1459080"/>
            <a:ext cx="6480" cy="15876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2" name=""/>
          <p:cNvSpPr/>
          <p:nvPr/>
        </p:nvSpPr>
        <p:spPr>
          <a:xfrm>
            <a:off x="766800" y="1465200"/>
            <a:ext cx="7340400" cy="192240"/>
          </a:xfrm>
          <a:custGeom>
            <a:avLst/>
            <a:gdLst/>
            <a:ahLst/>
            <a:rect l="l" t="t" r="r" b="b"/>
            <a:pathLst>
              <a:path w="4624" h="121">
                <a:moveTo>
                  <a:pt x="4623" y="112"/>
                </a:moveTo>
                <a:lnTo>
                  <a:pt x="4623" y="0"/>
                </a:lnTo>
                <a:lnTo>
                  <a:pt x="0" y="0"/>
                </a:lnTo>
                <a:lnTo>
                  <a:pt x="0" y="120"/>
                </a:lnTo>
              </a:path>
            </a:pathLst>
          </a:custGeom>
          <a:noFill/>
          <a:ln cap="rnd"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3" name=""/>
          <p:cNvSpPr/>
          <p:nvPr/>
        </p:nvSpPr>
        <p:spPr>
          <a:xfrm>
            <a:off x="231840" y="2131920"/>
            <a:ext cx="1109520" cy="214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117360" indent="-117360">
              <a:lnSpc>
                <a:spcPct val="100000"/>
              </a:lnSpc>
              <a:spcAft>
                <a:spcPts val="5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Um das maiores produtoras independentes de gás natural e petróleo nos EUA.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7360" indent="-117360">
              <a:lnSpc>
                <a:spcPct val="100000"/>
              </a:lnSpc>
              <a:spcAft>
                <a:spcPts val="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</a:t>
            </a:r>
            <a:r>
              <a:rPr b="1" lang="pt-BR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 51% controlada pela Enron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7360" indent="-117360">
              <a:lnSpc>
                <a:spcPct val="100000"/>
              </a:lnSpc>
              <a:spcAft>
                <a:spcPts val="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-  Reservas de 2.8 Tcfe (trilhões de pés cúbicos)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7360" indent="-117360">
              <a:lnSpc>
                <a:spcPct val="100000"/>
              </a:lnSpc>
              <a:spcAft>
                <a:spcPts val="51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Crescimento de presença internacional: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7360" indent="-117360">
              <a:lnSpc>
                <a:spcPct val="100000"/>
              </a:lnSpc>
              <a:spcAft>
                <a:spcPts val="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</a:t>
            </a:r>
            <a:r>
              <a:rPr b="1" lang="pt-BR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 Trinidad 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7360" indent="-117360">
              <a:lnSpc>
                <a:spcPct val="100000"/>
              </a:lnSpc>
              <a:spcAft>
                <a:spcPts val="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-  India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7360" indent="-117360">
              <a:lnSpc>
                <a:spcPct val="100000"/>
              </a:lnSpc>
              <a:spcAft>
                <a:spcPts val="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-  Venezuela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7360" indent="-117360">
              <a:lnSpc>
                <a:spcPct val="100000"/>
              </a:lnSpc>
              <a:spcAft>
                <a:spcPts val="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-  Qatar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7360" indent="-117360">
              <a:lnSpc>
                <a:spcPct val="100000"/>
              </a:lnSpc>
              <a:spcAft>
                <a:spcPts val="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-  Moçambique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4" name=""/>
          <p:cNvSpPr/>
          <p:nvPr/>
        </p:nvSpPr>
        <p:spPr>
          <a:xfrm>
            <a:off x="1403280" y="2122560"/>
            <a:ext cx="965160" cy="100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117360" indent="-117360"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Opera os gasodutos inter-estaduais da Enron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7360" indent="-117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-  </a:t>
            </a:r>
            <a:r>
              <a:rPr b="1" lang="pt-BR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Um dos maiores sistemas de transporte de gás natural do mundo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5" name=""/>
          <p:cNvSpPr/>
          <p:nvPr/>
        </p:nvSpPr>
        <p:spPr>
          <a:xfrm>
            <a:off x="2413080" y="2141640"/>
            <a:ext cx="914400" cy="16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117360" indent="-117360"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Executa serviços de engenharia e construção ao redor do mundo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7360" indent="-117360">
              <a:lnSpc>
                <a:spcPct val="100000"/>
              </a:lnSpc>
              <a:spcAft>
                <a:spcPts val="4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</a:t>
            </a:r>
            <a:r>
              <a:rPr b="1" lang="pt-BR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 NEPCO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7360" indent="-117360"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EOTT Energy Partners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7360" indent="-117360"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Desenvolve atividades com combustíveis “limpos”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6" name=""/>
          <p:cNvSpPr/>
          <p:nvPr/>
        </p:nvSpPr>
        <p:spPr>
          <a:xfrm>
            <a:off x="5670720" y="2151000"/>
            <a:ext cx="920520" cy="176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117360" indent="-117360"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Principal fornecedor de de energia renovável barata utilizando fontes solares e eólicas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7360" indent="-117360"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Incorpora a joint-venture da Enron com a Amoco no segmento de energia solar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7" name=""/>
          <p:cNvSpPr/>
          <p:nvPr/>
        </p:nvSpPr>
        <p:spPr>
          <a:xfrm>
            <a:off x="6664320" y="2147760"/>
            <a:ext cx="1003320" cy="85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114480" indent="-114480"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Desenvolve a implementa as atividades de varejo de energia em mercados desregulamentados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8" name=""/>
          <p:cNvSpPr/>
          <p:nvPr/>
        </p:nvSpPr>
        <p:spPr>
          <a:xfrm>
            <a:off x="7670880" y="2131920"/>
            <a:ext cx="1225440" cy="20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117360" indent="-117360"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Portland General Electric (PGE) é a distribuidora de energia da Enron que fornece eletricidade para aproximadamente  700,000 clientes (1.4 milhão de pessoas) no Oregon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7360" indent="-117360"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 área de concessão da PGE é de mais de 3,000 milhas quadradas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7360" indent="-117360"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Capacidade de geração de 2,119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9" name=""/>
          <p:cNvSpPr/>
          <p:nvPr/>
        </p:nvSpPr>
        <p:spPr>
          <a:xfrm>
            <a:off x="4575240" y="4068720"/>
            <a:ext cx="1054080" cy="122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57240" indent="-57240">
              <a:lnSpc>
                <a:spcPct val="100000"/>
              </a:lnSpc>
              <a:spcAft>
                <a:spcPts val="437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Transações comercias e de gerenciamento de risco envolvendo gás natural e energia no mercado doméstico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57240" indent="-57240">
              <a:lnSpc>
                <a:spcPct val="100000"/>
              </a:lnSpc>
              <a:spcAft>
                <a:spcPts val="437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Gerenciamento de risco global gerenciando a posição mundial da Enron em commoditties e taxa de juros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0" name=""/>
          <p:cNvSpPr/>
          <p:nvPr/>
        </p:nvSpPr>
        <p:spPr>
          <a:xfrm>
            <a:off x="4575240" y="2430360"/>
            <a:ext cx="9651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57240" indent="-57240">
              <a:lnSpc>
                <a:spcPct val="100000"/>
              </a:lnSpc>
              <a:spcAft>
                <a:spcPts val="437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Executa operações estruturadas de longa prazo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57240" indent="-57240">
              <a:lnSpc>
                <a:spcPct val="100000"/>
              </a:lnSpc>
              <a:spcAft>
                <a:spcPts val="437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Inicia transações financeiras ligadas a energia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57240" indent="-57240">
              <a:lnSpc>
                <a:spcPct val="100000"/>
              </a:lnSpc>
              <a:spcAft>
                <a:spcPts val="437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Opera os gasodutos estaduais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57240" indent="-57240">
              <a:lnSpc>
                <a:spcPct val="100000"/>
              </a:lnSpc>
              <a:spcAft>
                <a:spcPts val="437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Fornece serviços de gerenciamento de energia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1" name=""/>
          <p:cNvSpPr/>
          <p:nvPr/>
        </p:nvSpPr>
        <p:spPr>
          <a:xfrm>
            <a:off x="4575240" y="5648400"/>
            <a:ext cx="946080" cy="95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57240" indent="-57240">
              <a:lnSpc>
                <a:spcPct val="100000"/>
              </a:lnSpc>
              <a:spcAft>
                <a:spcPts val="437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Responsável pelo crescimento dos negócios da Enron no Reino Unido e resto da Europa conforme  a desregulamentação dos mercados ocorre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2" name=""/>
          <p:cNvSpPr/>
          <p:nvPr/>
        </p:nvSpPr>
        <p:spPr>
          <a:xfrm>
            <a:off x="434880" y="1596960"/>
            <a:ext cx="673200" cy="4446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0091ff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3" name=""/>
          <p:cNvSpPr/>
          <p:nvPr/>
        </p:nvSpPr>
        <p:spPr>
          <a:xfrm>
            <a:off x="433440" y="1585800"/>
            <a:ext cx="67608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Oil &amp; Gas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Company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4" name=""/>
          <p:cNvSpPr/>
          <p:nvPr/>
        </p:nvSpPr>
        <p:spPr>
          <a:xfrm>
            <a:off x="1501920" y="1596960"/>
            <a:ext cx="749160" cy="4446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0091ff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5" name=""/>
          <p:cNvSpPr/>
          <p:nvPr/>
        </p:nvSpPr>
        <p:spPr>
          <a:xfrm>
            <a:off x="2492280" y="1606680"/>
            <a:ext cx="673200" cy="4442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0091ff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6" name=""/>
          <p:cNvSpPr/>
          <p:nvPr/>
        </p:nvSpPr>
        <p:spPr>
          <a:xfrm>
            <a:off x="3511440" y="1606680"/>
            <a:ext cx="673200" cy="4442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0091ff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7" name=""/>
          <p:cNvSpPr/>
          <p:nvPr/>
        </p:nvSpPr>
        <p:spPr>
          <a:xfrm>
            <a:off x="4597560" y="1596960"/>
            <a:ext cx="825480" cy="4446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0091ff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8" name=""/>
          <p:cNvSpPr/>
          <p:nvPr/>
        </p:nvSpPr>
        <p:spPr>
          <a:xfrm>
            <a:off x="5673600" y="1616040"/>
            <a:ext cx="703440" cy="4446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0091ff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9" name=""/>
          <p:cNvSpPr/>
          <p:nvPr/>
        </p:nvSpPr>
        <p:spPr>
          <a:xfrm>
            <a:off x="6730920" y="1606680"/>
            <a:ext cx="749520" cy="4442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0091ff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0" name=""/>
          <p:cNvSpPr/>
          <p:nvPr/>
        </p:nvSpPr>
        <p:spPr>
          <a:xfrm>
            <a:off x="7750080" y="1596960"/>
            <a:ext cx="673200" cy="4446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0091ff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1" name=""/>
          <p:cNvSpPr/>
          <p:nvPr/>
        </p:nvSpPr>
        <p:spPr>
          <a:xfrm>
            <a:off x="1433520" y="1585800"/>
            <a:ext cx="88596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Pipeline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Group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2" name=""/>
          <p:cNvSpPr/>
          <p:nvPr/>
        </p:nvSpPr>
        <p:spPr>
          <a:xfrm>
            <a:off x="2515680" y="1595520"/>
            <a:ext cx="61848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Ventures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Corp.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3" name=""/>
          <p:cNvSpPr/>
          <p:nvPr/>
        </p:nvSpPr>
        <p:spPr>
          <a:xfrm>
            <a:off x="3409920" y="1671480"/>
            <a:ext cx="870120" cy="33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International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4" name=""/>
          <p:cNvSpPr/>
          <p:nvPr/>
        </p:nvSpPr>
        <p:spPr>
          <a:xfrm>
            <a:off x="4525920" y="1589040"/>
            <a:ext cx="96984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Capital &amp; Trade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Resources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5" name=""/>
          <p:cNvSpPr/>
          <p:nvPr/>
        </p:nvSpPr>
        <p:spPr>
          <a:xfrm>
            <a:off x="5620680" y="1608120"/>
            <a:ext cx="82260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Renewable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Corp.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6" name=""/>
          <p:cNvSpPr/>
          <p:nvPr/>
        </p:nvSpPr>
        <p:spPr>
          <a:xfrm>
            <a:off x="6681240" y="1666800"/>
            <a:ext cx="851040" cy="33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Energy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7" name=""/>
          <p:cNvSpPr/>
          <p:nvPr/>
        </p:nvSpPr>
        <p:spPr>
          <a:xfrm>
            <a:off x="7786080" y="1647720"/>
            <a:ext cx="595440" cy="33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Portland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General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768" name=""/>
          <p:cNvGrpSpPr/>
          <p:nvPr/>
        </p:nvGrpSpPr>
        <p:grpSpPr>
          <a:xfrm>
            <a:off x="4552920" y="2108160"/>
            <a:ext cx="905040" cy="271800"/>
            <a:chOff x="4552920" y="2108160"/>
            <a:chExt cx="905040" cy="271800"/>
          </a:xfrm>
        </p:grpSpPr>
        <p:sp>
          <p:nvSpPr>
            <p:cNvPr id="1769" name=""/>
            <p:cNvSpPr/>
            <p:nvPr/>
          </p:nvSpPr>
          <p:spPr>
            <a:xfrm>
              <a:off x="4552920" y="2131920"/>
              <a:ext cx="901800" cy="216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0091ff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0" name=""/>
            <p:cNvSpPr/>
            <p:nvPr/>
          </p:nvSpPr>
          <p:spPr>
            <a:xfrm>
              <a:off x="4599000" y="2108160"/>
              <a:ext cx="858960" cy="27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360" rIns="90360" tIns="44280" bIns="4428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pt-BR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ECT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pt-BR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North America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771" name=""/>
          <p:cNvSpPr/>
          <p:nvPr/>
        </p:nvSpPr>
        <p:spPr>
          <a:xfrm>
            <a:off x="4246560" y="1257480"/>
            <a:ext cx="0" cy="17604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772" name=""/>
          <p:cNvGrpSpPr/>
          <p:nvPr/>
        </p:nvGrpSpPr>
        <p:grpSpPr>
          <a:xfrm>
            <a:off x="4554360" y="3772080"/>
            <a:ext cx="901800" cy="271800"/>
            <a:chOff x="4554360" y="3772080"/>
            <a:chExt cx="901800" cy="271800"/>
          </a:xfrm>
        </p:grpSpPr>
        <p:sp>
          <p:nvSpPr>
            <p:cNvPr id="1773" name=""/>
            <p:cNvSpPr/>
            <p:nvPr/>
          </p:nvSpPr>
          <p:spPr>
            <a:xfrm>
              <a:off x="4554360" y="3795840"/>
              <a:ext cx="901800" cy="21564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0091ff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4" name=""/>
            <p:cNvSpPr/>
            <p:nvPr/>
          </p:nvSpPr>
          <p:spPr>
            <a:xfrm>
              <a:off x="4592520" y="3772080"/>
              <a:ext cx="860400" cy="27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360" rIns="90360" tIns="44280" bIns="4428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pt-BR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ECT Commodity &amp;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pt-BR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Trade Services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775" name=""/>
          <p:cNvGrpSpPr/>
          <p:nvPr/>
        </p:nvGrpSpPr>
        <p:grpSpPr>
          <a:xfrm>
            <a:off x="4540320" y="5370480"/>
            <a:ext cx="929880" cy="216000"/>
            <a:chOff x="4540320" y="5370480"/>
            <a:chExt cx="929880" cy="216000"/>
          </a:xfrm>
        </p:grpSpPr>
        <p:sp>
          <p:nvSpPr>
            <p:cNvPr id="1776" name=""/>
            <p:cNvSpPr/>
            <p:nvPr/>
          </p:nvSpPr>
          <p:spPr>
            <a:xfrm>
              <a:off x="4540320" y="5370480"/>
              <a:ext cx="901440" cy="216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0091ff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7" name=""/>
            <p:cNvSpPr/>
            <p:nvPr/>
          </p:nvSpPr>
          <p:spPr>
            <a:xfrm>
              <a:off x="4595760" y="5372280"/>
              <a:ext cx="874440" cy="180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360" rIns="90360" tIns="44280" bIns="4428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pt-BR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ECT Europe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778" name=""/>
          <p:cNvSpPr/>
          <p:nvPr/>
        </p:nvSpPr>
        <p:spPr>
          <a:xfrm>
            <a:off x="3406680" y="206280"/>
            <a:ext cx="1663920" cy="10540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07932" dir="2700000" blurRad="0" rotWithShape="0">
              <a:srgbClr val="0091ff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779" name="" descr=""/>
          <p:cNvPicPr/>
          <p:nvPr/>
        </p:nvPicPr>
        <p:blipFill>
          <a:blip r:embed="rId1"/>
          <a:stretch/>
        </p:blipFill>
        <p:spPr>
          <a:xfrm>
            <a:off x="3763800" y="222120"/>
            <a:ext cx="916200" cy="102888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1780" name=""/>
          <p:cNvGrpSpPr/>
          <p:nvPr/>
        </p:nvGrpSpPr>
        <p:grpSpPr>
          <a:xfrm>
            <a:off x="3416400" y="4984920"/>
            <a:ext cx="901440" cy="215640"/>
            <a:chOff x="3416400" y="4984920"/>
            <a:chExt cx="901440" cy="215640"/>
          </a:xfrm>
        </p:grpSpPr>
        <p:sp>
          <p:nvSpPr>
            <p:cNvPr id="1781" name=""/>
            <p:cNvSpPr/>
            <p:nvPr/>
          </p:nvSpPr>
          <p:spPr>
            <a:xfrm>
              <a:off x="3416400" y="4984920"/>
              <a:ext cx="901440" cy="21564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0091ff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2" name=""/>
            <p:cNvSpPr/>
            <p:nvPr/>
          </p:nvSpPr>
          <p:spPr>
            <a:xfrm>
              <a:off x="3433320" y="4987800"/>
              <a:ext cx="874440" cy="180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360" rIns="90360" tIns="44280" bIns="4428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pt-BR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EECC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783" name=""/>
          <p:cNvGrpSpPr/>
          <p:nvPr/>
        </p:nvGrpSpPr>
        <p:grpSpPr>
          <a:xfrm>
            <a:off x="3438360" y="6064200"/>
            <a:ext cx="901800" cy="216000"/>
            <a:chOff x="3438360" y="6064200"/>
            <a:chExt cx="901800" cy="216000"/>
          </a:xfrm>
        </p:grpSpPr>
        <p:sp>
          <p:nvSpPr>
            <p:cNvPr id="1784" name=""/>
            <p:cNvSpPr/>
            <p:nvPr/>
          </p:nvSpPr>
          <p:spPr>
            <a:xfrm>
              <a:off x="3438360" y="6064200"/>
              <a:ext cx="901800" cy="2160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0091ff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5" name=""/>
            <p:cNvSpPr/>
            <p:nvPr/>
          </p:nvSpPr>
          <p:spPr>
            <a:xfrm>
              <a:off x="3455640" y="6067440"/>
              <a:ext cx="874800" cy="180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360" rIns="90360" tIns="44280" bIns="4428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pt-BR" sz="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Water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786" name=""/>
          <p:cNvSpPr/>
          <p:nvPr/>
        </p:nvSpPr>
        <p:spPr>
          <a:xfrm>
            <a:off x="5378400" y="324000"/>
            <a:ext cx="4044960" cy="71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34920" bIns="349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371600"/>
                <a:tab algn="l" pos="1600200"/>
                <a:tab algn="l" pos="2133720"/>
                <a:tab algn="l" pos="2666880"/>
                <a:tab algn="l" pos="3200400"/>
                <a:tab algn="l" pos="3733920"/>
                <a:tab algn="l" pos="4267080"/>
                <a:tab algn="l" pos="4800600"/>
                <a:tab algn="l" pos="5334120"/>
                <a:tab algn="l" pos="5867280"/>
                <a:tab algn="l" pos="6400800"/>
                <a:tab algn="l" pos="6934320"/>
                <a:tab algn="l" pos="7467480"/>
                <a:tab algn="l" pos="8001000"/>
                <a:tab algn="l" pos="8534520"/>
                <a:tab algn="l" pos="9067680"/>
                <a:tab algn="l" pos="9601200"/>
                <a:tab algn="l" pos="10134720"/>
                <a:tab algn="l" pos="10667880"/>
              </a:tabLst>
            </a:pPr>
            <a:r>
              <a:rPr b="1" lang="pt-BR" sz="1400" strike="noStrike" u="none">
                <a:solidFill>
                  <a:srgbClr val="0000cc"/>
                </a:solidFill>
                <a:effectLst/>
                <a:uFillTx/>
                <a:latin typeface="Arial"/>
              </a:rPr>
              <a:t>Faturamento em 1998:</a:t>
            </a:r>
            <a:r>
              <a:rPr b="1" lang="pt-BR" sz="1400" strike="noStrike" u="none">
                <a:solidFill>
                  <a:srgbClr val="0000cc"/>
                </a:solidFill>
                <a:effectLst/>
                <a:uFillTx/>
                <a:latin typeface="Arial"/>
              </a:rPr>
              <a:t>	</a:t>
            </a:r>
            <a:r>
              <a:rPr b="1" lang="pt-BR" sz="1400" strike="noStrike" u="none">
                <a:solidFill>
                  <a:srgbClr val="0000cc"/>
                </a:solidFill>
                <a:effectLst/>
                <a:uFillTx/>
                <a:latin typeface="Arial"/>
              </a:rPr>
              <a:t>US$ 31 Bilhões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371600"/>
                <a:tab algn="l" pos="1600200"/>
                <a:tab algn="l" pos="2133720"/>
                <a:tab algn="l" pos="2666880"/>
                <a:tab algn="l" pos="3200400"/>
                <a:tab algn="l" pos="3733920"/>
                <a:tab algn="l" pos="4267080"/>
                <a:tab algn="l" pos="4800600"/>
                <a:tab algn="l" pos="5334120"/>
                <a:tab algn="l" pos="5867280"/>
                <a:tab algn="l" pos="6400800"/>
                <a:tab algn="l" pos="6934320"/>
                <a:tab algn="l" pos="7467480"/>
                <a:tab algn="l" pos="8001000"/>
                <a:tab algn="l" pos="8534520"/>
                <a:tab algn="l" pos="9067680"/>
                <a:tab algn="l" pos="9601200"/>
                <a:tab algn="l" pos="10134720"/>
                <a:tab algn="l" pos="10667880"/>
              </a:tabLst>
            </a:pPr>
            <a:r>
              <a:rPr b="1" lang="pt-BR" sz="1400" strike="noStrike" u="none">
                <a:solidFill>
                  <a:srgbClr val="0000cc"/>
                </a:solidFill>
                <a:effectLst/>
                <a:uFillTx/>
                <a:latin typeface="Arial"/>
              </a:rPr>
              <a:t>Ativo total em 1998:</a:t>
            </a:r>
            <a:r>
              <a:rPr b="1" lang="pt-BR" sz="1400" strike="noStrike" u="none">
                <a:solidFill>
                  <a:srgbClr val="0000cc"/>
                </a:solidFill>
                <a:effectLst/>
                <a:uFillTx/>
                <a:latin typeface="Arial"/>
              </a:rPr>
              <a:t>	</a:t>
            </a:r>
            <a:r>
              <a:rPr b="1" lang="pt-BR" sz="1400" strike="noStrike" u="none">
                <a:solidFill>
                  <a:srgbClr val="0000cc"/>
                </a:solidFill>
                <a:effectLst/>
                <a:uFillTx/>
                <a:latin typeface="Arial"/>
              </a:rPr>
              <a:t>US$ 30 Bilhões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371600"/>
                <a:tab algn="l" pos="1600200"/>
                <a:tab algn="l" pos="2133720"/>
                <a:tab algn="l" pos="2666880"/>
                <a:tab algn="l" pos="3200400"/>
                <a:tab algn="l" pos="3733920"/>
                <a:tab algn="l" pos="4267080"/>
                <a:tab algn="l" pos="4800600"/>
                <a:tab algn="l" pos="5334120"/>
                <a:tab algn="l" pos="5867280"/>
                <a:tab algn="l" pos="6400800"/>
                <a:tab algn="l" pos="6934320"/>
                <a:tab algn="l" pos="7467480"/>
                <a:tab algn="l" pos="8001000"/>
                <a:tab algn="l" pos="8534520"/>
                <a:tab algn="l" pos="9067680"/>
                <a:tab algn="l" pos="9601200"/>
                <a:tab algn="l" pos="10134720"/>
                <a:tab algn="l" pos="10667880"/>
              </a:tabLst>
            </a:pPr>
            <a:r>
              <a:rPr b="1" lang="pt-BR" sz="1400" strike="noStrike" u="none">
                <a:solidFill>
                  <a:srgbClr val="0000cc"/>
                </a:solidFill>
                <a:effectLst/>
                <a:uFillTx/>
                <a:latin typeface="Arial"/>
              </a:rPr>
              <a:t>Funcionários:</a:t>
            </a:r>
            <a:r>
              <a:rPr b="1" lang="pt-BR" sz="1400" strike="noStrike" u="none">
                <a:solidFill>
                  <a:srgbClr val="0000cc"/>
                </a:solidFill>
                <a:effectLst/>
                <a:uFillTx/>
                <a:latin typeface="Arial"/>
              </a:rPr>
              <a:t>	</a:t>
            </a:r>
            <a:r>
              <a:rPr b="1" lang="pt-BR" sz="1400" strike="noStrike" u="none">
                <a:solidFill>
                  <a:srgbClr val="0000cc"/>
                </a:solidFill>
                <a:effectLst/>
                <a:uFillTx/>
                <a:latin typeface="Arial"/>
              </a:rPr>
              <a:t>	</a:t>
            </a:r>
            <a:r>
              <a:rPr b="1" lang="pt-BR" sz="1400" strike="noStrike" u="none">
                <a:solidFill>
                  <a:srgbClr val="0000cc"/>
                </a:solidFill>
                <a:effectLst/>
                <a:uFillTx/>
                <a:latin typeface="Arial"/>
              </a:rPr>
              <a:t>	</a:t>
            </a:r>
            <a:r>
              <a:rPr b="1" lang="pt-BR" sz="1400" strike="noStrike" u="none">
                <a:solidFill>
                  <a:srgbClr val="0000cc"/>
                </a:solidFill>
                <a:effectLst/>
                <a:uFillTx/>
                <a:latin typeface="Arial"/>
              </a:rPr>
              <a:t>20,000 no mundo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" name="PlaceHolder 1"/>
          <p:cNvSpPr>
            <a:spLocks noGrp="1"/>
          </p:cNvSpPr>
          <p:nvPr>
            <p:ph type="title"/>
          </p:nvPr>
        </p:nvSpPr>
        <p:spPr>
          <a:xfrm>
            <a:off x="380880" y="228600"/>
            <a:ext cx="8382240" cy="1028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3600" strike="noStrike" u="none">
                <a:solidFill>
                  <a:srgbClr val="0066ff"/>
                </a:solidFill>
                <a:effectLst/>
                <a:uFillTx/>
                <a:latin typeface="Tahoma"/>
              </a:rPr>
              <a:t>ENRON</a:t>
            </a:r>
            <a:br>
              <a:rPr sz="3600"/>
            </a:br>
            <a:r>
              <a:rPr b="1" lang="pt-BR" sz="3000" strike="noStrike" u="none">
                <a:solidFill>
                  <a:srgbClr val="0099ff"/>
                </a:solidFill>
                <a:effectLst/>
                <a:uFillTx/>
                <a:latin typeface="Tahoma"/>
              </a:rPr>
              <a:t>Compromisso com o Cone Sul</a:t>
            </a:r>
            <a:endParaRPr b="1" lang="en-US" sz="3000" strike="noStrike" u="none">
              <a:solidFill>
                <a:srgbClr val="0066ff"/>
              </a:solidFill>
              <a:effectLst/>
              <a:uFillTx/>
              <a:latin typeface="Tahoma"/>
            </a:endParaRPr>
          </a:p>
        </p:txBody>
      </p:sp>
      <p:grpSp>
        <p:nvGrpSpPr>
          <p:cNvPr id="1788" name=""/>
          <p:cNvGrpSpPr/>
          <p:nvPr/>
        </p:nvGrpSpPr>
        <p:grpSpPr>
          <a:xfrm>
            <a:off x="304920" y="1820880"/>
            <a:ext cx="1131480" cy="1608120"/>
            <a:chOff x="304920" y="1820880"/>
            <a:chExt cx="1131480" cy="1608120"/>
          </a:xfrm>
        </p:grpSpPr>
        <p:grpSp>
          <p:nvGrpSpPr>
            <p:cNvPr id="1789" name=""/>
            <p:cNvGrpSpPr/>
            <p:nvPr/>
          </p:nvGrpSpPr>
          <p:grpSpPr>
            <a:xfrm>
              <a:off x="304920" y="1820880"/>
              <a:ext cx="1131480" cy="1608120"/>
              <a:chOff x="304920" y="1820880"/>
              <a:chExt cx="1131480" cy="1608120"/>
            </a:xfrm>
          </p:grpSpPr>
          <p:sp>
            <p:nvSpPr>
              <p:cNvPr id="1790" name=""/>
              <p:cNvSpPr/>
              <p:nvPr/>
            </p:nvSpPr>
            <p:spPr>
              <a:xfrm>
                <a:off x="419040" y="2077920"/>
                <a:ext cx="126720" cy="155520"/>
              </a:xfrm>
              <a:custGeom>
                <a:avLst/>
                <a:gdLst/>
                <a:ahLst/>
                <a:rect l="l" t="t" r="r" b="b"/>
                <a:pathLst>
                  <a:path w="80" h="98">
                    <a:moveTo>
                      <a:pt x="6" y="73"/>
                    </a:moveTo>
                    <a:lnTo>
                      <a:pt x="12" y="73"/>
                    </a:lnTo>
                    <a:lnTo>
                      <a:pt x="12" y="67"/>
                    </a:lnTo>
                    <a:lnTo>
                      <a:pt x="12" y="61"/>
                    </a:lnTo>
                    <a:lnTo>
                      <a:pt x="12" y="55"/>
                    </a:lnTo>
                    <a:lnTo>
                      <a:pt x="12" y="61"/>
                    </a:lnTo>
                    <a:lnTo>
                      <a:pt x="6" y="61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0" y="49"/>
                    </a:lnTo>
                    <a:lnTo>
                      <a:pt x="0" y="43"/>
                    </a:lnTo>
                    <a:lnTo>
                      <a:pt x="0" y="37"/>
                    </a:lnTo>
                    <a:lnTo>
                      <a:pt x="6" y="31"/>
                    </a:lnTo>
                    <a:lnTo>
                      <a:pt x="6" y="25"/>
                    </a:lnTo>
                    <a:lnTo>
                      <a:pt x="12" y="25"/>
                    </a:lnTo>
                    <a:lnTo>
                      <a:pt x="12" y="19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37" y="6"/>
                    </a:lnTo>
                    <a:lnTo>
                      <a:pt x="43" y="12"/>
                    </a:lnTo>
                    <a:lnTo>
                      <a:pt x="49" y="19"/>
                    </a:lnTo>
                    <a:lnTo>
                      <a:pt x="55" y="19"/>
                    </a:lnTo>
                    <a:lnTo>
                      <a:pt x="61" y="19"/>
                    </a:lnTo>
                    <a:lnTo>
                      <a:pt x="67" y="19"/>
                    </a:lnTo>
                    <a:lnTo>
                      <a:pt x="73" y="25"/>
                    </a:lnTo>
                    <a:lnTo>
                      <a:pt x="73" y="31"/>
                    </a:lnTo>
                    <a:lnTo>
                      <a:pt x="79" y="37"/>
                    </a:lnTo>
                    <a:lnTo>
                      <a:pt x="73" y="37"/>
                    </a:lnTo>
                    <a:lnTo>
                      <a:pt x="73" y="49"/>
                    </a:lnTo>
                    <a:lnTo>
                      <a:pt x="67" y="55"/>
                    </a:lnTo>
                    <a:lnTo>
                      <a:pt x="55" y="61"/>
                    </a:lnTo>
                    <a:lnTo>
                      <a:pt x="49" y="67"/>
                    </a:lnTo>
                    <a:lnTo>
                      <a:pt x="43" y="67"/>
                    </a:lnTo>
                    <a:lnTo>
                      <a:pt x="37" y="73"/>
                    </a:lnTo>
                    <a:lnTo>
                      <a:pt x="31" y="79"/>
                    </a:lnTo>
                    <a:lnTo>
                      <a:pt x="24" y="97"/>
                    </a:lnTo>
                    <a:lnTo>
                      <a:pt x="18" y="97"/>
                    </a:lnTo>
                    <a:lnTo>
                      <a:pt x="18" y="91"/>
                    </a:lnTo>
                    <a:lnTo>
                      <a:pt x="12" y="91"/>
                    </a:lnTo>
                    <a:lnTo>
                      <a:pt x="6" y="91"/>
                    </a:lnTo>
                    <a:lnTo>
                      <a:pt x="6" y="85"/>
                    </a:lnTo>
                    <a:lnTo>
                      <a:pt x="6" y="79"/>
                    </a:lnTo>
                    <a:lnTo>
                      <a:pt x="6" y="73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91" name=""/>
              <p:cNvSpPr/>
              <p:nvPr/>
            </p:nvSpPr>
            <p:spPr>
              <a:xfrm>
                <a:off x="457200" y="1820880"/>
                <a:ext cx="259920" cy="393480"/>
              </a:xfrm>
              <a:custGeom>
                <a:avLst/>
                <a:gdLst/>
                <a:ahLst/>
                <a:rect l="l" t="t" r="r" b="b"/>
                <a:pathLst>
                  <a:path w="164" h="248">
                    <a:moveTo>
                      <a:pt x="25" y="54"/>
                    </a:moveTo>
                    <a:lnTo>
                      <a:pt x="25" y="60"/>
                    </a:lnTo>
                    <a:lnTo>
                      <a:pt x="25" y="66"/>
                    </a:lnTo>
                    <a:lnTo>
                      <a:pt x="25" y="72"/>
                    </a:lnTo>
                    <a:lnTo>
                      <a:pt x="19" y="72"/>
                    </a:lnTo>
                    <a:lnTo>
                      <a:pt x="19" y="78"/>
                    </a:lnTo>
                    <a:lnTo>
                      <a:pt x="25" y="84"/>
                    </a:lnTo>
                    <a:lnTo>
                      <a:pt x="25" y="90"/>
                    </a:lnTo>
                    <a:lnTo>
                      <a:pt x="25" y="96"/>
                    </a:lnTo>
                    <a:lnTo>
                      <a:pt x="25" y="102"/>
                    </a:lnTo>
                    <a:lnTo>
                      <a:pt x="25" y="108"/>
                    </a:lnTo>
                    <a:lnTo>
                      <a:pt x="25" y="114"/>
                    </a:lnTo>
                    <a:lnTo>
                      <a:pt x="25" y="120"/>
                    </a:lnTo>
                    <a:lnTo>
                      <a:pt x="25" y="126"/>
                    </a:lnTo>
                    <a:lnTo>
                      <a:pt x="25" y="132"/>
                    </a:lnTo>
                    <a:lnTo>
                      <a:pt x="19" y="144"/>
                    </a:lnTo>
                    <a:lnTo>
                      <a:pt x="13" y="150"/>
                    </a:lnTo>
                    <a:lnTo>
                      <a:pt x="7" y="150"/>
                    </a:lnTo>
                    <a:lnTo>
                      <a:pt x="7" y="156"/>
                    </a:lnTo>
                    <a:lnTo>
                      <a:pt x="0" y="156"/>
                    </a:lnTo>
                    <a:lnTo>
                      <a:pt x="0" y="162"/>
                    </a:lnTo>
                    <a:lnTo>
                      <a:pt x="13" y="168"/>
                    </a:lnTo>
                    <a:lnTo>
                      <a:pt x="19" y="174"/>
                    </a:lnTo>
                    <a:lnTo>
                      <a:pt x="25" y="181"/>
                    </a:lnTo>
                    <a:lnTo>
                      <a:pt x="31" y="181"/>
                    </a:lnTo>
                    <a:lnTo>
                      <a:pt x="37" y="181"/>
                    </a:lnTo>
                    <a:lnTo>
                      <a:pt x="43" y="181"/>
                    </a:lnTo>
                    <a:lnTo>
                      <a:pt x="49" y="187"/>
                    </a:lnTo>
                    <a:lnTo>
                      <a:pt x="55" y="187"/>
                    </a:lnTo>
                    <a:lnTo>
                      <a:pt x="61" y="193"/>
                    </a:lnTo>
                    <a:lnTo>
                      <a:pt x="67" y="193"/>
                    </a:lnTo>
                    <a:lnTo>
                      <a:pt x="67" y="199"/>
                    </a:lnTo>
                    <a:lnTo>
                      <a:pt x="67" y="205"/>
                    </a:lnTo>
                    <a:lnTo>
                      <a:pt x="79" y="205"/>
                    </a:lnTo>
                    <a:lnTo>
                      <a:pt x="79" y="211"/>
                    </a:lnTo>
                    <a:lnTo>
                      <a:pt x="79" y="217"/>
                    </a:lnTo>
                    <a:lnTo>
                      <a:pt x="85" y="217"/>
                    </a:lnTo>
                    <a:lnTo>
                      <a:pt x="85" y="223"/>
                    </a:lnTo>
                    <a:lnTo>
                      <a:pt x="91" y="223"/>
                    </a:lnTo>
                    <a:lnTo>
                      <a:pt x="97" y="223"/>
                    </a:lnTo>
                    <a:lnTo>
                      <a:pt x="103" y="223"/>
                    </a:lnTo>
                    <a:lnTo>
                      <a:pt x="103" y="217"/>
                    </a:lnTo>
                    <a:lnTo>
                      <a:pt x="109" y="223"/>
                    </a:lnTo>
                    <a:lnTo>
                      <a:pt x="115" y="217"/>
                    </a:lnTo>
                    <a:lnTo>
                      <a:pt x="115" y="223"/>
                    </a:lnTo>
                    <a:lnTo>
                      <a:pt x="127" y="229"/>
                    </a:lnTo>
                    <a:lnTo>
                      <a:pt x="115" y="241"/>
                    </a:lnTo>
                    <a:lnTo>
                      <a:pt x="121" y="241"/>
                    </a:lnTo>
                    <a:lnTo>
                      <a:pt x="127" y="247"/>
                    </a:lnTo>
                    <a:lnTo>
                      <a:pt x="127" y="241"/>
                    </a:lnTo>
                    <a:lnTo>
                      <a:pt x="133" y="211"/>
                    </a:lnTo>
                    <a:lnTo>
                      <a:pt x="133" y="205"/>
                    </a:lnTo>
                    <a:lnTo>
                      <a:pt x="133" y="199"/>
                    </a:lnTo>
                    <a:lnTo>
                      <a:pt x="133" y="193"/>
                    </a:lnTo>
                    <a:lnTo>
                      <a:pt x="127" y="193"/>
                    </a:lnTo>
                    <a:lnTo>
                      <a:pt x="127" y="187"/>
                    </a:lnTo>
                    <a:lnTo>
                      <a:pt x="127" y="181"/>
                    </a:lnTo>
                    <a:lnTo>
                      <a:pt x="127" y="174"/>
                    </a:lnTo>
                    <a:lnTo>
                      <a:pt x="133" y="174"/>
                    </a:lnTo>
                    <a:lnTo>
                      <a:pt x="139" y="174"/>
                    </a:lnTo>
                    <a:lnTo>
                      <a:pt x="139" y="168"/>
                    </a:lnTo>
                    <a:lnTo>
                      <a:pt x="133" y="168"/>
                    </a:lnTo>
                    <a:lnTo>
                      <a:pt x="127" y="168"/>
                    </a:lnTo>
                    <a:lnTo>
                      <a:pt x="127" y="162"/>
                    </a:lnTo>
                    <a:lnTo>
                      <a:pt x="133" y="162"/>
                    </a:lnTo>
                    <a:lnTo>
                      <a:pt x="151" y="162"/>
                    </a:lnTo>
                    <a:lnTo>
                      <a:pt x="157" y="162"/>
                    </a:lnTo>
                    <a:lnTo>
                      <a:pt x="163" y="156"/>
                    </a:lnTo>
                    <a:lnTo>
                      <a:pt x="157" y="144"/>
                    </a:lnTo>
                    <a:lnTo>
                      <a:pt x="157" y="138"/>
                    </a:lnTo>
                    <a:lnTo>
                      <a:pt x="163" y="132"/>
                    </a:lnTo>
                    <a:lnTo>
                      <a:pt x="163" y="126"/>
                    </a:lnTo>
                    <a:lnTo>
                      <a:pt x="157" y="126"/>
                    </a:lnTo>
                    <a:lnTo>
                      <a:pt x="157" y="120"/>
                    </a:lnTo>
                    <a:lnTo>
                      <a:pt x="157" y="114"/>
                    </a:lnTo>
                    <a:lnTo>
                      <a:pt x="157" y="108"/>
                    </a:lnTo>
                    <a:lnTo>
                      <a:pt x="157" y="102"/>
                    </a:lnTo>
                    <a:lnTo>
                      <a:pt x="157" y="96"/>
                    </a:lnTo>
                    <a:lnTo>
                      <a:pt x="163" y="90"/>
                    </a:lnTo>
                    <a:lnTo>
                      <a:pt x="157" y="90"/>
                    </a:lnTo>
                    <a:lnTo>
                      <a:pt x="145" y="96"/>
                    </a:lnTo>
                    <a:lnTo>
                      <a:pt x="139" y="96"/>
                    </a:lnTo>
                    <a:lnTo>
                      <a:pt x="133" y="96"/>
                    </a:lnTo>
                    <a:lnTo>
                      <a:pt x="133" y="90"/>
                    </a:lnTo>
                    <a:lnTo>
                      <a:pt x="127" y="84"/>
                    </a:lnTo>
                    <a:lnTo>
                      <a:pt x="121" y="78"/>
                    </a:lnTo>
                    <a:lnTo>
                      <a:pt x="109" y="78"/>
                    </a:lnTo>
                    <a:lnTo>
                      <a:pt x="103" y="78"/>
                    </a:lnTo>
                    <a:lnTo>
                      <a:pt x="97" y="78"/>
                    </a:lnTo>
                    <a:lnTo>
                      <a:pt x="91" y="72"/>
                    </a:lnTo>
                    <a:lnTo>
                      <a:pt x="91" y="66"/>
                    </a:lnTo>
                    <a:lnTo>
                      <a:pt x="91" y="60"/>
                    </a:lnTo>
                    <a:lnTo>
                      <a:pt x="91" y="54"/>
                    </a:lnTo>
                    <a:lnTo>
                      <a:pt x="85" y="48"/>
                    </a:lnTo>
                    <a:lnTo>
                      <a:pt x="79" y="48"/>
                    </a:lnTo>
                    <a:lnTo>
                      <a:pt x="85" y="42"/>
                    </a:lnTo>
                    <a:lnTo>
                      <a:pt x="85" y="36"/>
                    </a:lnTo>
                    <a:lnTo>
                      <a:pt x="85" y="30"/>
                    </a:lnTo>
                    <a:lnTo>
                      <a:pt x="91" y="18"/>
                    </a:lnTo>
                    <a:lnTo>
                      <a:pt x="97" y="18"/>
                    </a:lnTo>
                    <a:lnTo>
                      <a:pt x="97" y="12"/>
                    </a:lnTo>
                    <a:lnTo>
                      <a:pt x="103" y="12"/>
                    </a:lnTo>
                    <a:lnTo>
                      <a:pt x="103" y="6"/>
                    </a:lnTo>
                    <a:lnTo>
                      <a:pt x="109" y="6"/>
                    </a:lnTo>
                    <a:lnTo>
                      <a:pt x="109" y="0"/>
                    </a:lnTo>
                    <a:lnTo>
                      <a:pt x="103" y="0"/>
                    </a:lnTo>
                    <a:lnTo>
                      <a:pt x="97" y="0"/>
                    </a:lnTo>
                    <a:lnTo>
                      <a:pt x="97" y="6"/>
                    </a:lnTo>
                    <a:lnTo>
                      <a:pt x="91" y="12"/>
                    </a:lnTo>
                    <a:lnTo>
                      <a:pt x="85" y="12"/>
                    </a:lnTo>
                    <a:lnTo>
                      <a:pt x="79" y="18"/>
                    </a:lnTo>
                    <a:lnTo>
                      <a:pt x="73" y="18"/>
                    </a:lnTo>
                    <a:lnTo>
                      <a:pt x="67" y="18"/>
                    </a:lnTo>
                    <a:lnTo>
                      <a:pt x="67" y="24"/>
                    </a:lnTo>
                    <a:lnTo>
                      <a:pt x="61" y="24"/>
                    </a:lnTo>
                    <a:lnTo>
                      <a:pt x="61" y="18"/>
                    </a:lnTo>
                    <a:lnTo>
                      <a:pt x="55" y="24"/>
                    </a:lnTo>
                    <a:lnTo>
                      <a:pt x="49" y="24"/>
                    </a:lnTo>
                    <a:lnTo>
                      <a:pt x="49" y="30"/>
                    </a:lnTo>
                    <a:lnTo>
                      <a:pt x="49" y="36"/>
                    </a:lnTo>
                    <a:lnTo>
                      <a:pt x="49" y="42"/>
                    </a:lnTo>
                    <a:lnTo>
                      <a:pt x="43" y="48"/>
                    </a:lnTo>
                    <a:lnTo>
                      <a:pt x="37" y="54"/>
                    </a:lnTo>
                    <a:lnTo>
                      <a:pt x="31" y="54"/>
                    </a:lnTo>
                    <a:lnTo>
                      <a:pt x="31" y="60"/>
                    </a:lnTo>
                    <a:lnTo>
                      <a:pt x="31" y="66"/>
                    </a:lnTo>
                    <a:lnTo>
                      <a:pt x="31" y="60"/>
                    </a:lnTo>
                    <a:lnTo>
                      <a:pt x="25" y="60"/>
                    </a:lnTo>
                    <a:lnTo>
                      <a:pt x="25" y="54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92" name=""/>
              <p:cNvSpPr/>
              <p:nvPr/>
            </p:nvSpPr>
            <p:spPr>
              <a:xfrm>
                <a:off x="582480" y="1820880"/>
                <a:ext cx="298080" cy="277560"/>
              </a:xfrm>
              <a:custGeom>
                <a:avLst/>
                <a:gdLst/>
                <a:ahLst/>
                <a:rect l="l" t="t" r="r" b="b"/>
                <a:pathLst>
                  <a:path w="188" h="175">
                    <a:moveTo>
                      <a:pt x="30" y="6"/>
                    </a:moveTo>
                    <a:lnTo>
                      <a:pt x="24" y="6"/>
                    </a:lnTo>
                    <a:lnTo>
                      <a:pt x="24" y="12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6" y="30"/>
                    </a:lnTo>
                    <a:lnTo>
                      <a:pt x="6" y="36"/>
                    </a:lnTo>
                    <a:lnTo>
                      <a:pt x="6" y="42"/>
                    </a:lnTo>
                    <a:lnTo>
                      <a:pt x="0" y="48"/>
                    </a:lnTo>
                    <a:lnTo>
                      <a:pt x="6" y="48"/>
                    </a:lnTo>
                    <a:lnTo>
                      <a:pt x="12" y="54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12" y="72"/>
                    </a:lnTo>
                    <a:lnTo>
                      <a:pt x="18" y="78"/>
                    </a:lnTo>
                    <a:lnTo>
                      <a:pt x="24" y="78"/>
                    </a:lnTo>
                    <a:lnTo>
                      <a:pt x="30" y="78"/>
                    </a:lnTo>
                    <a:lnTo>
                      <a:pt x="42" y="78"/>
                    </a:lnTo>
                    <a:lnTo>
                      <a:pt x="48" y="84"/>
                    </a:lnTo>
                    <a:lnTo>
                      <a:pt x="54" y="90"/>
                    </a:lnTo>
                    <a:lnTo>
                      <a:pt x="54" y="96"/>
                    </a:lnTo>
                    <a:lnTo>
                      <a:pt x="60" y="96"/>
                    </a:lnTo>
                    <a:lnTo>
                      <a:pt x="66" y="96"/>
                    </a:lnTo>
                    <a:lnTo>
                      <a:pt x="78" y="90"/>
                    </a:lnTo>
                    <a:lnTo>
                      <a:pt x="84" y="90"/>
                    </a:lnTo>
                    <a:lnTo>
                      <a:pt x="78" y="96"/>
                    </a:lnTo>
                    <a:lnTo>
                      <a:pt x="78" y="102"/>
                    </a:lnTo>
                    <a:lnTo>
                      <a:pt x="78" y="108"/>
                    </a:lnTo>
                    <a:lnTo>
                      <a:pt x="78" y="114"/>
                    </a:lnTo>
                    <a:lnTo>
                      <a:pt x="78" y="120"/>
                    </a:lnTo>
                    <a:lnTo>
                      <a:pt x="78" y="126"/>
                    </a:lnTo>
                    <a:lnTo>
                      <a:pt x="84" y="126"/>
                    </a:lnTo>
                    <a:lnTo>
                      <a:pt x="84" y="132"/>
                    </a:lnTo>
                    <a:lnTo>
                      <a:pt x="78" y="138"/>
                    </a:lnTo>
                    <a:lnTo>
                      <a:pt x="78" y="144"/>
                    </a:lnTo>
                    <a:lnTo>
                      <a:pt x="84" y="156"/>
                    </a:lnTo>
                    <a:lnTo>
                      <a:pt x="90" y="156"/>
                    </a:lnTo>
                    <a:lnTo>
                      <a:pt x="90" y="162"/>
                    </a:lnTo>
                    <a:lnTo>
                      <a:pt x="90" y="168"/>
                    </a:lnTo>
                    <a:lnTo>
                      <a:pt x="97" y="168"/>
                    </a:lnTo>
                    <a:lnTo>
                      <a:pt x="97" y="174"/>
                    </a:lnTo>
                    <a:lnTo>
                      <a:pt x="103" y="174"/>
                    </a:lnTo>
                    <a:lnTo>
                      <a:pt x="109" y="168"/>
                    </a:lnTo>
                    <a:lnTo>
                      <a:pt x="109" y="174"/>
                    </a:lnTo>
                    <a:lnTo>
                      <a:pt x="115" y="174"/>
                    </a:lnTo>
                    <a:lnTo>
                      <a:pt x="115" y="168"/>
                    </a:lnTo>
                    <a:lnTo>
                      <a:pt x="121" y="168"/>
                    </a:lnTo>
                    <a:lnTo>
                      <a:pt x="127" y="162"/>
                    </a:lnTo>
                    <a:lnTo>
                      <a:pt x="133" y="156"/>
                    </a:lnTo>
                    <a:lnTo>
                      <a:pt x="139" y="156"/>
                    </a:lnTo>
                    <a:lnTo>
                      <a:pt x="139" y="150"/>
                    </a:lnTo>
                    <a:lnTo>
                      <a:pt x="133" y="150"/>
                    </a:lnTo>
                    <a:lnTo>
                      <a:pt x="133" y="144"/>
                    </a:lnTo>
                    <a:lnTo>
                      <a:pt x="127" y="132"/>
                    </a:lnTo>
                    <a:lnTo>
                      <a:pt x="127" y="126"/>
                    </a:lnTo>
                    <a:lnTo>
                      <a:pt x="121" y="126"/>
                    </a:lnTo>
                    <a:lnTo>
                      <a:pt x="121" y="120"/>
                    </a:lnTo>
                    <a:lnTo>
                      <a:pt x="127" y="126"/>
                    </a:lnTo>
                    <a:lnTo>
                      <a:pt x="133" y="126"/>
                    </a:lnTo>
                    <a:lnTo>
                      <a:pt x="139" y="126"/>
                    </a:lnTo>
                    <a:lnTo>
                      <a:pt x="145" y="126"/>
                    </a:lnTo>
                    <a:lnTo>
                      <a:pt x="145" y="132"/>
                    </a:lnTo>
                    <a:lnTo>
                      <a:pt x="151" y="132"/>
                    </a:lnTo>
                    <a:lnTo>
                      <a:pt x="151" y="126"/>
                    </a:lnTo>
                    <a:lnTo>
                      <a:pt x="157" y="126"/>
                    </a:lnTo>
                    <a:lnTo>
                      <a:pt x="163" y="120"/>
                    </a:lnTo>
                    <a:lnTo>
                      <a:pt x="175" y="114"/>
                    </a:lnTo>
                    <a:lnTo>
                      <a:pt x="181" y="114"/>
                    </a:lnTo>
                    <a:lnTo>
                      <a:pt x="181" y="108"/>
                    </a:lnTo>
                    <a:lnTo>
                      <a:pt x="175" y="108"/>
                    </a:lnTo>
                    <a:lnTo>
                      <a:pt x="169" y="102"/>
                    </a:lnTo>
                    <a:lnTo>
                      <a:pt x="169" y="96"/>
                    </a:lnTo>
                    <a:lnTo>
                      <a:pt x="169" y="90"/>
                    </a:lnTo>
                    <a:lnTo>
                      <a:pt x="175" y="84"/>
                    </a:lnTo>
                    <a:lnTo>
                      <a:pt x="181" y="84"/>
                    </a:lnTo>
                    <a:lnTo>
                      <a:pt x="181" y="78"/>
                    </a:lnTo>
                    <a:lnTo>
                      <a:pt x="175" y="72"/>
                    </a:lnTo>
                    <a:lnTo>
                      <a:pt x="181" y="72"/>
                    </a:lnTo>
                    <a:lnTo>
                      <a:pt x="187" y="66"/>
                    </a:lnTo>
                    <a:lnTo>
                      <a:pt x="187" y="60"/>
                    </a:lnTo>
                    <a:lnTo>
                      <a:pt x="181" y="60"/>
                    </a:lnTo>
                    <a:lnTo>
                      <a:pt x="181" y="54"/>
                    </a:lnTo>
                    <a:lnTo>
                      <a:pt x="175" y="54"/>
                    </a:lnTo>
                    <a:lnTo>
                      <a:pt x="169" y="60"/>
                    </a:lnTo>
                    <a:lnTo>
                      <a:pt x="163" y="60"/>
                    </a:lnTo>
                    <a:lnTo>
                      <a:pt x="163" y="54"/>
                    </a:lnTo>
                    <a:lnTo>
                      <a:pt x="169" y="54"/>
                    </a:lnTo>
                    <a:lnTo>
                      <a:pt x="169" y="48"/>
                    </a:lnTo>
                    <a:lnTo>
                      <a:pt x="175" y="48"/>
                    </a:lnTo>
                    <a:lnTo>
                      <a:pt x="175" y="42"/>
                    </a:lnTo>
                    <a:lnTo>
                      <a:pt x="169" y="42"/>
                    </a:lnTo>
                    <a:lnTo>
                      <a:pt x="163" y="36"/>
                    </a:lnTo>
                    <a:lnTo>
                      <a:pt x="157" y="36"/>
                    </a:lnTo>
                    <a:lnTo>
                      <a:pt x="157" y="42"/>
                    </a:lnTo>
                    <a:lnTo>
                      <a:pt x="151" y="36"/>
                    </a:lnTo>
                    <a:lnTo>
                      <a:pt x="151" y="30"/>
                    </a:lnTo>
                    <a:lnTo>
                      <a:pt x="145" y="30"/>
                    </a:lnTo>
                    <a:lnTo>
                      <a:pt x="151" y="30"/>
                    </a:lnTo>
                    <a:lnTo>
                      <a:pt x="157" y="24"/>
                    </a:lnTo>
                    <a:lnTo>
                      <a:pt x="151" y="24"/>
                    </a:lnTo>
                    <a:lnTo>
                      <a:pt x="139" y="24"/>
                    </a:lnTo>
                    <a:lnTo>
                      <a:pt x="133" y="24"/>
                    </a:lnTo>
                    <a:lnTo>
                      <a:pt x="127" y="24"/>
                    </a:lnTo>
                    <a:lnTo>
                      <a:pt x="121" y="30"/>
                    </a:lnTo>
                    <a:lnTo>
                      <a:pt x="121" y="36"/>
                    </a:lnTo>
                    <a:lnTo>
                      <a:pt x="109" y="36"/>
                    </a:lnTo>
                    <a:lnTo>
                      <a:pt x="109" y="30"/>
                    </a:lnTo>
                    <a:lnTo>
                      <a:pt x="103" y="30"/>
                    </a:lnTo>
                    <a:lnTo>
                      <a:pt x="103" y="24"/>
                    </a:lnTo>
                    <a:lnTo>
                      <a:pt x="97" y="24"/>
                    </a:lnTo>
                    <a:lnTo>
                      <a:pt x="90" y="24"/>
                    </a:lnTo>
                    <a:lnTo>
                      <a:pt x="84" y="24"/>
                    </a:lnTo>
                    <a:lnTo>
                      <a:pt x="84" y="30"/>
                    </a:lnTo>
                    <a:lnTo>
                      <a:pt x="72" y="30"/>
                    </a:lnTo>
                    <a:lnTo>
                      <a:pt x="72" y="24"/>
                    </a:lnTo>
                    <a:lnTo>
                      <a:pt x="72" y="18"/>
                    </a:lnTo>
                    <a:lnTo>
                      <a:pt x="66" y="18"/>
                    </a:lnTo>
                    <a:lnTo>
                      <a:pt x="60" y="12"/>
                    </a:lnTo>
                    <a:lnTo>
                      <a:pt x="54" y="12"/>
                    </a:lnTo>
                    <a:lnTo>
                      <a:pt x="48" y="12"/>
                    </a:lnTo>
                    <a:lnTo>
                      <a:pt x="48" y="6"/>
                    </a:lnTo>
                    <a:lnTo>
                      <a:pt x="48" y="0"/>
                    </a:lnTo>
                    <a:lnTo>
                      <a:pt x="42" y="6"/>
                    </a:lnTo>
                    <a:lnTo>
                      <a:pt x="42" y="12"/>
                    </a:lnTo>
                    <a:lnTo>
                      <a:pt x="48" y="12"/>
                    </a:lnTo>
                    <a:lnTo>
                      <a:pt x="42" y="18"/>
                    </a:lnTo>
                    <a:lnTo>
                      <a:pt x="36" y="18"/>
                    </a:lnTo>
                    <a:lnTo>
                      <a:pt x="30" y="18"/>
                    </a:lnTo>
                    <a:lnTo>
                      <a:pt x="24" y="24"/>
                    </a:lnTo>
                    <a:lnTo>
                      <a:pt x="24" y="30"/>
                    </a:lnTo>
                    <a:lnTo>
                      <a:pt x="30" y="30"/>
                    </a:lnTo>
                    <a:lnTo>
                      <a:pt x="30" y="36"/>
                    </a:lnTo>
                    <a:lnTo>
                      <a:pt x="30" y="42"/>
                    </a:lnTo>
                    <a:lnTo>
                      <a:pt x="30" y="48"/>
                    </a:lnTo>
                    <a:lnTo>
                      <a:pt x="24" y="48"/>
                    </a:lnTo>
                    <a:lnTo>
                      <a:pt x="24" y="42"/>
                    </a:lnTo>
                    <a:lnTo>
                      <a:pt x="18" y="42"/>
                    </a:lnTo>
                    <a:lnTo>
                      <a:pt x="18" y="36"/>
                    </a:lnTo>
                    <a:lnTo>
                      <a:pt x="18" y="30"/>
                    </a:lnTo>
                    <a:lnTo>
                      <a:pt x="24" y="30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18"/>
                    </a:lnTo>
                    <a:lnTo>
                      <a:pt x="18" y="12"/>
                    </a:lnTo>
                    <a:lnTo>
                      <a:pt x="24" y="6"/>
                    </a:lnTo>
                    <a:lnTo>
                      <a:pt x="30" y="6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93" name=""/>
              <p:cNvSpPr/>
              <p:nvPr/>
            </p:nvSpPr>
            <p:spPr>
              <a:xfrm>
                <a:off x="860400" y="1849320"/>
                <a:ext cx="10800" cy="1440"/>
              </a:xfrm>
              <a:custGeom>
                <a:avLst/>
                <a:gdLst/>
                <a:ahLst/>
                <a:rect l="l" t="t" r="r" b="b"/>
                <a:pathLst>
                  <a:path w="7" h="1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94" name=""/>
              <p:cNvSpPr/>
              <p:nvPr/>
            </p:nvSpPr>
            <p:spPr>
              <a:xfrm>
                <a:off x="784080" y="1849320"/>
                <a:ext cx="10800" cy="11160"/>
              </a:xfrm>
              <a:custGeom>
                <a:avLst/>
                <a:gdLst/>
                <a:ahLst/>
                <a:rect l="l" t="t" r="r" b="b"/>
                <a:pathLst>
                  <a:path w="7" h="7">
                    <a:moveTo>
                      <a:pt x="6" y="0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95" name=""/>
              <p:cNvSpPr/>
              <p:nvPr/>
            </p:nvSpPr>
            <p:spPr>
              <a:xfrm>
                <a:off x="831960" y="1858680"/>
                <a:ext cx="29520" cy="20880"/>
              </a:xfrm>
              <a:custGeom>
                <a:avLst/>
                <a:gdLst/>
                <a:ahLst/>
                <a:rect l="l" t="t" r="r" b="b"/>
                <a:pathLst>
                  <a:path w="19" h="13">
                    <a:moveTo>
                      <a:pt x="6" y="0"/>
                    </a:moveTo>
                    <a:lnTo>
                      <a:pt x="12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96" name=""/>
              <p:cNvSpPr/>
              <p:nvPr/>
            </p:nvSpPr>
            <p:spPr>
              <a:xfrm>
                <a:off x="371520" y="1887480"/>
                <a:ext cx="126360" cy="58680"/>
              </a:xfrm>
              <a:custGeom>
                <a:avLst/>
                <a:gdLst/>
                <a:ahLst/>
                <a:rect l="l" t="t" r="r" b="b"/>
                <a:pathLst>
                  <a:path w="80" h="37">
                    <a:moveTo>
                      <a:pt x="0" y="24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24" y="12"/>
                    </a:lnTo>
                    <a:lnTo>
                      <a:pt x="30" y="12"/>
                    </a:lnTo>
                    <a:lnTo>
                      <a:pt x="36" y="6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61" y="0"/>
                    </a:lnTo>
                    <a:lnTo>
                      <a:pt x="67" y="6"/>
                    </a:lnTo>
                    <a:lnTo>
                      <a:pt x="73" y="12"/>
                    </a:lnTo>
                    <a:lnTo>
                      <a:pt x="79" y="12"/>
                    </a:lnTo>
                    <a:lnTo>
                      <a:pt x="79" y="18"/>
                    </a:lnTo>
                    <a:lnTo>
                      <a:pt x="79" y="24"/>
                    </a:lnTo>
                    <a:lnTo>
                      <a:pt x="79" y="30"/>
                    </a:lnTo>
                    <a:lnTo>
                      <a:pt x="73" y="30"/>
                    </a:lnTo>
                    <a:lnTo>
                      <a:pt x="73" y="36"/>
                    </a:lnTo>
                    <a:lnTo>
                      <a:pt x="67" y="30"/>
                    </a:lnTo>
                    <a:lnTo>
                      <a:pt x="67" y="24"/>
                    </a:lnTo>
                    <a:lnTo>
                      <a:pt x="67" y="18"/>
                    </a:lnTo>
                    <a:lnTo>
                      <a:pt x="73" y="18"/>
                    </a:lnTo>
                    <a:lnTo>
                      <a:pt x="67" y="18"/>
                    </a:lnTo>
                    <a:lnTo>
                      <a:pt x="61" y="18"/>
                    </a:lnTo>
                    <a:lnTo>
                      <a:pt x="61" y="12"/>
                    </a:lnTo>
                    <a:lnTo>
                      <a:pt x="54" y="12"/>
                    </a:lnTo>
                    <a:lnTo>
                      <a:pt x="54" y="6"/>
                    </a:lnTo>
                    <a:lnTo>
                      <a:pt x="48" y="6"/>
                    </a:lnTo>
                    <a:lnTo>
                      <a:pt x="48" y="12"/>
                    </a:lnTo>
                    <a:lnTo>
                      <a:pt x="42" y="12"/>
                    </a:lnTo>
                    <a:lnTo>
                      <a:pt x="42" y="18"/>
                    </a:lnTo>
                    <a:lnTo>
                      <a:pt x="36" y="18"/>
                    </a:lnTo>
                    <a:lnTo>
                      <a:pt x="36" y="24"/>
                    </a:lnTo>
                    <a:lnTo>
                      <a:pt x="42" y="30"/>
                    </a:lnTo>
                    <a:lnTo>
                      <a:pt x="36" y="30"/>
                    </a:lnTo>
                    <a:lnTo>
                      <a:pt x="36" y="36"/>
                    </a:lnTo>
                    <a:lnTo>
                      <a:pt x="30" y="36"/>
                    </a:lnTo>
                    <a:lnTo>
                      <a:pt x="30" y="30"/>
                    </a:lnTo>
                    <a:lnTo>
                      <a:pt x="24" y="24"/>
                    </a:lnTo>
                    <a:lnTo>
                      <a:pt x="24" y="30"/>
                    </a:lnTo>
                    <a:lnTo>
                      <a:pt x="18" y="24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97" name=""/>
              <p:cNvSpPr/>
              <p:nvPr/>
            </p:nvSpPr>
            <p:spPr>
              <a:xfrm>
                <a:off x="850680" y="1915920"/>
                <a:ext cx="106200" cy="173160"/>
              </a:xfrm>
              <a:custGeom>
                <a:avLst/>
                <a:gdLst/>
                <a:ahLst/>
                <a:rect l="l" t="t" r="r" b="b"/>
                <a:pathLst>
                  <a:path w="67" h="109">
                    <a:moveTo>
                      <a:pt x="18" y="0"/>
                    </a:moveTo>
                    <a:lnTo>
                      <a:pt x="18" y="6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6" y="48"/>
                    </a:lnTo>
                    <a:lnTo>
                      <a:pt x="12" y="48"/>
                    </a:lnTo>
                    <a:lnTo>
                      <a:pt x="18" y="48"/>
                    </a:lnTo>
                    <a:lnTo>
                      <a:pt x="18" y="60"/>
                    </a:lnTo>
                    <a:lnTo>
                      <a:pt x="24" y="60"/>
                    </a:lnTo>
                    <a:lnTo>
                      <a:pt x="24" y="66"/>
                    </a:lnTo>
                    <a:lnTo>
                      <a:pt x="18" y="78"/>
                    </a:lnTo>
                    <a:lnTo>
                      <a:pt x="18" y="84"/>
                    </a:lnTo>
                    <a:lnTo>
                      <a:pt x="18" y="90"/>
                    </a:lnTo>
                    <a:lnTo>
                      <a:pt x="24" y="90"/>
                    </a:lnTo>
                    <a:lnTo>
                      <a:pt x="24" y="96"/>
                    </a:lnTo>
                    <a:lnTo>
                      <a:pt x="30" y="102"/>
                    </a:lnTo>
                    <a:lnTo>
                      <a:pt x="36" y="108"/>
                    </a:lnTo>
                    <a:lnTo>
                      <a:pt x="42" y="102"/>
                    </a:lnTo>
                    <a:lnTo>
                      <a:pt x="54" y="96"/>
                    </a:lnTo>
                    <a:lnTo>
                      <a:pt x="60" y="96"/>
                    </a:lnTo>
                    <a:lnTo>
                      <a:pt x="66" y="96"/>
                    </a:lnTo>
                    <a:lnTo>
                      <a:pt x="60" y="90"/>
                    </a:lnTo>
                    <a:lnTo>
                      <a:pt x="60" y="84"/>
                    </a:lnTo>
                    <a:lnTo>
                      <a:pt x="54" y="78"/>
                    </a:lnTo>
                    <a:lnTo>
                      <a:pt x="48" y="72"/>
                    </a:lnTo>
                    <a:lnTo>
                      <a:pt x="48" y="66"/>
                    </a:lnTo>
                    <a:lnTo>
                      <a:pt x="48" y="60"/>
                    </a:lnTo>
                    <a:lnTo>
                      <a:pt x="48" y="54"/>
                    </a:lnTo>
                    <a:lnTo>
                      <a:pt x="54" y="48"/>
                    </a:lnTo>
                    <a:lnTo>
                      <a:pt x="54" y="42"/>
                    </a:lnTo>
                    <a:lnTo>
                      <a:pt x="60" y="42"/>
                    </a:lnTo>
                    <a:lnTo>
                      <a:pt x="60" y="36"/>
                    </a:lnTo>
                    <a:lnTo>
                      <a:pt x="54" y="36"/>
                    </a:lnTo>
                    <a:lnTo>
                      <a:pt x="54" y="30"/>
                    </a:lnTo>
                    <a:lnTo>
                      <a:pt x="48" y="24"/>
                    </a:lnTo>
                    <a:lnTo>
                      <a:pt x="42" y="24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98" name=""/>
              <p:cNvSpPr/>
              <p:nvPr/>
            </p:nvSpPr>
            <p:spPr>
              <a:xfrm>
                <a:off x="390600" y="1935000"/>
                <a:ext cx="10440" cy="1440"/>
              </a:xfrm>
              <a:custGeom>
                <a:avLst/>
                <a:gdLst/>
                <a:ahLst/>
                <a:rect l="l" t="t" r="r" b="b"/>
                <a:pathLst>
                  <a:path w="7" h="1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99" name=""/>
              <p:cNvSpPr/>
              <p:nvPr/>
            </p:nvSpPr>
            <p:spPr>
              <a:xfrm>
                <a:off x="582480" y="2633400"/>
                <a:ext cx="442800" cy="719280"/>
              </a:xfrm>
              <a:custGeom>
                <a:avLst/>
                <a:gdLst/>
                <a:ahLst/>
                <a:rect l="l" t="t" r="r" b="b"/>
                <a:pathLst>
                  <a:path w="279" h="453">
                    <a:moveTo>
                      <a:pt x="66" y="452"/>
                    </a:moveTo>
                    <a:lnTo>
                      <a:pt x="60" y="452"/>
                    </a:lnTo>
                    <a:lnTo>
                      <a:pt x="54" y="446"/>
                    </a:lnTo>
                    <a:lnTo>
                      <a:pt x="36" y="446"/>
                    </a:lnTo>
                    <a:lnTo>
                      <a:pt x="24" y="446"/>
                    </a:lnTo>
                    <a:lnTo>
                      <a:pt x="18" y="446"/>
                    </a:lnTo>
                    <a:lnTo>
                      <a:pt x="18" y="428"/>
                    </a:lnTo>
                    <a:lnTo>
                      <a:pt x="12" y="428"/>
                    </a:lnTo>
                    <a:lnTo>
                      <a:pt x="6" y="428"/>
                    </a:lnTo>
                    <a:lnTo>
                      <a:pt x="0" y="422"/>
                    </a:lnTo>
                    <a:lnTo>
                      <a:pt x="0" y="410"/>
                    </a:lnTo>
                    <a:lnTo>
                      <a:pt x="12" y="398"/>
                    </a:lnTo>
                    <a:lnTo>
                      <a:pt x="12" y="392"/>
                    </a:lnTo>
                    <a:lnTo>
                      <a:pt x="18" y="392"/>
                    </a:lnTo>
                    <a:lnTo>
                      <a:pt x="12" y="386"/>
                    </a:lnTo>
                    <a:lnTo>
                      <a:pt x="12" y="380"/>
                    </a:lnTo>
                    <a:lnTo>
                      <a:pt x="18" y="380"/>
                    </a:lnTo>
                    <a:lnTo>
                      <a:pt x="18" y="374"/>
                    </a:lnTo>
                    <a:lnTo>
                      <a:pt x="24" y="374"/>
                    </a:lnTo>
                    <a:lnTo>
                      <a:pt x="24" y="368"/>
                    </a:lnTo>
                    <a:lnTo>
                      <a:pt x="24" y="362"/>
                    </a:lnTo>
                    <a:lnTo>
                      <a:pt x="24" y="356"/>
                    </a:lnTo>
                    <a:lnTo>
                      <a:pt x="30" y="350"/>
                    </a:lnTo>
                    <a:lnTo>
                      <a:pt x="30" y="344"/>
                    </a:lnTo>
                    <a:lnTo>
                      <a:pt x="24" y="344"/>
                    </a:lnTo>
                    <a:lnTo>
                      <a:pt x="18" y="344"/>
                    </a:lnTo>
                    <a:lnTo>
                      <a:pt x="18" y="338"/>
                    </a:lnTo>
                    <a:lnTo>
                      <a:pt x="24" y="338"/>
                    </a:lnTo>
                    <a:lnTo>
                      <a:pt x="30" y="338"/>
                    </a:lnTo>
                    <a:lnTo>
                      <a:pt x="30" y="332"/>
                    </a:lnTo>
                    <a:lnTo>
                      <a:pt x="24" y="332"/>
                    </a:lnTo>
                    <a:lnTo>
                      <a:pt x="24" y="326"/>
                    </a:lnTo>
                    <a:lnTo>
                      <a:pt x="24" y="319"/>
                    </a:lnTo>
                    <a:lnTo>
                      <a:pt x="24" y="313"/>
                    </a:lnTo>
                    <a:lnTo>
                      <a:pt x="18" y="313"/>
                    </a:lnTo>
                    <a:lnTo>
                      <a:pt x="18" y="307"/>
                    </a:lnTo>
                    <a:lnTo>
                      <a:pt x="18" y="301"/>
                    </a:lnTo>
                    <a:lnTo>
                      <a:pt x="24" y="301"/>
                    </a:lnTo>
                    <a:lnTo>
                      <a:pt x="24" y="295"/>
                    </a:lnTo>
                    <a:lnTo>
                      <a:pt x="24" y="289"/>
                    </a:lnTo>
                    <a:lnTo>
                      <a:pt x="24" y="277"/>
                    </a:lnTo>
                    <a:lnTo>
                      <a:pt x="24" y="271"/>
                    </a:lnTo>
                    <a:lnTo>
                      <a:pt x="24" y="259"/>
                    </a:lnTo>
                    <a:lnTo>
                      <a:pt x="30" y="253"/>
                    </a:lnTo>
                    <a:lnTo>
                      <a:pt x="36" y="247"/>
                    </a:lnTo>
                    <a:lnTo>
                      <a:pt x="30" y="241"/>
                    </a:lnTo>
                    <a:lnTo>
                      <a:pt x="30" y="235"/>
                    </a:lnTo>
                    <a:lnTo>
                      <a:pt x="30" y="229"/>
                    </a:lnTo>
                    <a:lnTo>
                      <a:pt x="30" y="217"/>
                    </a:lnTo>
                    <a:lnTo>
                      <a:pt x="36" y="217"/>
                    </a:lnTo>
                    <a:lnTo>
                      <a:pt x="42" y="211"/>
                    </a:lnTo>
                    <a:lnTo>
                      <a:pt x="42" y="199"/>
                    </a:lnTo>
                    <a:lnTo>
                      <a:pt x="42" y="193"/>
                    </a:lnTo>
                    <a:lnTo>
                      <a:pt x="48" y="181"/>
                    </a:lnTo>
                    <a:lnTo>
                      <a:pt x="48" y="175"/>
                    </a:lnTo>
                    <a:lnTo>
                      <a:pt x="42" y="157"/>
                    </a:lnTo>
                    <a:lnTo>
                      <a:pt x="42" y="151"/>
                    </a:lnTo>
                    <a:lnTo>
                      <a:pt x="42" y="145"/>
                    </a:lnTo>
                    <a:lnTo>
                      <a:pt x="42" y="139"/>
                    </a:lnTo>
                    <a:lnTo>
                      <a:pt x="42" y="127"/>
                    </a:lnTo>
                    <a:lnTo>
                      <a:pt x="48" y="127"/>
                    </a:lnTo>
                    <a:lnTo>
                      <a:pt x="48" y="121"/>
                    </a:lnTo>
                    <a:lnTo>
                      <a:pt x="48" y="109"/>
                    </a:lnTo>
                    <a:lnTo>
                      <a:pt x="54" y="96"/>
                    </a:lnTo>
                    <a:lnTo>
                      <a:pt x="60" y="90"/>
                    </a:lnTo>
                    <a:lnTo>
                      <a:pt x="60" y="84"/>
                    </a:lnTo>
                    <a:lnTo>
                      <a:pt x="66" y="78"/>
                    </a:lnTo>
                    <a:lnTo>
                      <a:pt x="72" y="78"/>
                    </a:lnTo>
                    <a:lnTo>
                      <a:pt x="72" y="72"/>
                    </a:lnTo>
                    <a:lnTo>
                      <a:pt x="66" y="72"/>
                    </a:lnTo>
                    <a:lnTo>
                      <a:pt x="66" y="66"/>
                    </a:lnTo>
                    <a:lnTo>
                      <a:pt x="72" y="60"/>
                    </a:lnTo>
                    <a:lnTo>
                      <a:pt x="66" y="60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72" y="36"/>
                    </a:lnTo>
                    <a:lnTo>
                      <a:pt x="84" y="30"/>
                    </a:lnTo>
                    <a:lnTo>
                      <a:pt x="90" y="18"/>
                    </a:lnTo>
                    <a:lnTo>
                      <a:pt x="84" y="12"/>
                    </a:lnTo>
                    <a:lnTo>
                      <a:pt x="97" y="0"/>
                    </a:lnTo>
                    <a:lnTo>
                      <a:pt x="103" y="0"/>
                    </a:lnTo>
                    <a:lnTo>
                      <a:pt x="109" y="0"/>
                    </a:lnTo>
                    <a:lnTo>
                      <a:pt x="115" y="0"/>
                    </a:lnTo>
                    <a:lnTo>
                      <a:pt x="121" y="0"/>
                    </a:lnTo>
                    <a:lnTo>
                      <a:pt x="121" y="6"/>
                    </a:lnTo>
                    <a:lnTo>
                      <a:pt x="127" y="6"/>
                    </a:lnTo>
                    <a:lnTo>
                      <a:pt x="127" y="12"/>
                    </a:lnTo>
                    <a:lnTo>
                      <a:pt x="133" y="0"/>
                    </a:lnTo>
                    <a:lnTo>
                      <a:pt x="139" y="0"/>
                    </a:lnTo>
                    <a:lnTo>
                      <a:pt x="145" y="0"/>
                    </a:lnTo>
                    <a:lnTo>
                      <a:pt x="151" y="0"/>
                    </a:lnTo>
                    <a:lnTo>
                      <a:pt x="151" y="6"/>
                    </a:lnTo>
                    <a:lnTo>
                      <a:pt x="157" y="12"/>
                    </a:lnTo>
                    <a:lnTo>
                      <a:pt x="163" y="18"/>
                    </a:lnTo>
                    <a:lnTo>
                      <a:pt x="169" y="24"/>
                    </a:lnTo>
                    <a:lnTo>
                      <a:pt x="175" y="30"/>
                    </a:lnTo>
                    <a:lnTo>
                      <a:pt x="187" y="30"/>
                    </a:lnTo>
                    <a:lnTo>
                      <a:pt x="199" y="42"/>
                    </a:lnTo>
                    <a:lnTo>
                      <a:pt x="211" y="42"/>
                    </a:lnTo>
                    <a:lnTo>
                      <a:pt x="211" y="48"/>
                    </a:lnTo>
                    <a:lnTo>
                      <a:pt x="217" y="48"/>
                    </a:lnTo>
                    <a:lnTo>
                      <a:pt x="211" y="60"/>
                    </a:lnTo>
                    <a:lnTo>
                      <a:pt x="211" y="66"/>
                    </a:lnTo>
                    <a:lnTo>
                      <a:pt x="211" y="72"/>
                    </a:lnTo>
                    <a:lnTo>
                      <a:pt x="205" y="72"/>
                    </a:lnTo>
                    <a:lnTo>
                      <a:pt x="205" y="78"/>
                    </a:lnTo>
                    <a:lnTo>
                      <a:pt x="211" y="78"/>
                    </a:lnTo>
                    <a:lnTo>
                      <a:pt x="217" y="78"/>
                    </a:lnTo>
                    <a:lnTo>
                      <a:pt x="223" y="78"/>
                    </a:lnTo>
                    <a:lnTo>
                      <a:pt x="229" y="78"/>
                    </a:lnTo>
                    <a:lnTo>
                      <a:pt x="235" y="78"/>
                    </a:lnTo>
                    <a:lnTo>
                      <a:pt x="241" y="78"/>
                    </a:lnTo>
                    <a:lnTo>
                      <a:pt x="247" y="78"/>
                    </a:lnTo>
                    <a:lnTo>
                      <a:pt x="253" y="72"/>
                    </a:lnTo>
                    <a:lnTo>
                      <a:pt x="259" y="66"/>
                    </a:lnTo>
                    <a:lnTo>
                      <a:pt x="259" y="54"/>
                    </a:lnTo>
                    <a:lnTo>
                      <a:pt x="266" y="54"/>
                    </a:lnTo>
                    <a:lnTo>
                      <a:pt x="272" y="54"/>
                    </a:lnTo>
                    <a:lnTo>
                      <a:pt x="278" y="60"/>
                    </a:lnTo>
                    <a:lnTo>
                      <a:pt x="272" y="72"/>
                    </a:lnTo>
                    <a:lnTo>
                      <a:pt x="272" y="78"/>
                    </a:lnTo>
                    <a:lnTo>
                      <a:pt x="259" y="84"/>
                    </a:lnTo>
                    <a:lnTo>
                      <a:pt x="247" y="96"/>
                    </a:lnTo>
                    <a:lnTo>
                      <a:pt x="235" y="102"/>
                    </a:lnTo>
                    <a:lnTo>
                      <a:pt x="229" y="115"/>
                    </a:lnTo>
                    <a:lnTo>
                      <a:pt x="223" y="121"/>
                    </a:lnTo>
                    <a:lnTo>
                      <a:pt x="217" y="127"/>
                    </a:lnTo>
                    <a:lnTo>
                      <a:pt x="217" y="133"/>
                    </a:lnTo>
                    <a:lnTo>
                      <a:pt x="211" y="145"/>
                    </a:lnTo>
                    <a:lnTo>
                      <a:pt x="211" y="151"/>
                    </a:lnTo>
                    <a:lnTo>
                      <a:pt x="211" y="157"/>
                    </a:lnTo>
                    <a:lnTo>
                      <a:pt x="211" y="163"/>
                    </a:lnTo>
                    <a:lnTo>
                      <a:pt x="211" y="169"/>
                    </a:lnTo>
                    <a:lnTo>
                      <a:pt x="211" y="175"/>
                    </a:lnTo>
                    <a:lnTo>
                      <a:pt x="211" y="181"/>
                    </a:lnTo>
                    <a:lnTo>
                      <a:pt x="205" y="187"/>
                    </a:lnTo>
                    <a:lnTo>
                      <a:pt x="211" y="193"/>
                    </a:lnTo>
                    <a:lnTo>
                      <a:pt x="217" y="193"/>
                    </a:lnTo>
                    <a:lnTo>
                      <a:pt x="223" y="199"/>
                    </a:lnTo>
                    <a:lnTo>
                      <a:pt x="223" y="205"/>
                    </a:lnTo>
                    <a:lnTo>
                      <a:pt x="223" y="211"/>
                    </a:lnTo>
                    <a:lnTo>
                      <a:pt x="229" y="217"/>
                    </a:lnTo>
                    <a:lnTo>
                      <a:pt x="229" y="223"/>
                    </a:lnTo>
                    <a:lnTo>
                      <a:pt x="223" y="229"/>
                    </a:lnTo>
                    <a:lnTo>
                      <a:pt x="223" y="235"/>
                    </a:lnTo>
                    <a:lnTo>
                      <a:pt x="217" y="241"/>
                    </a:lnTo>
                    <a:lnTo>
                      <a:pt x="211" y="247"/>
                    </a:lnTo>
                    <a:lnTo>
                      <a:pt x="205" y="247"/>
                    </a:lnTo>
                    <a:lnTo>
                      <a:pt x="193" y="253"/>
                    </a:lnTo>
                    <a:lnTo>
                      <a:pt x="181" y="253"/>
                    </a:lnTo>
                    <a:lnTo>
                      <a:pt x="175" y="253"/>
                    </a:lnTo>
                    <a:lnTo>
                      <a:pt x="169" y="253"/>
                    </a:lnTo>
                    <a:lnTo>
                      <a:pt x="163" y="253"/>
                    </a:lnTo>
                    <a:lnTo>
                      <a:pt x="157" y="253"/>
                    </a:lnTo>
                    <a:lnTo>
                      <a:pt x="151" y="253"/>
                    </a:lnTo>
                    <a:lnTo>
                      <a:pt x="151" y="259"/>
                    </a:lnTo>
                    <a:lnTo>
                      <a:pt x="157" y="259"/>
                    </a:lnTo>
                    <a:lnTo>
                      <a:pt x="157" y="265"/>
                    </a:lnTo>
                    <a:lnTo>
                      <a:pt x="151" y="271"/>
                    </a:lnTo>
                    <a:lnTo>
                      <a:pt x="157" y="277"/>
                    </a:lnTo>
                    <a:lnTo>
                      <a:pt x="151" y="283"/>
                    </a:lnTo>
                    <a:lnTo>
                      <a:pt x="145" y="283"/>
                    </a:lnTo>
                    <a:lnTo>
                      <a:pt x="139" y="283"/>
                    </a:lnTo>
                    <a:lnTo>
                      <a:pt x="133" y="283"/>
                    </a:lnTo>
                    <a:lnTo>
                      <a:pt x="127" y="283"/>
                    </a:lnTo>
                    <a:lnTo>
                      <a:pt x="115" y="277"/>
                    </a:lnTo>
                    <a:lnTo>
                      <a:pt x="115" y="283"/>
                    </a:lnTo>
                    <a:lnTo>
                      <a:pt x="115" y="289"/>
                    </a:lnTo>
                    <a:lnTo>
                      <a:pt x="121" y="295"/>
                    </a:lnTo>
                    <a:lnTo>
                      <a:pt x="115" y="295"/>
                    </a:lnTo>
                    <a:lnTo>
                      <a:pt x="115" y="301"/>
                    </a:lnTo>
                    <a:lnTo>
                      <a:pt x="121" y="301"/>
                    </a:lnTo>
                    <a:lnTo>
                      <a:pt x="127" y="301"/>
                    </a:lnTo>
                    <a:lnTo>
                      <a:pt x="133" y="301"/>
                    </a:lnTo>
                    <a:lnTo>
                      <a:pt x="139" y="307"/>
                    </a:lnTo>
                    <a:lnTo>
                      <a:pt x="133" y="307"/>
                    </a:lnTo>
                    <a:lnTo>
                      <a:pt x="127" y="307"/>
                    </a:lnTo>
                    <a:lnTo>
                      <a:pt x="121" y="307"/>
                    </a:lnTo>
                    <a:lnTo>
                      <a:pt x="115" y="307"/>
                    </a:lnTo>
                    <a:lnTo>
                      <a:pt x="121" y="313"/>
                    </a:lnTo>
                    <a:lnTo>
                      <a:pt x="127" y="313"/>
                    </a:lnTo>
                    <a:lnTo>
                      <a:pt x="121" y="313"/>
                    </a:lnTo>
                    <a:lnTo>
                      <a:pt x="115" y="319"/>
                    </a:lnTo>
                    <a:lnTo>
                      <a:pt x="115" y="326"/>
                    </a:lnTo>
                    <a:lnTo>
                      <a:pt x="115" y="332"/>
                    </a:lnTo>
                    <a:lnTo>
                      <a:pt x="109" y="338"/>
                    </a:lnTo>
                    <a:lnTo>
                      <a:pt x="109" y="344"/>
                    </a:lnTo>
                    <a:lnTo>
                      <a:pt x="103" y="344"/>
                    </a:lnTo>
                    <a:lnTo>
                      <a:pt x="97" y="344"/>
                    </a:lnTo>
                    <a:lnTo>
                      <a:pt x="90" y="344"/>
                    </a:lnTo>
                    <a:lnTo>
                      <a:pt x="84" y="350"/>
                    </a:lnTo>
                    <a:lnTo>
                      <a:pt x="84" y="356"/>
                    </a:lnTo>
                    <a:lnTo>
                      <a:pt x="84" y="362"/>
                    </a:lnTo>
                    <a:lnTo>
                      <a:pt x="84" y="368"/>
                    </a:lnTo>
                    <a:lnTo>
                      <a:pt x="90" y="374"/>
                    </a:lnTo>
                    <a:lnTo>
                      <a:pt x="97" y="374"/>
                    </a:lnTo>
                    <a:lnTo>
                      <a:pt x="103" y="374"/>
                    </a:lnTo>
                    <a:lnTo>
                      <a:pt x="109" y="374"/>
                    </a:lnTo>
                    <a:lnTo>
                      <a:pt x="109" y="380"/>
                    </a:lnTo>
                    <a:lnTo>
                      <a:pt x="103" y="386"/>
                    </a:lnTo>
                    <a:lnTo>
                      <a:pt x="97" y="392"/>
                    </a:lnTo>
                    <a:lnTo>
                      <a:pt x="84" y="398"/>
                    </a:lnTo>
                    <a:lnTo>
                      <a:pt x="78" y="404"/>
                    </a:lnTo>
                    <a:lnTo>
                      <a:pt x="78" y="410"/>
                    </a:lnTo>
                    <a:lnTo>
                      <a:pt x="78" y="416"/>
                    </a:lnTo>
                    <a:lnTo>
                      <a:pt x="72" y="416"/>
                    </a:lnTo>
                    <a:lnTo>
                      <a:pt x="66" y="422"/>
                    </a:lnTo>
                    <a:lnTo>
                      <a:pt x="60" y="422"/>
                    </a:lnTo>
                    <a:lnTo>
                      <a:pt x="60" y="428"/>
                    </a:lnTo>
                    <a:lnTo>
                      <a:pt x="60" y="434"/>
                    </a:lnTo>
                    <a:lnTo>
                      <a:pt x="60" y="440"/>
                    </a:lnTo>
                    <a:lnTo>
                      <a:pt x="66" y="446"/>
                    </a:lnTo>
                    <a:lnTo>
                      <a:pt x="66" y="452"/>
                    </a:lnTo>
                  </a:path>
                </a:pathLst>
              </a:custGeom>
              <a:solidFill>
                <a:srgbClr val="fac08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00" name=""/>
              <p:cNvSpPr/>
              <p:nvPr/>
            </p:nvSpPr>
            <p:spPr>
              <a:xfrm>
                <a:off x="1004760" y="1982520"/>
                <a:ext cx="58320" cy="87480"/>
              </a:xfrm>
              <a:custGeom>
                <a:avLst/>
                <a:gdLst/>
                <a:ahLst/>
                <a:rect l="l" t="t" r="r" b="b"/>
                <a:pathLst>
                  <a:path w="37" h="55">
                    <a:moveTo>
                      <a:pt x="6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4"/>
                    </a:lnTo>
                    <a:lnTo>
                      <a:pt x="6" y="54"/>
                    </a:lnTo>
                    <a:lnTo>
                      <a:pt x="12" y="48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24" y="48"/>
                    </a:lnTo>
                    <a:lnTo>
                      <a:pt x="30" y="36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30" y="12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0680" bIns="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01" name=""/>
              <p:cNvSpPr/>
              <p:nvPr/>
            </p:nvSpPr>
            <p:spPr>
              <a:xfrm>
                <a:off x="927000" y="1973160"/>
                <a:ext cx="88560" cy="96840"/>
              </a:xfrm>
              <a:custGeom>
                <a:avLst/>
                <a:gdLst/>
                <a:ahLst/>
                <a:rect l="l" t="t" r="r" b="b"/>
                <a:pathLst>
                  <a:path w="56" h="61">
                    <a:moveTo>
                      <a:pt x="12" y="0"/>
                    </a:moveTo>
                    <a:lnTo>
                      <a:pt x="12" y="6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12" y="48"/>
                    </a:lnTo>
                    <a:lnTo>
                      <a:pt x="12" y="54"/>
                    </a:lnTo>
                    <a:lnTo>
                      <a:pt x="18" y="60"/>
                    </a:lnTo>
                    <a:lnTo>
                      <a:pt x="12" y="60"/>
                    </a:lnTo>
                    <a:lnTo>
                      <a:pt x="18" y="60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24" y="54"/>
                    </a:lnTo>
                    <a:lnTo>
                      <a:pt x="30" y="54"/>
                    </a:lnTo>
                    <a:lnTo>
                      <a:pt x="36" y="54"/>
                    </a:lnTo>
                    <a:lnTo>
                      <a:pt x="42" y="54"/>
                    </a:lnTo>
                    <a:lnTo>
                      <a:pt x="49" y="54"/>
                    </a:lnTo>
                    <a:lnTo>
                      <a:pt x="49" y="48"/>
                    </a:lnTo>
                    <a:lnTo>
                      <a:pt x="55" y="36"/>
                    </a:lnTo>
                    <a:lnTo>
                      <a:pt x="49" y="30"/>
                    </a:lnTo>
                    <a:lnTo>
                      <a:pt x="49" y="24"/>
                    </a:lnTo>
                    <a:lnTo>
                      <a:pt x="49" y="18"/>
                    </a:lnTo>
                    <a:lnTo>
                      <a:pt x="49" y="12"/>
                    </a:lnTo>
                    <a:lnTo>
                      <a:pt x="55" y="6"/>
                    </a:lnTo>
                    <a:lnTo>
                      <a:pt x="49" y="0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02" name=""/>
              <p:cNvSpPr/>
              <p:nvPr/>
            </p:nvSpPr>
            <p:spPr>
              <a:xfrm>
                <a:off x="573120" y="1992240"/>
                <a:ext cx="863280" cy="920520"/>
              </a:xfrm>
              <a:custGeom>
                <a:avLst/>
                <a:gdLst/>
                <a:ahLst/>
                <a:rect l="l" t="t" r="r" b="b"/>
                <a:pathLst>
                  <a:path w="544" h="580">
                    <a:moveTo>
                      <a:pt x="272" y="42"/>
                    </a:moveTo>
                    <a:lnTo>
                      <a:pt x="265" y="42"/>
                    </a:lnTo>
                    <a:lnTo>
                      <a:pt x="259" y="42"/>
                    </a:lnTo>
                    <a:lnTo>
                      <a:pt x="253" y="42"/>
                    </a:lnTo>
                    <a:lnTo>
                      <a:pt x="247" y="42"/>
                    </a:lnTo>
                    <a:lnTo>
                      <a:pt x="253" y="48"/>
                    </a:lnTo>
                    <a:lnTo>
                      <a:pt x="247" y="48"/>
                    </a:lnTo>
                    <a:lnTo>
                      <a:pt x="241" y="48"/>
                    </a:lnTo>
                    <a:lnTo>
                      <a:pt x="235" y="48"/>
                    </a:lnTo>
                    <a:lnTo>
                      <a:pt x="229" y="48"/>
                    </a:lnTo>
                    <a:lnTo>
                      <a:pt x="217" y="54"/>
                    </a:lnTo>
                    <a:lnTo>
                      <a:pt x="211" y="60"/>
                    </a:lnTo>
                    <a:lnTo>
                      <a:pt x="205" y="54"/>
                    </a:lnTo>
                    <a:lnTo>
                      <a:pt x="199" y="48"/>
                    </a:lnTo>
                    <a:lnTo>
                      <a:pt x="199" y="42"/>
                    </a:lnTo>
                    <a:lnTo>
                      <a:pt x="193" y="42"/>
                    </a:lnTo>
                    <a:lnTo>
                      <a:pt x="193" y="36"/>
                    </a:lnTo>
                    <a:lnTo>
                      <a:pt x="193" y="30"/>
                    </a:lnTo>
                    <a:lnTo>
                      <a:pt x="199" y="18"/>
                    </a:lnTo>
                    <a:lnTo>
                      <a:pt x="199" y="12"/>
                    </a:lnTo>
                    <a:lnTo>
                      <a:pt x="193" y="12"/>
                    </a:lnTo>
                    <a:lnTo>
                      <a:pt x="193" y="0"/>
                    </a:lnTo>
                    <a:lnTo>
                      <a:pt x="187" y="0"/>
                    </a:lnTo>
                    <a:lnTo>
                      <a:pt x="187" y="6"/>
                    </a:lnTo>
                    <a:lnTo>
                      <a:pt x="181" y="6"/>
                    </a:lnTo>
                    <a:lnTo>
                      <a:pt x="169" y="12"/>
                    </a:lnTo>
                    <a:lnTo>
                      <a:pt x="163" y="18"/>
                    </a:lnTo>
                    <a:lnTo>
                      <a:pt x="157" y="18"/>
                    </a:lnTo>
                    <a:lnTo>
                      <a:pt x="157" y="24"/>
                    </a:lnTo>
                    <a:lnTo>
                      <a:pt x="151" y="24"/>
                    </a:lnTo>
                    <a:lnTo>
                      <a:pt x="151" y="18"/>
                    </a:lnTo>
                    <a:lnTo>
                      <a:pt x="145" y="18"/>
                    </a:lnTo>
                    <a:lnTo>
                      <a:pt x="139" y="18"/>
                    </a:lnTo>
                    <a:lnTo>
                      <a:pt x="133" y="18"/>
                    </a:lnTo>
                    <a:lnTo>
                      <a:pt x="127" y="12"/>
                    </a:lnTo>
                    <a:lnTo>
                      <a:pt x="127" y="18"/>
                    </a:lnTo>
                    <a:lnTo>
                      <a:pt x="133" y="18"/>
                    </a:lnTo>
                    <a:lnTo>
                      <a:pt x="133" y="24"/>
                    </a:lnTo>
                    <a:lnTo>
                      <a:pt x="139" y="36"/>
                    </a:lnTo>
                    <a:lnTo>
                      <a:pt x="139" y="42"/>
                    </a:lnTo>
                    <a:lnTo>
                      <a:pt x="145" y="42"/>
                    </a:lnTo>
                    <a:lnTo>
                      <a:pt x="145" y="48"/>
                    </a:lnTo>
                    <a:lnTo>
                      <a:pt x="139" y="48"/>
                    </a:lnTo>
                    <a:lnTo>
                      <a:pt x="133" y="54"/>
                    </a:lnTo>
                    <a:lnTo>
                      <a:pt x="127" y="60"/>
                    </a:lnTo>
                    <a:lnTo>
                      <a:pt x="121" y="60"/>
                    </a:lnTo>
                    <a:lnTo>
                      <a:pt x="121" y="66"/>
                    </a:lnTo>
                    <a:lnTo>
                      <a:pt x="115" y="66"/>
                    </a:lnTo>
                    <a:lnTo>
                      <a:pt x="115" y="60"/>
                    </a:lnTo>
                    <a:lnTo>
                      <a:pt x="109" y="66"/>
                    </a:lnTo>
                    <a:lnTo>
                      <a:pt x="103" y="66"/>
                    </a:lnTo>
                    <a:lnTo>
                      <a:pt x="103" y="60"/>
                    </a:lnTo>
                    <a:lnTo>
                      <a:pt x="96" y="60"/>
                    </a:lnTo>
                    <a:lnTo>
                      <a:pt x="96" y="54"/>
                    </a:lnTo>
                    <a:lnTo>
                      <a:pt x="96" y="48"/>
                    </a:lnTo>
                    <a:lnTo>
                      <a:pt x="90" y="48"/>
                    </a:lnTo>
                    <a:lnTo>
                      <a:pt x="84" y="54"/>
                    </a:lnTo>
                    <a:lnTo>
                      <a:pt x="78" y="54"/>
                    </a:lnTo>
                    <a:lnTo>
                      <a:pt x="60" y="54"/>
                    </a:lnTo>
                    <a:lnTo>
                      <a:pt x="54" y="54"/>
                    </a:lnTo>
                    <a:lnTo>
                      <a:pt x="54" y="60"/>
                    </a:lnTo>
                    <a:lnTo>
                      <a:pt x="60" y="60"/>
                    </a:lnTo>
                    <a:lnTo>
                      <a:pt x="66" y="60"/>
                    </a:lnTo>
                    <a:lnTo>
                      <a:pt x="66" y="66"/>
                    </a:lnTo>
                    <a:lnTo>
                      <a:pt x="60" y="66"/>
                    </a:lnTo>
                    <a:lnTo>
                      <a:pt x="54" y="66"/>
                    </a:lnTo>
                    <a:lnTo>
                      <a:pt x="54" y="73"/>
                    </a:lnTo>
                    <a:lnTo>
                      <a:pt x="54" y="79"/>
                    </a:lnTo>
                    <a:lnTo>
                      <a:pt x="54" y="85"/>
                    </a:lnTo>
                    <a:lnTo>
                      <a:pt x="60" y="85"/>
                    </a:lnTo>
                    <a:lnTo>
                      <a:pt x="60" y="91"/>
                    </a:lnTo>
                    <a:lnTo>
                      <a:pt x="60" y="97"/>
                    </a:lnTo>
                    <a:lnTo>
                      <a:pt x="60" y="103"/>
                    </a:lnTo>
                    <a:lnTo>
                      <a:pt x="54" y="133"/>
                    </a:lnTo>
                    <a:lnTo>
                      <a:pt x="54" y="139"/>
                    </a:lnTo>
                    <a:lnTo>
                      <a:pt x="54" y="145"/>
                    </a:lnTo>
                    <a:lnTo>
                      <a:pt x="48" y="139"/>
                    </a:lnTo>
                    <a:lnTo>
                      <a:pt x="42" y="139"/>
                    </a:lnTo>
                    <a:lnTo>
                      <a:pt x="42" y="145"/>
                    </a:lnTo>
                    <a:lnTo>
                      <a:pt x="36" y="145"/>
                    </a:lnTo>
                    <a:lnTo>
                      <a:pt x="24" y="151"/>
                    </a:lnTo>
                    <a:lnTo>
                      <a:pt x="18" y="151"/>
                    </a:lnTo>
                    <a:lnTo>
                      <a:pt x="12" y="151"/>
                    </a:lnTo>
                    <a:lnTo>
                      <a:pt x="12" y="163"/>
                    </a:lnTo>
                    <a:lnTo>
                      <a:pt x="6" y="163"/>
                    </a:lnTo>
                    <a:lnTo>
                      <a:pt x="6" y="169"/>
                    </a:lnTo>
                    <a:lnTo>
                      <a:pt x="12" y="175"/>
                    </a:lnTo>
                    <a:lnTo>
                      <a:pt x="6" y="175"/>
                    </a:lnTo>
                    <a:lnTo>
                      <a:pt x="0" y="181"/>
                    </a:lnTo>
                    <a:lnTo>
                      <a:pt x="0" y="187"/>
                    </a:lnTo>
                    <a:lnTo>
                      <a:pt x="6" y="193"/>
                    </a:lnTo>
                    <a:lnTo>
                      <a:pt x="12" y="211"/>
                    </a:lnTo>
                    <a:lnTo>
                      <a:pt x="12" y="217"/>
                    </a:lnTo>
                    <a:lnTo>
                      <a:pt x="18" y="217"/>
                    </a:lnTo>
                    <a:lnTo>
                      <a:pt x="24" y="217"/>
                    </a:lnTo>
                    <a:lnTo>
                      <a:pt x="24" y="223"/>
                    </a:lnTo>
                    <a:lnTo>
                      <a:pt x="36" y="223"/>
                    </a:lnTo>
                    <a:lnTo>
                      <a:pt x="42" y="223"/>
                    </a:lnTo>
                    <a:lnTo>
                      <a:pt x="42" y="217"/>
                    </a:lnTo>
                    <a:lnTo>
                      <a:pt x="48" y="217"/>
                    </a:lnTo>
                    <a:lnTo>
                      <a:pt x="48" y="229"/>
                    </a:lnTo>
                    <a:lnTo>
                      <a:pt x="42" y="235"/>
                    </a:lnTo>
                    <a:lnTo>
                      <a:pt x="48" y="241"/>
                    </a:lnTo>
                    <a:lnTo>
                      <a:pt x="54" y="241"/>
                    </a:lnTo>
                    <a:lnTo>
                      <a:pt x="60" y="241"/>
                    </a:lnTo>
                    <a:lnTo>
                      <a:pt x="66" y="241"/>
                    </a:lnTo>
                    <a:lnTo>
                      <a:pt x="72" y="241"/>
                    </a:lnTo>
                    <a:lnTo>
                      <a:pt x="78" y="235"/>
                    </a:lnTo>
                    <a:lnTo>
                      <a:pt x="84" y="235"/>
                    </a:lnTo>
                    <a:lnTo>
                      <a:pt x="90" y="235"/>
                    </a:lnTo>
                    <a:lnTo>
                      <a:pt x="96" y="229"/>
                    </a:lnTo>
                    <a:lnTo>
                      <a:pt x="103" y="223"/>
                    </a:lnTo>
                    <a:lnTo>
                      <a:pt x="109" y="223"/>
                    </a:lnTo>
                    <a:lnTo>
                      <a:pt x="121" y="223"/>
                    </a:lnTo>
                    <a:lnTo>
                      <a:pt x="121" y="229"/>
                    </a:lnTo>
                    <a:lnTo>
                      <a:pt x="121" y="235"/>
                    </a:lnTo>
                    <a:lnTo>
                      <a:pt x="121" y="241"/>
                    </a:lnTo>
                    <a:lnTo>
                      <a:pt x="121" y="247"/>
                    </a:lnTo>
                    <a:lnTo>
                      <a:pt x="127" y="253"/>
                    </a:lnTo>
                    <a:lnTo>
                      <a:pt x="133" y="259"/>
                    </a:lnTo>
                    <a:lnTo>
                      <a:pt x="133" y="265"/>
                    </a:lnTo>
                    <a:lnTo>
                      <a:pt x="139" y="265"/>
                    </a:lnTo>
                    <a:lnTo>
                      <a:pt x="145" y="265"/>
                    </a:lnTo>
                    <a:lnTo>
                      <a:pt x="151" y="265"/>
                    </a:lnTo>
                    <a:lnTo>
                      <a:pt x="157" y="271"/>
                    </a:lnTo>
                    <a:lnTo>
                      <a:pt x="163" y="271"/>
                    </a:lnTo>
                    <a:lnTo>
                      <a:pt x="163" y="277"/>
                    </a:lnTo>
                    <a:lnTo>
                      <a:pt x="169" y="277"/>
                    </a:lnTo>
                    <a:lnTo>
                      <a:pt x="175" y="277"/>
                    </a:lnTo>
                    <a:lnTo>
                      <a:pt x="181" y="277"/>
                    </a:lnTo>
                    <a:lnTo>
                      <a:pt x="187" y="283"/>
                    </a:lnTo>
                    <a:lnTo>
                      <a:pt x="187" y="290"/>
                    </a:lnTo>
                    <a:lnTo>
                      <a:pt x="187" y="296"/>
                    </a:lnTo>
                    <a:lnTo>
                      <a:pt x="187" y="302"/>
                    </a:lnTo>
                    <a:lnTo>
                      <a:pt x="187" y="314"/>
                    </a:lnTo>
                    <a:lnTo>
                      <a:pt x="193" y="320"/>
                    </a:lnTo>
                    <a:lnTo>
                      <a:pt x="199" y="320"/>
                    </a:lnTo>
                    <a:lnTo>
                      <a:pt x="211" y="320"/>
                    </a:lnTo>
                    <a:lnTo>
                      <a:pt x="217" y="320"/>
                    </a:lnTo>
                    <a:lnTo>
                      <a:pt x="211" y="326"/>
                    </a:lnTo>
                    <a:lnTo>
                      <a:pt x="217" y="332"/>
                    </a:lnTo>
                    <a:lnTo>
                      <a:pt x="223" y="338"/>
                    </a:lnTo>
                    <a:lnTo>
                      <a:pt x="223" y="344"/>
                    </a:lnTo>
                    <a:lnTo>
                      <a:pt x="223" y="350"/>
                    </a:lnTo>
                    <a:lnTo>
                      <a:pt x="223" y="356"/>
                    </a:lnTo>
                    <a:lnTo>
                      <a:pt x="223" y="362"/>
                    </a:lnTo>
                    <a:lnTo>
                      <a:pt x="223" y="368"/>
                    </a:lnTo>
                    <a:lnTo>
                      <a:pt x="217" y="374"/>
                    </a:lnTo>
                    <a:lnTo>
                      <a:pt x="223" y="380"/>
                    </a:lnTo>
                    <a:lnTo>
                      <a:pt x="223" y="386"/>
                    </a:lnTo>
                    <a:lnTo>
                      <a:pt x="223" y="392"/>
                    </a:lnTo>
                    <a:lnTo>
                      <a:pt x="223" y="398"/>
                    </a:lnTo>
                    <a:lnTo>
                      <a:pt x="223" y="404"/>
                    </a:lnTo>
                    <a:lnTo>
                      <a:pt x="229" y="410"/>
                    </a:lnTo>
                    <a:lnTo>
                      <a:pt x="235" y="410"/>
                    </a:lnTo>
                    <a:lnTo>
                      <a:pt x="241" y="404"/>
                    </a:lnTo>
                    <a:lnTo>
                      <a:pt x="247" y="410"/>
                    </a:lnTo>
                    <a:lnTo>
                      <a:pt x="253" y="410"/>
                    </a:lnTo>
                    <a:lnTo>
                      <a:pt x="253" y="416"/>
                    </a:lnTo>
                    <a:lnTo>
                      <a:pt x="259" y="428"/>
                    </a:lnTo>
                    <a:lnTo>
                      <a:pt x="259" y="434"/>
                    </a:lnTo>
                    <a:lnTo>
                      <a:pt x="265" y="434"/>
                    </a:lnTo>
                    <a:lnTo>
                      <a:pt x="272" y="434"/>
                    </a:lnTo>
                    <a:lnTo>
                      <a:pt x="272" y="440"/>
                    </a:lnTo>
                    <a:lnTo>
                      <a:pt x="272" y="446"/>
                    </a:lnTo>
                    <a:lnTo>
                      <a:pt x="265" y="452"/>
                    </a:lnTo>
                    <a:lnTo>
                      <a:pt x="265" y="458"/>
                    </a:lnTo>
                    <a:lnTo>
                      <a:pt x="272" y="458"/>
                    </a:lnTo>
                    <a:lnTo>
                      <a:pt x="278" y="458"/>
                    </a:lnTo>
                    <a:lnTo>
                      <a:pt x="284" y="464"/>
                    </a:lnTo>
                    <a:lnTo>
                      <a:pt x="278" y="476"/>
                    </a:lnTo>
                    <a:lnTo>
                      <a:pt x="278" y="482"/>
                    </a:lnTo>
                    <a:lnTo>
                      <a:pt x="265" y="488"/>
                    </a:lnTo>
                    <a:lnTo>
                      <a:pt x="253" y="500"/>
                    </a:lnTo>
                    <a:lnTo>
                      <a:pt x="241" y="506"/>
                    </a:lnTo>
                    <a:lnTo>
                      <a:pt x="235" y="519"/>
                    </a:lnTo>
                    <a:lnTo>
                      <a:pt x="229" y="525"/>
                    </a:lnTo>
                    <a:lnTo>
                      <a:pt x="223" y="531"/>
                    </a:lnTo>
                    <a:lnTo>
                      <a:pt x="229" y="531"/>
                    </a:lnTo>
                    <a:lnTo>
                      <a:pt x="235" y="525"/>
                    </a:lnTo>
                    <a:lnTo>
                      <a:pt x="241" y="525"/>
                    </a:lnTo>
                    <a:lnTo>
                      <a:pt x="241" y="531"/>
                    </a:lnTo>
                    <a:lnTo>
                      <a:pt x="247" y="531"/>
                    </a:lnTo>
                    <a:lnTo>
                      <a:pt x="247" y="537"/>
                    </a:lnTo>
                    <a:lnTo>
                      <a:pt x="247" y="543"/>
                    </a:lnTo>
                    <a:lnTo>
                      <a:pt x="253" y="543"/>
                    </a:lnTo>
                    <a:lnTo>
                      <a:pt x="253" y="537"/>
                    </a:lnTo>
                    <a:lnTo>
                      <a:pt x="259" y="543"/>
                    </a:lnTo>
                    <a:lnTo>
                      <a:pt x="265" y="543"/>
                    </a:lnTo>
                    <a:lnTo>
                      <a:pt x="265" y="549"/>
                    </a:lnTo>
                    <a:lnTo>
                      <a:pt x="272" y="549"/>
                    </a:lnTo>
                    <a:lnTo>
                      <a:pt x="278" y="555"/>
                    </a:lnTo>
                    <a:lnTo>
                      <a:pt x="284" y="561"/>
                    </a:lnTo>
                    <a:lnTo>
                      <a:pt x="284" y="567"/>
                    </a:lnTo>
                    <a:lnTo>
                      <a:pt x="284" y="573"/>
                    </a:lnTo>
                    <a:lnTo>
                      <a:pt x="284" y="579"/>
                    </a:lnTo>
                    <a:lnTo>
                      <a:pt x="290" y="573"/>
                    </a:lnTo>
                    <a:lnTo>
                      <a:pt x="296" y="567"/>
                    </a:lnTo>
                    <a:lnTo>
                      <a:pt x="302" y="561"/>
                    </a:lnTo>
                    <a:lnTo>
                      <a:pt x="302" y="549"/>
                    </a:lnTo>
                    <a:lnTo>
                      <a:pt x="308" y="543"/>
                    </a:lnTo>
                    <a:lnTo>
                      <a:pt x="314" y="537"/>
                    </a:lnTo>
                    <a:lnTo>
                      <a:pt x="314" y="531"/>
                    </a:lnTo>
                    <a:lnTo>
                      <a:pt x="314" y="525"/>
                    </a:lnTo>
                    <a:lnTo>
                      <a:pt x="320" y="531"/>
                    </a:lnTo>
                    <a:lnTo>
                      <a:pt x="326" y="525"/>
                    </a:lnTo>
                    <a:lnTo>
                      <a:pt x="326" y="531"/>
                    </a:lnTo>
                    <a:lnTo>
                      <a:pt x="320" y="537"/>
                    </a:lnTo>
                    <a:lnTo>
                      <a:pt x="314" y="543"/>
                    </a:lnTo>
                    <a:lnTo>
                      <a:pt x="314" y="549"/>
                    </a:lnTo>
                    <a:lnTo>
                      <a:pt x="314" y="543"/>
                    </a:lnTo>
                    <a:lnTo>
                      <a:pt x="320" y="543"/>
                    </a:lnTo>
                    <a:lnTo>
                      <a:pt x="326" y="537"/>
                    </a:lnTo>
                    <a:lnTo>
                      <a:pt x="326" y="525"/>
                    </a:lnTo>
                    <a:lnTo>
                      <a:pt x="332" y="519"/>
                    </a:lnTo>
                    <a:lnTo>
                      <a:pt x="338" y="513"/>
                    </a:lnTo>
                    <a:lnTo>
                      <a:pt x="344" y="506"/>
                    </a:lnTo>
                    <a:lnTo>
                      <a:pt x="344" y="500"/>
                    </a:lnTo>
                    <a:lnTo>
                      <a:pt x="350" y="500"/>
                    </a:lnTo>
                    <a:lnTo>
                      <a:pt x="350" y="494"/>
                    </a:lnTo>
                    <a:lnTo>
                      <a:pt x="350" y="488"/>
                    </a:lnTo>
                    <a:lnTo>
                      <a:pt x="350" y="482"/>
                    </a:lnTo>
                    <a:lnTo>
                      <a:pt x="350" y="470"/>
                    </a:lnTo>
                    <a:lnTo>
                      <a:pt x="350" y="464"/>
                    </a:lnTo>
                    <a:lnTo>
                      <a:pt x="350" y="458"/>
                    </a:lnTo>
                    <a:lnTo>
                      <a:pt x="350" y="452"/>
                    </a:lnTo>
                    <a:lnTo>
                      <a:pt x="356" y="452"/>
                    </a:lnTo>
                    <a:lnTo>
                      <a:pt x="362" y="446"/>
                    </a:lnTo>
                    <a:lnTo>
                      <a:pt x="368" y="440"/>
                    </a:lnTo>
                    <a:lnTo>
                      <a:pt x="374" y="440"/>
                    </a:lnTo>
                    <a:lnTo>
                      <a:pt x="386" y="434"/>
                    </a:lnTo>
                    <a:lnTo>
                      <a:pt x="386" y="428"/>
                    </a:lnTo>
                    <a:lnTo>
                      <a:pt x="392" y="428"/>
                    </a:lnTo>
                    <a:lnTo>
                      <a:pt x="392" y="434"/>
                    </a:lnTo>
                    <a:lnTo>
                      <a:pt x="398" y="428"/>
                    </a:lnTo>
                    <a:lnTo>
                      <a:pt x="404" y="422"/>
                    </a:lnTo>
                    <a:lnTo>
                      <a:pt x="404" y="416"/>
                    </a:lnTo>
                    <a:lnTo>
                      <a:pt x="410" y="416"/>
                    </a:lnTo>
                    <a:lnTo>
                      <a:pt x="416" y="416"/>
                    </a:lnTo>
                    <a:lnTo>
                      <a:pt x="422" y="416"/>
                    </a:lnTo>
                    <a:lnTo>
                      <a:pt x="428" y="416"/>
                    </a:lnTo>
                    <a:lnTo>
                      <a:pt x="434" y="416"/>
                    </a:lnTo>
                    <a:lnTo>
                      <a:pt x="441" y="416"/>
                    </a:lnTo>
                    <a:lnTo>
                      <a:pt x="447" y="410"/>
                    </a:lnTo>
                    <a:lnTo>
                      <a:pt x="459" y="404"/>
                    </a:lnTo>
                    <a:lnTo>
                      <a:pt x="459" y="398"/>
                    </a:lnTo>
                    <a:lnTo>
                      <a:pt x="459" y="392"/>
                    </a:lnTo>
                    <a:lnTo>
                      <a:pt x="465" y="386"/>
                    </a:lnTo>
                    <a:lnTo>
                      <a:pt x="471" y="374"/>
                    </a:lnTo>
                    <a:lnTo>
                      <a:pt x="471" y="368"/>
                    </a:lnTo>
                    <a:lnTo>
                      <a:pt x="477" y="368"/>
                    </a:lnTo>
                    <a:lnTo>
                      <a:pt x="471" y="356"/>
                    </a:lnTo>
                    <a:lnTo>
                      <a:pt x="477" y="350"/>
                    </a:lnTo>
                    <a:lnTo>
                      <a:pt x="477" y="344"/>
                    </a:lnTo>
                    <a:lnTo>
                      <a:pt x="483" y="344"/>
                    </a:lnTo>
                    <a:lnTo>
                      <a:pt x="483" y="338"/>
                    </a:lnTo>
                    <a:lnTo>
                      <a:pt x="483" y="332"/>
                    </a:lnTo>
                    <a:lnTo>
                      <a:pt x="483" y="314"/>
                    </a:lnTo>
                    <a:lnTo>
                      <a:pt x="483" y="308"/>
                    </a:lnTo>
                    <a:lnTo>
                      <a:pt x="483" y="290"/>
                    </a:lnTo>
                    <a:lnTo>
                      <a:pt x="483" y="283"/>
                    </a:lnTo>
                    <a:lnTo>
                      <a:pt x="489" y="271"/>
                    </a:lnTo>
                    <a:lnTo>
                      <a:pt x="489" y="265"/>
                    </a:lnTo>
                    <a:lnTo>
                      <a:pt x="495" y="271"/>
                    </a:lnTo>
                    <a:lnTo>
                      <a:pt x="495" y="265"/>
                    </a:lnTo>
                    <a:lnTo>
                      <a:pt x="501" y="259"/>
                    </a:lnTo>
                    <a:lnTo>
                      <a:pt x="501" y="253"/>
                    </a:lnTo>
                    <a:lnTo>
                      <a:pt x="507" y="247"/>
                    </a:lnTo>
                    <a:lnTo>
                      <a:pt x="507" y="241"/>
                    </a:lnTo>
                    <a:lnTo>
                      <a:pt x="507" y="235"/>
                    </a:lnTo>
                    <a:lnTo>
                      <a:pt x="513" y="235"/>
                    </a:lnTo>
                    <a:lnTo>
                      <a:pt x="525" y="229"/>
                    </a:lnTo>
                    <a:lnTo>
                      <a:pt x="531" y="217"/>
                    </a:lnTo>
                    <a:lnTo>
                      <a:pt x="537" y="211"/>
                    </a:lnTo>
                    <a:lnTo>
                      <a:pt x="537" y="205"/>
                    </a:lnTo>
                    <a:lnTo>
                      <a:pt x="543" y="199"/>
                    </a:lnTo>
                    <a:lnTo>
                      <a:pt x="543" y="193"/>
                    </a:lnTo>
                    <a:lnTo>
                      <a:pt x="543" y="187"/>
                    </a:lnTo>
                    <a:lnTo>
                      <a:pt x="543" y="181"/>
                    </a:lnTo>
                    <a:lnTo>
                      <a:pt x="537" y="175"/>
                    </a:lnTo>
                    <a:lnTo>
                      <a:pt x="537" y="163"/>
                    </a:lnTo>
                    <a:lnTo>
                      <a:pt x="537" y="157"/>
                    </a:lnTo>
                    <a:lnTo>
                      <a:pt x="531" y="157"/>
                    </a:lnTo>
                    <a:lnTo>
                      <a:pt x="531" y="151"/>
                    </a:lnTo>
                    <a:lnTo>
                      <a:pt x="525" y="151"/>
                    </a:lnTo>
                    <a:lnTo>
                      <a:pt x="519" y="151"/>
                    </a:lnTo>
                    <a:lnTo>
                      <a:pt x="513" y="151"/>
                    </a:lnTo>
                    <a:lnTo>
                      <a:pt x="507" y="151"/>
                    </a:lnTo>
                    <a:lnTo>
                      <a:pt x="501" y="145"/>
                    </a:lnTo>
                    <a:lnTo>
                      <a:pt x="495" y="139"/>
                    </a:lnTo>
                    <a:lnTo>
                      <a:pt x="489" y="133"/>
                    </a:lnTo>
                    <a:lnTo>
                      <a:pt x="483" y="127"/>
                    </a:lnTo>
                    <a:lnTo>
                      <a:pt x="477" y="127"/>
                    </a:lnTo>
                    <a:lnTo>
                      <a:pt x="477" y="121"/>
                    </a:lnTo>
                    <a:lnTo>
                      <a:pt x="465" y="121"/>
                    </a:lnTo>
                    <a:lnTo>
                      <a:pt x="459" y="121"/>
                    </a:lnTo>
                    <a:lnTo>
                      <a:pt x="453" y="121"/>
                    </a:lnTo>
                    <a:lnTo>
                      <a:pt x="447" y="121"/>
                    </a:lnTo>
                    <a:lnTo>
                      <a:pt x="441" y="121"/>
                    </a:lnTo>
                    <a:lnTo>
                      <a:pt x="434" y="115"/>
                    </a:lnTo>
                    <a:lnTo>
                      <a:pt x="428" y="115"/>
                    </a:lnTo>
                    <a:lnTo>
                      <a:pt x="422" y="115"/>
                    </a:lnTo>
                    <a:lnTo>
                      <a:pt x="416" y="115"/>
                    </a:lnTo>
                    <a:lnTo>
                      <a:pt x="410" y="121"/>
                    </a:lnTo>
                    <a:lnTo>
                      <a:pt x="404" y="121"/>
                    </a:lnTo>
                    <a:lnTo>
                      <a:pt x="404" y="115"/>
                    </a:lnTo>
                    <a:lnTo>
                      <a:pt x="410" y="115"/>
                    </a:lnTo>
                    <a:lnTo>
                      <a:pt x="410" y="109"/>
                    </a:lnTo>
                    <a:lnTo>
                      <a:pt x="404" y="109"/>
                    </a:lnTo>
                    <a:lnTo>
                      <a:pt x="404" y="103"/>
                    </a:lnTo>
                    <a:lnTo>
                      <a:pt x="398" y="103"/>
                    </a:lnTo>
                    <a:lnTo>
                      <a:pt x="392" y="97"/>
                    </a:lnTo>
                    <a:lnTo>
                      <a:pt x="386" y="97"/>
                    </a:lnTo>
                    <a:lnTo>
                      <a:pt x="380" y="91"/>
                    </a:lnTo>
                    <a:lnTo>
                      <a:pt x="374" y="91"/>
                    </a:lnTo>
                    <a:lnTo>
                      <a:pt x="368" y="85"/>
                    </a:lnTo>
                    <a:lnTo>
                      <a:pt x="368" y="91"/>
                    </a:lnTo>
                    <a:lnTo>
                      <a:pt x="362" y="91"/>
                    </a:lnTo>
                    <a:lnTo>
                      <a:pt x="356" y="91"/>
                    </a:lnTo>
                    <a:lnTo>
                      <a:pt x="356" y="97"/>
                    </a:lnTo>
                    <a:lnTo>
                      <a:pt x="350" y="103"/>
                    </a:lnTo>
                    <a:lnTo>
                      <a:pt x="344" y="109"/>
                    </a:lnTo>
                    <a:lnTo>
                      <a:pt x="338" y="109"/>
                    </a:lnTo>
                    <a:lnTo>
                      <a:pt x="344" y="103"/>
                    </a:lnTo>
                    <a:lnTo>
                      <a:pt x="338" y="103"/>
                    </a:lnTo>
                    <a:lnTo>
                      <a:pt x="332" y="103"/>
                    </a:lnTo>
                    <a:lnTo>
                      <a:pt x="326" y="109"/>
                    </a:lnTo>
                    <a:lnTo>
                      <a:pt x="326" y="103"/>
                    </a:lnTo>
                    <a:lnTo>
                      <a:pt x="320" y="103"/>
                    </a:lnTo>
                    <a:lnTo>
                      <a:pt x="320" y="97"/>
                    </a:lnTo>
                    <a:lnTo>
                      <a:pt x="320" y="91"/>
                    </a:lnTo>
                    <a:lnTo>
                      <a:pt x="308" y="97"/>
                    </a:lnTo>
                    <a:lnTo>
                      <a:pt x="302" y="103"/>
                    </a:lnTo>
                    <a:lnTo>
                      <a:pt x="302" y="97"/>
                    </a:lnTo>
                    <a:lnTo>
                      <a:pt x="308" y="91"/>
                    </a:lnTo>
                    <a:lnTo>
                      <a:pt x="308" y="85"/>
                    </a:lnTo>
                    <a:lnTo>
                      <a:pt x="314" y="79"/>
                    </a:lnTo>
                    <a:lnTo>
                      <a:pt x="320" y="73"/>
                    </a:lnTo>
                    <a:lnTo>
                      <a:pt x="326" y="73"/>
                    </a:lnTo>
                    <a:lnTo>
                      <a:pt x="332" y="60"/>
                    </a:lnTo>
                    <a:lnTo>
                      <a:pt x="332" y="54"/>
                    </a:lnTo>
                    <a:lnTo>
                      <a:pt x="332" y="48"/>
                    </a:lnTo>
                    <a:lnTo>
                      <a:pt x="326" y="48"/>
                    </a:lnTo>
                    <a:lnTo>
                      <a:pt x="320" y="42"/>
                    </a:lnTo>
                    <a:lnTo>
                      <a:pt x="320" y="36"/>
                    </a:lnTo>
                    <a:lnTo>
                      <a:pt x="320" y="30"/>
                    </a:lnTo>
                    <a:lnTo>
                      <a:pt x="314" y="18"/>
                    </a:lnTo>
                    <a:lnTo>
                      <a:pt x="314" y="12"/>
                    </a:lnTo>
                    <a:lnTo>
                      <a:pt x="308" y="12"/>
                    </a:lnTo>
                    <a:lnTo>
                      <a:pt x="308" y="18"/>
                    </a:lnTo>
                    <a:lnTo>
                      <a:pt x="302" y="30"/>
                    </a:lnTo>
                    <a:lnTo>
                      <a:pt x="296" y="42"/>
                    </a:lnTo>
                    <a:lnTo>
                      <a:pt x="290" y="48"/>
                    </a:lnTo>
                    <a:lnTo>
                      <a:pt x="290" y="42"/>
                    </a:lnTo>
                    <a:lnTo>
                      <a:pt x="284" y="42"/>
                    </a:lnTo>
                    <a:lnTo>
                      <a:pt x="278" y="48"/>
                    </a:lnTo>
                    <a:lnTo>
                      <a:pt x="272" y="48"/>
                    </a:lnTo>
                    <a:lnTo>
                      <a:pt x="272" y="42"/>
                    </a:lnTo>
                  </a:path>
                </a:pathLst>
              </a:custGeom>
              <a:solidFill>
                <a:srgbClr val="fac08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03" name=""/>
              <p:cNvSpPr/>
              <p:nvPr/>
            </p:nvSpPr>
            <p:spPr>
              <a:xfrm>
                <a:off x="1090440" y="2108160"/>
                <a:ext cx="20520" cy="11160"/>
              </a:xfrm>
              <a:custGeom>
                <a:avLst/>
                <a:gdLst/>
                <a:ahLst/>
                <a:rect l="l" t="t" r="r" b="b"/>
                <a:pathLst>
                  <a:path w="13" h="7">
                    <a:moveTo>
                      <a:pt x="6" y="6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04" name=""/>
              <p:cNvSpPr/>
              <p:nvPr/>
            </p:nvSpPr>
            <p:spPr>
              <a:xfrm>
                <a:off x="399960" y="2117520"/>
                <a:ext cx="288720" cy="432000"/>
              </a:xfrm>
              <a:custGeom>
                <a:avLst/>
                <a:gdLst/>
                <a:ahLst/>
                <a:rect l="l" t="t" r="r" b="b"/>
                <a:pathLst>
                  <a:path w="182" h="272">
                    <a:moveTo>
                      <a:pt x="18" y="48"/>
                    </a:moveTo>
                    <a:lnTo>
                      <a:pt x="18" y="54"/>
                    </a:lnTo>
                    <a:lnTo>
                      <a:pt x="18" y="60"/>
                    </a:lnTo>
                    <a:lnTo>
                      <a:pt x="18" y="66"/>
                    </a:lnTo>
                    <a:lnTo>
                      <a:pt x="24" y="66"/>
                    </a:lnTo>
                    <a:lnTo>
                      <a:pt x="30" y="66"/>
                    </a:lnTo>
                    <a:lnTo>
                      <a:pt x="30" y="72"/>
                    </a:lnTo>
                    <a:lnTo>
                      <a:pt x="36" y="72"/>
                    </a:lnTo>
                    <a:lnTo>
                      <a:pt x="43" y="54"/>
                    </a:lnTo>
                    <a:lnTo>
                      <a:pt x="49" y="48"/>
                    </a:lnTo>
                    <a:lnTo>
                      <a:pt x="55" y="42"/>
                    </a:lnTo>
                    <a:lnTo>
                      <a:pt x="61" y="42"/>
                    </a:lnTo>
                    <a:lnTo>
                      <a:pt x="67" y="36"/>
                    </a:lnTo>
                    <a:lnTo>
                      <a:pt x="79" y="30"/>
                    </a:lnTo>
                    <a:lnTo>
                      <a:pt x="85" y="24"/>
                    </a:lnTo>
                    <a:lnTo>
                      <a:pt x="85" y="12"/>
                    </a:lnTo>
                    <a:lnTo>
                      <a:pt x="91" y="12"/>
                    </a:lnTo>
                    <a:lnTo>
                      <a:pt x="85" y="6"/>
                    </a:lnTo>
                    <a:lnTo>
                      <a:pt x="85" y="0"/>
                    </a:lnTo>
                    <a:lnTo>
                      <a:pt x="91" y="0"/>
                    </a:lnTo>
                    <a:lnTo>
                      <a:pt x="97" y="6"/>
                    </a:lnTo>
                    <a:lnTo>
                      <a:pt x="103" y="6"/>
                    </a:lnTo>
                    <a:lnTo>
                      <a:pt x="103" y="12"/>
                    </a:lnTo>
                    <a:lnTo>
                      <a:pt x="103" y="18"/>
                    </a:lnTo>
                    <a:lnTo>
                      <a:pt x="115" y="18"/>
                    </a:lnTo>
                    <a:lnTo>
                      <a:pt x="115" y="24"/>
                    </a:lnTo>
                    <a:lnTo>
                      <a:pt x="115" y="30"/>
                    </a:lnTo>
                    <a:lnTo>
                      <a:pt x="121" y="30"/>
                    </a:lnTo>
                    <a:lnTo>
                      <a:pt x="121" y="36"/>
                    </a:lnTo>
                    <a:lnTo>
                      <a:pt x="127" y="36"/>
                    </a:lnTo>
                    <a:lnTo>
                      <a:pt x="133" y="36"/>
                    </a:lnTo>
                    <a:lnTo>
                      <a:pt x="139" y="36"/>
                    </a:lnTo>
                    <a:lnTo>
                      <a:pt x="139" y="30"/>
                    </a:lnTo>
                    <a:lnTo>
                      <a:pt x="145" y="36"/>
                    </a:lnTo>
                    <a:lnTo>
                      <a:pt x="151" y="30"/>
                    </a:lnTo>
                    <a:lnTo>
                      <a:pt x="151" y="36"/>
                    </a:lnTo>
                    <a:lnTo>
                      <a:pt x="163" y="42"/>
                    </a:lnTo>
                    <a:lnTo>
                      <a:pt x="151" y="54"/>
                    </a:lnTo>
                    <a:lnTo>
                      <a:pt x="157" y="54"/>
                    </a:lnTo>
                    <a:lnTo>
                      <a:pt x="163" y="60"/>
                    </a:lnTo>
                    <a:lnTo>
                      <a:pt x="163" y="66"/>
                    </a:lnTo>
                    <a:lnTo>
                      <a:pt x="157" y="60"/>
                    </a:lnTo>
                    <a:lnTo>
                      <a:pt x="151" y="60"/>
                    </a:lnTo>
                    <a:lnTo>
                      <a:pt x="151" y="66"/>
                    </a:lnTo>
                    <a:lnTo>
                      <a:pt x="145" y="66"/>
                    </a:lnTo>
                    <a:lnTo>
                      <a:pt x="133" y="72"/>
                    </a:lnTo>
                    <a:lnTo>
                      <a:pt x="127" y="72"/>
                    </a:lnTo>
                    <a:lnTo>
                      <a:pt x="121" y="72"/>
                    </a:lnTo>
                    <a:lnTo>
                      <a:pt x="121" y="84"/>
                    </a:lnTo>
                    <a:lnTo>
                      <a:pt x="115" y="84"/>
                    </a:lnTo>
                    <a:lnTo>
                      <a:pt x="115" y="90"/>
                    </a:lnTo>
                    <a:lnTo>
                      <a:pt x="121" y="96"/>
                    </a:lnTo>
                    <a:lnTo>
                      <a:pt x="115" y="96"/>
                    </a:lnTo>
                    <a:lnTo>
                      <a:pt x="109" y="102"/>
                    </a:lnTo>
                    <a:lnTo>
                      <a:pt x="109" y="108"/>
                    </a:lnTo>
                    <a:lnTo>
                      <a:pt x="115" y="114"/>
                    </a:lnTo>
                    <a:lnTo>
                      <a:pt x="121" y="132"/>
                    </a:lnTo>
                    <a:lnTo>
                      <a:pt x="121" y="138"/>
                    </a:lnTo>
                    <a:lnTo>
                      <a:pt x="127" y="138"/>
                    </a:lnTo>
                    <a:lnTo>
                      <a:pt x="133" y="138"/>
                    </a:lnTo>
                    <a:lnTo>
                      <a:pt x="133" y="144"/>
                    </a:lnTo>
                    <a:lnTo>
                      <a:pt x="145" y="144"/>
                    </a:lnTo>
                    <a:lnTo>
                      <a:pt x="151" y="144"/>
                    </a:lnTo>
                    <a:lnTo>
                      <a:pt x="151" y="138"/>
                    </a:lnTo>
                    <a:lnTo>
                      <a:pt x="157" y="138"/>
                    </a:lnTo>
                    <a:lnTo>
                      <a:pt x="157" y="150"/>
                    </a:lnTo>
                    <a:lnTo>
                      <a:pt x="151" y="156"/>
                    </a:lnTo>
                    <a:lnTo>
                      <a:pt x="157" y="162"/>
                    </a:lnTo>
                    <a:lnTo>
                      <a:pt x="163" y="162"/>
                    </a:lnTo>
                    <a:lnTo>
                      <a:pt x="169" y="162"/>
                    </a:lnTo>
                    <a:lnTo>
                      <a:pt x="175" y="174"/>
                    </a:lnTo>
                    <a:lnTo>
                      <a:pt x="181" y="180"/>
                    </a:lnTo>
                    <a:lnTo>
                      <a:pt x="181" y="186"/>
                    </a:lnTo>
                    <a:lnTo>
                      <a:pt x="181" y="192"/>
                    </a:lnTo>
                    <a:lnTo>
                      <a:pt x="175" y="192"/>
                    </a:lnTo>
                    <a:lnTo>
                      <a:pt x="175" y="198"/>
                    </a:lnTo>
                    <a:lnTo>
                      <a:pt x="175" y="204"/>
                    </a:lnTo>
                    <a:lnTo>
                      <a:pt x="181" y="211"/>
                    </a:lnTo>
                    <a:lnTo>
                      <a:pt x="175" y="211"/>
                    </a:lnTo>
                    <a:lnTo>
                      <a:pt x="175" y="217"/>
                    </a:lnTo>
                    <a:lnTo>
                      <a:pt x="169" y="223"/>
                    </a:lnTo>
                    <a:lnTo>
                      <a:pt x="175" y="223"/>
                    </a:lnTo>
                    <a:lnTo>
                      <a:pt x="175" y="229"/>
                    </a:lnTo>
                    <a:lnTo>
                      <a:pt x="169" y="229"/>
                    </a:lnTo>
                    <a:lnTo>
                      <a:pt x="169" y="235"/>
                    </a:lnTo>
                    <a:lnTo>
                      <a:pt x="175" y="241"/>
                    </a:lnTo>
                    <a:lnTo>
                      <a:pt x="175" y="247"/>
                    </a:lnTo>
                    <a:lnTo>
                      <a:pt x="169" y="253"/>
                    </a:lnTo>
                    <a:lnTo>
                      <a:pt x="169" y="259"/>
                    </a:lnTo>
                    <a:lnTo>
                      <a:pt x="163" y="265"/>
                    </a:lnTo>
                    <a:lnTo>
                      <a:pt x="163" y="271"/>
                    </a:lnTo>
                    <a:lnTo>
                      <a:pt x="157" y="271"/>
                    </a:lnTo>
                    <a:lnTo>
                      <a:pt x="151" y="265"/>
                    </a:lnTo>
                    <a:lnTo>
                      <a:pt x="145" y="265"/>
                    </a:lnTo>
                    <a:lnTo>
                      <a:pt x="145" y="259"/>
                    </a:lnTo>
                    <a:lnTo>
                      <a:pt x="139" y="259"/>
                    </a:lnTo>
                    <a:lnTo>
                      <a:pt x="139" y="253"/>
                    </a:lnTo>
                    <a:lnTo>
                      <a:pt x="133" y="253"/>
                    </a:lnTo>
                    <a:lnTo>
                      <a:pt x="127" y="247"/>
                    </a:lnTo>
                    <a:lnTo>
                      <a:pt x="121" y="241"/>
                    </a:lnTo>
                    <a:lnTo>
                      <a:pt x="115" y="241"/>
                    </a:lnTo>
                    <a:lnTo>
                      <a:pt x="109" y="241"/>
                    </a:lnTo>
                    <a:lnTo>
                      <a:pt x="103" y="235"/>
                    </a:lnTo>
                    <a:lnTo>
                      <a:pt x="97" y="229"/>
                    </a:lnTo>
                    <a:lnTo>
                      <a:pt x="91" y="223"/>
                    </a:lnTo>
                    <a:lnTo>
                      <a:pt x="79" y="217"/>
                    </a:lnTo>
                    <a:lnTo>
                      <a:pt x="79" y="211"/>
                    </a:lnTo>
                    <a:lnTo>
                      <a:pt x="73" y="204"/>
                    </a:lnTo>
                    <a:lnTo>
                      <a:pt x="73" y="198"/>
                    </a:lnTo>
                    <a:lnTo>
                      <a:pt x="73" y="192"/>
                    </a:lnTo>
                    <a:lnTo>
                      <a:pt x="67" y="186"/>
                    </a:lnTo>
                    <a:lnTo>
                      <a:pt x="61" y="168"/>
                    </a:lnTo>
                    <a:lnTo>
                      <a:pt x="55" y="168"/>
                    </a:lnTo>
                    <a:lnTo>
                      <a:pt x="55" y="162"/>
                    </a:lnTo>
                    <a:lnTo>
                      <a:pt x="55" y="156"/>
                    </a:lnTo>
                    <a:lnTo>
                      <a:pt x="49" y="144"/>
                    </a:lnTo>
                    <a:lnTo>
                      <a:pt x="43" y="126"/>
                    </a:lnTo>
                    <a:lnTo>
                      <a:pt x="36" y="120"/>
                    </a:lnTo>
                    <a:lnTo>
                      <a:pt x="30" y="108"/>
                    </a:lnTo>
                    <a:lnTo>
                      <a:pt x="24" y="102"/>
                    </a:lnTo>
                    <a:lnTo>
                      <a:pt x="24" y="96"/>
                    </a:lnTo>
                    <a:lnTo>
                      <a:pt x="18" y="96"/>
                    </a:lnTo>
                    <a:lnTo>
                      <a:pt x="12" y="90"/>
                    </a:lnTo>
                    <a:lnTo>
                      <a:pt x="6" y="90"/>
                    </a:lnTo>
                    <a:lnTo>
                      <a:pt x="6" y="84"/>
                    </a:lnTo>
                    <a:lnTo>
                      <a:pt x="12" y="84"/>
                    </a:lnTo>
                    <a:lnTo>
                      <a:pt x="12" y="78"/>
                    </a:lnTo>
                    <a:lnTo>
                      <a:pt x="6" y="72"/>
                    </a:lnTo>
                    <a:lnTo>
                      <a:pt x="0" y="66"/>
                    </a:lnTo>
                    <a:lnTo>
                      <a:pt x="6" y="66"/>
                    </a:lnTo>
                    <a:lnTo>
                      <a:pt x="6" y="60"/>
                    </a:lnTo>
                    <a:lnTo>
                      <a:pt x="12" y="54"/>
                    </a:lnTo>
                    <a:lnTo>
                      <a:pt x="18" y="48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05" name=""/>
              <p:cNvSpPr/>
              <p:nvPr/>
            </p:nvSpPr>
            <p:spPr>
              <a:xfrm>
                <a:off x="1081080" y="2117520"/>
                <a:ext cx="58320" cy="39600"/>
              </a:xfrm>
              <a:custGeom>
                <a:avLst/>
                <a:gdLst/>
                <a:ahLst/>
                <a:rect l="l" t="t" r="r" b="b"/>
                <a:pathLst>
                  <a:path w="37" h="25">
                    <a:moveTo>
                      <a:pt x="6" y="24"/>
                    </a:moveTo>
                    <a:lnTo>
                      <a:pt x="12" y="24"/>
                    </a:lnTo>
                    <a:lnTo>
                      <a:pt x="18" y="24"/>
                    </a:lnTo>
                    <a:lnTo>
                      <a:pt x="24" y="24"/>
                    </a:lnTo>
                    <a:lnTo>
                      <a:pt x="30" y="18"/>
                    </a:lnTo>
                    <a:lnTo>
                      <a:pt x="30" y="12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6" y="24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06" name=""/>
              <p:cNvSpPr/>
              <p:nvPr/>
            </p:nvSpPr>
            <p:spPr>
              <a:xfrm>
                <a:off x="1062000" y="2127240"/>
                <a:ext cx="10800" cy="20520"/>
              </a:xfrm>
              <a:custGeom>
                <a:avLst/>
                <a:gdLst/>
                <a:ahLst/>
                <a:rect l="l" t="t" r="r" b="b"/>
                <a:pathLst>
                  <a:path w="7" h="13">
                    <a:moveTo>
                      <a:pt x="0" y="12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07" name=""/>
              <p:cNvSpPr/>
              <p:nvPr/>
            </p:nvSpPr>
            <p:spPr>
              <a:xfrm>
                <a:off x="428400" y="2184120"/>
                <a:ext cx="10800" cy="1800"/>
              </a:xfrm>
              <a:custGeom>
                <a:avLst/>
                <a:gdLst/>
                <a:ahLst/>
                <a:rect l="l" t="t" r="r" b="b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08" name=""/>
              <p:cNvSpPr/>
              <p:nvPr/>
            </p:nvSpPr>
            <p:spPr>
              <a:xfrm>
                <a:off x="668160" y="2346120"/>
                <a:ext cx="260280" cy="308160"/>
              </a:xfrm>
              <a:custGeom>
                <a:avLst/>
                <a:gdLst/>
                <a:ahLst/>
                <a:rect l="l" t="t" r="r" b="b"/>
                <a:pathLst>
                  <a:path w="164" h="194">
                    <a:moveTo>
                      <a:pt x="0" y="115"/>
                    </a:moveTo>
                    <a:lnTo>
                      <a:pt x="6" y="121"/>
                    </a:lnTo>
                    <a:lnTo>
                      <a:pt x="6" y="127"/>
                    </a:lnTo>
                    <a:lnTo>
                      <a:pt x="6" y="133"/>
                    </a:lnTo>
                    <a:lnTo>
                      <a:pt x="12" y="139"/>
                    </a:lnTo>
                    <a:lnTo>
                      <a:pt x="12" y="145"/>
                    </a:lnTo>
                    <a:lnTo>
                      <a:pt x="12" y="157"/>
                    </a:lnTo>
                    <a:lnTo>
                      <a:pt x="12" y="163"/>
                    </a:lnTo>
                    <a:lnTo>
                      <a:pt x="18" y="169"/>
                    </a:lnTo>
                    <a:lnTo>
                      <a:pt x="18" y="175"/>
                    </a:lnTo>
                    <a:lnTo>
                      <a:pt x="24" y="181"/>
                    </a:lnTo>
                    <a:lnTo>
                      <a:pt x="24" y="193"/>
                    </a:lnTo>
                    <a:lnTo>
                      <a:pt x="30" y="193"/>
                    </a:lnTo>
                    <a:lnTo>
                      <a:pt x="43" y="181"/>
                    </a:lnTo>
                    <a:lnTo>
                      <a:pt x="49" y="181"/>
                    </a:lnTo>
                    <a:lnTo>
                      <a:pt x="55" y="181"/>
                    </a:lnTo>
                    <a:lnTo>
                      <a:pt x="61" y="181"/>
                    </a:lnTo>
                    <a:lnTo>
                      <a:pt x="67" y="181"/>
                    </a:lnTo>
                    <a:lnTo>
                      <a:pt x="67" y="187"/>
                    </a:lnTo>
                    <a:lnTo>
                      <a:pt x="73" y="187"/>
                    </a:lnTo>
                    <a:lnTo>
                      <a:pt x="73" y="193"/>
                    </a:lnTo>
                    <a:lnTo>
                      <a:pt x="79" y="181"/>
                    </a:lnTo>
                    <a:lnTo>
                      <a:pt x="85" y="181"/>
                    </a:lnTo>
                    <a:lnTo>
                      <a:pt x="91" y="181"/>
                    </a:lnTo>
                    <a:lnTo>
                      <a:pt x="97" y="181"/>
                    </a:lnTo>
                    <a:lnTo>
                      <a:pt x="97" y="175"/>
                    </a:lnTo>
                    <a:lnTo>
                      <a:pt x="103" y="163"/>
                    </a:lnTo>
                    <a:lnTo>
                      <a:pt x="103" y="157"/>
                    </a:lnTo>
                    <a:lnTo>
                      <a:pt x="109" y="151"/>
                    </a:lnTo>
                    <a:lnTo>
                      <a:pt x="109" y="145"/>
                    </a:lnTo>
                    <a:lnTo>
                      <a:pt x="115" y="145"/>
                    </a:lnTo>
                    <a:lnTo>
                      <a:pt x="127" y="145"/>
                    </a:lnTo>
                    <a:lnTo>
                      <a:pt x="133" y="139"/>
                    </a:lnTo>
                    <a:lnTo>
                      <a:pt x="139" y="139"/>
                    </a:lnTo>
                    <a:lnTo>
                      <a:pt x="145" y="139"/>
                    </a:lnTo>
                    <a:lnTo>
                      <a:pt x="157" y="145"/>
                    </a:lnTo>
                    <a:lnTo>
                      <a:pt x="157" y="151"/>
                    </a:lnTo>
                    <a:lnTo>
                      <a:pt x="163" y="145"/>
                    </a:lnTo>
                    <a:lnTo>
                      <a:pt x="163" y="139"/>
                    </a:lnTo>
                    <a:lnTo>
                      <a:pt x="163" y="133"/>
                    </a:lnTo>
                    <a:lnTo>
                      <a:pt x="163" y="127"/>
                    </a:lnTo>
                    <a:lnTo>
                      <a:pt x="163" y="121"/>
                    </a:lnTo>
                    <a:lnTo>
                      <a:pt x="163" y="115"/>
                    </a:lnTo>
                    <a:lnTo>
                      <a:pt x="157" y="109"/>
                    </a:lnTo>
                    <a:lnTo>
                      <a:pt x="151" y="103"/>
                    </a:lnTo>
                    <a:lnTo>
                      <a:pt x="157" y="97"/>
                    </a:lnTo>
                    <a:lnTo>
                      <a:pt x="151" y="97"/>
                    </a:lnTo>
                    <a:lnTo>
                      <a:pt x="139" y="97"/>
                    </a:lnTo>
                    <a:lnTo>
                      <a:pt x="133" y="97"/>
                    </a:lnTo>
                    <a:lnTo>
                      <a:pt x="127" y="91"/>
                    </a:lnTo>
                    <a:lnTo>
                      <a:pt x="127" y="79"/>
                    </a:lnTo>
                    <a:lnTo>
                      <a:pt x="127" y="73"/>
                    </a:lnTo>
                    <a:lnTo>
                      <a:pt x="127" y="67"/>
                    </a:lnTo>
                    <a:lnTo>
                      <a:pt x="127" y="60"/>
                    </a:lnTo>
                    <a:lnTo>
                      <a:pt x="121" y="54"/>
                    </a:lnTo>
                    <a:lnTo>
                      <a:pt x="115" y="54"/>
                    </a:lnTo>
                    <a:lnTo>
                      <a:pt x="109" y="54"/>
                    </a:lnTo>
                    <a:lnTo>
                      <a:pt x="103" y="54"/>
                    </a:lnTo>
                    <a:lnTo>
                      <a:pt x="103" y="48"/>
                    </a:lnTo>
                    <a:lnTo>
                      <a:pt x="97" y="48"/>
                    </a:lnTo>
                    <a:lnTo>
                      <a:pt x="91" y="42"/>
                    </a:lnTo>
                    <a:lnTo>
                      <a:pt x="85" y="42"/>
                    </a:lnTo>
                    <a:lnTo>
                      <a:pt x="79" y="42"/>
                    </a:lnTo>
                    <a:lnTo>
                      <a:pt x="73" y="42"/>
                    </a:lnTo>
                    <a:lnTo>
                      <a:pt x="73" y="36"/>
                    </a:lnTo>
                    <a:lnTo>
                      <a:pt x="67" y="30"/>
                    </a:lnTo>
                    <a:lnTo>
                      <a:pt x="61" y="24"/>
                    </a:lnTo>
                    <a:lnTo>
                      <a:pt x="61" y="18"/>
                    </a:lnTo>
                    <a:lnTo>
                      <a:pt x="61" y="12"/>
                    </a:lnTo>
                    <a:lnTo>
                      <a:pt x="61" y="6"/>
                    </a:lnTo>
                    <a:lnTo>
                      <a:pt x="61" y="0"/>
                    </a:lnTo>
                    <a:lnTo>
                      <a:pt x="49" y="0"/>
                    </a:lnTo>
                    <a:lnTo>
                      <a:pt x="43" y="0"/>
                    </a:lnTo>
                    <a:lnTo>
                      <a:pt x="36" y="6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18" y="12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6" y="30"/>
                    </a:lnTo>
                    <a:lnTo>
                      <a:pt x="12" y="36"/>
                    </a:lnTo>
                    <a:lnTo>
                      <a:pt x="12" y="42"/>
                    </a:lnTo>
                    <a:lnTo>
                      <a:pt x="12" y="48"/>
                    </a:lnTo>
                    <a:lnTo>
                      <a:pt x="6" y="48"/>
                    </a:lnTo>
                    <a:lnTo>
                      <a:pt x="6" y="54"/>
                    </a:lnTo>
                    <a:lnTo>
                      <a:pt x="6" y="60"/>
                    </a:lnTo>
                    <a:lnTo>
                      <a:pt x="12" y="67"/>
                    </a:lnTo>
                    <a:lnTo>
                      <a:pt x="6" y="67"/>
                    </a:lnTo>
                    <a:lnTo>
                      <a:pt x="6" y="73"/>
                    </a:lnTo>
                    <a:lnTo>
                      <a:pt x="0" y="79"/>
                    </a:lnTo>
                    <a:lnTo>
                      <a:pt x="6" y="79"/>
                    </a:lnTo>
                    <a:lnTo>
                      <a:pt x="6" y="85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6" y="97"/>
                    </a:lnTo>
                    <a:lnTo>
                      <a:pt x="6" y="103"/>
                    </a:lnTo>
                    <a:lnTo>
                      <a:pt x="0" y="109"/>
                    </a:lnTo>
                    <a:lnTo>
                      <a:pt x="0" y="115"/>
                    </a:lnTo>
                  </a:path>
                </a:pathLst>
              </a:custGeom>
              <a:solidFill>
                <a:srgbClr val="fac08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09" name=""/>
              <p:cNvSpPr/>
              <p:nvPr/>
            </p:nvSpPr>
            <p:spPr>
              <a:xfrm>
                <a:off x="534960" y="2528640"/>
                <a:ext cx="191520" cy="862200"/>
              </a:xfrm>
              <a:custGeom>
                <a:avLst/>
                <a:gdLst/>
                <a:ahLst/>
                <a:rect l="l" t="t" r="r" b="b"/>
                <a:pathLst>
                  <a:path w="121" h="543">
                    <a:moveTo>
                      <a:pt x="96" y="518"/>
                    </a:moveTo>
                    <a:lnTo>
                      <a:pt x="90" y="518"/>
                    </a:lnTo>
                    <a:lnTo>
                      <a:pt x="84" y="518"/>
                    </a:lnTo>
                    <a:lnTo>
                      <a:pt x="78" y="524"/>
                    </a:lnTo>
                    <a:lnTo>
                      <a:pt x="72" y="524"/>
                    </a:lnTo>
                    <a:lnTo>
                      <a:pt x="66" y="524"/>
                    </a:lnTo>
                    <a:lnTo>
                      <a:pt x="66" y="530"/>
                    </a:lnTo>
                    <a:lnTo>
                      <a:pt x="66" y="536"/>
                    </a:lnTo>
                    <a:lnTo>
                      <a:pt x="60" y="536"/>
                    </a:lnTo>
                    <a:lnTo>
                      <a:pt x="54" y="542"/>
                    </a:lnTo>
                    <a:lnTo>
                      <a:pt x="54" y="536"/>
                    </a:lnTo>
                    <a:lnTo>
                      <a:pt x="54" y="530"/>
                    </a:lnTo>
                    <a:lnTo>
                      <a:pt x="60" y="530"/>
                    </a:lnTo>
                    <a:lnTo>
                      <a:pt x="60" y="524"/>
                    </a:lnTo>
                    <a:lnTo>
                      <a:pt x="54" y="524"/>
                    </a:lnTo>
                    <a:lnTo>
                      <a:pt x="48" y="530"/>
                    </a:lnTo>
                    <a:lnTo>
                      <a:pt x="42" y="530"/>
                    </a:lnTo>
                    <a:lnTo>
                      <a:pt x="36" y="530"/>
                    </a:lnTo>
                    <a:lnTo>
                      <a:pt x="36" y="524"/>
                    </a:lnTo>
                    <a:lnTo>
                      <a:pt x="42" y="524"/>
                    </a:lnTo>
                    <a:lnTo>
                      <a:pt x="48" y="524"/>
                    </a:lnTo>
                    <a:lnTo>
                      <a:pt x="54" y="524"/>
                    </a:lnTo>
                    <a:lnTo>
                      <a:pt x="48" y="518"/>
                    </a:lnTo>
                    <a:lnTo>
                      <a:pt x="42" y="518"/>
                    </a:lnTo>
                    <a:lnTo>
                      <a:pt x="42" y="512"/>
                    </a:lnTo>
                    <a:lnTo>
                      <a:pt x="36" y="512"/>
                    </a:lnTo>
                    <a:lnTo>
                      <a:pt x="30" y="512"/>
                    </a:lnTo>
                    <a:lnTo>
                      <a:pt x="30" y="506"/>
                    </a:lnTo>
                    <a:lnTo>
                      <a:pt x="24" y="506"/>
                    </a:lnTo>
                    <a:lnTo>
                      <a:pt x="24" y="500"/>
                    </a:lnTo>
                    <a:lnTo>
                      <a:pt x="18" y="500"/>
                    </a:lnTo>
                    <a:lnTo>
                      <a:pt x="18" y="494"/>
                    </a:lnTo>
                    <a:lnTo>
                      <a:pt x="24" y="494"/>
                    </a:lnTo>
                    <a:lnTo>
                      <a:pt x="30" y="488"/>
                    </a:lnTo>
                    <a:lnTo>
                      <a:pt x="24" y="488"/>
                    </a:lnTo>
                    <a:lnTo>
                      <a:pt x="18" y="488"/>
                    </a:lnTo>
                    <a:lnTo>
                      <a:pt x="18" y="482"/>
                    </a:lnTo>
                    <a:lnTo>
                      <a:pt x="24" y="482"/>
                    </a:lnTo>
                    <a:lnTo>
                      <a:pt x="18" y="482"/>
                    </a:lnTo>
                    <a:lnTo>
                      <a:pt x="18" y="476"/>
                    </a:lnTo>
                    <a:lnTo>
                      <a:pt x="24" y="476"/>
                    </a:lnTo>
                    <a:lnTo>
                      <a:pt x="24" y="470"/>
                    </a:lnTo>
                    <a:lnTo>
                      <a:pt x="18" y="476"/>
                    </a:lnTo>
                    <a:lnTo>
                      <a:pt x="18" y="464"/>
                    </a:lnTo>
                    <a:lnTo>
                      <a:pt x="18" y="458"/>
                    </a:lnTo>
                    <a:lnTo>
                      <a:pt x="18" y="452"/>
                    </a:lnTo>
                    <a:lnTo>
                      <a:pt x="24" y="452"/>
                    </a:lnTo>
                    <a:lnTo>
                      <a:pt x="30" y="452"/>
                    </a:lnTo>
                    <a:lnTo>
                      <a:pt x="24" y="452"/>
                    </a:lnTo>
                    <a:lnTo>
                      <a:pt x="18" y="452"/>
                    </a:lnTo>
                    <a:lnTo>
                      <a:pt x="12" y="452"/>
                    </a:lnTo>
                    <a:lnTo>
                      <a:pt x="12" y="446"/>
                    </a:lnTo>
                    <a:lnTo>
                      <a:pt x="18" y="446"/>
                    </a:lnTo>
                    <a:lnTo>
                      <a:pt x="18" y="440"/>
                    </a:lnTo>
                    <a:lnTo>
                      <a:pt x="24" y="440"/>
                    </a:lnTo>
                    <a:lnTo>
                      <a:pt x="18" y="434"/>
                    </a:lnTo>
                    <a:lnTo>
                      <a:pt x="12" y="434"/>
                    </a:lnTo>
                    <a:lnTo>
                      <a:pt x="6" y="434"/>
                    </a:lnTo>
                    <a:lnTo>
                      <a:pt x="0" y="434"/>
                    </a:lnTo>
                    <a:lnTo>
                      <a:pt x="0" y="428"/>
                    </a:lnTo>
                    <a:lnTo>
                      <a:pt x="6" y="428"/>
                    </a:lnTo>
                    <a:lnTo>
                      <a:pt x="12" y="428"/>
                    </a:lnTo>
                    <a:lnTo>
                      <a:pt x="12" y="422"/>
                    </a:lnTo>
                    <a:lnTo>
                      <a:pt x="18" y="422"/>
                    </a:lnTo>
                    <a:lnTo>
                      <a:pt x="18" y="428"/>
                    </a:lnTo>
                    <a:lnTo>
                      <a:pt x="12" y="428"/>
                    </a:lnTo>
                    <a:lnTo>
                      <a:pt x="18" y="428"/>
                    </a:lnTo>
                    <a:lnTo>
                      <a:pt x="18" y="434"/>
                    </a:lnTo>
                    <a:lnTo>
                      <a:pt x="18" y="428"/>
                    </a:lnTo>
                    <a:lnTo>
                      <a:pt x="24" y="428"/>
                    </a:lnTo>
                    <a:lnTo>
                      <a:pt x="24" y="434"/>
                    </a:lnTo>
                    <a:lnTo>
                      <a:pt x="30" y="428"/>
                    </a:lnTo>
                    <a:lnTo>
                      <a:pt x="30" y="422"/>
                    </a:lnTo>
                    <a:lnTo>
                      <a:pt x="30" y="416"/>
                    </a:lnTo>
                    <a:lnTo>
                      <a:pt x="36" y="416"/>
                    </a:lnTo>
                    <a:lnTo>
                      <a:pt x="30" y="410"/>
                    </a:lnTo>
                    <a:lnTo>
                      <a:pt x="36" y="410"/>
                    </a:lnTo>
                    <a:lnTo>
                      <a:pt x="42" y="404"/>
                    </a:lnTo>
                    <a:lnTo>
                      <a:pt x="42" y="398"/>
                    </a:lnTo>
                    <a:lnTo>
                      <a:pt x="36" y="398"/>
                    </a:lnTo>
                    <a:lnTo>
                      <a:pt x="36" y="392"/>
                    </a:lnTo>
                    <a:lnTo>
                      <a:pt x="36" y="385"/>
                    </a:lnTo>
                    <a:lnTo>
                      <a:pt x="36" y="379"/>
                    </a:lnTo>
                    <a:lnTo>
                      <a:pt x="42" y="379"/>
                    </a:lnTo>
                    <a:lnTo>
                      <a:pt x="42" y="373"/>
                    </a:lnTo>
                    <a:lnTo>
                      <a:pt x="36" y="367"/>
                    </a:lnTo>
                    <a:lnTo>
                      <a:pt x="42" y="367"/>
                    </a:lnTo>
                    <a:lnTo>
                      <a:pt x="42" y="361"/>
                    </a:lnTo>
                    <a:lnTo>
                      <a:pt x="42" y="355"/>
                    </a:lnTo>
                    <a:lnTo>
                      <a:pt x="36" y="355"/>
                    </a:lnTo>
                    <a:lnTo>
                      <a:pt x="30" y="361"/>
                    </a:lnTo>
                    <a:lnTo>
                      <a:pt x="24" y="355"/>
                    </a:lnTo>
                    <a:lnTo>
                      <a:pt x="24" y="349"/>
                    </a:lnTo>
                    <a:lnTo>
                      <a:pt x="24" y="343"/>
                    </a:lnTo>
                    <a:lnTo>
                      <a:pt x="24" y="337"/>
                    </a:lnTo>
                    <a:lnTo>
                      <a:pt x="30" y="331"/>
                    </a:lnTo>
                    <a:lnTo>
                      <a:pt x="30" y="325"/>
                    </a:lnTo>
                    <a:lnTo>
                      <a:pt x="30" y="313"/>
                    </a:lnTo>
                    <a:lnTo>
                      <a:pt x="30" y="307"/>
                    </a:lnTo>
                    <a:lnTo>
                      <a:pt x="30" y="301"/>
                    </a:lnTo>
                    <a:lnTo>
                      <a:pt x="24" y="295"/>
                    </a:lnTo>
                    <a:lnTo>
                      <a:pt x="30" y="295"/>
                    </a:lnTo>
                    <a:lnTo>
                      <a:pt x="36" y="289"/>
                    </a:lnTo>
                    <a:lnTo>
                      <a:pt x="36" y="283"/>
                    </a:lnTo>
                    <a:lnTo>
                      <a:pt x="36" y="277"/>
                    </a:lnTo>
                    <a:lnTo>
                      <a:pt x="42" y="271"/>
                    </a:lnTo>
                    <a:lnTo>
                      <a:pt x="42" y="265"/>
                    </a:lnTo>
                    <a:lnTo>
                      <a:pt x="48" y="259"/>
                    </a:lnTo>
                    <a:lnTo>
                      <a:pt x="48" y="253"/>
                    </a:lnTo>
                    <a:lnTo>
                      <a:pt x="48" y="247"/>
                    </a:lnTo>
                    <a:lnTo>
                      <a:pt x="54" y="241"/>
                    </a:lnTo>
                    <a:lnTo>
                      <a:pt x="54" y="235"/>
                    </a:lnTo>
                    <a:lnTo>
                      <a:pt x="54" y="229"/>
                    </a:lnTo>
                    <a:lnTo>
                      <a:pt x="60" y="223"/>
                    </a:lnTo>
                    <a:lnTo>
                      <a:pt x="54" y="223"/>
                    </a:lnTo>
                    <a:lnTo>
                      <a:pt x="54" y="217"/>
                    </a:lnTo>
                    <a:lnTo>
                      <a:pt x="54" y="205"/>
                    </a:lnTo>
                    <a:lnTo>
                      <a:pt x="54" y="199"/>
                    </a:lnTo>
                    <a:lnTo>
                      <a:pt x="54" y="193"/>
                    </a:lnTo>
                    <a:lnTo>
                      <a:pt x="60" y="187"/>
                    </a:lnTo>
                    <a:lnTo>
                      <a:pt x="60" y="181"/>
                    </a:lnTo>
                    <a:lnTo>
                      <a:pt x="60" y="175"/>
                    </a:lnTo>
                    <a:lnTo>
                      <a:pt x="60" y="168"/>
                    </a:lnTo>
                    <a:lnTo>
                      <a:pt x="60" y="162"/>
                    </a:lnTo>
                    <a:lnTo>
                      <a:pt x="60" y="156"/>
                    </a:lnTo>
                    <a:lnTo>
                      <a:pt x="66" y="150"/>
                    </a:lnTo>
                    <a:lnTo>
                      <a:pt x="66" y="144"/>
                    </a:lnTo>
                    <a:lnTo>
                      <a:pt x="66" y="138"/>
                    </a:lnTo>
                    <a:lnTo>
                      <a:pt x="66" y="132"/>
                    </a:lnTo>
                    <a:lnTo>
                      <a:pt x="66" y="126"/>
                    </a:lnTo>
                    <a:lnTo>
                      <a:pt x="66" y="120"/>
                    </a:lnTo>
                    <a:lnTo>
                      <a:pt x="72" y="120"/>
                    </a:lnTo>
                    <a:lnTo>
                      <a:pt x="72" y="114"/>
                    </a:lnTo>
                    <a:lnTo>
                      <a:pt x="72" y="108"/>
                    </a:lnTo>
                    <a:lnTo>
                      <a:pt x="72" y="102"/>
                    </a:lnTo>
                    <a:lnTo>
                      <a:pt x="72" y="96"/>
                    </a:lnTo>
                    <a:lnTo>
                      <a:pt x="72" y="90"/>
                    </a:lnTo>
                    <a:lnTo>
                      <a:pt x="66" y="90"/>
                    </a:lnTo>
                    <a:lnTo>
                      <a:pt x="72" y="84"/>
                    </a:lnTo>
                    <a:lnTo>
                      <a:pt x="66" y="84"/>
                    </a:lnTo>
                    <a:lnTo>
                      <a:pt x="72" y="84"/>
                    </a:lnTo>
                    <a:lnTo>
                      <a:pt x="72" y="78"/>
                    </a:lnTo>
                    <a:lnTo>
                      <a:pt x="72" y="72"/>
                    </a:lnTo>
                    <a:lnTo>
                      <a:pt x="72" y="66"/>
                    </a:lnTo>
                    <a:lnTo>
                      <a:pt x="78" y="60"/>
                    </a:lnTo>
                    <a:lnTo>
                      <a:pt x="78" y="48"/>
                    </a:lnTo>
                    <a:lnTo>
                      <a:pt x="72" y="30"/>
                    </a:lnTo>
                    <a:lnTo>
                      <a:pt x="72" y="24"/>
                    </a:lnTo>
                    <a:lnTo>
                      <a:pt x="72" y="18"/>
                    </a:lnTo>
                    <a:lnTo>
                      <a:pt x="72" y="12"/>
                    </a:lnTo>
                    <a:lnTo>
                      <a:pt x="78" y="12"/>
                    </a:lnTo>
                    <a:lnTo>
                      <a:pt x="78" y="6"/>
                    </a:lnTo>
                    <a:lnTo>
                      <a:pt x="84" y="0"/>
                    </a:lnTo>
                    <a:lnTo>
                      <a:pt x="90" y="6"/>
                    </a:lnTo>
                    <a:lnTo>
                      <a:pt x="90" y="12"/>
                    </a:lnTo>
                    <a:lnTo>
                      <a:pt x="90" y="18"/>
                    </a:lnTo>
                    <a:lnTo>
                      <a:pt x="96" y="24"/>
                    </a:lnTo>
                    <a:lnTo>
                      <a:pt x="96" y="30"/>
                    </a:lnTo>
                    <a:lnTo>
                      <a:pt x="96" y="42"/>
                    </a:lnTo>
                    <a:lnTo>
                      <a:pt x="96" y="48"/>
                    </a:lnTo>
                    <a:lnTo>
                      <a:pt x="102" y="54"/>
                    </a:lnTo>
                    <a:lnTo>
                      <a:pt x="102" y="60"/>
                    </a:lnTo>
                    <a:lnTo>
                      <a:pt x="108" y="66"/>
                    </a:lnTo>
                    <a:lnTo>
                      <a:pt x="108" y="78"/>
                    </a:lnTo>
                    <a:lnTo>
                      <a:pt x="114" y="78"/>
                    </a:lnTo>
                    <a:lnTo>
                      <a:pt x="120" y="84"/>
                    </a:lnTo>
                    <a:lnTo>
                      <a:pt x="114" y="96"/>
                    </a:lnTo>
                    <a:lnTo>
                      <a:pt x="102" y="102"/>
                    </a:lnTo>
                    <a:lnTo>
                      <a:pt x="96" y="108"/>
                    </a:lnTo>
                    <a:lnTo>
                      <a:pt x="102" y="114"/>
                    </a:lnTo>
                    <a:lnTo>
                      <a:pt x="96" y="114"/>
                    </a:lnTo>
                    <a:lnTo>
                      <a:pt x="96" y="120"/>
                    </a:lnTo>
                    <a:lnTo>
                      <a:pt x="96" y="126"/>
                    </a:lnTo>
                    <a:lnTo>
                      <a:pt x="102" y="126"/>
                    </a:lnTo>
                    <a:lnTo>
                      <a:pt x="96" y="132"/>
                    </a:lnTo>
                    <a:lnTo>
                      <a:pt x="96" y="138"/>
                    </a:lnTo>
                    <a:lnTo>
                      <a:pt x="102" y="138"/>
                    </a:lnTo>
                    <a:lnTo>
                      <a:pt x="102" y="144"/>
                    </a:lnTo>
                    <a:lnTo>
                      <a:pt x="96" y="144"/>
                    </a:lnTo>
                    <a:lnTo>
                      <a:pt x="90" y="150"/>
                    </a:lnTo>
                    <a:lnTo>
                      <a:pt x="90" y="156"/>
                    </a:lnTo>
                    <a:lnTo>
                      <a:pt x="84" y="162"/>
                    </a:lnTo>
                    <a:lnTo>
                      <a:pt x="78" y="175"/>
                    </a:lnTo>
                    <a:lnTo>
                      <a:pt x="78" y="187"/>
                    </a:lnTo>
                    <a:lnTo>
                      <a:pt x="78" y="193"/>
                    </a:lnTo>
                    <a:lnTo>
                      <a:pt x="72" y="193"/>
                    </a:lnTo>
                    <a:lnTo>
                      <a:pt x="72" y="205"/>
                    </a:lnTo>
                    <a:lnTo>
                      <a:pt x="72" y="211"/>
                    </a:lnTo>
                    <a:lnTo>
                      <a:pt x="72" y="217"/>
                    </a:lnTo>
                    <a:lnTo>
                      <a:pt x="72" y="223"/>
                    </a:lnTo>
                    <a:lnTo>
                      <a:pt x="78" y="241"/>
                    </a:lnTo>
                    <a:lnTo>
                      <a:pt x="78" y="247"/>
                    </a:lnTo>
                    <a:lnTo>
                      <a:pt x="72" y="259"/>
                    </a:lnTo>
                    <a:lnTo>
                      <a:pt x="72" y="265"/>
                    </a:lnTo>
                    <a:lnTo>
                      <a:pt x="72" y="277"/>
                    </a:lnTo>
                    <a:lnTo>
                      <a:pt x="66" y="283"/>
                    </a:lnTo>
                    <a:lnTo>
                      <a:pt x="60" y="283"/>
                    </a:lnTo>
                    <a:lnTo>
                      <a:pt x="60" y="295"/>
                    </a:lnTo>
                    <a:lnTo>
                      <a:pt x="60" y="301"/>
                    </a:lnTo>
                    <a:lnTo>
                      <a:pt x="60" y="307"/>
                    </a:lnTo>
                    <a:lnTo>
                      <a:pt x="66" y="313"/>
                    </a:lnTo>
                    <a:lnTo>
                      <a:pt x="60" y="319"/>
                    </a:lnTo>
                    <a:lnTo>
                      <a:pt x="54" y="325"/>
                    </a:lnTo>
                    <a:lnTo>
                      <a:pt x="54" y="337"/>
                    </a:lnTo>
                    <a:lnTo>
                      <a:pt x="54" y="343"/>
                    </a:lnTo>
                    <a:lnTo>
                      <a:pt x="54" y="355"/>
                    </a:lnTo>
                    <a:lnTo>
                      <a:pt x="54" y="361"/>
                    </a:lnTo>
                    <a:lnTo>
                      <a:pt x="54" y="367"/>
                    </a:lnTo>
                    <a:lnTo>
                      <a:pt x="48" y="367"/>
                    </a:lnTo>
                    <a:lnTo>
                      <a:pt x="48" y="373"/>
                    </a:lnTo>
                    <a:lnTo>
                      <a:pt x="48" y="379"/>
                    </a:lnTo>
                    <a:lnTo>
                      <a:pt x="54" y="379"/>
                    </a:lnTo>
                    <a:lnTo>
                      <a:pt x="54" y="385"/>
                    </a:lnTo>
                    <a:lnTo>
                      <a:pt x="54" y="392"/>
                    </a:lnTo>
                    <a:lnTo>
                      <a:pt x="54" y="398"/>
                    </a:lnTo>
                    <a:lnTo>
                      <a:pt x="60" y="398"/>
                    </a:lnTo>
                    <a:lnTo>
                      <a:pt x="60" y="404"/>
                    </a:lnTo>
                    <a:lnTo>
                      <a:pt x="54" y="404"/>
                    </a:lnTo>
                    <a:lnTo>
                      <a:pt x="48" y="404"/>
                    </a:lnTo>
                    <a:lnTo>
                      <a:pt x="48" y="410"/>
                    </a:lnTo>
                    <a:lnTo>
                      <a:pt x="54" y="410"/>
                    </a:lnTo>
                    <a:lnTo>
                      <a:pt x="60" y="410"/>
                    </a:lnTo>
                    <a:lnTo>
                      <a:pt x="60" y="416"/>
                    </a:lnTo>
                    <a:lnTo>
                      <a:pt x="54" y="422"/>
                    </a:lnTo>
                    <a:lnTo>
                      <a:pt x="54" y="428"/>
                    </a:lnTo>
                    <a:lnTo>
                      <a:pt x="54" y="434"/>
                    </a:lnTo>
                    <a:lnTo>
                      <a:pt x="54" y="440"/>
                    </a:lnTo>
                    <a:lnTo>
                      <a:pt x="48" y="440"/>
                    </a:lnTo>
                    <a:lnTo>
                      <a:pt x="48" y="446"/>
                    </a:lnTo>
                    <a:lnTo>
                      <a:pt x="42" y="446"/>
                    </a:lnTo>
                    <a:lnTo>
                      <a:pt x="42" y="452"/>
                    </a:lnTo>
                    <a:lnTo>
                      <a:pt x="48" y="458"/>
                    </a:lnTo>
                    <a:lnTo>
                      <a:pt x="42" y="458"/>
                    </a:lnTo>
                    <a:lnTo>
                      <a:pt x="42" y="464"/>
                    </a:lnTo>
                    <a:lnTo>
                      <a:pt x="30" y="476"/>
                    </a:lnTo>
                    <a:lnTo>
                      <a:pt x="30" y="488"/>
                    </a:lnTo>
                    <a:lnTo>
                      <a:pt x="36" y="494"/>
                    </a:lnTo>
                    <a:lnTo>
                      <a:pt x="42" y="494"/>
                    </a:lnTo>
                    <a:lnTo>
                      <a:pt x="48" y="494"/>
                    </a:lnTo>
                    <a:lnTo>
                      <a:pt x="48" y="512"/>
                    </a:lnTo>
                    <a:lnTo>
                      <a:pt x="54" y="512"/>
                    </a:lnTo>
                    <a:lnTo>
                      <a:pt x="66" y="512"/>
                    </a:lnTo>
                    <a:lnTo>
                      <a:pt x="84" y="512"/>
                    </a:lnTo>
                    <a:lnTo>
                      <a:pt x="90" y="518"/>
                    </a:lnTo>
                    <a:lnTo>
                      <a:pt x="96" y="518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10" name=""/>
              <p:cNvSpPr/>
              <p:nvPr/>
            </p:nvSpPr>
            <p:spPr>
              <a:xfrm>
                <a:off x="822240" y="2566800"/>
                <a:ext cx="183960" cy="192240"/>
              </a:xfrm>
              <a:custGeom>
                <a:avLst/>
                <a:gdLst/>
                <a:ahLst/>
                <a:rect l="l" t="t" r="r" b="b"/>
                <a:pathLst>
                  <a:path w="116" h="121">
                    <a:moveTo>
                      <a:pt x="108" y="96"/>
                    </a:moveTo>
                    <a:lnTo>
                      <a:pt x="108" y="108"/>
                    </a:lnTo>
                    <a:lnTo>
                      <a:pt x="102" y="114"/>
                    </a:lnTo>
                    <a:lnTo>
                      <a:pt x="96" y="120"/>
                    </a:lnTo>
                    <a:lnTo>
                      <a:pt x="90" y="120"/>
                    </a:lnTo>
                    <a:lnTo>
                      <a:pt x="84" y="120"/>
                    </a:lnTo>
                    <a:lnTo>
                      <a:pt x="78" y="120"/>
                    </a:lnTo>
                    <a:lnTo>
                      <a:pt x="72" y="120"/>
                    </a:lnTo>
                    <a:lnTo>
                      <a:pt x="66" y="120"/>
                    </a:lnTo>
                    <a:lnTo>
                      <a:pt x="60" y="120"/>
                    </a:lnTo>
                    <a:lnTo>
                      <a:pt x="54" y="120"/>
                    </a:lnTo>
                    <a:lnTo>
                      <a:pt x="54" y="114"/>
                    </a:lnTo>
                    <a:lnTo>
                      <a:pt x="60" y="114"/>
                    </a:lnTo>
                    <a:lnTo>
                      <a:pt x="60" y="108"/>
                    </a:lnTo>
                    <a:lnTo>
                      <a:pt x="60" y="102"/>
                    </a:lnTo>
                    <a:lnTo>
                      <a:pt x="66" y="90"/>
                    </a:lnTo>
                    <a:lnTo>
                      <a:pt x="60" y="90"/>
                    </a:lnTo>
                    <a:lnTo>
                      <a:pt x="60" y="84"/>
                    </a:lnTo>
                    <a:lnTo>
                      <a:pt x="48" y="84"/>
                    </a:lnTo>
                    <a:lnTo>
                      <a:pt x="36" y="72"/>
                    </a:lnTo>
                    <a:lnTo>
                      <a:pt x="24" y="72"/>
                    </a:lnTo>
                    <a:lnTo>
                      <a:pt x="18" y="66"/>
                    </a:lnTo>
                    <a:lnTo>
                      <a:pt x="12" y="60"/>
                    </a:lnTo>
                    <a:lnTo>
                      <a:pt x="6" y="54"/>
                    </a:lnTo>
                    <a:lnTo>
                      <a:pt x="0" y="48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30" y="6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8" y="0"/>
                    </a:lnTo>
                    <a:lnTo>
                      <a:pt x="60" y="6"/>
                    </a:lnTo>
                    <a:lnTo>
                      <a:pt x="60" y="12"/>
                    </a:lnTo>
                    <a:lnTo>
                      <a:pt x="66" y="18"/>
                    </a:lnTo>
                    <a:lnTo>
                      <a:pt x="66" y="24"/>
                    </a:lnTo>
                    <a:lnTo>
                      <a:pt x="66" y="30"/>
                    </a:lnTo>
                    <a:lnTo>
                      <a:pt x="66" y="36"/>
                    </a:lnTo>
                    <a:lnTo>
                      <a:pt x="66" y="42"/>
                    </a:lnTo>
                    <a:lnTo>
                      <a:pt x="72" y="48"/>
                    </a:lnTo>
                    <a:lnTo>
                      <a:pt x="78" y="48"/>
                    </a:lnTo>
                    <a:lnTo>
                      <a:pt x="84" y="42"/>
                    </a:lnTo>
                    <a:lnTo>
                      <a:pt x="90" y="48"/>
                    </a:lnTo>
                    <a:lnTo>
                      <a:pt x="96" y="48"/>
                    </a:lnTo>
                    <a:lnTo>
                      <a:pt x="96" y="54"/>
                    </a:lnTo>
                    <a:lnTo>
                      <a:pt x="102" y="66"/>
                    </a:lnTo>
                    <a:lnTo>
                      <a:pt x="102" y="72"/>
                    </a:lnTo>
                    <a:lnTo>
                      <a:pt x="108" y="72"/>
                    </a:lnTo>
                    <a:lnTo>
                      <a:pt x="115" y="72"/>
                    </a:lnTo>
                    <a:lnTo>
                      <a:pt x="115" y="78"/>
                    </a:lnTo>
                    <a:lnTo>
                      <a:pt x="115" y="84"/>
                    </a:lnTo>
                    <a:lnTo>
                      <a:pt x="108" y="90"/>
                    </a:lnTo>
                    <a:lnTo>
                      <a:pt x="108" y="96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11" name=""/>
              <p:cNvSpPr/>
              <p:nvPr/>
            </p:nvSpPr>
            <p:spPr>
              <a:xfrm>
                <a:off x="917640" y="2825640"/>
                <a:ext cx="107640" cy="115920"/>
              </a:xfrm>
              <a:custGeom>
                <a:avLst/>
                <a:gdLst/>
                <a:ahLst/>
                <a:rect l="l" t="t" r="r" b="b"/>
                <a:pathLst>
                  <a:path w="68" h="73">
                    <a:moveTo>
                      <a:pt x="0" y="60"/>
                    </a:moveTo>
                    <a:lnTo>
                      <a:pt x="0" y="54"/>
                    </a:lnTo>
                    <a:lnTo>
                      <a:pt x="0" y="48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4" y="6"/>
                    </a:lnTo>
                    <a:lnTo>
                      <a:pt x="30" y="6"/>
                    </a:lnTo>
                    <a:lnTo>
                      <a:pt x="30" y="12"/>
                    </a:lnTo>
                    <a:lnTo>
                      <a:pt x="30" y="18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42" y="18"/>
                    </a:lnTo>
                    <a:lnTo>
                      <a:pt x="48" y="18"/>
                    </a:lnTo>
                    <a:lnTo>
                      <a:pt x="48" y="24"/>
                    </a:lnTo>
                    <a:lnTo>
                      <a:pt x="55" y="24"/>
                    </a:lnTo>
                    <a:lnTo>
                      <a:pt x="61" y="30"/>
                    </a:lnTo>
                    <a:lnTo>
                      <a:pt x="67" y="36"/>
                    </a:lnTo>
                    <a:lnTo>
                      <a:pt x="67" y="42"/>
                    </a:lnTo>
                    <a:lnTo>
                      <a:pt x="67" y="48"/>
                    </a:lnTo>
                    <a:lnTo>
                      <a:pt x="67" y="54"/>
                    </a:lnTo>
                    <a:lnTo>
                      <a:pt x="61" y="66"/>
                    </a:lnTo>
                    <a:lnTo>
                      <a:pt x="55" y="72"/>
                    </a:lnTo>
                    <a:lnTo>
                      <a:pt x="48" y="72"/>
                    </a:lnTo>
                    <a:lnTo>
                      <a:pt x="42" y="72"/>
                    </a:lnTo>
                    <a:lnTo>
                      <a:pt x="36" y="72"/>
                    </a:lnTo>
                    <a:lnTo>
                      <a:pt x="30" y="72"/>
                    </a:lnTo>
                    <a:lnTo>
                      <a:pt x="24" y="72"/>
                    </a:lnTo>
                    <a:lnTo>
                      <a:pt x="18" y="66"/>
                    </a:lnTo>
                    <a:lnTo>
                      <a:pt x="12" y="66"/>
                    </a:lnTo>
                    <a:lnTo>
                      <a:pt x="6" y="66"/>
                    </a:lnTo>
                    <a:lnTo>
                      <a:pt x="0" y="60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12" name=""/>
              <p:cNvSpPr/>
              <p:nvPr/>
            </p:nvSpPr>
            <p:spPr>
              <a:xfrm>
                <a:off x="563400" y="3101760"/>
                <a:ext cx="20520" cy="39600"/>
              </a:xfrm>
              <a:custGeom>
                <a:avLst/>
                <a:gdLst/>
                <a:ahLst/>
                <a:rect l="l" t="t" r="r" b="b"/>
                <a:pathLst>
                  <a:path w="13" h="25">
                    <a:moveTo>
                      <a:pt x="6" y="24"/>
                    </a:moveTo>
                    <a:lnTo>
                      <a:pt x="6" y="18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6" y="24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13" name=""/>
              <p:cNvSpPr/>
              <p:nvPr/>
            </p:nvSpPr>
            <p:spPr>
              <a:xfrm>
                <a:off x="582480" y="3160440"/>
                <a:ext cx="10800" cy="11160"/>
              </a:xfrm>
              <a:custGeom>
                <a:avLst/>
                <a:gdLst/>
                <a:ahLst/>
                <a:rect l="l" t="t" r="r" b="b"/>
                <a:pathLst>
                  <a:path w="7" h="7">
                    <a:moveTo>
                      <a:pt x="0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14" name=""/>
              <p:cNvSpPr/>
              <p:nvPr/>
            </p:nvSpPr>
            <p:spPr>
              <a:xfrm>
                <a:off x="563400" y="3170160"/>
                <a:ext cx="10800" cy="1440"/>
              </a:xfrm>
              <a:custGeom>
                <a:avLst/>
                <a:gdLst/>
                <a:ahLst/>
                <a:rect l="l" t="t" r="r" b="b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15" name=""/>
              <p:cNvSpPr/>
              <p:nvPr/>
            </p:nvSpPr>
            <p:spPr>
              <a:xfrm>
                <a:off x="563400" y="3179520"/>
                <a:ext cx="10800" cy="1800"/>
              </a:xfrm>
              <a:custGeom>
                <a:avLst/>
                <a:gdLst/>
                <a:ahLst/>
                <a:rect l="l" t="t" r="r" b="b"/>
                <a:pathLst>
                  <a:path w="7" h="1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16" name=""/>
              <p:cNvSpPr/>
              <p:nvPr/>
            </p:nvSpPr>
            <p:spPr>
              <a:xfrm>
                <a:off x="563400" y="3189240"/>
                <a:ext cx="10800" cy="1440"/>
              </a:xfrm>
              <a:custGeom>
                <a:avLst/>
                <a:gdLst/>
                <a:ahLst/>
                <a:rect l="l" t="t" r="r" b="b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17" name=""/>
              <p:cNvSpPr/>
              <p:nvPr/>
            </p:nvSpPr>
            <p:spPr>
              <a:xfrm>
                <a:off x="544320" y="3246120"/>
                <a:ext cx="9360" cy="9720"/>
              </a:xfrm>
              <a:prstGeom prst="rect">
                <a:avLst/>
              </a:pr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37080" bIns="-370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18" name=""/>
              <p:cNvSpPr/>
              <p:nvPr/>
            </p:nvSpPr>
            <p:spPr>
              <a:xfrm>
                <a:off x="534960" y="3255840"/>
                <a:ext cx="10800" cy="11160"/>
              </a:xfrm>
              <a:custGeom>
                <a:avLst/>
                <a:gdLst/>
                <a:ahLst/>
                <a:rect l="l" t="t" r="r" b="b"/>
                <a:pathLst>
                  <a:path w="7" h="7">
                    <a:moveTo>
                      <a:pt x="6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19" name=""/>
              <p:cNvSpPr/>
              <p:nvPr/>
            </p:nvSpPr>
            <p:spPr>
              <a:xfrm>
                <a:off x="544320" y="3255840"/>
                <a:ext cx="10800" cy="11160"/>
              </a:xfrm>
              <a:custGeom>
                <a:avLst/>
                <a:gdLst/>
                <a:ahLst/>
                <a:rect l="l" t="t" r="r" b="b"/>
                <a:pathLst>
                  <a:path w="7" h="7">
                    <a:moveTo>
                      <a:pt x="6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20" name=""/>
              <p:cNvSpPr/>
              <p:nvPr/>
            </p:nvSpPr>
            <p:spPr>
              <a:xfrm>
                <a:off x="544320" y="3265200"/>
                <a:ext cx="20520" cy="30240"/>
              </a:xfrm>
              <a:custGeom>
                <a:avLst/>
                <a:gdLst/>
                <a:ahLst/>
                <a:rect l="l" t="t" r="r" b="b"/>
                <a:pathLst>
                  <a:path w="13" h="19">
                    <a:moveTo>
                      <a:pt x="6" y="18"/>
                    </a:moveTo>
                    <a:lnTo>
                      <a:pt x="12" y="18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18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21" name=""/>
              <p:cNvSpPr/>
              <p:nvPr/>
            </p:nvSpPr>
            <p:spPr>
              <a:xfrm>
                <a:off x="534960" y="3265200"/>
                <a:ext cx="10800" cy="11160"/>
              </a:xfrm>
              <a:custGeom>
                <a:avLst/>
                <a:gdLst/>
                <a:ahLst/>
                <a:rect l="l" t="t" r="r" b="b"/>
                <a:pathLst>
                  <a:path w="7" h="7">
                    <a:moveTo>
                      <a:pt x="0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22" name=""/>
              <p:cNvSpPr/>
              <p:nvPr/>
            </p:nvSpPr>
            <p:spPr>
              <a:xfrm>
                <a:off x="304920" y="1849320"/>
                <a:ext cx="77760" cy="77760"/>
              </a:xfrm>
              <a:custGeom>
                <a:avLst/>
                <a:gdLst/>
                <a:ahLst/>
                <a:rect l="l" t="t" r="r" b="b"/>
                <a:pathLst>
                  <a:path w="49" h="49">
                    <a:moveTo>
                      <a:pt x="0" y="0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8" y="18"/>
                    </a:lnTo>
                    <a:lnTo>
                      <a:pt x="18" y="24"/>
                    </a:lnTo>
                    <a:lnTo>
                      <a:pt x="24" y="24"/>
                    </a:lnTo>
                    <a:lnTo>
                      <a:pt x="30" y="30"/>
                    </a:lnTo>
                    <a:lnTo>
                      <a:pt x="36" y="30"/>
                    </a:lnTo>
                    <a:lnTo>
                      <a:pt x="36" y="36"/>
                    </a:lnTo>
                    <a:lnTo>
                      <a:pt x="30" y="36"/>
                    </a:lnTo>
                    <a:lnTo>
                      <a:pt x="30" y="42"/>
                    </a:lnTo>
                    <a:lnTo>
                      <a:pt x="36" y="42"/>
                    </a:lnTo>
                    <a:lnTo>
                      <a:pt x="36" y="36"/>
                    </a:lnTo>
                    <a:lnTo>
                      <a:pt x="42" y="36"/>
                    </a:lnTo>
                    <a:lnTo>
                      <a:pt x="42" y="42"/>
                    </a:lnTo>
                    <a:lnTo>
                      <a:pt x="42" y="48"/>
                    </a:lnTo>
                    <a:lnTo>
                      <a:pt x="42" y="42"/>
                    </a:lnTo>
                    <a:lnTo>
                      <a:pt x="42" y="36"/>
                    </a:lnTo>
                    <a:lnTo>
                      <a:pt x="48" y="36"/>
                    </a:lnTo>
                    <a:lnTo>
                      <a:pt x="42" y="30"/>
                    </a:lnTo>
                    <a:lnTo>
                      <a:pt x="42" y="24"/>
                    </a:lnTo>
                    <a:lnTo>
                      <a:pt x="48" y="24"/>
                    </a:lnTo>
                    <a:lnTo>
                      <a:pt x="42" y="24"/>
                    </a:lnTo>
                    <a:lnTo>
                      <a:pt x="42" y="18"/>
                    </a:lnTo>
                    <a:lnTo>
                      <a:pt x="36" y="12"/>
                    </a:lnTo>
                    <a:lnTo>
                      <a:pt x="30" y="6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0960" bIns="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23" name=""/>
              <p:cNvSpPr/>
              <p:nvPr/>
            </p:nvSpPr>
            <p:spPr>
              <a:xfrm>
                <a:off x="1368360" y="3389040"/>
                <a:ext cx="48960" cy="20880"/>
              </a:xfrm>
              <a:custGeom>
                <a:avLst/>
                <a:gdLst/>
                <a:ahLst/>
                <a:rect l="l" t="t" r="r" b="b"/>
                <a:pathLst>
                  <a:path w="31" h="13">
                    <a:moveTo>
                      <a:pt x="24" y="12"/>
                    </a:moveTo>
                    <a:lnTo>
                      <a:pt x="30" y="12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12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24" name=""/>
              <p:cNvSpPr/>
              <p:nvPr/>
            </p:nvSpPr>
            <p:spPr>
              <a:xfrm>
                <a:off x="774720" y="3408120"/>
                <a:ext cx="10800" cy="1800"/>
              </a:xfrm>
              <a:custGeom>
                <a:avLst/>
                <a:gdLst/>
                <a:ahLst/>
                <a:rect l="l" t="t" r="r" b="b"/>
                <a:pathLst>
                  <a:path w="7" h="1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25" name=""/>
              <p:cNvSpPr/>
              <p:nvPr/>
            </p:nvSpPr>
            <p:spPr>
              <a:xfrm>
                <a:off x="563400" y="3101760"/>
                <a:ext cx="20520" cy="39600"/>
              </a:xfrm>
              <a:custGeom>
                <a:avLst/>
                <a:gdLst/>
                <a:ahLst/>
                <a:rect l="l" t="t" r="r" b="b"/>
                <a:pathLst>
                  <a:path w="13" h="25">
                    <a:moveTo>
                      <a:pt x="6" y="24"/>
                    </a:moveTo>
                    <a:lnTo>
                      <a:pt x="6" y="18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6" y="24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26" name=""/>
              <p:cNvSpPr/>
              <p:nvPr/>
            </p:nvSpPr>
            <p:spPr>
              <a:xfrm>
                <a:off x="582480" y="3160440"/>
                <a:ext cx="10800" cy="11160"/>
              </a:xfrm>
              <a:custGeom>
                <a:avLst/>
                <a:gdLst/>
                <a:ahLst/>
                <a:rect l="l" t="t" r="r" b="b"/>
                <a:pathLst>
                  <a:path w="7" h="7">
                    <a:moveTo>
                      <a:pt x="0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27" name=""/>
              <p:cNvSpPr/>
              <p:nvPr/>
            </p:nvSpPr>
            <p:spPr>
              <a:xfrm>
                <a:off x="563400" y="3170160"/>
                <a:ext cx="10800" cy="1440"/>
              </a:xfrm>
              <a:custGeom>
                <a:avLst/>
                <a:gdLst/>
                <a:ahLst/>
                <a:rect l="l" t="t" r="r" b="b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28" name=""/>
              <p:cNvSpPr/>
              <p:nvPr/>
            </p:nvSpPr>
            <p:spPr>
              <a:xfrm>
                <a:off x="563400" y="3179520"/>
                <a:ext cx="10800" cy="1800"/>
              </a:xfrm>
              <a:custGeom>
                <a:avLst/>
                <a:gdLst/>
                <a:ahLst/>
                <a:rect l="l" t="t" r="r" b="b"/>
                <a:pathLst>
                  <a:path w="7" h="1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29" name=""/>
              <p:cNvSpPr/>
              <p:nvPr/>
            </p:nvSpPr>
            <p:spPr>
              <a:xfrm>
                <a:off x="563400" y="3189240"/>
                <a:ext cx="10800" cy="1440"/>
              </a:xfrm>
              <a:custGeom>
                <a:avLst/>
                <a:gdLst/>
                <a:ahLst/>
                <a:rect l="l" t="t" r="r" b="b"/>
                <a:pathLst>
                  <a:path w="7" h="1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30" name=""/>
              <p:cNvSpPr/>
              <p:nvPr/>
            </p:nvSpPr>
            <p:spPr>
              <a:xfrm>
                <a:off x="544320" y="3246120"/>
                <a:ext cx="9360" cy="9720"/>
              </a:xfrm>
              <a:prstGeom prst="rect">
                <a:avLst/>
              </a:pr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37080" bIns="-370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31" name=""/>
              <p:cNvSpPr/>
              <p:nvPr/>
            </p:nvSpPr>
            <p:spPr>
              <a:xfrm>
                <a:off x="534960" y="3255840"/>
                <a:ext cx="10800" cy="11160"/>
              </a:xfrm>
              <a:custGeom>
                <a:avLst/>
                <a:gdLst/>
                <a:ahLst/>
                <a:rect l="l" t="t" r="r" b="b"/>
                <a:pathLst>
                  <a:path w="7" h="7">
                    <a:moveTo>
                      <a:pt x="6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32" name=""/>
              <p:cNvSpPr/>
              <p:nvPr/>
            </p:nvSpPr>
            <p:spPr>
              <a:xfrm>
                <a:off x="544320" y="3255840"/>
                <a:ext cx="10800" cy="11160"/>
              </a:xfrm>
              <a:custGeom>
                <a:avLst/>
                <a:gdLst/>
                <a:ahLst/>
                <a:rect l="l" t="t" r="r" b="b"/>
                <a:pathLst>
                  <a:path w="7" h="7">
                    <a:moveTo>
                      <a:pt x="6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33" name=""/>
              <p:cNvSpPr/>
              <p:nvPr/>
            </p:nvSpPr>
            <p:spPr>
              <a:xfrm>
                <a:off x="544320" y="3265200"/>
                <a:ext cx="20520" cy="30240"/>
              </a:xfrm>
              <a:custGeom>
                <a:avLst/>
                <a:gdLst/>
                <a:ahLst/>
                <a:rect l="l" t="t" r="r" b="b"/>
                <a:pathLst>
                  <a:path w="13" h="19">
                    <a:moveTo>
                      <a:pt x="6" y="18"/>
                    </a:moveTo>
                    <a:lnTo>
                      <a:pt x="12" y="18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18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34" name=""/>
              <p:cNvSpPr/>
              <p:nvPr/>
            </p:nvSpPr>
            <p:spPr>
              <a:xfrm>
                <a:off x="534960" y="3265200"/>
                <a:ext cx="10800" cy="11160"/>
              </a:xfrm>
              <a:custGeom>
                <a:avLst/>
                <a:gdLst/>
                <a:ahLst/>
                <a:rect l="l" t="t" r="r" b="b"/>
                <a:pathLst>
                  <a:path w="7" h="7">
                    <a:moveTo>
                      <a:pt x="0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35" name=""/>
              <p:cNvSpPr/>
              <p:nvPr/>
            </p:nvSpPr>
            <p:spPr>
              <a:xfrm>
                <a:off x="544320" y="3303360"/>
                <a:ext cx="1440" cy="11160"/>
              </a:xfrm>
              <a:custGeom>
                <a:avLst/>
                <a:gdLst/>
                <a:ahLst/>
                <a:rect l="l" t="t" r="r" b="b"/>
                <a:pathLst>
                  <a:path w="1" h="7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36" name=""/>
              <p:cNvSpPr/>
              <p:nvPr/>
            </p:nvSpPr>
            <p:spPr>
              <a:xfrm>
                <a:off x="554040" y="3313080"/>
                <a:ext cx="10800" cy="11160"/>
              </a:xfrm>
              <a:custGeom>
                <a:avLst/>
                <a:gdLst/>
                <a:ahLst/>
                <a:rect l="l" t="t" r="r" b="b"/>
                <a:pathLst>
                  <a:path w="7" h="7">
                    <a:moveTo>
                      <a:pt x="0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37" name=""/>
              <p:cNvSpPr/>
              <p:nvPr/>
            </p:nvSpPr>
            <p:spPr>
              <a:xfrm>
                <a:off x="544320" y="3322440"/>
                <a:ext cx="9360" cy="9720"/>
              </a:xfrm>
              <a:prstGeom prst="rect">
                <a:avLst/>
              </a:pr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37080" bIns="-370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38" name=""/>
              <p:cNvSpPr/>
              <p:nvPr/>
            </p:nvSpPr>
            <p:spPr>
              <a:xfrm>
                <a:off x="898560" y="3322440"/>
                <a:ext cx="29880" cy="20520"/>
              </a:xfrm>
              <a:custGeom>
                <a:avLst/>
                <a:gdLst/>
                <a:ahLst/>
                <a:rect l="l" t="t" r="r" b="b"/>
                <a:pathLst>
                  <a:path w="19" h="13">
                    <a:moveTo>
                      <a:pt x="6" y="12"/>
                    </a:moveTo>
                    <a:lnTo>
                      <a:pt x="12" y="12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12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39" name=""/>
              <p:cNvSpPr/>
              <p:nvPr/>
            </p:nvSpPr>
            <p:spPr>
              <a:xfrm>
                <a:off x="860400" y="3332160"/>
                <a:ext cx="29880" cy="10800"/>
              </a:xfrm>
              <a:custGeom>
                <a:avLst/>
                <a:gdLst/>
                <a:ahLst/>
                <a:rect l="l" t="t" r="r" b="b"/>
                <a:pathLst>
                  <a:path w="19" h="7">
                    <a:moveTo>
                      <a:pt x="0" y="6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40" name=""/>
              <p:cNvSpPr/>
              <p:nvPr/>
            </p:nvSpPr>
            <p:spPr>
              <a:xfrm>
                <a:off x="544320" y="3332160"/>
                <a:ext cx="10800" cy="10800"/>
              </a:xfrm>
              <a:custGeom>
                <a:avLst/>
                <a:gdLst/>
                <a:ahLst/>
                <a:rect l="l" t="t" r="r" b="b"/>
                <a:pathLst>
                  <a:path w="7" h="7">
                    <a:moveTo>
                      <a:pt x="6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0" bIns="-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41" name=""/>
              <p:cNvSpPr/>
              <p:nvPr/>
            </p:nvSpPr>
            <p:spPr>
              <a:xfrm>
                <a:off x="888840" y="3341520"/>
                <a:ext cx="10800" cy="11160"/>
              </a:xfrm>
              <a:custGeom>
                <a:avLst/>
                <a:gdLst/>
                <a:ahLst/>
                <a:rect l="l" t="t" r="r" b="b"/>
                <a:pathLst>
                  <a:path w="7" h="7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42" name=""/>
              <p:cNvSpPr/>
              <p:nvPr/>
            </p:nvSpPr>
            <p:spPr>
              <a:xfrm>
                <a:off x="573120" y="3350880"/>
                <a:ext cx="20160" cy="20880"/>
              </a:xfrm>
              <a:custGeom>
                <a:avLst/>
                <a:gdLst/>
                <a:ahLst/>
                <a:rect l="l" t="t" r="r" b="b"/>
                <a:pathLst>
                  <a:path w="13" h="13">
                    <a:moveTo>
                      <a:pt x="12" y="12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12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43" name=""/>
              <p:cNvSpPr/>
              <p:nvPr/>
            </p:nvSpPr>
            <p:spPr>
              <a:xfrm>
                <a:off x="639720" y="3350880"/>
                <a:ext cx="48960" cy="59040"/>
              </a:xfrm>
              <a:custGeom>
                <a:avLst/>
                <a:gdLst/>
                <a:ahLst/>
                <a:rect l="l" t="t" r="r" b="b"/>
                <a:pathLst>
                  <a:path w="31" h="37">
                    <a:moveTo>
                      <a:pt x="30" y="6"/>
                    </a:moveTo>
                    <a:lnTo>
                      <a:pt x="24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6" y="18"/>
                    </a:lnTo>
                    <a:lnTo>
                      <a:pt x="12" y="24"/>
                    </a:lnTo>
                    <a:lnTo>
                      <a:pt x="18" y="24"/>
                    </a:lnTo>
                    <a:lnTo>
                      <a:pt x="18" y="30"/>
                    </a:lnTo>
                    <a:lnTo>
                      <a:pt x="24" y="30"/>
                    </a:lnTo>
                    <a:lnTo>
                      <a:pt x="18" y="30"/>
                    </a:lnTo>
                    <a:lnTo>
                      <a:pt x="6" y="30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24" y="36"/>
                    </a:lnTo>
                    <a:lnTo>
                      <a:pt x="30" y="36"/>
                    </a:lnTo>
                    <a:lnTo>
                      <a:pt x="30" y="12"/>
                    </a:lnTo>
                    <a:lnTo>
                      <a:pt x="30" y="6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240" bIns="12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44" name=""/>
              <p:cNvSpPr/>
              <p:nvPr/>
            </p:nvSpPr>
            <p:spPr>
              <a:xfrm>
                <a:off x="687240" y="3360600"/>
                <a:ext cx="10800" cy="11160"/>
              </a:xfrm>
              <a:custGeom>
                <a:avLst/>
                <a:gdLst/>
                <a:ahLst/>
                <a:rect l="l" t="t" r="r" b="b"/>
                <a:pathLst>
                  <a:path w="7" h="7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45" name=""/>
              <p:cNvSpPr/>
              <p:nvPr/>
            </p:nvSpPr>
            <p:spPr>
              <a:xfrm>
                <a:off x="554040" y="3360600"/>
                <a:ext cx="20160" cy="11160"/>
              </a:xfrm>
              <a:custGeom>
                <a:avLst/>
                <a:gdLst/>
                <a:ahLst/>
                <a:rect l="l" t="t" r="r" b="b"/>
                <a:pathLst>
                  <a:path w="13" h="7">
                    <a:moveTo>
                      <a:pt x="6" y="6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46" name=""/>
              <p:cNvSpPr/>
              <p:nvPr/>
            </p:nvSpPr>
            <p:spPr>
              <a:xfrm>
                <a:off x="687240" y="3369960"/>
                <a:ext cx="79200" cy="49320"/>
              </a:xfrm>
              <a:custGeom>
                <a:avLst/>
                <a:gdLst/>
                <a:ahLst/>
                <a:rect l="l" t="t" r="r" b="b"/>
                <a:pathLst>
                  <a:path w="50" h="31">
                    <a:moveTo>
                      <a:pt x="0" y="0"/>
                    </a:moveTo>
                    <a:lnTo>
                      <a:pt x="6" y="0"/>
                    </a:lnTo>
                    <a:lnTo>
                      <a:pt x="12" y="6"/>
                    </a:lnTo>
                    <a:lnTo>
                      <a:pt x="18" y="12"/>
                    </a:lnTo>
                    <a:lnTo>
                      <a:pt x="24" y="18"/>
                    </a:lnTo>
                    <a:lnTo>
                      <a:pt x="31" y="18"/>
                    </a:lnTo>
                    <a:lnTo>
                      <a:pt x="37" y="18"/>
                    </a:lnTo>
                    <a:lnTo>
                      <a:pt x="37" y="24"/>
                    </a:lnTo>
                    <a:lnTo>
                      <a:pt x="49" y="24"/>
                    </a:lnTo>
                    <a:lnTo>
                      <a:pt x="43" y="24"/>
                    </a:lnTo>
                    <a:lnTo>
                      <a:pt x="37" y="24"/>
                    </a:lnTo>
                    <a:lnTo>
                      <a:pt x="31" y="30"/>
                    </a:lnTo>
                    <a:lnTo>
                      <a:pt x="18" y="24"/>
                    </a:lnTo>
                    <a:lnTo>
                      <a:pt x="6" y="24"/>
                    </a:lnTo>
                    <a:lnTo>
                      <a:pt x="0" y="2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47" name=""/>
              <p:cNvSpPr/>
              <p:nvPr/>
            </p:nvSpPr>
            <p:spPr>
              <a:xfrm>
                <a:off x="592200" y="3369960"/>
                <a:ext cx="20160" cy="11160"/>
              </a:xfrm>
              <a:custGeom>
                <a:avLst/>
                <a:gdLst/>
                <a:ahLst/>
                <a:rect l="l" t="t" r="r" b="b"/>
                <a:pathLst>
                  <a:path w="13" h="7">
                    <a:moveTo>
                      <a:pt x="12" y="6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48" name=""/>
              <p:cNvSpPr/>
              <p:nvPr/>
            </p:nvSpPr>
            <p:spPr>
              <a:xfrm>
                <a:off x="573120" y="3379680"/>
                <a:ext cx="10800" cy="1440"/>
              </a:xfrm>
              <a:custGeom>
                <a:avLst/>
                <a:gdLst/>
                <a:ahLst/>
                <a:rect l="l" t="t" r="r" b="b"/>
                <a:pathLst>
                  <a:path w="7" h="1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49" name=""/>
              <p:cNvSpPr/>
              <p:nvPr/>
            </p:nvSpPr>
            <p:spPr>
              <a:xfrm>
                <a:off x="582480" y="3379680"/>
                <a:ext cx="20520" cy="11160"/>
              </a:xfrm>
              <a:custGeom>
                <a:avLst/>
                <a:gdLst/>
                <a:ahLst/>
                <a:rect l="l" t="t" r="r" b="b"/>
                <a:pathLst>
                  <a:path w="13" h="7">
                    <a:moveTo>
                      <a:pt x="6" y="6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50" name=""/>
              <p:cNvSpPr/>
              <p:nvPr/>
            </p:nvSpPr>
            <p:spPr>
              <a:xfrm>
                <a:off x="639720" y="3379680"/>
                <a:ext cx="10800" cy="11160"/>
              </a:xfrm>
              <a:custGeom>
                <a:avLst/>
                <a:gdLst/>
                <a:ahLst/>
                <a:rect l="l" t="t" r="r" b="b"/>
                <a:pathLst>
                  <a:path w="7" h="7">
                    <a:moveTo>
                      <a:pt x="0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51" name=""/>
              <p:cNvSpPr/>
              <p:nvPr/>
            </p:nvSpPr>
            <p:spPr>
              <a:xfrm>
                <a:off x="611280" y="3389040"/>
                <a:ext cx="9000" cy="9720"/>
              </a:xfrm>
              <a:prstGeom prst="rect">
                <a:avLst/>
              </a:pr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37080" bIns="-370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52" name=""/>
              <p:cNvSpPr/>
              <p:nvPr/>
            </p:nvSpPr>
            <p:spPr>
              <a:xfrm>
                <a:off x="620640" y="3398760"/>
                <a:ext cx="20160" cy="11160"/>
              </a:xfrm>
              <a:custGeom>
                <a:avLst/>
                <a:gdLst/>
                <a:ahLst/>
                <a:rect l="l" t="t" r="r" b="b"/>
                <a:pathLst>
                  <a:path w="13" h="7">
                    <a:moveTo>
                      <a:pt x="12" y="0"/>
                    </a:move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53" name=""/>
              <p:cNvSpPr/>
              <p:nvPr/>
            </p:nvSpPr>
            <p:spPr>
              <a:xfrm>
                <a:off x="696960" y="3417840"/>
                <a:ext cx="29520" cy="1440"/>
              </a:xfrm>
              <a:custGeom>
                <a:avLst/>
                <a:gdLst/>
                <a:ahLst/>
                <a:rect l="l" t="t" r="r" b="b"/>
                <a:pathLst>
                  <a:path w="19" h="1">
                    <a:moveTo>
                      <a:pt x="12" y="0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54" name=""/>
              <p:cNvSpPr/>
              <p:nvPr/>
            </p:nvSpPr>
            <p:spPr>
              <a:xfrm>
                <a:off x="668160" y="3417840"/>
                <a:ext cx="29880" cy="11160"/>
              </a:xfrm>
              <a:custGeom>
                <a:avLst/>
                <a:gdLst/>
                <a:ahLst/>
                <a:rect l="l" t="t" r="r" b="b"/>
                <a:pathLst>
                  <a:path w="19" h="7">
                    <a:moveTo>
                      <a:pt x="18" y="6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18" y="6"/>
                    </a:lnTo>
                  </a:path>
                </a:pathLst>
              </a:custGeom>
              <a:solidFill>
                <a:srgbClr val="0066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855" name=""/>
            <p:cNvSpPr/>
            <p:nvPr/>
          </p:nvSpPr>
          <p:spPr>
            <a:xfrm>
              <a:off x="558720" y="2322360"/>
              <a:ext cx="875880" cy="731880"/>
            </a:xfrm>
            <a:prstGeom prst="rect">
              <a:avLst/>
            </a:prstGeom>
            <a:noFill/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856" name=""/>
          <p:cNvSpPr/>
          <p:nvPr/>
        </p:nvSpPr>
        <p:spPr>
          <a:xfrm>
            <a:off x="6667560" y="6613560"/>
            <a:ext cx="26082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* Atualizado até Dez/98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857" name="" descr=""/>
          <p:cNvPicPr/>
          <p:nvPr/>
        </p:nvPicPr>
        <p:blipFill>
          <a:blip r:embed="rId1"/>
          <a:stretch/>
        </p:blipFill>
        <p:spPr>
          <a:xfrm>
            <a:off x="1622520" y="1562040"/>
            <a:ext cx="6384960" cy="50040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</p:pic>
      <p:sp>
        <p:nvSpPr>
          <p:cNvPr id="1858" name=""/>
          <p:cNvSpPr/>
          <p:nvPr/>
        </p:nvSpPr>
        <p:spPr>
          <a:xfrm>
            <a:off x="4416480" y="2903400"/>
            <a:ext cx="384120" cy="16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Cuiabá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9" name=""/>
          <p:cNvSpPr/>
          <p:nvPr/>
        </p:nvSpPr>
        <p:spPr>
          <a:xfrm>
            <a:off x="6306840" y="5240160"/>
            <a:ext cx="219600" cy="1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0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0" name=""/>
          <p:cNvSpPr/>
          <p:nvPr/>
        </p:nvSpPr>
        <p:spPr>
          <a:xfrm>
            <a:off x="6752880" y="5240160"/>
            <a:ext cx="295920" cy="1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350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1" name=""/>
          <p:cNvSpPr/>
          <p:nvPr/>
        </p:nvSpPr>
        <p:spPr>
          <a:xfrm>
            <a:off x="7268760" y="5240160"/>
            <a:ext cx="295920" cy="1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700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2" name=""/>
          <p:cNvSpPr/>
          <p:nvPr/>
        </p:nvSpPr>
        <p:spPr>
          <a:xfrm>
            <a:off x="4524120" y="3446640"/>
            <a:ext cx="638640" cy="24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MATO GROSSO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DO SUL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3" name=""/>
          <p:cNvSpPr/>
          <p:nvPr/>
        </p:nvSpPr>
        <p:spPr>
          <a:xfrm>
            <a:off x="4096800" y="2117880"/>
            <a:ext cx="796320" cy="2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 R A Z I 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4" name=""/>
          <p:cNvSpPr/>
          <p:nvPr/>
        </p:nvSpPr>
        <p:spPr>
          <a:xfrm>
            <a:off x="3547800" y="3456000"/>
            <a:ext cx="581400" cy="16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SANTA CRUZ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65" name=""/>
          <p:cNvGrpSpPr/>
          <p:nvPr/>
        </p:nvGrpSpPr>
        <p:grpSpPr>
          <a:xfrm>
            <a:off x="4741920" y="2901960"/>
            <a:ext cx="328320" cy="193680"/>
            <a:chOff x="4741920" y="2901960"/>
            <a:chExt cx="328320" cy="193680"/>
          </a:xfrm>
        </p:grpSpPr>
        <p:sp>
          <p:nvSpPr>
            <p:cNvPr id="1866" name=""/>
            <p:cNvSpPr/>
            <p:nvPr/>
          </p:nvSpPr>
          <p:spPr>
            <a:xfrm>
              <a:off x="4993920" y="2901960"/>
              <a:ext cx="61560" cy="140400"/>
            </a:xfrm>
            <a:prstGeom prst="rect">
              <a:avLst/>
            </a:pr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7" name=""/>
            <p:cNvSpPr/>
            <p:nvPr/>
          </p:nvSpPr>
          <p:spPr>
            <a:xfrm>
              <a:off x="4908600" y="2901960"/>
              <a:ext cx="60120" cy="140400"/>
            </a:xfrm>
            <a:prstGeom prst="rect">
              <a:avLst/>
            </a:prstGeom>
            <a:solidFill>
              <a:srgbClr val="0000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8" name=""/>
            <p:cNvSpPr/>
            <p:nvPr/>
          </p:nvSpPr>
          <p:spPr>
            <a:xfrm>
              <a:off x="4851000" y="3021120"/>
              <a:ext cx="219240" cy="74520"/>
            </a:xfrm>
            <a:prstGeom prst="rect">
              <a:avLst/>
            </a:pr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7720" bIns="27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869" name=""/>
            <p:cNvGrpSpPr/>
            <p:nvPr/>
          </p:nvGrpSpPr>
          <p:grpSpPr>
            <a:xfrm>
              <a:off x="4833360" y="2968920"/>
              <a:ext cx="95760" cy="126000"/>
              <a:chOff x="4833360" y="2968920"/>
              <a:chExt cx="95760" cy="126000"/>
            </a:xfrm>
          </p:grpSpPr>
          <p:sp>
            <p:nvSpPr>
              <p:cNvPr id="1870" name=""/>
              <p:cNvSpPr/>
              <p:nvPr/>
            </p:nvSpPr>
            <p:spPr>
              <a:xfrm>
                <a:off x="4833360" y="2968920"/>
                <a:ext cx="80640" cy="59040"/>
              </a:xfrm>
              <a:prstGeom prst="rtTriangle">
                <a:avLst/>
              </a:prstGeom>
              <a:solidFill>
                <a:srgbClr val="008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7720" bIns="-27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71" name=""/>
              <p:cNvSpPr/>
              <p:nvPr/>
            </p:nvSpPr>
            <p:spPr>
              <a:xfrm>
                <a:off x="4833360" y="3020760"/>
                <a:ext cx="95760" cy="74160"/>
              </a:xfrm>
              <a:prstGeom prst="rect">
                <a:avLst/>
              </a:prstGeom>
              <a:solidFill>
                <a:srgbClr val="008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7360" bIns="27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872" name=""/>
            <p:cNvSpPr/>
            <p:nvPr/>
          </p:nvSpPr>
          <p:spPr>
            <a:xfrm>
              <a:off x="4741920" y="2970720"/>
              <a:ext cx="94320" cy="124560"/>
            </a:xfrm>
            <a:prstGeom prst="rect">
              <a:avLst/>
            </a:pr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873" name=""/>
          <p:cNvSpPr/>
          <p:nvPr/>
        </p:nvSpPr>
        <p:spPr>
          <a:xfrm>
            <a:off x="2940480" y="2786040"/>
            <a:ext cx="891000" cy="2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 O L I V I 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4" name=""/>
          <p:cNvSpPr/>
          <p:nvPr/>
        </p:nvSpPr>
        <p:spPr>
          <a:xfrm>
            <a:off x="3874320" y="4059360"/>
            <a:ext cx="827280" cy="19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 A R A G U A Y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5" name=""/>
          <p:cNvSpPr/>
          <p:nvPr/>
        </p:nvSpPr>
        <p:spPr>
          <a:xfrm>
            <a:off x="2889000" y="4929120"/>
            <a:ext cx="1172160" cy="2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 R G E N T I N 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6" name=""/>
          <p:cNvSpPr/>
          <p:nvPr/>
        </p:nvSpPr>
        <p:spPr>
          <a:xfrm>
            <a:off x="4454280" y="3112920"/>
            <a:ext cx="638640" cy="16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MATO GROSSO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7" name=""/>
          <p:cNvSpPr/>
          <p:nvPr/>
        </p:nvSpPr>
        <p:spPr>
          <a:xfrm>
            <a:off x="6654960" y="5415120"/>
            <a:ext cx="576000" cy="1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km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8" name=""/>
          <p:cNvSpPr/>
          <p:nvPr/>
        </p:nvSpPr>
        <p:spPr>
          <a:xfrm>
            <a:off x="6168240" y="3481560"/>
            <a:ext cx="47664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Belo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Horizonte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9" name=""/>
          <p:cNvSpPr/>
          <p:nvPr/>
        </p:nvSpPr>
        <p:spPr>
          <a:xfrm>
            <a:off x="6880680" y="3695760"/>
            <a:ext cx="362880" cy="14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Vitória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0" name=""/>
          <p:cNvSpPr/>
          <p:nvPr/>
        </p:nvSpPr>
        <p:spPr>
          <a:xfrm>
            <a:off x="6352920" y="4130640"/>
            <a:ext cx="39132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Rio de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Janeiro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1" name=""/>
          <p:cNvSpPr/>
          <p:nvPr/>
        </p:nvSpPr>
        <p:spPr>
          <a:xfrm>
            <a:off x="5276520" y="4433760"/>
            <a:ext cx="402120" cy="14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Curitiba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2" name=""/>
          <p:cNvSpPr/>
          <p:nvPr/>
        </p:nvSpPr>
        <p:spPr>
          <a:xfrm>
            <a:off x="5686560" y="4757760"/>
            <a:ext cx="544320" cy="14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Florianópolis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3" name=""/>
          <p:cNvSpPr/>
          <p:nvPr/>
        </p:nvSpPr>
        <p:spPr>
          <a:xfrm>
            <a:off x="5819760" y="3003480"/>
            <a:ext cx="412560" cy="14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Brasília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4" name=""/>
          <p:cNvSpPr/>
          <p:nvPr/>
        </p:nvSpPr>
        <p:spPr>
          <a:xfrm>
            <a:off x="5367960" y="2979720"/>
            <a:ext cx="376920" cy="16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GOIÁS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5" name=""/>
          <p:cNvSpPr/>
          <p:nvPr/>
        </p:nvSpPr>
        <p:spPr>
          <a:xfrm>
            <a:off x="6139800" y="3105000"/>
            <a:ext cx="635040" cy="16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MINAS GERAIS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6" name=""/>
          <p:cNvSpPr/>
          <p:nvPr/>
        </p:nvSpPr>
        <p:spPr>
          <a:xfrm>
            <a:off x="6725160" y="3435480"/>
            <a:ext cx="462240" cy="24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ESPÍRITO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SANTO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7" name=""/>
          <p:cNvSpPr/>
          <p:nvPr/>
        </p:nvSpPr>
        <p:spPr>
          <a:xfrm>
            <a:off x="6561720" y="3859200"/>
            <a:ext cx="448200" cy="24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RIO DE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JANEIRO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8" name=""/>
          <p:cNvSpPr/>
          <p:nvPr/>
        </p:nvSpPr>
        <p:spPr>
          <a:xfrm>
            <a:off x="6549480" y="2577960"/>
            <a:ext cx="384120" cy="16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BAHIA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9" name=""/>
          <p:cNvSpPr/>
          <p:nvPr/>
        </p:nvSpPr>
        <p:spPr>
          <a:xfrm>
            <a:off x="5034960" y="4357800"/>
            <a:ext cx="444600" cy="16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PARANÁ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90" name=""/>
          <p:cNvSpPr/>
          <p:nvPr/>
        </p:nvSpPr>
        <p:spPr>
          <a:xfrm>
            <a:off x="4601160" y="4978440"/>
            <a:ext cx="819720" cy="16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RIO GRANDE DO SUL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91" name=""/>
          <p:cNvSpPr/>
          <p:nvPr/>
        </p:nvSpPr>
        <p:spPr>
          <a:xfrm>
            <a:off x="6600240" y="4791240"/>
            <a:ext cx="647280" cy="24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pt-BR" sz="500" strike="noStrike" u="none">
                <a:solidFill>
                  <a:srgbClr val="9999ff"/>
                </a:solidFill>
                <a:effectLst/>
                <a:uFillTx/>
                <a:latin typeface="Times New Roman"/>
              </a:rPr>
              <a:t>A T L A N T I C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pt-BR" sz="500" strike="noStrike" u="none">
                <a:solidFill>
                  <a:srgbClr val="9999ff"/>
                </a:solidFill>
                <a:effectLst/>
                <a:uFillTx/>
                <a:latin typeface="Times New Roman"/>
              </a:rPr>
              <a:t>            O C E A N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92" name=""/>
          <p:cNvGrpSpPr/>
          <p:nvPr/>
        </p:nvGrpSpPr>
        <p:grpSpPr>
          <a:xfrm>
            <a:off x="2825640" y="3052800"/>
            <a:ext cx="873360" cy="1042920"/>
            <a:chOff x="2825640" y="3052800"/>
            <a:chExt cx="873360" cy="1042920"/>
          </a:xfrm>
        </p:grpSpPr>
        <p:sp>
          <p:nvSpPr>
            <p:cNvPr id="1893" name=""/>
            <p:cNvSpPr/>
            <p:nvPr/>
          </p:nvSpPr>
          <p:spPr>
            <a:xfrm>
              <a:off x="2825640" y="3052800"/>
              <a:ext cx="873360" cy="1042920"/>
            </a:xfrm>
            <a:custGeom>
              <a:avLst/>
              <a:gdLst/>
              <a:ahLst/>
              <a:rect l="l" t="t" r="r" b="b"/>
              <a:pathLst>
                <a:path w="594" h="740">
                  <a:moveTo>
                    <a:pt x="0" y="0"/>
                  </a:moveTo>
                  <a:lnTo>
                    <a:pt x="41" y="93"/>
                  </a:lnTo>
                  <a:lnTo>
                    <a:pt x="182" y="137"/>
                  </a:lnTo>
                  <a:lnTo>
                    <a:pt x="238" y="120"/>
                  </a:lnTo>
                  <a:lnTo>
                    <a:pt x="542" y="203"/>
                  </a:lnTo>
                  <a:lnTo>
                    <a:pt x="593" y="739"/>
                  </a:lnTo>
                </a:path>
              </a:pathLst>
            </a:custGeom>
            <a:noFill/>
            <a:ln cap="rnd" w="25560">
              <a:solidFill>
                <a:srgbClr val="ff030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4" name=""/>
            <p:cNvSpPr/>
            <p:nvPr/>
          </p:nvSpPr>
          <p:spPr>
            <a:xfrm>
              <a:off x="3376800" y="3129840"/>
              <a:ext cx="246960" cy="849960"/>
            </a:xfrm>
            <a:custGeom>
              <a:avLst/>
              <a:gdLst/>
              <a:ahLst/>
              <a:rect l="l" t="t" r="r" b="b"/>
              <a:pathLst>
                <a:path w="168" h="603">
                  <a:moveTo>
                    <a:pt x="0" y="44"/>
                  </a:moveTo>
                  <a:lnTo>
                    <a:pt x="66" y="0"/>
                  </a:lnTo>
                  <a:lnTo>
                    <a:pt x="167" y="148"/>
                  </a:lnTo>
                  <a:lnTo>
                    <a:pt x="137" y="290"/>
                  </a:lnTo>
                  <a:lnTo>
                    <a:pt x="137" y="389"/>
                  </a:lnTo>
                  <a:lnTo>
                    <a:pt x="76" y="602"/>
                  </a:lnTo>
                </a:path>
              </a:pathLst>
            </a:custGeom>
            <a:noFill/>
            <a:ln cap="rnd" w="25560">
              <a:solidFill>
                <a:srgbClr val="ff030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5" name=""/>
            <p:cNvSpPr/>
            <p:nvPr/>
          </p:nvSpPr>
          <p:spPr>
            <a:xfrm>
              <a:off x="3168000" y="3221640"/>
              <a:ext cx="404280" cy="456480"/>
            </a:xfrm>
            <a:custGeom>
              <a:avLst/>
              <a:gdLst/>
              <a:ahLst/>
              <a:rect l="l" t="t" r="r" b="b"/>
              <a:pathLst>
                <a:path w="275" h="324">
                  <a:moveTo>
                    <a:pt x="0" y="0"/>
                  </a:moveTo>
                  <a:lnTo>
                    <a:pt x="137" y="257"/>
                  </a:lnTo>
                  <a:lnTo>
                    <a:pt x="274" y="323"/>
                  </a:lnTo>
                </a:path>
              </a:pathLst>
            </a:custGeom>
            <a:noFill/>
            <a:ln cap="rnd" w="25560">
              <a:solidFill>
                <a:srgbClr val="ff030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6" name=""/>
            <p:cNvSpPr/>
            <p:nvPr/>
          </p:nvSpPr>
          <p:spPr>
            <a:xfrm flipH="1">
              <a:off x="3553200" y="3111840"/>
              <a:ext cx="36360" cy="113760"/>
            </a:xfrm>
            <a:prstGeom prst="line">
              <a:avLst/>
            </a:prstGeom>
            <a:ln w="25560">
              <a:solidFill>
                <a:srgbClr val="ff030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7" name=""/>
            <p:cNvSpPr/>
            <p:nvPr/>
          </p:nvSpPr>
          <p:spPr>
            <a:xfrm flipH="1" flipV="1">
              <a:off x="3254760" y="3805200"/>
              <a:ext cx="289440" cy="28080"/>
            </a:xfrm>
            <a:prstGeom prst="line">
              <a:avLst/>
            </a:prstGeom>
            <a:ln w="25560">
              <a:solidFill>
                <a:srgbClr val="ff030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8" name=""/>
            <p:cNvSpPr/>
            <p:nvPr/>
          </p:nvSpPr>
          <p:spPr>
            <a:xfrm flipH="1">
              <a:off x="3150360" y="3489480"/>
              <a:ext cx="170640" cy="60480"/>
            </a:xfrm>
            <a:prstGeom prst="line">
              <a:avLst/>
            </a:prstGeom>
            <a:ln w="25560">
              <a:solidFill>
                <a:srgbClr val="ff030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899" name=""/>
          <p:cNvSpPr/>
          <p:nvPr/>
        </p:nvSpPr>
        <p:spPr>
          <a:xfrm>
            <a:off x="4861440" y="5124600"/>
            <a:ext cx="537120" cy="14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Porto Alegre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0" name=""/>
          <p:cNvSpPr/>
          <p:nvPr/>
        </p:nvSpPr>
        <p:spPr>
          <a:xfrm>
            <a:off x="4998240" y="4646520"/>
            <a:ext cx="741600" cy="16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SANTA CATARINA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901" name=""/>
          <p:cNvGrpSpPr/>
          <p:nvPr/>
        </p:nvGrpSpPr>
        <p:grpSpPr>
          <a:xfrm>
            <a:off x="2757600" y="5897520"/>
            <a:ext cx="1569960" cy="662040"/>
            <a:chOff x="2757600" y="5897520"/>
            <a:chExt cx="1569960" cy="662040"/>
          </a:xfrm>
        </p:grpSpPr>
        <p:sp>
          <p:nvSpPr>
            <p:cNvPr id="1902" name=""/>
            <p:cNvSpPr/>
            <p:nvPr/>
          </p:nvSpPr>
          <p:spPr>
            <a:xfrm>
              <a:off x="3351240" y="5897520"/>
              <a:ext cx="959400" cy="662040"/>
            </a:xfrm>
            <a:custGeom>
              <a:avLst/>
              <a:gdLst/>
              <a:ahLst/>
              <a:rect l="l" t="t" r="r" b="b"/>
              <a:pathLst>
                <a:path w="653" h="471">
                  <a:moveTo>
                    <a:pt x="653" y="0"/>
                  </a:moveTo>
                  <a:lnTo>
                    <a:pt x="438" y="14"/>
                  </a:lnTo>
                  <a:lnTo>
                    <a:pt x="323" y="93"/>
                  </a:lnTo>
                  <a:lnTo>
                    <a:pt x="199" y="329"/>
                  </a:lnTo>
                  <a:lnTo>
                    <a:pt x="0" y="471"/>
                  </a:lnTo>
                </a:path>
              </a:pathLst>
            </a:custGeom>
            <a:noFill/>
            <a:ln cap="rnd" w="25560">
              <a:solidFill>
                <a:srgbClr val="ff030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3" name=""/>
            <p:cNvSpPr/>
            <p:nvPr/>
          </p:nvSpPr>
          <p:spPr>
            <a:xfrm>
              <a:off x="2757600" y="5904360"/>
              <a:ext cx="1569960" cy="521280"/>
            </a:xfrm>
            <a:custGeom>
              <a:avLst/>
              <a:gdLst/>
              <a:ahLst/>
              <a:rect l="l" t="t" r="r" b="b"/>
              <a:pathLst>
                <a:path w="1068" h="371">
                  <a:moveTo>
                    <a:pt x="1067" y="0"/>
                  </a:moveTo>
                  <a:lnTo>
                    <a:pt x="861" y="125"/>
                  </a:lnTo>
                  <a:lnTo>
                    <a:pt x="1010" y="254"/>
                  </a:lnTo>
                  <a:lnTo>
                    <a:pt x="612" y="273"/>
                  </a:lnTo>
                  <a:lnTo>
                    <a:pt x="0" y="370"/>
                  </a:lnTo>
                </a:path>
              </a:pathLst>
            </a:custGeom>
            <a:noFill/>
            <a:ln cap="rnd" w="25560">
              <a:solidFill>
                <a:srgbClr val="ff030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4" name=""/>
            <p:cNvSpPr/>
            <p:nvPr/>
          </p:nvSpPr>
          <p:spPr>
            <a:xfrm>
              <a:off x="2757600" y="5909760"/>
              <a:ext cx="1555200" cy="431280"/>
            </a:xfrm>
            <a:custGeom>
              <a:avLst/>
              <a:gdLst/>
              <a:ahLst/>
              <a:rect l="l" t="t" r="r" b="b"/>
              <a:pathLst>
                <a:path w="1058" h="307">
                  <a:moveTo>
                    <a:pt x="1057" y="0"/>
                  </a:moveTo>
                  <a:lnTo>
                    <a:pt x="961" y="185"/>
                  </a:lnTo>
                  <a:lnTo>
                    <a:pt x="627" y="264"/>
                  </a:lnTo>
                  <a:lnTo>
                    <a:pt x="392" y="278"/>
                  </a:lnTo>
                  <a:lnTo>
                    <a:pt x="163" y="306"/>
                  </a:lnTo>
                  <a:lnTo>
                    <a:pt x="0" y="236"/>
                  </a:lnTo>
                </a:path>
              </a:pathLst>
            </a:custGeom>
            <a:noFill/>
            <a:ln cap="rnd" w="25560">
              <a:solidFill>
                <a:srgbClr val="ff030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905" name=""/>
          <p:cNvSpPr/>
          <p:nvPr/>
        </p:nvSpPr>
        <p:spPr>
          <a:xfrm>
            <a:off x="4337640" y="5553000"/>
            <a:ext cx="756000" cy="19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 R U G U A Y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6" name=""/>
          <p:cNvSpPr/>
          <p:nvPr/>
        </p:nvSpPr>
        <p:spPr>
          <a:xfrm>
            <a:off x="3557520" y="3164040"/>
            <a:ext cx="53028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Santa Cruz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 La Sierra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7" name=""/>
          <p:cNvSpPr/>
          <p:nvPr/>
        </p:nvSpPr>
        <p:spPr>
          <a:xfrm>
            <a:off x="3587760" y="3305160"/>
            <a:ext cx="74520" cy="73080"/>
          </a:xfrm>
          <a:prstGeom prst="ellipse">
            <a:avLst/>
          </a:prstGeom>
          <a:solidFill>
            <a:srgbClr val="ff0303"/>
          </a:solidFill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5400" bIns="54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8" name=""/>
          <p:cNvSpPr/>
          <p:nvPr/>
        </p:nvSpPr>
        <p:spPr>
          <a:xfrm>
            <a:off x="1880640" y="4027320"/>
            <a:ext cx="647280" cy="24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pt-BR" sz="500" strike="noStrike" u="none">
                <a:solidFill>
                  <a:srgbClr val="9999ff"/>
                </a:solidFill>
                <a:effectLst/>
                <a:uFillTx/>
                <a:latin typeface="Times New Roman"/>
              </a:rPr>
              <a:t>P A C I F I C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pt-BR" sz="500" strike="noStrike" u="none">
                <a:solidFill>
                  <a:srgbClr val="9999ff"/>
                </a:solidFill>
                <a:effectLst/>
                <a:uFillTx/>
                <a:latin typeface="Times New Roman"/>
              </a:rPr>
              <a:t>            O C E A N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9" name=""/>
          <p:cNvSpPr/>
          <p:nvPr/>
        </p:nvSpPr>
        <p:spPr>
          <a:xfrm>
            <a:off x="7035120" y="2192400"/>
            <a:ext cx="441000" cy="16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SERGIPE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0" name=""/>
          <p:cNvSpPr/>
          <p:nvPr/>
        </p:nvSpPr>
        <p:spPr>
          <a:xfrm>
            <a:off x="7072560" y="2068560"/>
            <a:ext cx="487080" cy="16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ALAGOAS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1" name=""/>
          <p:cNvSpPr/>
          <p:nvPr/>
        </p:nvSpPr>
        <p:spPr>
          <a:xfrm>
            <a:off x="7045920" y="1941480"/>
            <a:ext cx="626040" cy="16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PERNAMBUCO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2" name=""/>
          <p:cNvSpPr/>
          <p:nvPr/>
        </p:nvSpPr>
        <p:spPr>
          <a:xfrm>
            <a:off x="2845080" y="3081240"/>
            <a:ext cx="384120" cy="14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 Paz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3" name=""/>
          <p:cNvSpPr/>
          <p:nvPr/>
        </p:nvSpPr>
        <p:spPr>
          <a:xfrm>
            <a:off x="4419720" y="4416480"/>
            <a:ext cx="473040" cy="14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Asunción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4" name=""/>
          <p:cNvSpPr/>
          <p:nvPr/>
        </p:nvSpPr>
        <p:spPr>
          <a:xfrm>
            <a:off x="4518720" y="5753160"/>
            <a:ext cx="537120" cy="14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Montevideo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5" name=""/>
          <p:cNvSpPr/>
          <p:nvPr/>
        </p:nvSpPr>
        <p:spPr>
          <a:xfrm>
            <a:off x="3803760" y="5764320"/>
            <a:ext cx="594000" cy="14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Buenos Aires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6" name=""/>
          <p:cNvSpPr/>
          <p:nvPr/>
        </p:nvSpPr>
        <p:spPr>
          <a:xfrm>
            <a:off x="2221200" y="5624640"/>
            <a:ext cx="451800" cy="14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Santiago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7" name=""/>
          <p:cNvSpPr/>
          <p:nvPr/>
        </p:nvSpPr>
        <p:spPr>
          <a:xfrm>
            <a:off x="2589120" y="4124160"/>
            <a:ext cx="529920" cy="19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 H I L E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8" name=""/>
          <p:cNvSpPr/>
          <p:nvPr/>
        </p:nvSpPr>
        <p:spPr>
          <a:xfrm>
            <a:off x="2025360" y="2536920"/>
            <a:ext cx="473760" cy="19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 E R U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9" name=""/>
          <p:cNvSpPr/>
          <p:nvPr/>
        </p:nvSpPr>
        <p:spPr>
          <a:xfrm>
            <a:off x="3474000" y="2336760"/>
            <a:ext cx="522720" cy="16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RONDÔNIA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20" name=""/>
          <p:cNvSpPr/>
          <p:nvPr/>
        </p:nvSpPr>
        <p:spPr>
          <a:xfrm>
            <a:off x="3528360" y="1952640"/>
            <a:ext cx="515880" cy="16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Porto Velho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21" name=""/>
          <p:cNvSpPr/>
          <p:nvPr/>
        </p:nvSpPr>
        <p:spPr>
          <a:xfrm>
            <a:off x="5503320" y="2308320"/>
            <a:ext cx="544320" cy="16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TOCANTINS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22" name=""/>
          <p:cNvSpPr/>
          <p:nvPr/>
        </p:nvSpPr>
        <p:spPr>
          <a:xfrm flipV="1">
            <a:off x="2786040" y="3471840"/>
            <a:ext cx="515880" cy="18432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23" name=""/>
          <p:cNvSpPr/>
          <p:nvPr/>
        </p:nvSpPr>
        <p:spPr>
          <a:xfrm flipH="1">
            <a:off x="4343400" y="2728800"/>
            <a:ext cx="109440" cy="38124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24" name=""/>
          <p:cNvSpPr/>
          <p:nvPr/>
        </p:nvSpPr>
        <p:spPr>
          <a:xfrm>
            <a:off x="4672080" y="2744640"/>
            <a:ext cx="87120" cy="20808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25" name=""/>
          <p:cNvSpPr/>
          <p:nvPr/>
        </p:nvSpPr>
        <p:spPr>
          <a:xfrm>
            <a:off x="3922560" y="2444760"/>
            <a:ext cx="1486080" cy="29376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26" name=""/>
          <p:cNvSpPr/>
          <p:nvPr/>
        </p:nvSpPr>
        <p:spPr>
          <a:xfrm>
            <a:off x="3827520" y="2422440"/>
            <a:ext cx="1685880" cy="30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700" strike="noStrike" u="none">
                <a:solidFill>
                  <a:srgbClr val="006600"/>
                </a:solidFill>
                <a:effectLst/>
                <a:uFillTx/>
                <a:latin typeface="Arial"/>
              </a:rPr>
              <a:t>Termoelétrica de Cuiabá 480 MW 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700" strike="noStrike" u="none">
                <a:solidFill>
                  <a:srgbClr val="006600"/>
                </a:solidFill>
                <a:effectLst/>
                <a:uFillTx/>
                <a:latin typeface="Arial"/>
              </a:rPr>
              <a:t>e Gasoduto 625 km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27" name=""/>
          <p:cNvSpPr/>
          <p:nvPr/>
        </p:nvSpPr>
        <p:spPr>
          <a:xfrm>
            <a:off x="1938240" y="3465360"/>
            <a:ext cx="846360" cy="3906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28" name=""/>
          <p:cNvSpPr/>
          <p:nvPr/>
        </p:nvSpPr>
        <p:spPr>
          <a:xfrm>
            <a:off x="1967040" y="3467160"/>
            <a:ext cx="790560" cy="4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7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Gasoduto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7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TRANSREDES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7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4,950 km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29" name=""/>
          <p:cNvSpPr/>
          <p:nvPr/>
        </p:nvSpPr>
        <p:spPr>
          <a:xfrm>
            <a:off x="3314880" y="5899320"/>
            <a:ext cx="385560" cy="33156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30" name=""/>
          <p:cNvSpPr/>
          <p:nvPr/>
        </p:nvSpPr>
        <p:spPr>
          <a:xfrm>
            <a:off x="2967120" y="5627520"/>
            <a:ext cx="663480" cy="2876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31" name=""/>
          <p:cNvSpPr/>
          <p:nvPr/>
        </p:nvSpPr>
        <p:spPr>
          <a:xfrm>
            <a:off x="3036240" y="5637240"/>
            <a:ext cx="555120" cy="30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7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TGS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7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6,570 km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32" name=""/>
          <p:cNvSpPr/>
          <p:nvPr/>
        </p:nvSpPr>
        <p:spPr>
          <a:xfrm flipH="1" flipV="1">
            <a:off x="4340160" y="5905440"/>
            <a:ext cx="363600" cy="28728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33" name=""/>
          <p:cNvSpPr/>
          <p:nvPr/>
        </p:nvSpPr>
        <p:spPr>
          <a:xfrm>
            <a:off x="4572000" y="6173640"/>
            <a:ext cx="1042920" cy="26856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34" name=""/>
          <p:cNvSpPr/>
          <p:nvPr/>
        </p:nvSpPr>
        <p:spPr>
          <a:xfrm>
            <a:off x="4572000" y="6145200"/>
            <a:ext cx="1049400" cy="30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700" strike="noStrike" u="none">
                <a:solidFill>
                  <a:srgbClr val="006600"/>
                </a:solidFill>
                <a:effectLst/>
                <a:uFillTx/>
                <a:latin typeface="Arial"/>
              </a:rPr>
              <a:t>Comercialização de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700" strike="noStrike" u="none">
                <a:solidFill>
                  <a:srgbClr val="006600"/>
                </a:solidFill>
                <a:effectLst/>
                <a:uFillTx/>
                <a:latin typeface="Arial"/>
              </a:rPr>
              <a:t>Gás e Energia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35" name=""/>
          <p:cNvSpPr/>
          <p:nvPr/>
        </p:nvSpPr>
        <p:spPr>
          <a:xfrm flipH="1">
            <a:off x="6547680" y="4105080"/>
            <a:ext cx="1004040" cy="2232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36" name=""/>
          <p:cNvSpPr/>
          <p:nvPr/>
        </p:nvSpPr>
        <p:spPr>
          <a:xfrm>
            <a:off x="3727440" y="3782880"/>
            <a:ext cx="1050840" cy="3002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37" name=""/>
          <p:cNvSpPr/>
          <p:nvPr/>
        </p:nvSpPr>
        <p:spPr>
          <a:xfrm>
            <a:off x="5635800" y="5932440"/>
            <a:ext cx="469800" cy="1800"/>
          </a:xfrm>
          <a:prstGeom prst="line">
            <a:avLst/>
          </a:prstGeom>
          <a:ln w="50760">
            <a:solidFill>
              <a:srgbClr val="00f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38" name=""/>
          <p:cNvSpPr/>
          <p:nvPr/>
        </p:nvSpPr>
        <p:spPr>
          <a:xfrm>
            <a:off x="5624640" y="5784840"/>
            <a:ext cx="493560" cy="1440"/>
          </a:xfrm>
          <a:prstGeom prst="line">
            <a:avLst/>
          </a:prstGeom>
          <a:ln w="25560">
            <a:solidFill>
              <a:srgbClr val="ff030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39" name=""/>
          <p:cNvSpPr/>
          <p:nvPr/>
        </p:nvSpPr>
        <p:spPr>
          <a:xfrm>
            <a:off x="6173640" y="5845320"/>
            <a:ext cx="1338480" cy="19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700" strike="noStrike" u="none">
                <a:solidFill>
                  <a:srgbClr val="006600"/>
                </a:solidFill>
                <a:effectLst/>
                <a:uFillTx/>
                <a:latin typeface="Arial"/>
              </a:rPr>
              <a:t>Projetado / Em Construção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40" name=""/>
          <p:cNvSpPr/>
          <p:nvPr/>
        </p:nvSpPr>
        <p:spPr>
          <a:xfrm>
            <a:off x="6173640" y="5689440"/>
            <a:ext cx="1008360" cy="19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7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Ativos Existentes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41" name=""/>
          <p:cNvSpPr/>
          <p:nvPr/>
        </p:nvSpPr>
        <p:spPr>
          <a:xfrm>
            <a:off x="7211160" y="1716120"/>
            <a:ext cx="462240" cy="16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PARAÍBA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42" name=""/>
          <p:cNvSpPr/>
          <p:nvPr/>
        </p:nvSpPr>
        <p:spPr>
          <a:xfrm>
            <a:off x="5711760" y="2433600"/>
            <a:ext cx="833400" cy="338040"/>
          </a:xfrm>
          <a:prstGeom prst="rect">
            <a:avLst/>
          </a:prstGeom>
          <a:solidFill>
            <a:srgbClr val="ffffff"/>
          </a:solidFill>
          <a:ln w="1260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Bahiag</a:t>
            </a:r>
            <a:r>
              <a:rPr b="1" lang="pt-BR" sz="7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á</a:t>
            </a:r>
            <a:r>
              <a:rPr b="1" lang="en-US" sz="7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1.6 </a:t>
            </a:r>
            <a:r>
              <a:rPr b="1" lang="pt-BR" sz="7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milhões m</a:t>
            </a:r>
            <a:r>
              <a:rPr b="1" lang="pt-BR" sz="700" strike="noStrike" u="none" baseline="30000">
                <a:solidFill>
                  <a:srgbClr val="ff0303"/>
                </a:solidFill>
                <a:effectLst/>
                <a:uFillTx/>
                <a:latin typeface="Arial"/>
              </a:rPr>
              <a:t>3</a:t>
            </a:r>
            <a:r>
              <a:rPr b="1" lang="pt-BR" sz="7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/dia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21 Consumidores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43" name=""/>
          <p:cNvSpPr/>
          <p:nvPr/>
        </p:nvSpPr>
        <p:spPr>
          <a:xfrm>
            <a:off x="5799240" y="1766880"/>
            <a:ext cx="1471680" cy="144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44" name=""/>
          <p:cNvSpPr/>
          <p:nvPr/>
        </p:nvSpPr>
        <p:spPr>
          <a:xfrm>
            <a:off x="5935680" y="1927080"/>
            <a:ext cx="838080" cy="338400"/>
          </a:xfrm>
          <a:prstGeom prst="rect">
            <a:avLst/>
          </a:prstGeom>
          <a:solidFill>
            <a:srgbClr val="ffffff"/>
          </a:solidFill>
          <a:ln w="1260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Coperg</a:t>
            </a:r>
            <a:r>
              <a:rPr b="1" lang="pt-BR" sz="7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á</a:t>
            </a:r>
            <a:r>
              <a:rPr b="1" lang="en-US" sz="7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0.5</a:t>
            </a:r>
            <a:r>
              <a:rPr b="1" lang="pt-BR" sz="7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 milhões m</a:t>
            </a:r>
            <a:r>
              <a:rPr b="1" lang="pt-BR" sz="700" strike="noStrike" u="none" baseline="30000">
                <a:solidFill>
                  <a:srgbClr val="ff0303"/>
                </a:solidFill>
                <a:effectLst/>
                <a:uFillTx/>
                <a:latin typeface="Arial"/>
              </a:rPr>
              <a:t>3</a:t>
            </a:r>
            <a:r>
              <a:rPr b="1" lang="pt-BR" sz="7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/dia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37 Consumidores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45" name=""/>
          <p:cNvSpPr/>
          <p:nvPr/>
        </p:nvSpPr>
        <p:spPr>
          <a:xfrm flipV="1">
            <a:off x="6774840" y="1912320"/>
            <a:ext cx="226800" cy="14652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46" name=""/>
          <p:cNvSpPr/>
          <p:nvPr/>
        </p:nvSpPr>
        <p:spPr>
          <a:xfrm>
            <a:off x="7543800" y="1986120"/>
            <a:ext cx="210960" cy="607680"/>
          </a:xfrm>
          <a:custGeom>
            <a:avLst/>
            <a:gdLst/>
            <a:ahLst/>
            <a:rect l="l" t="t" r="r" b="b"/>
            <a:pathLst>
              <a:path w="144" h="240">
                <a:moveTo>
                  <a:pt x="0" y="0"/>
                </a:moveTo>
                <a:lnTo>
                  <a:pt x="144" y="0"/>
                </a:lnTo>
                <a:lnTo>
                  <a:pt x="144" y="240"/>
                </a:lnTo>
              </a:path>
            </a:pathLst>
          </a:custGeom>
          <a:noFill/>
          <a:ln w="12600">
            <a:solidFill>
              <a:srgbClr val="000000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47" name=""/>
          <p:cNvSpPr/>
          <p:nvPr/>
        </p:nvSpPr>
        <p:spPr>
          <a:xfrm>
            <a:off x="7032600" y="2374920"/>
            <a:ext cx="264960" cy="692280"/>
          </a:xfrm>
          <a:custGeom>
            <a:avLst/>
            <a:gdLst/>
            <a:ahLst/>
            <a:rect l="l" t="t" r="r" b="b"/>
            <a:pathLst>
              <a:path w="96" h="432">
                <a:moveTo>
                  <a:pt x="96" y="0"/>
                </a:moveTo>
                <a:lnTo>
                  <a:pt x="0" y="0"/>
                </a:lnTo>
                <a:lnTo>
                  <a:pt x="0" y="432"/>
                </a:lnTo>
                <a:lnTo>
                  <a:pt x="96" y="432"/>
                </a:lnTo>
              </a:path>
            </a:pathLst>
          </a:custGeom>
          <a:noFill/>
          <a:ln w="12600">
            <a:solidFill>
              <a:srgbClr val="000000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48" name=""/>
          <p:cNvSpPr/>
          <p:nvPr/>
        </p:nvSpPr>
        <p:spPr>
          <a:xfrm>
            <a:off x="7201080" y="2898720"/>
            <a:ext cx="844200" cy="338040"/>
          </a:xfrm>
          <a:prstGeom prst="rect">
            <a:avLst/>
          </a:prstGeom>
          <a:solidFill>
            <a:srgbClr val="ffffff"/>
          </a:solidFill>
          <a:ln w="1260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Emserg</a:t>
            </a:r>
            <a:r>
              <a:rPr b="1" lang="pt-BR" sz="7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á</a:t>
            </a:r>
            <a:r>
              <a:rPr b="1" lang="en-US" sz="7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0.1</a:t>
            </a:r>
            <a:r>
              <a:rPr b="1" lang="pt-BR" sz="7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 milhões m</a:t>
            </a:r>
            <a:r>
              <a:rPr b="1" lang="pt-BR" sz="700" strike="noStrike" u="none" baseline="30000">
                <a:solidFill>
                  <a:srgbClr val="ff0303"/>
                </a:solidFill>
                <a:effectLst/>
                <a:uFillTx/>
                <a:latin typeface="Arial"/>
              </a:rPr>
              <a:t>3</a:t>
            </a:r>
            <a:r>
              <a:rPr b="1" lang="pt-BR" sz="7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/dia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18 Consumidores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49" name=""/>
          <p:cNvSpPr/>
          <p:nvPr/>
        </p:nvSpPr>
        <p:spPr>
          <a:xfrm>
            <a:off x="7238880" y="2492280"/>
            <a:ext cx="838440" cy="338400"/>
          </a:xfrm>
          <a:prstGeom prst="rect">
            <a:avLst/>
          </a:prstGeom>
          <a:solidFill>
            <a:srgbClr val="ffffff"/>
          </a:solidFill>
          <a:ln w="1260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Alg</a:t>
            </a:r>
            <a:r>
              <a:rPr b="1" lang="pt-BR" sz="7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á</a:t>
            </a:r>
            <a:r>
              <a:rPr b="1" lang="en-US" sz="7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0.3</a:t>
            </a:r>
            <a:r>
              <a:rPr b="1" lang="pt-BR" sz="7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 milhões m</a:t>
            </a:r>
            <a:r>
              <a:rPr b="1" lang="pt-BR" sz="700" strike="noStrike" u="none" baseline="30000">
                <a:solidFill>
                  <a:srgbClr val="ff0303"/>
                </a:solidFill>
                <a:effectLst/>
                <a:uFillTx/>
                <a:latin typeface="Arial"/>
              </a:rPr>
              <a:t>3</a:t>
            </a:r>
            <a:r>
              <a:rPr b="1" lang="pt-BR" sz="7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/dia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5 Consumidores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50" name=""/>
          <p:cNvSpPr/>
          <p:nvPr/>
        </p:nvSpPr>
        <p:spPr>
          <a:xfrm>
            <a:off x="5032440" y="1665360"/>
            <a:ext cx="871560" cy="338040"/>
          </a:xfrm>
          <a:prstGeom prst="rect">
            <a:avLst/>
          </a:prstGeom>
          <a:solidFill>
            <a:srgbClr val="ffffff"/>
          </a:solidFill>
          <a:ln w="1260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PBG</a:t>
            </a:r>
            <a:r>
              <a:rPr b="1" lang="pt-BR" sz="7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á</a:t>
            </a:r>
            <a:r>
              <a:rPr b="1" lang="en-US" sz="7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0.1 </a:t>
            </a:r>
            <a:r>
              <a:rPr b="1" lang="pt-BR" sz="7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milhões m</a:t>
            </a:r>
            <a:r>
              <a:rPr b="1" lang="pt-BR" sz="700" strike="noStrike" u="none" baseline="30000">
                <a:solidFill>
                  <a:srgbClr val="ff0303"/>
                </a:solidFill>
                <a:effectLst/>
                <a:uFillTx/>
                <a:latin typeface="Arial"/>
              </a:rPr>
              <a:t>3</a:t>
            </a:r>
            <a:r>
              <a:rPr b="1" lang="pt-BR" sz="7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/dia</a:t>
            </a:r>
            <a:r>
              <a:rPr b="1" lang="en-US" sz="7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 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18 Consumidores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951" name=""/>
          <p:cNvGrpSpPr/>
          <p:nvPr/>
        </p:nvGrpSpPr>
        <p:grpSpPr>
          <a:xfrm>
            <a:off x="5067360" y="3645000"/>
            <a:ext cx="576000" cy="455040"/>
            <a:chOff x="5067360" y="3645000"/>
            <a:chExt cx="576000" cy="455040"/>
          </a:xfrm>
        </p:grpSpPr>
        <p:sp>
          <p:nvSpPr>
            <p:cNvPr id="1952" name=""/>
            <p:cNvSpPr/>
            <p:nvPr/>
          </p:nvSpPr>
          <p:spPr>
            <a:xfrm>
              <a:off x="5292360" y="4039200"/>
              <a:ext cx="22680" cy="24480"/>
            </a:xfrm>
            <a:custGeom>
              <a:avLst/>
              <a:gdLst/>
              <a:ahLst/>
              <a:rect l="l" t="t" r="r" b="b"/>
              <a:pathLst>
                <a:path w="84" h="88">
                  <a:moveTo>
                    <a:pt x="44" y="0"/>
                  </a:moveTo>
                  <a:lnTo>
                    <a:pt x="46" y="4"/>
                  </a:lnTo>
                  <a:lnTo>
                    <a:pt x="48" y="10"/>
                  </a:lnTo>
                  <a:lnTo>
                    <a:pt x="48" y="19"/>
                  </a:lnTo>
                  <a:lnTo>
                    <a:pt x="44" y="25"/>
                  </a:lnTo>
                  <a:lnTo>
                    <a:pt x="42" y="19"/>
                  </a:lnTo>
                  <a:lnTo>
                    <a:pt x="40" y="13"/>
                  </a:lnTo>
                  <a:lnTo>
                    <a:pt x="36" y="8"/>
                  </a:lnTo>
                  <a:lnTo>
                    <a:pt x="34" y="10"/>
                  </a:lnTo>
                  <a:lnTo>
                    <a:pt x="27" y="12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19" y="19"/>
                  </a:lnTo>
                  <a:lnTo>
                    <a:pt x="17" y="23"/>
                  </a:lnTo>
                  <a:lnTo>
                    <a:pt x="13" y="25"/>
                  </a:lnTo>
                  <a:lnTo>
                    <a:pt x="9" y="29"/>
                  </a:lnTo>
                  <a:lnTo>
                    <a:pt x="9" y="33"/>
                  </a:lnTo>
                  <a:lnTo>
                    <a:pt x="4" y="35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6" y="63"/>
                  </a:lnTo>
                  <a:lnTo>
                    <a:pt x="7" y="69"/>
                  </a:lnTo>
                  <a:lnTo>
                    <a:pt x="11" y="79"/>
                  </a:lnTo>
                  <a:lnTo>
                    <a:pt x="17" y="81"/>
                  </a:lnTo>
                  <a:lnTo>
                    <a:pt x="21" y="81"/>
                  </a:lnTo>
                  <a:lnTo>
                    <a:pt x="25" y="84"/>
                  </a:lnTo>
                  <a:lnTo>
                    <a:pt x="27" y="88"/>
                  </a:lnTo>
                  <a:lnTo>
                    <a:pt x="30" y="84"/>
                  </a:lnTo>
                  <a:lnTo>
                    <a:pt x="34" y="83"/>
                  </a:lnTo>
                  <a:lnTo>
                    <a:pt x="38" y="77"/>
                  </a:lnTo>
                  <a:lnTo>
                    <a:pt x="42" y="73"/>
                  </a:lnTo>
                  <a:lnTo>
                    <a:pt x="46" y="75"/>
                  </a:lnTo>
                  <a:lnTo>
                    <a:pt x="46" y="75"/>
                  </a:lnTo>
                  <a:lnTo>
                    <a:pt x="48" y="73"/>
                  </a:lnTo>
                  <a:lnTo>
                    <a:pt x="53" y="67"/>
                  </a:lnTo>
                  <a:lnTo>
                    <a:pt x="59" y="63"/>
                  </a:lnTo>
                  <a:lnTo>
                    <a:pt x="63" y="63"/>
                  </a:lnTo>
                  <a:lnTo>
                    <a:pt x="67" y="63"/>
                  </a:lnTo>
                  <a:lnTo>
                    <a:pt x="71" y="61"/>
                  </a:lnTo>
                  <a:lnTo>
                    <a:pt x="73" y="59"/>
                  </a:lnTo>
                  <a:lnTo>
                    <a:pt x="77" y="56"/>
                  </a:lnTo>
                  <a:lnTo>
                    <a:pt x="77" y="50"/>
                  </a:lnTo>
                  <a:lnTo>
                    <a:pt x="77" y="44"/>
                  </a:lnTo>
                  <a:lnTo>
                    <a:pt x="78" y="35"/>
                  </a:lnTo>
                  <a:lnTo>
                    <a:pt x="80" y="29"/>
                  </a:lnTo>
                  <a:lnTo>
                    <a:pt x="80" y="23"/>
                  </a:lnTo>
                  <a:lnTo>
                    <a:pt x="82" y="15"/>
                  </a:lnTo>
                  <a:lnTo>
                    <a:pt x="84" y="10"/>
                  </a:lnTo>
                  <a:lnTo>
                    <a:pt x="82" y="6"/>
                  </a:lnTo>
                  <a:lnTo>
                    <a:pt x="78" y="2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3" name=""/>
            <p:cNvSpPr/>
            <p:nvPr/>
          </p:nvSpPr>
          <p:spPr>
            <a:xfrm>
              <a:off x="5328360" y="4044960"/>
              <a:ext cx="32760" cy="51480"/>
            </a:xfrm>
            <a:custGeom>
              <a:avLst/>
              <a:gdLst/>
              <a:ahLst/>
              <a:rect l="l" t="t" r="r" b="b"/>
              <a:pathLst>
                <a:path w="121" h="188">
                  <a:moveTo>
                    <a:pt x="54" y="2"/>
                  </a:moveTo>
                  <a:lnTo>
                    <a:pt x="56" y="8"/>
                  </a:lnTo>
                  <a:lnTo>
                    <a:pt x="54" y="19"/>
                  </a:lnTo>
                  <a:lnTo>
                    <a:pt x="48" y="31"/>
                  </a:lnTo>
                  <a:lnTo>
                    <a:pt x="35" y="40"/>
                  </a:lnTo>
                  <a:lnTo>
                    <a:pt x="35" y="46"/>
                  </a:lnTo>
                  <a:lnTo>
                    <a:pt x="33" y="54"/>
                  </a:lnTo>
                  <a:lnTo>
                    <a:pt x="33" y="60"/>
                  </a:lnTo>
                  <a:lnTo>
                    <a:pt x="29" y="63"/>
                  </a:lnTo>
                  <a:lnTo>
                    <a:pt x="25" y="73"/>
                  </a:lnTo>
                  <a:lnTo>
                    <a:pt x="25" y="77"/>
                  </a:lnTo>
                  <a:lnTo>
                    <a:pt x="20" y="81"/>
                  </a:lnTo>
                  <a:lnTo>
                    <a:pt x="16" y="85"/>
                  </a:lnTo>
                  <a:lnTo>
                    <a:pt x="10" y="94"/>
                  </a:lnTo>
                  <a:lnTo>
                    <a:pt x="8" y="102"/>
                  </a:lnTo>
                  <a:lnTo>
                    <a:pt x="4" y="104"/>
                  </a:lnTo>
                  <a:lnTo>
                    <a:pt x="4" y="108"/>
                  </a:lnTo>
                  <a:lnTo>
                    <a:pt x="6" y="117"/>
                  </a:lnTo>
                  <a:lnTo>
                    <a:pt x="0" y="136"/>
                  </a:lnTo>
                  <a:lnTo>
                    <a:pt x="2" y="146"/>
                  </a:lnTo>
                  <a:lnTo>
                    <a:pt x="2" y="154"/>
                  </a:lnTo>
                  <a:lnTo>
                    <a:pt x="2" y="163"/>
                  </a:lnTo>
                  <a:lnTo>
                    <a:pt x="2" y="167"/>
                  </a:lnTo>
                  <a:lnTo>
                    <a:pt x="8" y="181"/>
                  </a:lnTo>
                  <a:lnTo>
                    <a:pt x="12" y="179"/>
                  </a:lnTo>
                  <a:lnTo>
                    <a:pt x="16" y="179"/>
                  </a:lnTo>
                  <a:lnTo>
                    <a:pt x="21" y="182"/>
                  </a:lnTo>
                  <a:lnTo>
                    <a:pt x="29" y="184"/>
                  </a:lnTo>
                  <a:lnTo>
                    <a:pt x="35" y="184"/>
                  </a:lnTo>
                  <a:lnTo>
                    <a:pt x="43" y="184"/>
                  </a:lnTo>
                  <a:lnTo>
                    <a:pt x="48" y="184"/>
                  </a:lnTo>
                  <a:lnTo>
                    <a:pt x="52" y="184"/>
                  </a:lnTo>
                  <a:lnTo>
                    <a:pt x="60" y="184"/>
                  </a:lnTo>
                  <a:lnTo>
                    <a:pt x="66" y="186"/>
                  </a:lnTo>
                  <a:lnTo>
                    <a:pt x="73" y="188"/>
                  </a:lnTo>
                  <a:lnTo>
                    <a:pt x="77" y="188"/>
                  </a:lnTo>
                  <a:lnTo>
                    <a:pt x="85" y="188"/>
                  </a:lnTo>
                  <a:lnTo>
                    <a:pt x="85" y="182"/>
                  </a:lnTo>
                  <a:lnTo>
                    <a:pt x="87" y="179"/>
                  </a:lnTo>
                  <a:lnTo>
                    <a:pt x="89" y="171"/>
                  </a:lnTo>
                  <a:lnTo>
                    <a:pt x="87" y="159"/>
                  </a:lnTo>
                  <a:lnTo>
                    <a:pt x="91" y="150"/>
                  </a:lnTo>
                  <a:lnTo>
                    <a:pt x="92" y="138"/>
                  </a:lnTo>
                  <a:lnTo>
                    <a:pt x="92" y="127"/>
                  </a:lnTo>
                  <a:lnTo>
                    <a:pt x="94" y="121"/>
                  </a:lnTo>
                  <a:lnTo>
                    <a:pt x="96" y="108"/>
                  </a:lnTo>
                  <a:lnTo>
                    <a:pt x="94" y="94"/>
                  </a:lnTo>
                  <a:lnTo>
                    <a:pt x="100" y="81"/>
                  </a:lnTo>
                  <a:lnTo>
                    <a:pt x="106" y="71"/>
                  </a:lnTo>
                  <a:lnTo>
                    <a:pt x="110" y="56"/>
                  </a:lnTo>
                  <a:lnTo>
                    <a:pt x="112" y="46"/>
                  </a:lnTo>
                  <a:lnTo>
                    <a:pt x="117" y="31"/>
                  </a:lnTo>
                  <a:lnTo>
                    <a:pt x="119" y="25"/>
                  </a:lnTo>
                  <a:lnTo>
                    <a:pt x="121" y="14"/>
                  </a:lnTo>
                  <a:lnTo>
                    <a:pt x="115" y="14"/>
                  </a:lnTo>
                  <a:lnTo>
                    <a:pt x="108" y="8"/>
                  </a:lnTo>
                  <a:lnTo>
                    <a:pt x="102" y="4"/>
                  </a:lnTo>
                  <a:lnTo>
                    <a:pt x="94" y="2"/>
                  </a:lnTo>
                  <a:lnTo>
                    <a:pt x="85" y="2"/>
                  </a:lnTo>
                  <a:lnTo>
                    <a:pt x="75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" bIns="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4" name=""/>
            <p:cNvSpPr/>
            <p:nvPr/>
          </p:nvSpPr>
          <p:spPr>
            <a:xfrm>
              <a:off x="5302800" y="4047480"/>
              <a:ext cx="27000" cy="52560"/>
            </a:xfrm>
            <a:custGeom>
              <a:avLst/>
              <a:gdLst/>
              <a:ahLst/>
              <a:rect l="l" t="t" r="r" b="b"/>
              <a:pathLst>
                <a:path w="94" h="194">
                  <a:moveTo>
                    <a:pt x="0" y="172"/>
                  </a:moveTo>
                  <a:lnTo>
                    <a:pt x="6" y="178"/>
                  </a:lnTo>
                  <a:lnTo>
                    <a:pt x="11" y="182"/>
                  </a:lnTo>
                  <a:lnTo>
                    <a:pt x="17" y="186"/>
                  </a:lnTo>
                  <a:lnTo>
                    <a:pt x="23" y="190"/>
                  </a:lnTo>
                  <a:lnTo>
                    <a:pt x="29" y="192"/>
                  </a:lnTo>
                  <a:lnTo>
                    <a:pt x="35" y="194"/>
                  </a:lnTo>
                  <a:lnTo>
                    <a:pt x="40" y="194"/>
                  </a:lnTo>
                  <a:lnTo>
                    <a:pt x="46" y="190"/>
                  </a:lnTo>
                  <a:lnTo>
                    <a:pt x="52" y="188"/>
                  </a:lnTo>
                  <a:lnTo>
                    <a:pt x="54" y="188"/>
                  </a:lnTo>
                  <a:lnTo>
                    <a:pt x="58" y="188"/>
                  </a:lnTo>
                  <a:lnTo>
                    <a:pt x="61" y="190"/>
                  </a:lnTo>
                  <a:lnTo>
                    <a:pt x="65" y="192"/>
                  </a:lnTo>
                  <a:lnTo>
                    <a:pt x="71" y="188"/>
                  </a:lnTo>
                  <a:lnTo>
                    <a:pt x="79" y="184"/>
                  </a:lnTo>
                  <a:lnTo>
                    <a:pt x="82" y="180"/>
                  </a:lnTo>
                  <a:lnTo>
                    <a:pt x="86" y="174"/>
                  </a:lnTo>
                  <a:lnTo>
                    <a:pt x="90" y="172"/>
                  </a:lnTo>
                  <a:lnTo>
                    <a:pt x="94" y="171"/>
                  </a:lnTo>
                  <a:lnTo>
                    <a:pt x="88" y="157"/>
                  </a:lnTo>
                  <a:lnTo>
                    <a:pt x="88" y="153"/>
                  </a:lnTo>
                  <a:lnTo>
                    <a:pt x="88" y="144"/>
                  </a:lnTo>
                  <a:lnTo>
                    <a:pt x="88" y="136"/>
                  </a:lnTo>
                  <a:lnTo>
                    <a:pt x="86" y="126"/>
                  </a:lnTo>
                  <a:lnTo>
                    <a:pt x="92" y="107"/>
                  </a:lnTo>
                  <a:lnTo>
                    <a:pt x="90" y="98"/>
                  </a:lnTo>
                  <a:lnTo>
                    <a:pt x="90" y="94"/>
                  </a:lnTo>
                  <a:lnTo>
                    <a:pt x="84" y="82"/>
                  </a:lnTo>
                  <a:lnTo>
                    <a:pt x="79" y="76"/>
                  </a:lnTo>
                  <a:lnTo>
                    <a:pt x="73" y="75"/>
                  </a:lnTo>
                  <a:lnTo>
                    <a:pt x="61" y="71"/>
                  </a:lnTo>
                  <a:lnTo>
                    <a:pt x="54" y="63"/>
                  </a:lnTo>
                  <a:lnTo>
                    <a:pt x="56" y="59"/>
                  </a:lnTo>
                  <a:lnTo>
                    <a:pt x="59" y="48"/>
                  </a:lnTo>
                  <a:lnTo>
                    <a:pt x="63" y="34"/>
                  </a:lnTo>
                  <a:lnTo>
                    <a:pt x="65" y="25"/>
                  </a:lnTo>
                  <a:lnTo>
                    <a:pt x="69" y="17"/>
                  </a:lnTo>
                  <a:lnTo>
                    <a:pt x="71" y="7"/>
                  </a:lnTo>
                  <a:lnTo>
                    <a:pt x="73" y="4"/>
                  </a:lnTo>
                  <a:lnTo>
                    <a:pt x="69" y="0"/>
                  </a:lnTo>
                  <a:lnTo>
                    <a:pt x="65" y="0"/>
                  </a:lnTo>
                  <a:lnTo>
                    <a:pt x="61" y="4"/>
                  </a:lnTo>
                  <a:lnTo>
                    <a:pt x="56" y="5"/>
                  </a:lnTo>
                  <a:lnTo>
                    <a:pt x="50" y="11"/>
                  </a:lnTo>
                  <a:lnTo>
                    <a:pt x="48" y="17"/>
                  </a:lnTo>
                  <a:lnTo>
                    <a:pt x="44" y="23"/>
                  </a:lnTo>
                  <a:lnTo>
                    <a:pt x="38" y="28"/>
                  </a:lnTo>
                  <a:lnTo>
                    <a:pt x="35" y="32"/>
                  </a:lnTo>
                  <a:lnTo>
                    <a:pt x="36" y="40"/>
                  </a:lnTo>
                  <a:lnTo>
                    <a:pt x="36" y="48"/>
                  </a:lnTo>
                  <a:lnTo>
                    <a:pt x="38" y="61"/>
                  </a:lnTo>
                  <a:lnTo>
                    <a:pt x="38" y="73"/>
                  </a:lnTo>
                  <a:lnTo>
                    <a:pt x="40" y="78"/>
                  </a:lnTo>
                  <a:lnTo>
                    <a:pt x="40" y="86"/>
                  </a:lnTo>
                  <a:lnTo>
                    <a:pt x="40" y="88"/>
                  </a:lnTo>
                  <a:lnTo>
                    <a:pt x="36" y="90"/>
                  </a:lnTo>
                  <a:lnTo>
                    <a:pt x="35" y="94"/>
                  </a:lnTo>
                  <a:lnTo>
                    <a:pt x="38" y="98"/>
                  </a:lnTo>
                  <a:lnTo>
                    <a:pt x="38" y="103"/>
                  </a:lnTo>
                  <a:lnTo>
                    <a:pt x="36" y="109"/>
                  </a:lnTo>
                  <a:lnTo>
                    <a:pt x="33" y="113"/>
                  </a:lnTo>
                  <a:lnTo>
                    <a:pt x="31" y="119"/>
                  </a:lnTo>
                  <a:lnTo>
                    <a:pt x="27" y="128"/>
                  </a:lnTo>
                  <a:lnTo>
                    <a:pt x="25" y="132"/>
                  </a:lnTo>
                  <a:lnTo>
                    <a:pt x="23" y="142"/>
                  </a:lnTo>
                  <a:lnTo>
                    <a:pt x="21" y="149"/>
                  </a:lnTo>
                  <a:lnTo>
                    <a:pt x="17" y="157"/>
                  </a:lnTo>
                  <a:lnTo>
                    <a:pt x="8" y="165"/>
                  </a:lnTo>
                  <a:lnTo>
                    <a:pt x="2" y="171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5" name=""/>
            <p:cNvSpPr/>
            <p:nvPr/>
          </p:nvSpPr>
          <p:spPr>
            <a:xfrm>
              <a:off x="5319360" y="4025880"/>
              <a:ext cx="23760" cy="47160"/>
            </a:xfrm>
            <a:custGeom>
              <a:avLst/>
              <a:gdLst/>
              <a:ahLst/>
              <a:rect l="l" t="t" r="r" b="b"/>
              <a:pathLst>
                <a:path w="88" h="173">
                  <a:moveTo>
                    <a:pt x="40" y="4"/>
                  </a:moveTo>
                  <a:lnTo>
                    <a:pt x="42" y="10"/>
                  </a:lnTo>
                  <a:lnTo>
                    <a:pt x="42" y="15"/>
                  </a:lnTo>
                  <a:lnTo>
                    <a:pt x="42" y="25"/>
                  </a:lnTo>
                  <a:lnTo>
                    <a:pt x="38" y="36"/>
                  </a:lnTo>
                  <a:lnTo>
                    <a:pt x="34" y="50"/>
                  </a:lnTo>
                  <a:lnTo>
                    <a:pt x="30" y="60"/>
                  </a:lnTo>
                  <a:lnTo>
                    <a:pt x="25" y="65"/>
                  </a:lnTo>
                  <a:lnTo>
                    <a:pt x="21" y="77"/>
                  </a:lnTo>
                  <a:lnTo>
                    <a:pt x="19" y="83"/>
                  </a:lnTo>
                  <a:lnTo>
                    <a:pt x="17" y="86"/>
                  </a:lnTo>
                  <a:lnTo>
                    <a:pt x="15" y="96"/>
                  </a:lnTo>
                  <a:lnTo>
                    <a:pt x="11" y="104"/>
                  </a:lnTo>
                  <a:lnTo>
                    <a:pt x="9" y="113"/>
                  </a:lnTo>
                  <a:lnTo>
                    <a:pt x="5" y="127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7" y="150"/>
                  </a:lnTo>
                  <a:lnTo>
                    <a:pt x="19" y="154"/>
                  </a:lnTo>
                  <a:lnTo>
                    <a:pt x="25" y="155"/>
                  </a:lnTo>
                  <a:lnTo>
                    <a:pt x="30" y="161"/>
                  </a:lnTo>
                  <a:lnTo>
                    <a:pt x="36" y="173"/>
                  </a:lnTo>
                  <a:lnTo>
                    <a:pt x="40" y="171"/>
                  </a:lnTo>
                  <a:lnTo>
                    <a:pt x="42" y="163"/>
                  </a:lnTo>
                  <a:lnTo>
                    <a:pt x="48" y="154"/>
                  </a:lnTo>
                  <a:lnTo>
                    <a:pt x="52" y="150"/>
                  </a:lnTo>
                  <a:lnTo>
                    <a:pt x="57" y="146"/>
                  </a:lnTo>
                  <a:lnTo>
                    <a:pt x="57" y="142"/>
                  </a:lnTo>
                  <a:lnTo>
                    <a:pt x="61" y="132"/>
                  </a:lnTo>
                  <a:lnTo>
                    <a:pt x="65" y="129"/>
                  </a:lnTo>
                  <a:lnTo>
                    <a:pt x="65" y="123"/>
                  </a:lnTo>
                  <a:lnTo>
                    <a:pt x="67" y="115"/>
                  </a:lnTo>
                  <a:lnTo>
                    <a:pt x="67" y="109"/>
                  </a:lnTo>
                  <a:lnTo>
                    <a:pt x="80" y="100"/>
                  </a:lnTo>
                  <a:lnTo>
                    <a:pt x="86" y="88"/>
                  </a:lnTo>
                  <a:lnTo>
                    <a:pt x="88" y="77"/>
                  </a:lnTo>
                  <a:lnTo>
                    <a:pt x="86" y="71"/>
                  </a:lnTo>
                  <a:lnTo>
                    <a:pt x="88" y="63"/>
                  </a:lnTo>
                  <a:lnTo>
                    <a:pt x="88" y="58"/>
                  </a:lnTo>
                  <a:lnTo>
                    <a:pt x="86" y="48"/>
                  </a:lnTo>
                  <a:lnTo>
                    <a:pt x="86" y="38"/>
                  </a:lnTo>
                  <a:lnTo>
                    <a:pt x="84" y="33"/>
                  </a:lnTo>
                  <a:lnTo>
                    <a:pt x="80" y="25"/>
                  </a:lnTo>
                  <a:lnTo>
                    <a:pt x="73" y="17"/>
                  </a:lnTo>
                  <a:lnTo>
                    <a:pt x="65" y="10"/>
                  </a:lnTo>
                  <a:lnTo>
                    <a:pt x="63" y="4"/>
                  </a:lnTo>
                  <a:lnTo>
                    <a:pt x="57" y="2"/>
                  </a:lnTo>
                  <a:lnTo>
                    <a:pt x="53" y="0"/>
                  </a:lnTo>
                  <a:lnTo>
                    <a:pt x="50" y="2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0" y="4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6" name=""/>
            <p:cNvSpPr/>
            <p:nvPr/>
          </p:nvSpPr>
          <p:spPr>
            <a:xfrm>
              <a:off x="5265360" y="4025880"/>
              <a:ext cx="64440" cy="71640"/>
            </a:xfrm>
            <a:custGeom>
              <a:avLst/>
              <a:gdLst/>
              <a:ahLst/>
              <a:rect l="l" t="t" r="r" b="b"/>
              <a:pathLst>
                <a:path w="230" h="261">
                  <a:moveTo>
                    <a:pt x="0" y="228"/>
                  </a:moveTo>
                  <a:lnTo>
                    <a:pt x="5" y="236"/>
                  </a:lnTo>
                  <a:lnTo>
                    <a:pt x="9" y="238"/>
                  </a:lnTo>
                  <a:lnTo>
                    <a:pt x="11" y="240"/>
                  </a:lnTo>
                  <a:lnTo>
                    <a:pt x="17" y="240"/>
                  </a:lnTo>
                  <a:lnTo>
                    <a:pt x="21" y="240"/>
                  </a:lnTo>
                  <a:lnTo>
                    <a:pt x="27" y="240"/>
                  </a:lnTo>
                  <a:lnTo>
                    <a:pt x="50" y="234"/>
                  </a:lnTo>
                  <a:lnTo>
                    <a:pt x="55" y="232"/>
                  </a:lnTo>
                  <a:lnTo>
                    <a:pt x="63" y="234"/>
                  </a:lnTo>
                  <a:lnTo>
                    <a:pt x="69" y="236"/>
                  </a:lnTo>
                  <a:lnTo>
                    <a:pt x="76" y="238"/>
                  </a:lnTo>
                  <a:lnTo>
                    <a:pt x="80" y="242"/>
                  </a:lnTo>
                  <a:lnTo>
                    <a:pt x="84" y="246"/>
                  </a:lnTo>
                  <a:lnTo>
                    <a:pt x="84" y="248"/>
                  </a:lnTo>
                  <a:lnTo>
                    <a:pt x="88" y="257"/>
                  </a:lnTo>
                  <a:lnTo>
                    <a:pt x="90" y="261"/>
                  </a:lnTo>
                  <a:lnTo>
                    <a:pt x="98" y="261"/>
                  </a:lnTo>
                  <a:lnTo>
                    <a:pt x="105" y="257"/>
                  </a:lnTo>
                  <a:lnTo>
                    <a:pt x="113" y="253"/>
                  </a:lnTo>
                  <a:lnTo>
                    <a:pt x="124" y="251"/>
                  </a:lnTo>
                  <a:lnTo>
                    <a:pt x="134" y="251"/>
                  </a:lnTo>
                  <a:lnTo>
                    <a:pt x="136" y="250"/>
                  </a:lnTo>
                  <a:lnTo>
                    <a:pt x="142" y="244"/>
                  </a:lnTo>
                  <a:lnTo>
                    <a:pt x="151" y="236"/>
                  </a:lnTo>
                  <a:lnTo>
                    <a:pt x="155" y="228"/>
                  </a:lnTo>
                  <a:lnTo>
                    <a:pt x="157" y="221"/>
                  </a:lnTo>
                  <a:lnTo>
                    <a:pt x="159" y="211"/>
                  </a:lnTo>
                  <a:lnTo>
                    <a:pt x="161" y="207"/>
                  </a:lnTo>
                  <a:lnTo>
                    <a:pt x="165" y="198"/>
                  </a:lnTo>
                  <a:lnTo>
                    <a:pt x="167" y="192"/>
                  </a:lnTo>
                  <a:lnTo>
                    <a:pt x="170" y="188"/>
                  </a:lnTo>
                  <a:lnTo>
                    <a:pt x="172" y="182"/>
                  </a:lnTo>
                  <a:lnTo>
                    <a:pt x="172" y="177"/>
                  </a:lnTo>
                  <a:lnTo>
                    <a:pt x="169" y="173"/>
                  </a:lnTo>
                  <a:lnTo>
                    <a:pt x="170" y="169"/>
                  </a:lnTo>
                  <a:lnTo>
                    <a:pt x="174" y="167"/>
                  </a:lnTo>
                  <a:lnTo>
                    <a:pt x="174" y="165"/>
                  </a:lnTo>
                  <a:lnTo>
                    <a:pt x="174" y="157"/>
                  </a:lnTo>
                  <a:lnTo>
                    <a:pt x="172" y="152"/>
                  </a:lnTo>
                  <a:lnTo>
                    <a:pt x="172" y="140"/>
                  </a:lnTo>
                  <a:lnTo>
                    <a:pt x="170" y="127"/>
                  </a:lnTo>
                  <a:lnTo>
                    <a:pt x="170" y="119"/>
                  </a:lnTo>
                  <a:lnTo>
                    <a:pt x="169" y="111"/>
                  </a:lnTo>
                  <a:lnTo>
                    <a:pt x="172" y="107"/>
                  </a:lnTo>
                  <a:lnTo>
                    <a:pt x="178" y="102"/>
                  </a:lnTo>
                  <a:lnTo>
                    <a:pt x="182" y="96"/>
                  </a:lnTo>
                  <a:lnTo>
                    <a:pt x="184" y="90"/>
                  </a:lnTo>
                  <a:lnTo>
                    <a:pt x="190" y="84"/>
                  </a:lnTo>
                  <a:lnTo>
                    <a:pt x="195" y="83"/>
                  </a:lnTo>
                  <a:lnTo>
                    <a:pt x="199" y="79"/>
                  </a:lnTo>
                  <a:lnTo>
                    <a:pt x="203" y="79"/>
                  </a:lnTo>
                  <a:lnTo>
                    <a:pt x="207" y="83"/>
                  </a:lnTo>
                  <a:lnTo>
                    <a:pt x="209" y="77"/>
                  </a:lnTo>
                  <a:lnTo>
                    <a:pt x="213" y="65"/>
                  </a:lnTo>
                  <a:lnTo>
                    <a:pt x="218" y="60"/>
                  </a:lnTo>
                  <a:lnTo>
                    <a:pt x="222" y="50"/>
                  </a:lnTo>
                  <a:lnTo>
                    <a:pt x="226" y="36"/>
                  </a:lnTo>
                  <a:lnTo>
                    <a:pt x="230" y="25"/>
                  </a:lnTo>
                  <a:lnTo>
                    <a:pt x="230" y="15"/>
                  </a:lnTo>
                  <a:lnTo>
                    <a:pt x="230" y="10"/>
                  </a:lnTo>
                  <a:lnTo>
                    <a:pt x="228" y="4"/>
                  </a:lnTo>
                  <a:lnTo>
                    <a:pt x="224" y="0"/>
                  </a:lnTo>
                  <a:lnTo>
                    <a:pt x="222" y="0"/>
                  </a:lnTo>
                  <a:lnTo>
                    <a:pt x="216" y="0"/>
                  </a:lnTo>
                  <a:lnTo>
                    <a:pt x="213" y="2"/>
                  </a:lnTo>
                  <a:lnTo>
                    <a:pt x="211" y="0"/>
                  </a:lnTo>
                  <a:lnTo>
                    <a:pt x="209" y="8"/>
                  </a:lnTo>
                  <a:lnTo>
                    <a:pt x="207" y="10"/>
                  </a:lnTo>
                  <a:lnTo>
                    <a:pt x="205" y="12"/>
                  </a:lnTo>
                  <a:lnTo>
                    <a:pt x="201" y="15"/>
                  </a:lnTo>
                  <a:lnTo>
                    <a:pt x="193" y="21"/>
                  </a:lnTo>
                  <a:lnTo>
                    <a:pt x="188" y="29"/>
                  </a:lnTo>
                  <a:lnTo>
                    <a:pt x="182" y="31"/>
                  </a:lnTo>
                  <a:lnTo>
                    <a:pt x="176" y="35"/>
                  </a:lnTo>
                  <a:lnTo>
                    <a:pt x="165" y="36"/>
                  </a:lnTo>
                  <a:lnTo>
                    <a:pt x="157" y="38"/>
                  </a:lnTo>
                  <a:lnTo>
                    <a:pt x="151" y="44"/>
                  </a:lnTo>
                  <a:lnTo>
                    <a:pt x="147" y="48"/>
                  </a:lnTo>
                  <a:lnTo>
                    <a:pt x="153" y="48"/>
                  </a:lnTo>
                  <a:lnTo>
                    <a:pt x="159" y="48"/>
                  </a:lnTo>
                  <a:lnTo>
                    <a:pt x="165" y="48"/>
                  </a:lnTo>
                  <a:lnTo>
                    <a:pt x="170" y="50"/>
                  </a:lnTo>
                  <a:lnTo>
                    <a:pt x="174" y="54"/>
                  </a:lnTo>
                  <a:lnTo>
                    <a:pt x="176" y="58"/>
                  </a:lnTo>
                  <a:lnTo>
                    <a:pt x="174" y="63"/>
                  </a:lnTo>
                  <a:lnTo>
                    <a:pt x="172" y="71"/>
                  </a:lnTo>
                  <a:lnTo>
                    <a:pt x="172" y="77"/>
                  </a:lnTo>
                  <a:lnTo>
                    <a:pt x="170" y="83"/>
                  </a:lnTo>
                  <a:lnTo>
                    <a:pt x="169" y="92"/>
                  </a:lnTo>
                  <a:lnTo>
                    <a:pt x="169" y="98"/>
                  </a:lnTo>
                  <a:lnTo>
                    <a:pt x="169" y="104"/>
                  </a:lnTo>
                  <a:lnTo>
                    <a:pt x="165" y="107"/>
                  </a:lnTo>
                  <a:lnTo>
                    <a:pt x="163" y="109"/>
                  </a:lnTo>
                  <a:lnTo>
                    <a:pt x="159" y="111"/>
                  </a:lnTo>
                  <a:lnTo>
                    <a:pt x="161" y="161"/>
                  </a:lnTo>
                  <a:lnTo>
                    <a:pt x="157" y="163"/>
                  </a:lnTo>
                  <a:lnTo>
                    <a:pt x="153" y="165"/>
                  </a:lnTo>
                  <a:lnTo>
                    <a:pt x="149" y="167"/>
                  </a:lnTo>
                  <a:lnTo>
                    <a:pt x="147" y="173"/>
                  </a:lnTo>
                  <a:lnTo>
                    <a:pt x="145" y="177"/>
                  </a:lnTo>
                  <a:lnTo>
                    <a:pt x="144" y="180"/>
                  </a:lnTo>
                  <a:lnTo>
                    <a:pt x="142" y="184"/>
                  </a:lnTo>
                  <a:lnTo>
                    <a:pt x="140" y="192"/>
                  </a:lnTo>
                  <a:lnTo>
                    <a:pt x="136" y="196"/>
                  </a:lnTo>
                  <a:lnTo>
                    <a:pt x="132" y="198"/>
                  </a:lnTo>
                  <a:lnTo>
                    <a:pt x="124" y="198"/>
                  </a:lnTo>
                  <a:lnTo>
                    <a:pt x="122" y="200"/>
                  </a:lnTo>
                  <a:lnTo>
                    <a:pt x="117" y="203"/>
                  </a:lnTo>
                  <a:lnTo>
                    <a:pt x="111" y="202"/>
                  </a:lnTo>
                  <a:lnTo>
                    <a:pt x="105" y="202"/>
                  </a:lnTo>
                  <a:lnTo>
                    <a:pt x="98" y="200"/>
                  </a:lnTo>
                  <a:lnTo>
                    <a:pt x="88" y="200"/>
                  </a:lnTo>
                  <a:lnTo>
                    <a:pt x="82" y="200"/>
                  </a:lnTo>
                  <a:lnTo>
                    <a:pt x="78" y="200"/>
                  </a:lnTo>
                  <a:lnTo>
                    <a:pt x="74" y="198"/>
                  </a:lnTo>
                  <a:lnTo>
                    <a:pt x="71" y="192"/>
                  </a:lnTo>
                  <a:lnTo>
                    <a:pt x="65" y="186"/>
                  </a:lnTo>
                  <a:lnTo>
                    <a:pt x="61" y="184"/>
                  </a:lnTo>
                  <a:lnTo>
                    <a:pt x="55" y="182"/>
                  </a:lnTo>
                  <a:lnTo>
                    <a:pt x="55" y="188"/>
                  </a:lnTo>
                  <a:lnTo>
                    <a:pt x="53" y="190"/>
                  </a:lnTo>
                  <a:lnTo>
                    <a:pt x="51" y="194"/>
                  </a:lnTo>
                  <a:lnTo>
                    <a:pt x="46" y="198"/>
                  </a:lnTo>
                  <a:lnTo>
                    <a:pt x="40" y="200"/>
                  </a:lnTo>
                  <a:lnTo>
                    <a:pt x="36" y="200"/>
                  </a:lnTo>
                  <a:lnTo>
                    <a:pt x="36" y="205"/>
                  </a:lnTo>
                  <a:lnTo>
                    <a:pt x="34" y="213"/>
                  </a:lnTo>
                  <a:lnTo>
                    <a:pt x="30" y="221"/>
                  </a:lnTo>
                  <a:lnTo>
                    <a:pt x="21" y="226"/>
                  </a:lnTo>
                  <a:lnTo>
                    <a:pt x="13" y="230"/>
                  </a:lnTo>
                  <a:lnTo>
                    <a:pt x="9" y="228"/>
                  </a:lnTo>
                  <a:lnTo>
                    <a:pt x="5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7" name=""/>
            <p:cNvSpPr/>
            <p:nvPr/>
          </p:nvSpPr>
          <p:spPr>
            <a:xfrm>
              <a:off x="5281920" y="4055400"/>
              <a:ext cx="29880" cy="25560"/>
            </a:xfrm>
            <a:custGeom>
              <a:avLst/>
              <a:gdLst/>
              <a:ahLst/>
              <a:rect l="l" t="t" r="r" b="b"/>
              <a:pathLst>
                <a:path w="106" h="97">
                  <a:moveTo>
                    <a:pt x="37" y="0"/>
                  </a:moveTo>
                  <a:lnTo>
                    <a:pt x="35" y="1"/>
                  </a:lnTo>
                  <a:lnTo>
                    <a:pt x="31" y="3"/>
                  </a:lnTo>
                  <a:lnTo>
                    <a:pt x="27" y="9"/>
                  </a:lnTo>
                  <a:lnTo>
                    <a:pt x="25" y="19"/>
                  </a:lnTo>
                  <a:lnTo>
                    <a:pt x="23" y="30"/>
                  </a:lnTo>
                  <a:lnTo>
                    <a:pt x="19" y="38"/>
                  </a:lnTo>
                  <a:lnTo>
                    <a:pt x="16" y="44"/>
                  </a:lnTo>
                  <a:lnTo>
                    <a:pt x="14" y="48"/>
                  </a:lnTo>
                  <a:lnTo>
                    <a:pt x="12" y="51"/>
                  </a:lnTo>
                  <a:lnTo>
                    <a:pt x="6" y="59"/>
                  </a:lnTo>
                  <a:lnTo>
                    <a:pt x="4" y="63"/>
                  </a:lnTo>
                  <a:lnTo>
                    <a:pt x="4" y="67"/>
                  </a:lnTo>
                  <a:lnTo>
                    <a:pt x="6" y="71"/>
                  </a:lnTo>
                  <a:lnTo>
                    <a:pt x="6" y="73"/>
                  </a:lnTo>
                  <a:lnTo>
                    <a:pt x="0" y="76"/>
                  </a:lnTo>
                  <a:lnTo>
                    <a:pt x="6" y="78"/>
                  </a:lnTo>
                  <a:lnTo>
                    <a:pt x="10" y="80"/>
                  </a:lnTo>
                  <a:lnTo>
                    <a:pt x="16" y="86"/>
                  </a:lnTo>
                  <a:lnTo>
                    <a:pt x="19" y="92"/>
                  </a:lnTo>
                  <a:lnTo>
                    <a:pt x="23" y="94"/>
                  </a:lnTo>
                  <a:lnTo>
                    <a:pt x="27" y="94"/>
                  </a:lnTo>
                  <a:lnTo>
                    <a:pt x="33" y="94"/>
                  </a:lnTo>
                  <a:lnTo>
                    <a:pt x="43" y="94"/>
                  </a:lnTo>
                  <a:lnTo>
                    <a:pt x="50" y="96"/>
                  </a:lnTo>
                  <a:lnTo>
                    <a:pt x="56" y="96"/>
                  </a:lnTo>
                  <a:lnTo>
                    <a:pt x="62" y="97"/>
                  </a:lnTo>
                  <a:lnTo>
                    <a:pt x="67" y="94"/>
                  </a:lnTo>
                  <a:lnTo>
                    <a:pt x="69" y="92"/>
                  </a:lnTo>
                  <a:lnTo>
                    <a:pt x="77" y="92"/>
                  </a:lnTo>
                  <a:lnTo>
                    <a:pt x="81" y="90"/>
                  </a:lnTo>
                  <a:lnTo>
                    <a:pt x="85" y="86"/>
                  </a:lnTo>
                  <a:lnTo>
                    <a:pt x="87" y="78"/>
                  </a:lnTo>
                  <a:lnTo>
                    <a:pt x="89" y="74"/>
                  </a:lnTo>
                  <a:lnTo>
                    <a:pt x="90" y="71"/>
                  </a:lnTo>
                  <a:lnTo>
                    <a:pt x="92" y="67"/>
                  </a:lnTo>
                  <a:lnTo>
                    <a:pt x="94" y="61"/>
                  </a:lnTo>
                  <a:lnTo>
                    <a:pt x="98" y="59"/>
                  </a:lnTo>
                  <a:lnTo>
                    <a:pt x="102" y="57"/>
                  </a:lnTo>
                  <a:lnTo>
                    <a:pt x="106" y="55"/>
                  </a:lnTo>
                  <a:lnTo>
                    <a:pt x="104" y="5"/>
                  </a:lnTo>
                  <a:lnTo>
                    <a:pt x="100" y="5"/>
                  </a:lnTo>
                  <a:lnTo>
                    <a:pt x="96" y="5"/>
                  </a:lnTo>
                  <a:lnTo>
                    <a:pt x="90" y="9"/>
                  </a:lnTo>
                  <a:lnTo>
                    <a:pt x="85" y="15"/>
                  </a:lnTo>
                  <a:lnTo>
                    <a:pt x="83" y="17"/>
                  </a:lnTo>
                  <a:lnTo>
                    <a:pt x="83" y="17"/>
                  </a:lnTo>
                  <a:lnTo>
                    <a:pt x="79" y="15"/>
                  </a:lnTo>
                  <a:lnTo>
                    <a:pt x="75" y="19"/>
                  </a:lnTo>
                  <a:lnTo>
                    <a:pt x="71" y="25"/>
                  </a:lnTo>
                  <a:lnTo>
                    <a:pt x="67" y="26"/>
                  </a:lnTo>
                  <a:lnTo>
                    <a:pt x="64" y="30"/>
                  </a:lnTo>
                  <a:lnTo>
                    <a:pt x="62" y="26"/>
                  </a:lnTo>
                  <a:lnTo>
                    <a:pt x="58" y="23"/>
                  </a:lnTo>
                  <a:lnTo>
                    <a:pt x="54" y="23"/>
                  </a:lnTo>
                  <a:lnTo>
                    <a:pt x="48" y="21"/>
                  </a:lnTo>
                  <a:lnTo>
                    <a:pt x="44" y="11"/>
                  </a:lnTo>
                  <a:lnTo>
                    <a:pt x="43" y="5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8" name=""/>
            <p:cNvSpPr/>
            <p:nvPr/>
          </p:nvSpPr>
          <p:spPr>
            <a:xfrm>
              <a:off x="5245920" y="4046040"/>
              <a:ext cx="46080" cy="41760"/>
            </a:xfrm>
            <a:custGeom>
              <a:avLst/>
              <a:gdLst/>
              <a:ahLst/>
              <a:rect l="l" t="t" r="r" b="b"/>
              <a:pathLst>
                <a:path w="163" h="159">
                  <a:moveTo>
                    <a:pt x="0" y="121"/>
                  </a:moveTo>
                  <a:lnTo>
                    <a:pt x="3" y="111"/>
                  </a:lnTo>
                  <a:lnTo>
                    <a:pt x="5" y="106"/>
                  </a:lnTo>
                  <a:lnTo>
                    <a:pt x="9" y="102"/>
                  </a:lnTo>
                  <a:lnTo>
                    <a:pt x="13" y="104"/>
                  </a:lnTo>
                  <a:lnTo>
                    <a:pt x="19" y="100"/>
                  </a:lnTo>
                  <a:lnTo>
                    <a:pt x="25" y="102"/>
                  </a:lnTo>
                  <a:lnTo>
                    <a:pt x="30" y="106"/>
                  </a:lnTo>
                  <a:lnTo>
                    <a:pt x="38" y="108"/>
                  </a:lnTo>
                  <a:lnTo>
                    <a:pt x="44" y="104"/>
                  </a:lnTo>
                  <a:lnTo>
                    <a:pt x="53" y="98"/>
                  </a:lnTo>
                  <a:lnTo>
                    <a:pt x="59" y="88"/>
                  </a:lnTo>
                  <a:lnTo>
                    <a:pt x="63" y="81"/>
                  </a:lnTo>
                  <a:lnTo>
                    <a:pt x="71" y="67"/>
                  </a:lnTo>
                  <a:lnTo>
                    <a:pt x="76" y="61"/>
                  </a:lnTo>
                  <a:lnTo>
                    <a:pt x="84" y="54"/>
                  </a:lnTo>
                  <a:lnTo>
                    <a:pt x="92" y="48"/>
                  </a:lnTo>
                  <a:lnTo>
                    <a:pt x="94" y="36"/>
                  </a:lnTo>
                  <a:lnTo>
                    <a:pt x="98" y="27"/>
                  </a:lnTo>
                  <a:lnTo>
                    <a:pt x="99" y="23"/>
                  </a:lnTo>
                  <a:lnTo>
                    <a:pt x="103" y="17"/>
                  </a:lnTo>
                  <a:lnTo>
                    <a:pt x="111" y="19"/>
                  </a:lnTo>
                  <a:lnTo>
                    <a:pt x="117" y="19"/>
                  </a:lnTo>
                  <a:lnTo>
                    <a:pt x="124" y="21"/>
                  </a:lnTo>
                  <a:lnTo>
                    <a:pt x="124" y="15"/>
                  </a:lnTo>
                  <a:lnTo>
                    <a:pt x="128" y="10"/>
                  </a:lnTo>
                  <a:lnTo>
                    <a:pt x="130" y="2"/>
                  </a:lnTo>
                  <a:lnTo>
                    <a:pt x="132" y="0"/>
                  </a:lnTo>
                  <a:lnTo>
                    <a:pt x="140" y="2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9" y="2"/>
                  </a:lnTo>
                  <a:lnTo>
                    <a:pt x="151" y="4"/>
                  </a:lnTo>
                  <a:lnTo>
                    <a:pt x="155" y="10"/>
                  </a:lnTo>
                  <a:lnTo>
                    <a:pt x="157" y="13"/>
                  </a:lnTo>
                  <a:lnTo>
                    <a:pt x="163" y="13"/>
                  </a:lnTo>
                  <a:lnTo>
                    <a:pt x="163" y="17"/>
                  </a:lnTo>
                  <a:lnTo>
                    <a:pt x="163" y="23"/>
                  </a:lnTo>
                  <a:lnTo>
                    <a:pt x="163" y="31"/>
                  </a:lnTo>
                  <a:lnTo>
                    <a:pt x="163" y="35"/>
                  </a:lnTo>
                  <a:lnTo>
                    <a:pt x="161" y="36"/>
                  </a:lnTo>
                  <a:lnTo>
                    <a:pt x="157" y="38"/>
                  </a:lnTo>
                  <a:lnTo>
                    <a:pt x="153" y="44"/>
                  </a:lnTo>
                  <a:lnTo>
                    <a:pt x="151" y="54"/>
                  </a:lnTo>
                  <a:lnTo>
                    <a:pt x="149" y="65"/>
                  </a:lnTo>
                  <a:lnTo>
                    <a:pt x="145" y="73"/>
                  </a:lnTo>
                  <a:lnTo>
                    <a:pt x="142" y="79"/>
                  </a:lnTo>
                  <a:lnTo>
                    <a:pt x="140" y="83"/>
                  </a:lnTo>
                  <a:lnTo>
                    <a:pt x="138" y="86"/>
                  </a:lnTo>
                  <a:lnTo>
                    <a:pt x="132" y="94"/>
                  </a:lnTo>
                  <a:lnTo>
                    <a:pt x="130" y="98"/>
                  </a:lnTo>
                  <a:lnTo>
                    <a:pt x="130" y="102"/>
                  </a:lnTo>
                  <a:lnTo>
                    <a:pt x="132" y="106"/>
                  </a:lnTo>
                  <a:lnTo>
                    <a:pt x="132" y="108"/>
                  </a:lnTo>
                  <a:lnTo>
                    <a:pt x="126" y="111"/>
                  </a:lnTo>
                  <a:lnTo>
                    <a:pt x="126" y="117"/>
                  </a:lnTo>
                  <a:lnTo>
                    <a:pt x="124" y="119"/>
                  </a:lnTo>
                  <a:lnTo>
                    <a:pt x="122" y="123"/>
                  </a:lnTo>
                  <a:lnTo>
                    <a:pt x="117" y="127"/>
                  </a:lnTo>
                  <a:lnTo>
                    <a:pt x="111" y="129"/>
                  </a:lnTo>
                  <a:lnTo>
                    <a:pt x="107" y="129"/>
                  </a:lnTo>
                  <a:lnTo>
                    <a:pt x="107" y="134"/>
                  </a:lnTo>
                  <a:lnTo>
                    <a:pt x="105" y="142"/>
                  </a:lnTo>
                  <a:lnTo>
                    <a:pt x="101" y="150"/>
                  </a:lnTo>
                  <a:lnTo>
                    <a:pt x="92" y="155"/>
                  </a:lnTo>
                  <a:lnTo>
                    <a:pt x="84" y="159"/>
                  </a:lnTo>
                  <a:lnTo>
                    <a:pt x="80" y="157"/>
                  </a:lnTo>
                  <a:lnTo>
                    <a:pt x="76" y="157"/>
                  </a:lnTo>
                  <a:lnTo>
                    <a:pt x="71" y="157"/>
                  </a:lnTo>
                  <a:lnTo>
                    <a:pt x="61" y="148"/>
                  </a:lnTo>
                  <a:lnTo>
                    <a:pt x="53" y="142"/>
                  </a:lnTo>
                  <a:lnTo>
                    <a:pt x="46" y="138"/>
                  </a:lnTo>
                  <a:lnTo>
                    <a:pt x="42" y="134"/>
                  </a:lnTo>
                  <a:lnTo>
                    <a:pt x="30" y="129"/>
                  </a:lnTo>
                  <a:lnTo>
                    <a:pt x="23" y="125"/>
                  </a:lnTo>
                  <a:lnTo>
                    <a:pt x="19" y="123"/>
                  </a:lnTo>
                  <a:lnTo>
                    <a:pt x="11" y="123"/>
                  </a:lnTo>
                  <a:lnTo>
                    <a:pt x="9" y="121"/>
                  </a:lnTo>
                  <a:lnTo>
                    <a:pt x="5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040" bIns="-5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9" name=""/>
            <p:cNvSpPr/>
            <p:nvPr/>
          </p:nvSpPr>
          <p:spPr>
            <a:xfrm>
              <a:off x="5217480" y="4020480"/>
              <a:ext cx="70200" cy="57600"/>
            </a:xfrm>
            <a:custGeom>
              <a:avLst/>
              <a:gdLst/>
              <a:ahLst/>
              <a:rect l="l" t="t" r="r" b="b"/>
              <a:pathLst>
                <a:path w="249" h="213">
                  <a:moveTo>
                    <a:pt x="48" y="207"/>
                  </a:moveTo>
                  <a:lnTo>
                    <a:pt x="52" y="203"/>
                  </a:lnTo>
                  <a:lnTo>
                    <a:pt x="61" y="200"/>
                  </a:lnTo>
                  <a:lnTo>
                    <a:pt x="65" y="200"/>
                  </a:lnTo>
                  <a:lnTo>
                    <a:pt x="71" y="203"/>
                  </a:lnTo>
                  <a:lnTo>
                    <a:pt x="80" y="207"/>
                  </a:lnTo>
                  <a:lnTo>
                    <a:pt x="86" y="211"/>
                  </a:lnTo>
                  <a:lnTo>
                    <a:pt x="92" y="213"/>
                  </a:lnTo>
                  <a:lnTo>
                    <a:pt x="100" y="213"/>
                  </a:lnTo>
                  <a:lnTo>
                    <a:pt x="103" y="203"/>
                  </a:lnTo>
                  <a:lnTo>
                    <a:pt x="105" y="198"/>
                  </a:lnTo>
                  <a:lnTo>
                    <a:pt x="109" y="194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4"/>
                  </a:lnTo>
                  <a:lnTo>
                    <a:pt x="130" y="198"/>
                  </a:lnTo>
                  <a:lnTo>
                    <a:pt x="138" y="200"/>
                  </a:lnTo>
                  <a:lnTo>
                    <a:pt x="144" y="196"/>
                  </a:lnTo>
                  <a:lnTo>
                    <a:pt x="153" y="190"/>
                  </a:lnTo>
                  <a:lnTo>
                    <a:pt x="159" y="180"/>
                  </a:lnTo>
                  <a:lnTo>
                    <a:pt x="163" y="173"/>
                  </a:lnTo>
                  <a:lnTo>
                    <a:pt x="171" y="159"/>
                  </a:lnTo>
                  <a:lnTo>
                    <a:pt x="176" y="153"/>
                  </a:lnTo>
                  <a:lnTo>
                    <a:pt x="184" y="146"/>
                  </a:lnTo>
                  <a:lnTo>
                    <a:pt x="192" y="140"/>
                  </a:lnTo>
                  <a:lnTo>
                    <a:pt x="194" y="128"/>
                  </a:lnTo>
                  <a:lnTo>
                    <a:pt x="198" y="119"/>
                  </a:lnTo>
                  <a:lnTo>
                    <a:pt x="199" y="115"/>
                  </a:lnTo>
                  <a:lnTo>
                    <a:pt x="203" y="109"/>
                  </a:lnTo>
                  <a:lnTo>
                    <a:pt x="205" y="102"/>
                  </a:lnTo>
                  <a:lnTo>
                    <a:pt x="207" y="94"/>
                  </a:lnTo>
                  <a:lnTo>
                    <a:pt x="213" y="84"/>
                  </a:lnTo>
                  <a:lnTo>
                    <a:pt x="219" y="73"/>
                  </a:lnTo>
                  <a:lnTo>
                    <a:pt x="222" y="67"/>
                  </a:lnTo>
                  <a:lnTo>
                    <a:pt x="224" y="61"/>
                  </a:lnTo>
                  <a:lnTo>
                    <a:pt x="228" y="63"/>
                  </a:lnTo>
                  <a:lnTo>
                    <a:pt x="234" y="65"/>
                  </a:lnTo>
                  <a:lnTo>
                    <a:pt x="240" y="67"/>
                  </a:lnTo>
                  <a:lnTo>
                    <a:pt x="242" y="59"/>
                  </a:lnTo>
                  <a:lnTo>
                    <a:pt x="244" y="50"/>
                  </a:lnTo>
                  <a:lnTo>
                    <a:pt x="242" y="44"/>
                  </a:lnTo>
                  <a:lnTo>
                    <a:pt x="240" y="40"/>
                  </a:lnTo>
                  <a:lnTo>
                    <a:pt x="234" y="33"/>
                  </a:lnTo>
                  <a:lnTo>
                    <a:pt x="236" y="29"/>
                  </a:lnTo>
                  <a:lnTo>
                    <a:pt x="244" y="23"/>
                  </a:lnTo>
                  <a:lnTo>
                    <a:pt x="249" y="17"/>
                  </a:lnTo>
                  <a:lnTo>
                    <a:pt x="249" y="11"/>
                  </a:lnTo>
                  <a:lnTo>
                    <a:pt x="244" y="10"/>
                  </a:lnTo>
                  <a:lnTo>
                    <a:pt x="238" y="10"/>
                  </a:lnTo>
                  <a:lnTo>
                    <a:pt x="232" y="8"/>
                  </a:lnTo>
                  <a:lnTo>
                    <a:pt x="232" y="10"/>
                  </a:lnTo>
                  <a:lnTo>
                    <a:pt x="230" y="13"/>
                  </a:lnTo>
                  <a:lnTo>
                    <a:pt x="230" y="17"/>
                  </a:lnTo>
                  <a:lnTo>
                    <a:pt x="226" y="17"/>
                  </a:lnTo>
                  <a:lnTo>
                    <a:pt x="222" y="13"/>
                  </a:lnTo>
                  <a:lnTo>
                    <a:pt x="213" y="11"/>
                  </a:lnTo>
                  <a:lnTo>
                    <a:pt x="211" y="8"/>
                  </a:lnTo>
                  <a:lnTo>
                    <a:pt x="209" y="6"/>
                  </a:lnTo>
                  <a:lnTo>
                    <a:pt x="205" y="0"/>
                  </a:lnTo>
                  <a:lnTo>
                    <a:pt x="201" y="2"/>
                  </a:lnTo>
                  <a:lnTo>
                    <a:pt x="196" y="6"/>
                  </a:lnTo>
                  <a:lnTo>
                    <a:pt x="190" y="10"/>
                  </a:lnTo>
                  <a:lnTo>
                    <a:pt x="184" y="13"/>
                  </a:lnTo>
                  <a:lnTo>
                    <a:pt x="180" y="15"/>
                  </a:lnTo>
                  <a:lnTo>
                    <a:pt x="178" y="13"/>
                  </a:lnTo>
                  <a:lnTo>
                    <a:pt x="167" y="11"/>
                  </a:lnTo>
                  <a:lnTo>
                    <a:pt x="165" y="19"/>
                  </a:lnTo>
                  <a:lnTo>
                    <a:pt x="167" y="25"/>
                  </a:lnTo>
                  <a:lnTo>
                    <a:pt x="165" y="23"/>
                  </a:lnTo>
                  <a:lnTo>
                    <a:pt x="159" y="21"/>
                  </a:lnTo>
                  <a:lnTo>
                    <a:pt x="157" y="19"/>
                  </a:lnTo>
                  <a:lnTo>
                    <a:pt x="153" y="13"/>
                  </a:lnTo>
                  <a:lnTo>
                    <a:pt x="150" y="10"/>
                  </a:lnTo>
                  <a:lnTo>
                    <a:pt x="144" y="13"/>
                  </a:lnTo>
                  <a:lnTo>
                    <a:pt x="138" y="19"/>
                  </a:lnTo>
                  <a:lnTo>
                    <a:pt x="132" y="25"/>
                  </a:lnTo>
                  <a:lnTo>
                    <a:pt x="128" y="27"/>
                  </a:lnTo>
                  <a:lnTo>
                    <a:pt x="123" y="33"/>
                  </a:lnTo>
                  <a:lnTo>
                    <a:pt x="121" y="38"/>
                  </a:lnTo>
                  <a:lnTo>
                    <a:pt x="117" y="44"/>
                  </a:lnTo>
                  <a:lnTo>
                    <a:pt x="111" y="48"/>
                  </a:lnTo>
                  <a:lnTo>
                    <a:pt x="105" y="52"/>
                  </a:lnTo>
                  <a:lnTo>
                    <a:pt x="100" y="56"/>
                  </a:lnTo>
                  <a:lnTo>
                    <a:pt x="88" y="63"/>
                  </a:lnTo>
                  <a:lnTo>
                    <a:pt x="82" y="65"/>
                  </a:lnTo>
                  <a:lnTo>
                    <a:pt x="79" y="65"/>
                  </a:lnTo>
                  <a:lnTo>
                    <a:pt x="73" y="67"/>
                  </a:lnTo>
                  <a:lnTo>
                    <a:pt x="69" y="67"/>
                  </a:lnTo>
                  <a:lnTo>
                    <a:pt x="63" y="67"/>
                  </a:lnTo>
                  <a:lnTo>
                    <a:pt x="59" y="67"/>
                  </a:lnTo>
                  <a:lnTo>
                    <a:pt x="56" y="67"/>
                  </a:lnTo>
                  <a:lnTo>
                    <a:pt x="50" y="67"/>
                  </a:lnTo>
                  <a:lnTo>
                    <a:pt x="48" y="65"/>
                  </a:lnTo>
                  <a:lnTo>
                    <a:pt x="46" y="65"/>
                  </a:lnTo>
                  <a:lnTo>
                    <a:pt x="42" y="67"/>
                  </a:lnTo>
                  <a:lnTo>
                    <a:pt x="40" y="65"/>
                  </a:lnTo>
                  <a:lnTo>
                    <a:pt x="36" y="67"/>
                  </a:lnTo>
                  <a:lnTo>
                    <a:pt x="29" y="65"/>
                  </a:lnTo>
                  <a:lnTo>
                    <a:pt x="23" y="65"/>
                  </a:lnTo>
                  <a:lnTo>
                    <a:pt x="17" y="65"/>
                  </a:lnTo>
                  <a:lnTo>
                    <a:pt x="13" y="65"/>
                  </a:lnTo>
                  <a:lnTo>
                    <a:pt x="11" y="67"/>
                  </a:lnTo>
                  <a:lnTo>
                    <a:pt x="9" y="71"/>
                  </a:lnTo>
                  <a:lnTo>
                    <a:pt x="8" y="75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9" y="90"/>
                  </a:lnTo>
                  <a:lnTo>
                    <a:pt x="9" y="94"/>
                  </a:lnTo>
                  <a:lnTo>
                    <a:pt x="6" y="100"/>
                  </a:lnTo>
                  <a:lnTo>
                    <a:pt x="2" y="102"/>
                  </a:lnTo>
                  <a:lnTo>
                    <a:pt x="0" y="105"/>
                  </a:lnTo>
                  <a:lnTo>
                    <a:pt x="2" y="109"/>
                  </a:lnTo>
                  <a:lnTo>
                    <a:pt x="4" y="117"/>
                  </a:lnTo>
                  <a:lnTo>
                    <a:pt x="2" y="125"/>
                  </a:lnTo>
                  <a:lnTo>
                    <a:pt x="2" y="132"/>
                  </a:lnTo>
                  <a:lnTo>
                    <a:pt x="8" y="142"/>
                  </a:lnTo>
                  <a:lnTo>
                    <a:pt x="11" y="148"/>
                  </a:lnTo>
                  <a:lnTo>
                    <a:pt x="17" y="159"/>
                  </a:lnTo>
                  <a:lnTo>
                    <a:pt x="23" y="171"/>
                  </a:lnTo>
                  <a:lnTo>
                    <a:pt x="27" y="182"/>
                  </a:lnTo>
                  <a:lnTo>
                    <a:pt x="36" y="194"/>
                  </a:lnTo>
                  <a:lnTo>
                    <a:pt x="42" y="198"/>
                  </a:lnTo>
                  <a:lnTo>
                    <a:pt x="46" y="203"/>
                  </a:lnTo>
                  <a:lnTo>
                    <a:pt x="48" y="207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0" name=""/>
            <p:cNvSpPr/>
            <p:nvPr/>
          </p:nvSpPr>
          <p:spPr>
            <a:xfrm>
              <a:off x="5157360" y="4025880"/>
              <a:ext cx="73440" cy="72720"/>
            </a:xfrm>
            <a:custGeom>
              <a:avLst/>
              <a:gdLst/>
              <a:ahLst/>
              <a:rect l="l" t="t" r="r" b="b"/>
              <a:pathLst>
                <a:path w="265" h="271">
                  <a:moveTo>
                    <a:pt x="0" y="69"/>
                  </a:moveTo>
                  <a:lnTo>
                    <a:pt x="8" y="64"/>
                  </a:lnTo>
                  <a:lnTo>
                    <a:pt x="13" y="58"/>
                  </a:lnTo>
                  <a:lnTo>
                    <a:pt x="19" y="54"/>
                  </a:lnTo>
                  <a:lnTo>
                    <a:pt x="31" y="50"/>
                  </a:lnTo>
                  <a:lnTo>
                    <a:pt x="38" y="48"/>
                  </a:lnTo>
                  <a:lnTo>
                    <a:pt x="44" y="40"/>
                  </a:lnTo>
                  <a:lnTo>
                    <a:pt x="50" y="37"/>
                  </a:lnTo>
                  <a:lnTo>
                    <a:pt x="60" y="35"/>
                  </a:lnTo>
                  <a:lnTo>
                    <a:pt x="67" y="31"/>
                  </a:lnTo>
                  <a:lnTo>
                    <a:pt x="71" y="29"/>
                  </a:lnTo>
                  <a:lnTo>
                    <a:pt x="79" y="27"/>
                  </a:lnTo>
                  <a:lnTo>
                    <a:pt x="86" y="19"/>
                  </a:lnTo>
                  <a:lnTo>
                    <a:pt x="92" y="12"/>
                  </a:lnTo>
                  <a:lnTo>
                    <a:pt x="98" y="8"/>
                  </a:lnTo>
                  <a:lnTo>
                    <a:pt x="109" y="0"/>
                  </a:lnTo>
                  <a:lnTo>
                    <a:pt x="113" y="2"/>
                  </a:lnTo>
                  <a:lnTo>
                    <a:pt x="119" y="4"/>
                  </a:lnTo>
                  <a:lnTo>
                    <a:pt x="125" y="10"/>
                  </a:lnTo>
                  <a:lnTo>
                    <a:pt x="132" y="16"/>
                  </a:lnTo>
                  <a:lnTo>
                    <a:pt x="144" y="23"/>
                  </a:lnTo>
                  <a:lnTo>
                    <a:pt x="157" y="27"/>
                  </a:lnTo>
                  <a:lnTo>
                    <a:pt x="167" y="31"/>
                  </a:lnTo>
                  <a:lnTo>
                    <a:pt x="171" y="33"/>
                  </a:lnTo>
                  <a:lnTo>
                    <a:pt x="180" y="39"/>
                  </a:lnTo>
                  <a:lnTo>
                    <a:pt x="186" y="44"/>
                  </a:lnTo>
                  <a:lnTo>
                    <a:pt x="192" y="52"/>
                  </a:lnTo>
                  <a:lnTo>
                    <a:pt x="196" y="54"/>
                  </a:lnTo>
                  <a:lnTo>
                    <a:pt x="203" y="58"/>
                  </a:lnTo>
                  <a:lnTo>
                    <a:pt x="209" y="60"/>
                  </a:lnTo>
                  <a:lnTo>
                    <a:pt x="213" y="60"/>
                  </a:lnTo>
                  <a:lnTo>
                    <a:pt x="217" y="58"/>
                  </a:lnTo>
                  <a:lnTo>
                    <a:pt x="221" y="58"/>
                  </a:lnTo>
                  <a:lnTo>
                    <a:pt x="225" y="58"/>
                  </a:lnTo>
                  <a:lnTo>
                    <a:pt x="225" y="65"/>
                  </a:lnTo>
                  <a:lnTo>
                    <a:pt x="225" y="67"/>
                  </a:lnTo>
                  <a:lnTo>
                    <a:pt x="226" y="73"/>
                  </a:lnTo>
                  <a:lnTo>
                    <a:pt x="226" y="77"/>
                  </a:lnTo>
                  <a:lnTo>
                    <a:pt x="223" y="83"/>
                  </a:lnTo>
                  <a:lnTo>
                    <a:pt x="219" y="85"/>
                  </a:lnTo>
                  <a:lnTo>
                    <a:pt x="217" y="88"/>
                  </a:lnTo>
                  <a:lnTo>
                    <a:pt x="219" y="92"/>
                  </a:lnTo>
                  <a:lnTo>
                    <a:pt x="221" y="100"/>
                  </a:lnTo>
                  <a:lnTo>
                    <a:pt x="219" y="108"/>
                  </a:lnTo>
                  <a:lnTo>
                    <a:pt x="219" y="115"/>
                  </a:lnTo>
                  <a:lnTo>
                    <a:pt x="225" y="125"/>
                  </a:lnTo>
                  <a:lnTo>
                    <a:pt x="228" y="131"/>
                  </a:lnTo>
                  <a:lnTo>
                    <a:pt x="234" y="142"/>
                  </a:lnTo>
                  <a:lnTo>
                    <a:pt x="240" y="154"/>
                  </a:lnTo>
                  <a:lnTo>
                    <a:pt x="244" y="165"/>
                  </a:lnTo>
                  <a:lnTo>
                    <a:pt x="253" y="177"/>
                  </a:lnTo>
                  <a:lnTo>
                    <a:pt x="259" y="181"/>
                  </a:lnTo>
                  <a:lnTo>
                    <a:pt x="263" y="186"/>
                  </a:lnTo>
                  <a:lnTo>
                    <a:pt x="265" y="190"/>
                  </a:lnTo>
                  <a:lnTo>
                    <a:pt x="261" y="198"/>
                  </a:lnTo>
                  <a:lnTo>
                    <a:pt x="255" y="206"/>
                  </a:lnTo>
                  <a:lnTo>
                    <a:pt x="253" y="211"/>
                  </a:lnTo>
                  <a:lnTo>
                    <a:pt x="253" y="215"/>
                  </a:lnTo>
                  <a:lnTo>
                    <a:pt x="251" y="225"/>
                  </a:lnTo>
                  <a:lnTo>
                    <a:pt x="253" y="232"/>
                  </a:lnTo>
                  <a:lnTo>
                    <a:pt x="253" y="242"/>
                  </a:lnTo>
                  <a:lnTo>
                    <a:pt x="253" y="250"/>
                  </a:lnTo>
                  <a:lnTo>
                    <a:pt x="249" y="254"/>
                  </a:lnTo>
                  <a:lnTo>
                    <a:pt x="244" y="259"/>
                  </a:lnTo>
                  <a:lnTo>
                    <a:pt x="236" y="263"/>
                  </a:lnTo>
                  <a:lnTo>
                    <a:pt x="230" y="267"/>
                  </a:lnTo>
                  <a:lnTo>
                    <a:pt x="225" y="269"/>
                  </a:lnTo>
                  <a:lnTo>
                    <a:pt x="219" y="271"/>
                  </a:lnTo>
                  <a:lnTo>
                    <a:pt x="219" y="263"/>
                  </a:lnTo>
                  <a:lnTo>
                    <a:pt x="217" y="255"/>
                  </a:lnTo>
                  <a:lnTo>
                    <a:pt x="215" y="248"/>
                  </a:lnTo>
                  <a:lnTo>
                    <a:pt x="211" y="242"/>
                  </a:lnTo>
                  <a:lnTo>
                    <a:pt x="205" y="240"/>
                  </a:lnTo>
                  <a:lnTo>
                    <a:pt x="198" y="242"/>
                  </a:lnTo>
                  <a:lnTo>
                    <a:pt x="190" y="246"/>
                  </a:lnTo>
                  <a:lnTo>
                    <a:pt x="188" y="246"/>
                  </a:lnTo>
                  <a:lnTo>
                    <a:pt x="180" y="248"/>
                  </a:lnTo>
                  <a:lnTo>
                    <a:pt x="167" y="250"/>
                  </a:lnTo>
                  <a:lnTo>
                    <a:pt x="155" y="248"/>
                  </a:lnTo>
                  <a:lnTo>
                    <a:pt x="146" y="246"/>
                  </a:lnTo>
                  <a:lnTo>
                    <a:pt x="136" y="242"/>
                  </a:lnTo>
                  <a:lnTo>
                    <a:pt x="129" y="240"/>
                  </a:lnTo>
                  <a:lnTo>
                    <a:pt x="119" y="238"/>
                  </a:lnTo>
                  <a:lnTo>
                    <a:pt x="121" y="232"/>
                  </a:lnTo>
                  <a:lnTo>
                    <a:pt x="121" y="221"/>
                  </a:lnTo>
                  <a:lnTo>
                    <a:pt x="117" y="207"/>
                  </a:lnTo>
                  <a:lnTo>
                    <a:pt x="113" y="198"/>
                  </a:lnTo>
                  <a:lnTo>
                    <a:pt x="113" y="190"/>
                  </a:lnTo>
                  <a:lnTo>
                    <a:pt x="115" y="184"/>
                  </a:lnTo>
                  <a:lnTo>
                    <a:pt x="117" y="175"/>
                  </a:lnTo>
                  <a:lnTo>
                    <a:pt x="117" y="165"/>
                  </a:lnTo>
                  <a:lnTo>
                    <a:pt x="119" y="158"/>
                  </a:lnTo>
                  <a:lnTo>
                    <a:pt x="121" y="146"/>
                  </a:lnTo>
                  <a:lnTo>
                    <a:pt x="117" y="135"/>
                  </a:lnTo>
                  <a:lnTo>
                    <a:pt x="113" y="127"/>
                  </a:lnTo>
                  <a:lnTo>
                    <a:pt x="104" y="129"/>
                  </a:lnTo>
                  <a:lnTo>
                    <a:pt x="94" y="131"/>
                  </a:lnTo>
                  <a:lnTo>
                    <a:pt x="86" y="129"/>
                  </a:lnTo>
                  <a:lnTo>
                    <a:pt x="81" y="125"/>
                  </a:lnTo>
                  <a:lnTo>
                    <a:pt x="77" y="123"/>
                  </a:lnTo>
                  <a:lnTo>
                    <a:pt x="73" y="119"/>
                  </a:lnTo>
                  <a:lnTo>
                    <a:pt x="67" y="119"/>
                  </a:lnTo>
                  <a:lnTo>
                    <a:pt x="60" y="119"/>
                  </a:lnTo>
                  <a:lnTo>
                    <a:pt x="54" y="123"/>
                  </a:lnTo>
                  <a:lnTo>
                    <a:pt x="48" y="125"/>
                  </a:lnTo>
                  <a:lnTo>
                    <a:pt x="44" y="129"/>
                  </a:lnTo>
                  <a:lnTo>
                    <a:pt x="40" y="131"/>
                  </a:lnTo>
                  <a:lnTo>
                    <a:pt x="33" y="129"/>
                  </a:lnTo>
                  <a:lnTo>
                    <a:pt x="31" y="125"/>
                  </a:lnTo>
                  <a:lnTo>
                    <a:pt x="27" y="123"/>
                  </a:lnTo>
                  <a:lnTo>
                    <a:pt x="23" y="123"/>
                  </a:lnTo>
                  <a:lnTo>
                    <a:pt x="19" y="121"/>
                  </a:lnTo>
                  <a:lnTo>
                    <a:pt x="12" y="119"/>
                  </a:lnTo>
                  <a:lnTo>
                    <a:pt x="6" y="111"/>
                  </a:lnTo>
                  <a:lnTo>
                    <a:pt x="4" y="102"/>
                  </a:lnTo>
                  <a:lnTo>
                    <a:pt x="2" y="90"/>
                  </a:lnTo>
                  <a:lnTo>
                    <a:pt x="2" y="83"/>
                  </a:lnTo>
                  <a:lnTo>
                    <a:pt x="2" y="7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1" name=""/>
            <p:cNvSpPr/>
            <p:nvPr/>
          </p:nvSpPr>
          <p:spPr>
            <a:xfrm>
              <a:off x="5140800" y="4057200"/>
              <a:ext cx="49680" cy="36360"/>
            </a:xfrm>
            <a:custGeom>
              <a:avLst/>
              <a:gdLst/>
              <a:ahLst/>
              <a:rect l="l" t="t" r="r" b="b"/>
              <a:pathLst>
                <a:path w="179" h="131">
                  <a:moveTo>
                    <a:pt x="0" y="119"/>
                  </a:moveTo>
                  <a:lnTo>
                    <a:pt x="8" y="111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8" y="81"/>
                  </a:lnTo>
                  <a:lnTo>
                    <a:pt x="27" y="65"/>
                  </a:lnTo>
                  <a:lnTo>
                    <a:pt x="35" y="54"/>
                  </a:lnTo>
                  <a:lnTo>
                    <a:pt x="45" y="42"/>
                  </a:lnTo>
                  <a:lnTo>
                    <a:pt x="54" y="33"/>
                  </a:lnTo>
                  <a:lnTo>
                    <a:pt x="62" y="25"/>
                  </a:lnTo>
                  <a:lnTo>
                    <a:pt x="71" y="17"/>
                  </a:lnTo>
                  <a:lnTo>
                    <a:pt x="75" y="12"/>
                  </a:lnTo>
                  <a:lnTo>
                    <a:pt x="77" y="8"/>
                  </a:lnTo>
                  <a:lnTo>
                    <a:pt x="81" y="4"/>
                  </a:lnTo>
                  <a:lnTo>
                    <a:pt x="85" y="4"/>
                  </a:lnTo>
                  <a:lnTo>
                    <a:pt x="89" y="6"/>
                  </a:lnTo>
                  <a:lnTo>
                    <a:pt x="91" y="10"/>
                  </a:lnTo>
                  <a:lnTo>
                    <a:pt x="98" y="12"/>
                  </a:lnTo>
                  <a:lnTo>
                    <a:pt x="102" y="10"/>
                  </a:lnTo>
                  <a:lnTo>
                    <a:pt x="106" y="6"/>
                  </a:lnTo>
                  <a:lnTo>
                    <a:pt x="112" y="4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1" y="0"/>
                  </a:lnTo>
                  <a:lnTo>
                    <a:pt x="135" y="4"/>
                  </a:lnTo>
                  <a:lnTo>
                    <a:pt x="139" y="6"/>
                  </a:lnTo>
                  <a:lnTo>
                    <a:pt x="144" y="10"/>
                  </a:lnTo>
                  <a:lnTo>
                    <a:pt x="152" y="12"/>
                  </a:lnTo>
                  <a:lnTo>
                    <a:pt x="162" y="10"/>
                  </a:lnTo>
                  <a:lnTo>
                    <a:pt x="171" y="8"/>
                  </a:lnTo>
                  <a:lnTo>
                    <a:pt x="175" y="16"/>
                  </a:lnTo>
                  <a:lnTo>
                    <a:pt x="179" y="27"/>
                  </a:lnTo>
                  <a:lnTo>
                    <a:pt x="177" y="39"/>
                  </a:lnTo>
                  <a:lnTo>
                    <a:pt x="175" y="46"/>
                  </a:lnTo>
                  <a:lnTo>
                    <a:pt x="175" y="56"/>
                  </a:lnTo>
                  <a:lnTo>
                    <a:pt x="173" y="65"/>
                  </a:lnTo>
                  <a:lnTo>
                    <a:pt x="171" y="71"/>
                  </a:lnTo>
                  <a:lnTo>
                    <a:pt x="171" y="79"/>
                  </a:lnTo>
                  <a:lnTo>
                    <a:pt x="175" y="88"/>
                  </a:lnTo>
                  <a:lnTo>
                    <a:pt x="179" y="102"/>
                  </a:lnTo>
                  <a:lnTo>
                    <a:pt x="179" y="113"/>
                  </a:lnTo>
                  <a:lnTo>
                    <a:pt x="177" y="119"/>
                  </a:lnTo>
                  <a:lnTo>
                    <a:pt x="169" y="115"/>
                  </a:lnTo>
                  <a:lnTo>
                    <a:pt x="162" y="119"/>
                  </a:lnTo>
                  <a:lnTo>
                    <a:pt x="160" y="119"/>
                  </a:lnTo>
                  <a:lnTo>
                    <a:pt x="146" y="127"/>
                  </a:lnTo>
                  <a:lnTo>
                    <a:pt x="137" y="131"/>
                  </a:lnTo>
                  <a:lnTo>
                    <a:pt x="131" y="129"/>
                  </a:lnTo>
                  <a:lnTo>
                    <a:pt x="123" y="123"/>
                  </a:lnTo>
                  <a:lnTo>
                    <a:pt x="114" y="119"/>
                  </a:lnTo>
                  <a:lnTo>
                    <a:pt x="106" y="110"/>
                  </a:lnTo>
                  <a:lnTo>
                    <a:pt x="102" y="104"/>
                  </a:lnTo>
                  <a:lnTo>
                    <a:pt x="100" y="98"/>
                  </a:lnTo>
                  <a:lnTo>
                    <a:pt x="95" y="96"/>
                  </a:lnTo>
                  <a:lnTo>
                    <a:pt x="77" y="106"/>
                  </a:lnTo>
                  <a:lnTo>
                    <a:pt x="73" y="108"/>
                  </a:lnTo>
                  <a:lnTo>
                    <a:pt x="62" y="113"/>
                  </a:lnTo>
                  <a:lnTo>
                    <a:pt x="54" y="121"/>
                  </a:lnTo>
                  <a:lnTo>
                    <a:pt x="47" y="125"/>
                  </a:lnTo>
                  <a:lnTo>
                    <a:pt x="37" y="127"/>
                  </a:lnTo>
                  <a:lnTo>
                    <a:pt x="27" y="127"/>
                  </a:lnTo>
                  <a:lnTo>
                    <a:pt x="18" y="125"/>
                  </a:lnTo>
                  <a:lnTo>
                    <a:pt x="12" y="123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2" name=""/>
            <p:cNvSpPr/>
            <p:nvPr/>
          </p:nvSpPr>
          <p:spPr>
            <a:xfrm>
              <a:off x="5094000" y="4043520"/>
              <a:ext cx="68760" cy="53640"/>
            </a:xfrm>
            <a:custGeom>
              <a:avLst/>
              <a:gdLst/>
              <a:ahLst/>
              <a:rect l="l" t="t" r="r" b="b"/>
              <a:pathLst>
                <a:path w="249" h="198">
                  <a:moveTo>
                    <a:pt x="168" y="169"/>
                  </a:moveTo>
                  <a:lnTo>
                    <a:pt x="155" y="163"/>
                  </a:lnTo>
                  <a:lnTo>
                    <a:pt x="147" y="161"/>
                  </a:lnTo>
                  <a:lnTo>
                    <a:pt x="140" y="163"/>
                  </a:lnTo>
                  <a:lnTo>
                    <a:pt x="132" y="169"/>
                  </a:lnTo>
                  <a:lnTo>
                    <a:pt x="124" y="169"/>
                  </a:lnTo>
                  <a:lnTo>
                    <a:pt x="115" y="161"/>
                  </a:lnTo>
                  <a:lnTo>
                    <a:pt x="105" y="154"/>
                  </a:lnTo>
                  <a:lnTo>
                    <a:pt x="101" y="150"/>
                  </a:lnTo>
                  <a:lnTo>
                    <a:pt x="90" y="150"/>
                  </a:lnTo>
                  <a:lnTo>
                    <a:pt x="82" y="150"/>
                  </a:lnTo>
                  <a:lnTo>
                    <a:pt x="71" y="150"/>
                  </a:lnTo>
                  <a:lnTo>
                    <a:pt x="63" y="152"/>
                  </a:lnTo>
                  <a:lnTo>
                    <a:pt x="55" y="156"/>
                  </a:lnTo>
                  <a:lnTo>
                    <a:pt x="48" y="163"/>
                  </a:lnTo>
                  <a:lnTo>
                    <a:pt x="38" y="171"/>
                  </a:lnTo>
                  <a:lnTo>
                    <a:pt x="30" y="181"/>
                  </a:lnTo>
                  <a:lnTo>
                    <a:pt x="25" y="185"/>
                  </a:lnTo>
                  <a:lnTo>
                    <a:pt x="15" y="188"/>
                  </a:lnTo>
                  <a:lnTo>
                    <a:pt x="13" y="192"/>
                  </a:lnTo>
                  <a:lnTo>
                    <a:pt x="11" y="196"/>
                  </a:lnTo>
                  <a:lnTo>
                    <a:pt x="9" y="198"/>
                  </a:lnTo>
                  <a:lnTo>
                    <a:pt x="7" y="196"/>
                  </a:lnTo>
                  <a:lnTo>
                    <a:pt x="5" y="188"/>
                  </a:lnTo>
                  <a:lnTo>
                    <a:pt x="2" y="183"/>
                  </a:lnTo>
                  <a:lnTo>
                    <a:pt x="0" y="175"/>
                  </a:lnTo>
                  <a:lnTo>
                    <a:pt x="5" y="165"/>
                  </a:lnTo>
                  <a:lnTo>
                    <a:pt x="9" y="154"/>
                  </a:lnTo>
                  <a:lnTo>
                    <a:pt x="15" y="144"/>
                  </a:lnTo>
                  <a:lnTo>
                    <a:pt x="23" y="135"/>
                  </a:lnTo>
                  <a:lnTo>
                    <a:pt x="30" y="129"/>
                  </a:lnTo>
                  <a:lnTo>
                    <a:pt x="38" y="125"/>
                  </a:lnTo>
                  <a:lnTo>
                    <a:pt x="46" y="121"/>
                  </a:lnTo>
                  <a:lnTo>
                    <a:pt x="53" y="112"/>
                  </a:lnTo>
                  <a:lnTo>
                    <a:pt x="57" y="106"/>
                  </a:lnTo>
                  <a:lnTo>
                    <a:pt x="63" y="102"/>
                  </a:lnTo>
                  <a:lnTo>
                    <a:pt x="71" y="100"/>
                  </a:lnTo>
                  <a:lnTo>
                    <a:pt x="78" y="98"/>
                  </a:lnTo>
                  <a:lnTo>
                    <a:pt x="88" y="92"/>
                  </a:lnTo>
                  <a:lnTo>
                    <a:pt x="101" y="89"/>
                  </a:lnTo>
                  <a:lnTo>
                    <a:pt x="115" y="83"/>
                  </a:lnTo>
                  <a:lnTo>
                    <a:pt x="126" y="77"/>
                  </a:lnTo>
                  <a:lnTo>
                    <a:pt x="130" y="73"/>
                  </a:lnTo>
                  <a:lnTo>
                    <a:pt x="134" y="66"/>
                  </a:lnTo>
                  <a:lnTo>
                    <a:pt x="140" y="62"/>
                  </a:lnTo>
                  <a:lnTo>
                    <a:pt x="147" y="58"/>
                  </a:lnTo>
                  <a:lnTo>
                    <a:pt x="149" y="54"/>
                  </a:lnTo>
                  <a:lnTo>
                    <a:pt x="153" y="48"/>
                  </a:lnTo>
                  <a:lnTo>
                    <a:pt x="161" y="41"/>
                  </a:lnTo>
                  <a:lnTo>
                    <a:pt x="170" y="35"/>
                  </a:lnTo>
                  <a:lnTo>
                    <a:pt x="180" y="31"/>
                  </a:lnTo>
                  <a:lnTo>
                    <a:pt x="186" y="27"/>
                  </a:lnTo>
                  <a:lnTo>
                    <a:pt x="197" y="16"/>
                  </a:lnTo>
                  <a:lnTo>
                    <a:pt x="205" y="8"/>
                  </a:lnTo>
                  <a:lnTo>
                    <a:pt x="211" y="4"/>
                  </a:lnTo>
                  <a:lnTo>
                    <a:pt x="218" y="4"/>
                  </a:lnTo>
                  <a:lnTo>
                    <a:pt x="222" y="2"/>
                  </a:lnTo>
                  <a:lnTo>
                    <a:pt x="226" y="0"/>
                  </a:lnTo>
                  <a:lnTo>
                    <a:pt x="228" y="4"/>
                  </a:lnTo>
                  <a:lnTo>
                    <a:pt x="228" y="14"/>
                  </a:lnTo>
                  <a:lnTo>
                    <a:pt x="228" y="21"/>
                  </a:lnTo>
                  <a:lnTo>
                    <a:pt x="230" y="33"/>
                  </a:lnTo>
                  <a:lnTo>
                    <a:pt x="232" y="42"/>
                  </a:lnTo>
                  <a:lnTo>
                    <a:pt x="238" y="50"/>
                  </a:lnTo>
                  <a:lnTo>
                    <a:pt x="245" y="52"/>
                  </a:lnTo>
                  <a:lnTo>
                    <a:pt x="249" y="54"/>
                  </a:lnTo>
                  <a:lnTo>
                    <a:pt x="245" y="58"/>
                  </a:lnTo>
                  <a:lnTo>
                    <a:pt x="243" y="62"/>
                  </a:lnTo>
                  <a:lnTo>
                    <a:pt x="239" y="67"/>
                  </a:lnTo>
                  <a:lnTo>
                    <a:pt x="230" y="75"/>
                  </a:lnTo>
                  <a:lnTo>
                    <a:pt x="222" y="83"/>
                  </a:lnTo>
                  <a:lnTo>
                    <a:pt x="213" y="92"/>
                  </a:lnTo>
                  <a:lnTo>
                    <a:pt x="203" y="104"/>
                  </a:lnTo>
                  <a:lnTo>
                    <a:pt x="195" y="115"/>
                  </a:lnTo>
                  <a:lnTo>
                    <a:pt x="186" y="131"/>
                  </a:lnTo>
                  <a:lnTo>
                    <a:pt x="182" y="142"/>
                  </a:lnTo>
                  <a:lnTo>
                    <a:pt x="180" y="152"/>
                  </a:lnTo>
                  <a:lnTo>
                    <a:pt x="176" y="161"/>
                  </a:lnTo>
                  <a:lnTo>
                    <a:pt x="168" y="169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3" name=""/>
            <p:cNvSpPr/>
            <p:nvPr/>
          </p:nvSpPr>
          <p:spPr>
            <a:xfrm>
              <a:off x="5086440" y="3969000"/>
              <a:ext cx="113760" cy="101160"/>
            </a:xfrm>
            <a:custGeom>
              <a:avLst/>
              <a:gdLst/>
              <a:ahLst/>
              <a:rect l="l" t="t" r="r" b="b"/>
              <a:pathLst>
                <a:path w="404" h="372">
                  <a:moveTo>
                    <a:pt x="404" y="148"/>
                  </a:moveTo>
                  <a:lnTo>
                    <a:pt x="397" y="130"/>
                  </a:lnTo>
                  <a:lnTo>
                    <a:pt x="395" y="117"/>
                  </a:lnTo>
                  <a:lnTo>
                    <a:pt x="387" y="115"/>
                  </a:lnTo>
                  <a:lnTo>
                    <a:pt x="376" y="115"/>
                  </a:lnTo>
                  <a:lnTo>
                    <a:pt x="366" y="113"/>
                  </a:lnTo>
                  <a:lnTo>
                    <a:pt x="355" y="111"/>
                  </a:lnTo>
                  <a:lnTo>
                    <a:pt x="345" y="104"/>
                  </a:lnTo>
                  <a:lnTo>
                    <a:pt x="333" y="100"/>
                  </a:lnTo>
                  <a:lnTo>
                    <a:pt x="324" y="90"/>
                  </a:lnTo>
                  <a:lnTo>
                    <a:pt x="312" y="81"/>
                  </a:lnTo>
                  <a:lnTo>
                    <a:pt x="301" y="71"/>
                  </a:lnTo>
                  <a:lnTo>
                    <a:pt x="287" y="63"/>
                  </a:lnTo>
                  <a:lnTo>
                    <a:pt x="286" y="59"/>
                  </a:lnTo>
                  <a:lnTo>
                    <a:pt x="276" y="46"/>
                  </a:lnTo>
                  <a:lnTo>
                    <a:pt x="270" y="31"/>
                  </a:lnTo>
                  <a:lnTo>
                    <a:pt x="264" y="17"/>
                  </a:lnTo>
                  <a:lnTo>
                    <a:pt x="264" y="8"/>
                  </a:lnTo>
                  <a:lnTo>
                    <a:pt x="264" y="2"/>
                  </a:lnTo>
                  <a:lnTo>
                    <a:pt x="236" y="6"/>
                  </a:lnTo>
                  <a:lnTo>
                    <a:pt x="216" y="10"/>
                  </a:lnTo>
                  <a:lnTo>
                    <a:pt x="199" y="11"/>
                  </a:lnTo>
                  <a:lnTo>
                    <a:pt x="172" y="19"/>
                  </a:lnTo>
                  <a:lnTo>
                    <a:pt x="145" y="25"/>
                  </a:lnTo>
                  <a:lnTo>
                    <a:pt x="115" y="19"/>
                  </a:lnTo>
                  <a:lnTo>
                    <a:pt x="109" y="19"/>
                  </a:lnTo>
                  <a:lnTo>
                    <a:pt x="101" y="15"/>
                  </a:lnTo>
                  <a:lnTo>
                    <a:pt x="82" y="11"/>
                  </a:lnTo>
                  <a:lnTo>
                    <a:pt x="65" y="10"/>
                  </a:lnTo>
                  <a:lnTo>
                    <a:pt x="48" y="6"/>
                  </a:lnTo>
                  <a:lnTo>
                    <a:pt x="32" y="0"/>
                  </a:lnTo>
                  <a:lnTo>
                    <a:pt x="0" y="67"/>
                  </a:lnTo>
                  <a:lnTo>
                    <a:pt x="3" y="75"/>
                  </a:lnTo>
                  <a:lnTo>
                    <a:pt x="7" y="84"/>
                  </a:lnTo>
                  <a:lnTo>
                    <a:pt x="9" y="98"/>
                  </a:lnTo>
                  <a:lnTo>
                    <a:pt x="11" y="115"/>
                  </a:lnTo>
                  <a:lnTo>
                    <a:pt x="11" y="128"/>
                  </a:lnTo>
                  <a:lnTo>
                    <a:pt x="11" y="144"/>
                  </a:lnTo>
                  <a:lnTo>
                    <a:pt x="11" y="155"/>
                  </a:lnTo>
                  <a:lnTo>
                    <a:pt x="15" y="171"/>
                  </a:lnTo>
                  <a:lnTo>
                    <a:pt x="21" y="186"/>
                  </a:lnTo>
                  <a:lnTo>
                    <a:pt x="23" y="190"/>
                  </a:lnTo>
                  <a:lnTo>
                    <a:pt x="30" y="203"/>
                  </a:lnTo>
                  <a:lnTo>
                    <a:pt x="36" y="221"/>
                  </a:lnTo>
                  <a:lnTo>
                    <a:pt x="42" y="232"/>
                  </a:lnTo>
                  <a:lnTo>
                    <a:pt x="49" y="247"/>
                  </a:lnTo>
                  <a:lnTo>
                    <a:pt x="55" y="267"/>
                  </a:lnTo>
                  <a:lnTo>
                    <a:pt x="63" y="280"/>
                  </a:lnTo>
                  <a:lnTo>
                    <a:pt x="69" y="294"/>
                  </a:lnTo>
                  <a:lnTo>
                    <a:pt x="76" y="311"/>
                  </a:lnTo>
                  <a:lnTo>
                    <a:pt x="82" y="330"/>
                  </a:lnTo>
                  <a:lnTo>
                    <a:pt x="86" y="338"/>
                  </a:lnTo>
                  <a:lnTo>
                    <a:pt x="90" y="345"/>
                  </a:lnTo>
                  <a:lnTo>
                    <a:pt x="103" y="372"/>
                  </a:lnTo>
                  <a:lnTo>
                    <a:pt x="111" y="368"/>
                  </a:lnTo>
                  <a:lnTo>
                    <a:pt x="124" y="365"/>
                  </a:lnTo>
                  <a:lnTo>
                    <a:pt x="138" y="359"/>
                  </a:lnTo>
                  <a:lnTo>
                    <a:pt x="149" y="353"/>
                  </a:lnTo>
                  <a:lnTo>
                    <a:pt x="153" y="349"/>
                  </a:lnTo>
                  <a:lnTo>
                    <a:pt x="157" y="342"/>
                  </a:lnTo>
                  <a:lnTo>
                    <a:pt x="163" y="338"/>
                  </a:lnTo>
                  <a:lnTo>
                    <a:pt x="170" y="334"/>
                  </a:lnTo>
                  <a:lnTo>
                    <a:pt x="172" y="330"/>
                  </a:lnTo>
                  <a:lnTo>
                    <a:pt x="176" y="324"/>
                  </a:lnTo>
                  <a:lnTo>
                    <a:pt x="184" y="317"/>
                  </a:lnTo>
                  <a:lnTo>
                    <a:pt x="193" y="311"/>
                  </a:lnTo>
                  <a:lnTo>
                    <a:pt x="203" y="307"/>
                  </a:lnTo>
                  <a:lnTo>
                    <a:pt x="209" y="303"/>
                  </a:lnTo>
                  <a:lnTo>
                    <a:pt x="220" y="292"/>
                  </a:lnTo>
                  <a:lnTo>
                    <a:pt x="228" y="284"/>
                  </a:lnTo>
                  <a:lnTo>
                    <a:pt x="234" y="280"/>
                  </a:lnTo>
                  <a:lnTo>
                    <a:pt x="241" y="280"/>
                  </a:lnTo>
                  <a:lnTo>
                    <a:pt x="245" y="278"/>
                  </a:lnTo>
                  <a:lnTo>
                    <a:pt x="249" y="276"/>
                  </a:lnTo>
                  <a:lnTo>
                    <a:pt x="257" y="271"/>
                  </a:lnTo>
                  <a:lnTo>
                    <a:pt x="262" y="265"/>
                  </a:lnTo>
                  <a:lnTo>
                    <a:pt x="268" y="261"/>
                  </a:lnTo>
                  <a:lnTo>
                    <a:pt x="280" y="257"/>
                  </a:lnTo>
                  <a:lnTo>
                    <a:pt x="287" y="255"/>
                  </a:lnTo>
                  <a:lnTo>
                    <a:pt x="293" y="247"/>
                  </a:lnTo>
                  <a:lnTo>
                    <a:pt x="299" y="244"/>
                  </a:lnTo>
                  <a:lnTo>
                    <a:pt x="309" y="242"/>
                  </a:lnTo>
                  <a:lnTo>
                    <a:pt x="316" y="238"/>
                  </a:lnTo>
                  <a:lnTo>
                    <a:pt x="320" y="236"/>
                  </a:lnTo>
                  <a:lnTo>
                    <a:pt x="328" y="234"/>
                  </a:lnTo>
                  <a:lnTo>
                    <a:pt x="335" y="226"/>
                  </a:lnTo>
                  <a:lnTo>
                    <a:pt x="341" y="219"/>
                  </a:lnTo>
                  <a:lnTo>
                    <a:pt x="347" y="215"/>
                  </a:lnTo>
                  <a:lnTo>
                    <a:pt x="358" y="207"/>
                  </a:lnTo>
                  <a:lnTo>
                    <a:pt x="364" y="198"/>
                  </a:lnTo>
                  <a:lnTo>
                    <a:pt x="372" y="190"/>
                  </a:lnTo>
                  <a:lnTo>
                    <a:pt x="383" y="178"/>
                  </a:lnTo>
                  <a:lnTo>
                    <a:pt x="391" y="171"/>
                  </a:lnTo>
                  <a:lnTo>
                    <a:pt x="397" y="161"/>
                  </a:lnTo>
                  <a:lnTo>
                    <a:pt x="404" y="148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4" name=""/>
            <p:cNvSpPr/>
            <p:nvPr/>
          </p:nvSpPr>
          <p:spPr>
            <a:xfrm>
              <a:off x="5211360" y="3990960"/>
              <a:ext cx="58320" cy="51120"/>
            </a:xfrm>
            <a:custGeom>
              <a:avLst/>
              <a:gdLst/>
              <a:ahLst/>
              <a:rect l="l" t="t" r="r" b="b"/>
              <a:pathLst>
                <a:path w="209" h="186">
                  <a:moveTo>
                    <a:pt x="25" y="136"/>
                  </a:moveTo>
                  <a:lnTo>
                    <a:pt x="29" y="134"/>
                  </a:lnTo>
                  <a:lnTo>
                    <a:pt x="29" y="130"/>
                  </a:lnTo>
                  <a:lnTo>
                    <a:pt x="27" y="124"/>
                  </a:lnTo>
                  <a:lnTo>
                    <a:pt x="25" y="119"/>
                  </a:lnTo>
                  <a:lnTo>
                    <a:pt x="27" y="113"/>
                  </a:lnTo>
                  <a:lnTo>
                    <a:pt x="33" y="111"/>
                  </a:lnTo>
                  <a:lnTo>
                    <a:pt x="38" y="107"/>
                  </a:lnTo>
                  <a:lnTo>
                    <a:pt x="40" y="99"/>
                  </a:lnTo>
                  <a:lnTo>
                    <a:pt x="40" y="94"/>
                  </a:lnTo>
                  <a:lnTo>
                    <a:pt x="42" y="88"/>
                  </a:lnTo>
                  <a:lnTo>
                    <a:pt x="46" y="82"/>
                  </a:lnTo>
                  <a:lnTo>
                    <a:pt x="50" y="74"/>
                  </a:lnTo>
                  <a:lnTo>
                    <a:pt x="56" y="72"/>
                  </a:lnTo>
                  <a:lnTo>
                    <a:pt x="61" y="72"/>
                  </a:lnTo>
                  <a:lnTo>
                    <a:pt x="65" y="74"/>
                  </a:lnTo>
                  <a:lnTo>
                    <a:pt x="71" y="78"/>
                  </a:lnTo>
                  <a:lnTo>
                    <a:pt x="71" y="74"/>
                  </a:lnTo>
                  <a:lnTo>
                    <a:pt x="69" y="69"/>
                  </a:lnTo>
                  <a:lnTo>
                    <a:pt x="65" y="65"/>
                  </a:lnTo>
                  <a:lnTo>
                    <a:pt x="63" y="67"/>
                  </a:lnTo>
                  <a:lnTo>
                    <a:pt x="59" y="67"/>
                  </a:lnTo>
                  <a:lnTo>
                    <a:pt x="48" y="59"/>
                  </a:lnTo>
                  <a:lnTo>
                    <a:pt x="48" y="53"/>
                  </a:lnTo>
                  <a:lnTo>
                    <a:pt x="54" y="46"/>
                  </a:lnTo>
                  <a:lnTo>
                    <a:pt x="59" y="42"/>
                  </a:lnTo>
                  <a:lnTo>
                    <a:pt x="65" y="38"/>
                  </a:lnTo>
                  <a:lnTo>
                    <a:pt x="69" y="30"/>
                  </a:lnTo>
                  <a:lnTo>
                    <a:pt x="69" y="26"/>
                  </a:lnTo>
                  <a:lnTo>
                    <a:pt x="75" y="23"/>
                  </a:lnTo>
                  <a:lnTo>
                    <a:pt x="77" y="23"/>
                  </a:lnTo>
                  <a:lnTo>
                    <a:pt x="81" y="23"/>
                  </a:lnTo>
                  <a:lnTo>
                    <a:pt x="84" y="19"/>
                  </a:lnTo>
                  <a:lnTo>
                    <a:pt x="86" y="19"/>
                  </a:lnTo>
                  <a:lnTo>
                    <a:pt x="94" y="23"/>
                  </a:lnTo>
                  <a:lnTo>
                    <a:pt x="98" y="21"/>
                  </a:lnTo>
                  <a:lnTo>
                    <a:pt x="105" y="26"/>
                  </a:lnTo>
                  <a:lnTo>
                    <a:pt x="113" y="40"/>
                  </a:lnTo>
                  <a:lnTo>
                    <a:pt x="119" y="46"/>
                  </a:lnTo>
                  <a:lnTo>
                    <a:pt x="123" y="47"/>
                  </a:lnTo>
                  <a:lnTo>
                    <a:pt x="125" y="44"/>
                  </a:lnTo>
                  <a:lnTo>
                    <a:pt x="123" y="38"/>
                  </a:lnTo>
                  <a:lnTo>
                    <a:pt x="123" y="32"/>
                  </a:lnTo>
                  <a:lnTo>
                    <a:pt x="125" y="26"/>
                  </a:lnTo>
                  <a:lnTo>
                    <a:pt x="130" y="0"/>
                  </a:lnTo>
                  <a:lnTo>
                    <a:pt x="134" y="1"/>
                  </a:lnTo>
                  <a:lnTo>
                    <a:pt x="138" y="7"/>
                  </a:lnTo>
                  <a:lnTo>
                    <a:pt x="144" y="9"/>
                  </a:lnTo>
                  <a:lnTo>
                    <a:pt x="148" y="9"/>
                  </a:lnTo>
                  <a:lnTo>
                    <a:pt x="153" y="11"/>
                  </a:lnTo>
                  <a:lnTo>
                    <a:pt x="155" y="17"/>
                  </a:lnTo>
                  <a:lnTo>
                    <a:pt x="155" y="19"/>
                  </a:lnTo>
                  <a:lnTo>
                    <a:pt x="161" y="23"/>
                  </a:lnTo>
                  <a:lnTo>
                    <a:pt x="167" y="24"/>
                  </a:lnTo>
                  <a:lnTo>
                    <a:pt x="176" y="26"/>
                  </a:lnTo>
                  <a:lnTo>
                    <a:pt x="180" y="26"/>
                  </a:lnTo>
                  <a:lnTo>
                    <a:pt x="186" y="30"/>
                  </a:lnTo>
                  <a:lnTo>
                    <a:pt x="188" y="32"/>
                  </a:lnTo>
                  <a:lnTo>
                    <a:pt x="192" y="32"/>
                  </a:lnTo>
                  <a:lnTo>
                    <a:pt x="196" y="36"/>
                  </a:lnTo>
                  <a:lnTo>
                    <a:pt x="203" y="40"/>
                  </a:lnTo>
                  <a:lnTo>
                    <a:pt x="207" y="42"/>
                  </a:lnTo>
                  <a:lnTo>
                    <a:pt x="209" y="46"/>
                  </a:lnTo>
                  <a:lnTo>
                    <a:pt x="209" y="53"/>
                  </a:lnTo>
                  <a:lnTo>
                    <a:pt x="207" y="63"/>
                  </a:lnTo>
                  <a:lnTo>
                    <a:pt x="203" y="74"/>
                  </a:lnTo>
                  <a:lnTo>
                    <a:pt x="201" y="84"/>
                  </a:lnTo>
                  <a:lnTo>
                    <a:pt x="199" y="90"/>
                  </a:lnTo>
                  <a:lnTo>
                    <a:pt x="199" y="92"/>
                  </a:lnTo>
                  <a:lnTo>
                    <a:pt x="201" y="97"/>
                  </a:lnTo>
                  <a:lnTo>
                    <a:pt x="205" y="101"/>
                  </a:lnTo>
                  <a:lnTo>
                    <a:pt x="205" y="107"/>
                  </a:lnTo>
                  <a:lnTo>
                    <a:pt x="203" y="113"/>
                  </a:lnTo>
                  <a:lnTo>
                    <a:pt x="203" y="117"/>
                  </a:lnTo>
                  <a:lnTo>
                    <a:pt x="203" y="122"/>
                  </a:lnTo>
                  <a:lnTo>
                    <a:pt x="192" y="120"/>
                  </a:lnTo>
                  <a:lnTo>
                    <a:pt x="190" y="128"/>
                  </a:lnTo>
                  <a:lnTo>
                    <a:pt x="192" y="134"/>
                  </a:lnTo>
                  <a:lnTo>
                    <a:pt x="190" y="132"/>
                  </a:lnTo>
                  <a:lnTo>
                    <a:pt x="184" y="130"/>
                  </a:lnTo>
                  <a:lnTo>
                    <a:pt x="182" y="128"/>
                  </a:lnTo>
                  <a:lnTo>
                    <a:pt x="178" y="122"/>
                  </a:lnTo>
                  <a:lnTo>
                    <a:pt x="175" y="119"/>
                  </a:lnTo>
                  <a:lnTo>
                    <a:pt x="169" y="122"/>
                  </a:lnTo>
                  <a:lnTo>
                    <a:pt x="163" y="128"/>
                  </a:lnTo>
                  <a:lnTo>
                    <a:pt x="157" y="134"/>
                  </a:lnTo>
                  <a:lnTo>
                    <a:pt x="153" y="136"/>
                  </a:lnTo>
                  <a:lnTo>
                    <a:pt x="148" y="142"/>
                  </a:lnTo>
                  <a:lnTo>
                    <a:pt x="146" y="147"/>
                  </a:lnTo>
                  <a:lnTo>
                    <a:pt x="142" y="153"/>
                  </a:lnTo>
                  <a:lnTo>
                    <a:pt x="136" y="157"/>
                  </a:lnTo>
                  <a:lnTo>
                    <a:pt x="130" y="161"/>
                  </a:lnTo>
                  <a:lnTo>
                    <a:pt x="125" y="165"/>
                  </a:lnTo>
                  <a:lnTo>
                    <a:pt x="113" y="172"/>
                  </a:lnTo>
                  <a:lnTo>
                    <a:pt x="107" y="174"/>
                  </a:lnTo>
                  <a:lnTo>
                    <a:pt x="104" y="174"/>
                  </a:lnTo>
                  <a:lnTo>
                    <a:pt x="98" y="176"/>
                  </a:lnTo>
                  <a:lnTo>
                    <a:pt x="94" y="176"/>
                  </a:lnTo>
                  <a:lnTo>
                    <a:pt x="88" y="176"/>
                  </a:lnTo>
                  <a:lnTo>
                    <a:pt x="84" y="176"/>
                  </a:lnTo>
                  <a:lnTo>
                    <a:pt x="81" y="176"/>
                  </a:lnTo>
                  <a:lnTo>
                    <a:pt x="75" y="176"/>
                  </a:lnTo>
                  <a:lnTo>
                    <a:pt x="73" y="174"/>
                  </a:lnTo>
                  <a:lnTo>
                    <a:pt x="71" y="174"/>
                  </a:lnTo>
                  <a:lnTo>
                    <a:pt x="67" y="176"/>
                  </a:lnTo>
                  <a:lnTo>
                    <a:pt x="65" y="174"/>
                  </a:lnTo>
                  <a:lnTo>
                    <a:pt x="61" y="176"/>
                  </a:lnTo>
                  <a:lnTo>
                    <a:pt x="54" y="174"/>
                  </a:lnTo>
                  <a:lnTo>
                    <a:pt x="48" y="174"/>
                  </a:lnTo>
                  <a:lnTo>
                    <a:pt x="42" y="174"/>
                  </a:lnTo>
                  <a:lnTo>
                    <a:pt x="38" y="174"/>
                  </a:lnTo>
                  <a:lnTo>
                    <a:pt x="36" y="176"/>
                  </a:lnTo>
                  <a:lnTo>
                    <a:pt x="34" y="180"/>
                  </a:lnTo>
                  <a:lnTo>
                    <a:pt x="33" y="184"/>
                  </a:lnTo>
                  <a:lnTo>
                    <a:pt x="29" y="184"/>
                  </a:lnTo>
                  <a:lnTo>
                    <a:pt x="25" y="184"/>
                  </a:lnTo>
                  <a:lnTo>
                    <a:pt x="21" y="186"/>
                  </a:lnTo>
                  <a:lnTo>
                    <a:pt x="17" y="186"/>
                  </a:lnTo>
                  <a:lnTo>
                    <a:pt x="11" y="184"/>
                  </a:lnTo>
                  <a:lnTo>
                    <a:pt x="4" y="180"/>
                  </a:lnTo>
                  <a:lnTo>
                    <a:pt x="0" y="178"/>
                  </a:lnTo>
                  <a:lnTo>
                    <a:pt x="0" y="176"/>
                  </a:lnTo>
                  <a:lnTo>
                    <a:pt x="2" y="170"/>
                  </a:lnTo>
                  <a:lnTo>
                    <a:pt x="4" y="166"/>
                  </a:lnTo>
                  <a:lnTo>
                    <a:pt x="10" y="168"/>
                  </a:lnTo>
                  <a:lnTo>
                    <a:pt x="11" y="172"/>
                  </a:lnTo>
                  <a:lnTo>
                    <a:pt x="15" y="174"/>
                  </a:lnTo>
                  <a:lnTo>
                    <a:pt x="21" y="174"/>
                  </a:lnTo>
                  <a:lnTo>
                    <a:pt x="27" y="170"/>
                  </a:lnTo>
                  <a:lnTo>
                    <a:pt x="33" y="166"/>
                  </a:lnTo>
                  <a:lnTo>
                    <a:pt x="33" y="163"/>
                  </a:lnTo>
                  <a:lnTo>
                    <a:pt x="29" y="159"/>
                  </a:lnTo>
                  <a:lnTo>
                    <a:pt x="27" y="153"/>
                  </a:lnTo>
                  <a:lnTo>
                    <a:pt x="27" y="149"/>
                  </a:lnTo>
                  <a:lnTo>
                    <a:pt x="23" y="143"/>
                  </a:lnTo>
                  <a:lnTo>
                    <a:pt x="19" y="140"/>
                  </a:lnTo>
                  <a:lnTo>
                    <a:pt x="19" y="134"/>
                  </a:lnTo>
                  <a:lnTo>
                    <a:pt x="25" y="136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5" name=""/>
            <p:cNvSpPr/>
            <p:nvPr/>
          </p:nvSpPr>
          <p:spPr>
            <a:xfrm>
              <a:off x="5322600" y="3947400"/>
              <a:ext cx="32760" cy="21600"/>
            </a:xfrm>
            <a:custGeom>
              <a:avLst/>
              <a:gdLst/>
              <a:ahLst/>
              <a:rect l="l" t="t" r="r" b="b"/>
              <a:pathLst>
                <a:path w="117" h="81">
                  <a:moveTo>
                    <a:pt x="0" y="46"/>
                  </a:moveTo>
                  <a:lnTo>
                    <a:pt x="2" y="48"/>
                  </a:lnTo>
                  <a:lnTo>
                    <a:pt x="6" y="56"/>
                  </a:lnTo>
                  <a:lnTo>
                    <a:pt x="13" y="62"/>
                  </a:lnTo>
                  <a:lnTo>
                    <a:pt x="23" y="64"/>
                  </a:lnTo>
                  <a:lnTo>
                    <a:pt x="33" y="64"/>
                  </a:lnTo>
                  <a:lnTo>
                    <a:pt x="40" y="64"/>
                  </a:lnTo>
                  <a:lnTo>
                    <a:pt x="44" y="64"/>
                  </a:lnTo>
                  <a:lnTo>
                    <a:pt x="52" y="64"/>
                  </a:lnTo>
                  <a:lnTo>
                    <a:pt x="52" y="62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3" y="71"/>
                  </a:lnTo>
                  <a:lnTo>
                    <a:pt x="67" y="75"/>
                  </a:lnTo>
                  <a:lnTo>
                    <a:pt x="71" y="77"/>
                  </a:lnTo>
                  <a:lnTo>
                    <a:pt x="75" y="79"/>
                  </a:lnTo>
                  <a:lnTo>
                    <a:pt x="77" y="81"/>
                  </a:lnTo>
                  <a:lnTo>
                    <a:pt x="81" y="79"/>
                  </a:lnTo>
                  <a:lnTo>
                    <a:pt x="86" y="71"/>
                  </a:lnTo>
                  <a:lnTo>
                    <a:pt x="90" y="66"/>
                  </a:lnTo>
                  <a:lnTo>
                    <a:pt x="96" y="60"/>
                  </a:lnTo>
                  <a:lnTo>
                    <a:pt x="102" y="56"/>
                  </a:lnTo>
                  <a:lnTo>
                    <a:pt x="108" y="50"/>
                  </a:lnTo>
                  <a:lnTo>
                    <a:pt x="108" y="44"/>
                  </a:lnTo>
                  <a:lnTo>
                    <a:pt x="108" y="41"/>
                  </a:lnTo>
                  <a:lnTo>
                    <a:pt x="111" y="39"/>
                  </a:lnTo>
                  <a:lnTo>
                    <a:pt x="113" y="33"/>
                  </a:lnTo>
                  <a:lnTo>
                    <a:pt x="115" y="27"/>
                  </a:lnTo>
                  <a:lnTo>
                    <a:pt x="117" y="21"/>
                  </a:lnTo>
                  <a:lnTo>
                    <a:pt x="109" y="18"/>
                  </a:lnTo>
                  <a:lnTo>
                    <a:pt x="102" y="20"/>
                  </a:lnTo>
                  <a:lnTo>
                    <a:pt x="98" y="20"/>
                  </a:lnTo>
                  <a:lnTo>
                    <a:pt x="94" y="16"/>
                  </a:lnTo>
                  <a:lnTo>
                    <a:pt x="90" y="16"/>
                  </a:lnTo>
                  <a:lnTo>
                    <a:pt x="88" y="14"/>
                  </a:lnTo>
                  <a:lnTo>
                    <a:pt x="86" y="8"/>
                  </a:lnTo>
                  <a:lnTo>
                    <a:pt x="86" y="2"/>
                  </a:lnTo>
                  <a:lnTo>
                    <a:pt x="84" y="2"/>
                  </a:lnTo>
                  <a:lnTo>
                    <a:pt x="77" y="2"/>
                  </a:lnTo>
                  <a:lnTo>
                    <a:pt x="71" y="2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8" y="4"/>
                  </a:lnTo>
                  <a:lnTo>
                    <a:pt x="44" y="8"/>
                  </a:lnTo>
                  <a:lnTo>
                    <a:pt x="40" y="10"/>
                  </a:lnTo>
                  <a:lnTo>
                    <a:pt x="38" y="14"/>
                  </a:lnTo>
                  <a:lnTo>
                    <a:pt x="33" y="18"/>
                  </a:lnTo>
                  <a:lnTo>
                    <a:pt x="29" y="21"/>
                  </a:lnTo>
                  <a:lnTo>
                    <a:pt x="23" y="25"/>
                  </a:lnTo>
                  <a:lnTo>
                    <a:pt x="19" y="29"/>
                  </a:lnTo>
                  <a:lnTo>
                    <a:pt x="15" y="31"/>
                  </a:lnTo>
                  <a:lnTo>
                    <a:pt x="10" y="33"/>
                  </a:lnTo>
                  <a:lnTo>
                    <a:pt x="8" y="37"/>
                  </a:lnTo>
                  <a:lnTo>
                    <a:pt x="6" y="41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6" name=""/>
            <p:cNvSpPr/>
            <p:nvPr/>
          </p:nvSpPr>
          <p:spPr>
            <a:xfrm>
              <a:off x="5317920" y="3886560"/>
              <a:ext cx="28440" cy="72720"/>
            </a:xfrm>
            <a:custGeom>
              <a:avLst/>
              <a:gdLst/>
              <a:ahLst/>
              <a:rect l="l" t="t" r="r" b="b"/>
              <a:pathLst>
                <a:path w="103" h="270">
                  <a:moveTo>
                    <a:pt x="17" y="50"/>
                  </a:moveTo>
                  <a:lnTo>
                    <a:pt x="17" y="59"/>
                  </a:lnTo>
                  <a:lnTo>
                    <a:pt x="17" y="69"/>
                  </a:lnTo>
                  <a:lnTo>
                    <a:pt x="21" y="78"/>
                  </a:lnTo>
                  <a:lnTo>
                    <a:pt x="25" y="90"/>
                  </a:lnTo>
                  <a:lnTo>
                    <a:pt x="25" y="101"/>
                  </a:lnTo>
                  <a:lnTo>
                    <a:pt x="21" y="113"/>
                  </a:lnTo>
                  <a:lnTo>
                    <a:pt x="23" y="117"/>
                  </a:lnTo>
                  <a:lnTo>
                    <a:pt x="25" y="123"/>
                  </a:lnTo>
                  <a:lnTo>
                    <a:pt x="23" y="128"/>
                  </a:lnTo>
                  <a:lnTo>
                    <a:pt x="23" y="140"/>
                  </a:lnTo>
                  <a:lnTo>
                    <a:pt x="23" y="149"/>
                  </a:lnTo>
                  <a:lnTo>
                    <a:pt x="25" y="157"/>
                  </a:lnTo>
                  <a:lnTo>
                    <a:pt x="27" y="165"/>
                  </a:lnTo>
                  <a:lnTo>
                    <a:pt x="25" y="171"/>
                  </a:lnTo>
                  <a:lnTo>
                    <a:pt x="21" y="178"/>
                  </a:lnTo>
                  <a:lnTo>
                    <a:pt x="15" y="188"/>
                  </a:lnTo>
                  <a:lnTo>
                    <a:pt x="11" y="199"/>
                  </a:lnTo>
                  <a:lnTo>
                    <a:pt x="11" y="207"/>
                  </a:lnTo>
                  <a:lnTo>
                    <a:pt x="13" y="215"/>
                  </a:lnTo>
                  <a:lnTo>
                    <a:pt x="15" y="217"/>
                  </a:lnTo>
                  <a:lnTo>
                    <a:pt x="17" y="224"/>
                  </a:lnTo>
                  <a:lnTo>
                    <a:pt x="13" y="234"/>
                  </a:lnTo>
                  <a:lnTo>
                    <a:pt x="7" y="244"/>
                  </a:lnTo>
                  <a:lnTo>
                    <a:pt x="4" y="249"/>
                  </a:lnTo>
                  <a:lnTo>
                    <a:pt x="4" y="253"/>
                  </a:lnTo>
                  <a:lnTo>
                    <a:pt x="2" y="255"/>
                  </a:lnTo>
                  <a:lnTo>
                    <a:pt x="0" y="259"/>
                  </a:lnTo>
                  <a:lnTo>
                    <a:pt x="4" y="263"/>
                  </a:lnTo>
                  <a:lnTo>
                    <a:pt x="9" y="267"/>
                  </a:lnTo>
                  <a:lnTo>
                    <a:pt x="11" y="267"/>
                  </a:lnTo>
                  <a:lnTo>
                    <a:pt x="17" y="270"/>
                  </a:lnTo>
                  <a:lnTo>
                    <a:pt x="23" y="265"/>
                  </a:lnTo>
                  <a:lnTo>
                    <a:pt x="25" y="261"/>
                  </a:lnTo>
                  <a:lnTo>
                    <a:pt x="27" y="257"/>
                  </a:lnTo>
                  <a:lnTo>
                    <a:pt x="32" y="255"/>
                  </a:lnTo>
                  <a:lnTo>
                    <a:pt x="36" y="253"/>
                  </a:lnTo>
                  <a:lnTo>
                    <a:pt x="40" y="249"/>
                  </a:lnTo>
                  <a:lnTo>
                    <a:pt x="46" y="245"/>
                  </a:lnTo>
                  <a:lnTo>
                    <a:pt x="50" y="242"/>
                  </a:lnTo>
                  <a:lnTo>
                    <a:pt x="55" y="238"/>
                  </a:lnTo>
                  <a:lnTo>
                    <a:pt x="57" y="234"/>
                  </a:lnTo>
                  <a:lnTo>
                    <a:pt x="55" y="230"/>
                  </a:lnTo>
                  <a:lnTo>
                    <a:pt x="55" y="224"/>
                  </a:lnTo>
                  <a:lnTo>
                    <a:pt x="57" y="219"/>
                  </a:lnTo>
                  <a:lnTo>
                    <a:pt x="57" y="215"/>
                  </a:lnTo>
                  <a:lnTo>
                    <a:pt x="57" y="213"/>
                  </a:lnTo>
                  <a:lnTo>
                    <a:pt x="59" y="215"/>
                  </a:lnTo>
                  <a:lnTo>
                    <a:pt x="61" y="213"/>
                  </a:lnTo>
                  <a:lnTo>
                    <a:pt x="63" y="211"/>
                  </a:lnTo>
                  <a:lnTo>
                    <a:pt x="65" y="207"/>
                  </a:lnTo>
                  <a:lnTo>
                    <a:pt x="67" y="203"/>
                  </a:lnTo>
                  <a:lnTo>
                    <a:pt x="69" y="196"/>
                  </a:lnTo>
                  <a:lnTo>
                    <a:pt x="71" y="190"/>
                  </a:lnTo>
                  <a:lnTo>
                    <a:pt x="69" y="184"/>
                  </a:lnTo>
                  <a:lnTo>
                    <a:pt x="71" y="171"/>
                  </a:lnTo>
                  <a:lnTo>
                    <a:pt x="75" y="163"/>
                  </a:lnTo>
                  <a:lnTo>
                    <a:pt x="77" y="155"/>
                  </a:lnTo>
                  <a:lnTo>
                    <a:pt x="80" y="151"/>
                  </a:lnTo>
                  <a:lnTo>
                    <a:pt x="82" y="148"/>
                  </a:lnTo>
                  <a:lnTo>
                    <a:pt x="82" y="144"/>
                  </a:lnTo>
                  <a:lnTo>
                    <a:pt x="84" y="136"/>
                  </a:lnTo>
                  <a:lnTo>
                    <a:pt x="84" y="128"/>
                  </a:lnTo>
                  <a:lnTo>
                    <a:pt x="82" y="123"/>
                  </a:lnTo>
                  <a:lnTo>
                    <a:pt x="84" y="119"/>
                  </a:lnTo>
                  <a:lnTo>
                    <a:pt x="86" y="115"/>
                  </a:lnTo>
                  <a:lnTo>
                    <a:pt x="88" y="109"/>
                  </a:lnTo>
                  <a:lnTo>
                    <a:pt x="84" y="105"/>
                  </a:lnTo>
                  <a:lnTo>
                    <a:pt x="82" y="98"/>
                  </a:lnTo>
                  <a:lnTo>
                    <a:pt x="84" y="94"/>
                  </a:lnTo>
                  <a:lnTo>
                    <a:pt x="84" y="90"/>
                  </a:lnTo>
                  <a:lnTo>
                    <a:pt x="84" y="84"/>
                  </a:lnTo>
                  <a:lnTo>
                    <a:pt x="88" y="77"/>
                  </a:lnTo>
                  <a:lnTo>
                    <a:pt x="92" y="71"/>
                  </a:lnTo>
                  <a:lnTo>
                    <a:pt x="96" y="65"/>
                  </a:lnTo>
                  <a:lnTo>
                    <a:pt x="96" y="57"/>
                  </a:lnTo>
                  <a:lnTo>
                    <a:pt x="101" y="52"/>
                  </a:lnTo>
                  <a:lnTo>
                    <a:pt x="103" y="46"/>
                  </a:lnTo>
                  <a:lnTo>
                    <a:pt x="103" y="38"/>
                  </a:lnTo>
                  <a:lnTo>
                    <a:pt x="94" y="38"/>
                  </a:lnTo>
                  <a:lnTo>
                    <a:pt x="88" y="36"/>
                  </a:lnTo>
                  <a:lnTo>
                    <a:pt x="80" y="34"/>
                  </a:lnTo>
                  <a:lnTo>
                    <a:pt x="73" y="34"/>
                  </a:lnTo>
                  <a:lnTo>
                    <a:pt x="65" y="27"/>
                  </a:lnTo>
                  <a:lnTo>
                    <a:pt x="57" y="23"/>
                  </a:lnTo>
                  <a:lnTo>
                    <a:pt x="55" y="19"/>
                  </a:lnTo>
                  <a:lnTo>
                    <a:pt x="48" y="15"/>
                  </a:lnTo>
                  <a:lnTo>
                    <a:pt x="38" y="11"/>
                  </a:lnTo>
                  <a:lnTo>
                    <a:pt x="34" y="9"/>
                  </a:lnTo>
                  <a:lnTo>
                    <a:pt x="27" y="7"/>
                  </a:lnTo>
                  <a:lnTo>
                    <a:pt x="23" y="4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5" y="6"/>
                  </a:lnTo>
                  <a:lnTo>
                    <a:pt x="17" y="9"/>
                  </a:lnTo>
                  <a:lnTo>
                    <a:pt x="19" y="11"/>
                  </a:lnTo>
                  <a:lnTo>
                    <a:pt x="19" y="15"/>
                  </a:lnTo>
                  <a:lnTo>
                    <a:pt x="17" y="21"/>
                  </a:lnTo>
                  <a:lnTo>
                    <a:pt x="15" y="29"/>
                  </a:lnTo>
                  <a:lnTo>
                    <a:pt x="17" y="40"/>
                  </a:lnTo>
                  <a:lnTo>
                    <a:pt x="17" y="5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7" name=""/>
            <p:cNvSpPr/>
            <p:nvPr/>
          </p:nvSpPr>
          <p:spPr>
            <a:xfrm>
              <a:off x="5279040" y="3888000"/>
              <a:ext cx="19080" cy="25560"/>
            </a:xfrm>
            <a:custGeom>
              <a:avLst/>
              <a:gdLst/>
              <a:ahLst/>
              <a:rect l="l" t="t" r="r" b="b"/>
              <a:pathLst>
                <a:path w="69" h="96">
                  <a:moveTo>
                    <a:pt x="0" y="84"/>
                  </a:moveTo>
                  <a:lnTo>
                    <a:pt x="6" y="78"/>
                  </a:lnTo>
                  <a:lnTo>
                    <a:pt x="6" y="73"/>
                  </a:lnTo>
                  <a:lnTo>
                    <a:pt x="7" y="65"/>
                  </a:lnTo>
                  <a:lnTo>
                    <a:pt x="13" y="57"/>
                  </a:lnTo>
                  <a:lnTo>
                    <a:pt x="15" y="52"/>
                  </a:lnTo>
                  <a:lnTo>
                    <a:pt x="19" y="46"/>
                  </a:lnTo>
                  <a:lnTo>
                    <a:pt x="23" y="38"/>
                  </a:lnTo>
                  <a:lnTo>
                    <a:pt x="21" y="36"/>
                  </a:lnTo>
                  <a:lnTo>
                    <a:pt x="17" y="32"/>
                  </a:lnTo>
                  <a:lnTo>
                    <a:pt x="13" y="28"/>
                  </a:lnTo>
                  <a:lnTo>
                    <a:pt x="7" y="27"/>
                  </a:lnTo>
                  <a:lnTo>
                    <a:pt x="9" y="23"/>
                  </a:lnTo>
                  <a:lnTo>
                    <a:pt x="13" y="17"/>
                  </a:lnTo>
                  <a:lnTo>
                    <a:pt x="17" y="11"/>
                  </a:lnTo>
                  <a:lnTo>
                    <a:pt x="21" y="7"/>
                  </a:lnTo>
                  <a:lnTo>
                    <a:pt x="27" y="5"/>
                  </a:lnTo>
                  <a:lnTo>
                    <a:pt x="34" y="0"/>
                  </a:lnTo>
                  <a:lnTo>
                    <a:pt x="38" y="2"/>
                  </a:lnTo>
                  <a:lnTo>
                    <a:pt x="42" y="5"/>
                  </a:lnTo>
                  <a:lnTo>
                    <a:pt x="44" y="11"/>
                  </a:lnTo>
                  <a:lnTo>
                    <a:pt x="50" y="15"/>
                  </a:lnTo>
                  <a:lnTo>
                    <a:pt x="54" y="25"/>
                  </a:lnTo>
                  <a:lnTo>
                    <a:pt x="57" y="32"/>
                  </a:lnTo>
                  <a:lnTo>
                    <a:pt x="59" y="34"/>
                  </a:lnTo>
                  <a:lnTo>
                    <a:pt x="63" y="38"/>
                  </a:lnTo>
                  <a:lnTo>
                    <a:pt x="65" y="44"/>
                  </a:lnTo>
                  <a:lnTo>
                    <a:pt x="67" y="53"/>
                  </a:lnTo>
                  <a:lnTo>
                    <a:pt x="67" y="61"/>
                  </a:lnTo>
                  <a:lnTo>
                    <a:pt x="69" y="67"/>
                  </a:lnTo>
                  <a:lnTo>
                    <a:pt x="67" y="71"/>
                  </a:lnTo>
                  <a:lnTo>
                    <a:pt x="63" y="76"/>
                  </a:lnTo>
                  <a:lnTo>
                    <a:pt x="55" y="82"/>
                  </a:lnTo>
                  <a:lnTo>
                    <a:pt x="50" y="88"/>
                  </a:lnTo>
                  <a:lnTo>
                    <a:pt x="44" y="96"/>
                  </a:lnTo>
                  <a:lnTo>
                    <a:pt x="32" y="94"/>
                  </a:lnTo>
                  <a:lnTo>
                    <a:pt x="25" y="92"/>
                  </a:lnTo>
                  <a:lnTo>
                    <a:pt x="19" y="92"/>
                  </a:lnTo>
                  <a:lnTo>
                    <a:pt x="13" y="88"/>
                  </a:lnTo>
                  <a:lnTo>
                    <a:pt x="6" y="86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8" name=""/>
            <p:cNvSpPr/>
            <p:nvPr/>
          </p:nvSpPr>
          <p:spPr>
            <a:xfrm>
              <a:off x="5268240" y="3862440"/>
              <a:ext cx="28440" cy="48240"/>
            </a:xfrm>
            <a:custGeom>
              <a:avLst/>
              <a:gdLst/>
              <a:ahLst/>
              <a:rect l="l" t="t" r="r" b="b"/>
              <a:pathLst>
                <a:path w="102" h="180">
                  <a:moveTo>
                    <a:pt x="10" y="161"/>
                  </a:moveTo>
                  <a:lnTo>
                    <a:pt x="10" y="146"/>
                  </a:lnTo>
                  <a:lnTo>
                    <a:pt x="10" y="130"/>
                  </a:lnTo>
                  <a:lnTo>
                    <a:pt x="12" y="117"/>
                  </a:lnTo>
                  <a:lnTo>
                    <a:pt x="10" y="105"/>
                  </a:lnTo>
                  <a:lnTo>
                    <a:pt x="4" y="94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0" y="69"/>
                  </a:lnTo>
                  <a:lnTo>
                    <a:pt x="2" y="65"/>
                  </a:lnTo>
                  <a:lnTo>
                    <a:pt x="2" y="57"/>
                  </a:lnTo>
                  <a:lnTo>
                    <a:pt x="8" y="50"/>
                  </a:lnTo>
                  <a:lnTo>
                    <a:pt x="14" y="48"/>
                  </a:lnTo>
                  <a:lnTo>
                    <a:pt x="25" y="42"/>
                  </a:lnTo>
                  <a:lnTo>
                    <a:pt x="35" y="36"/>
                  </a:lnTo>
                  <a:lnTo>
                    <a:pt x="44" y="30"/>
                  </a:lnTo>
                  <a:lnTo>
                    <a:pt x="48" y="27"/>
                  </a:lnTo>
                  <a:lnTo>
                    <a:pt x="50" y="21"/>
                  </a:lnTo>
                  <a:lnTo>
                    <a:pt x="52" y="15"/>
                  </a:lnTo>
                  <a:lnTo>
                    <a:pt x="54" y="7"/>
                  </a:lnTo>
                  <a:lnTo>
                    <a:pt x="56" y="0"/>
                  </a:lnTo>
                  <a:lnTo>
                    <a:pt x="58" y="2"/>
                  </a:lnTo>
                  <a:lnTo>
                    <a:pt x="58" y="4"/>
                  </a:lnTo>
                  <a:lnTo>
                    <a:pt x="62" y="7"/>
                  </a:lnTo>
                  <a:lnTo>
                    <a:pt x="62" y="9"/>
                  </a:lnTo>
                  <a:lnTo>
                    <a:pt x="67" y="9"/>
                  </a:lnTo>
                  <a:lnTo>
                    <a:pt x="71" y="13"/>
                  </a:lnTo>
                  <a:lnTo>
                    <a:pt x="75" y="15"/>
                  </a:lnTo>
                  <a:lnTo>
                    <a:pt x="79" y="13"/>
                  </a:lnTo>
                  <a:lnTo>
                    <a:pt x="83" y="13"/>
                  </a:lnTo>
                  <a:lnTo>
                    <a:pt x="85" y="17"/>
                  </a:lnTo>
                  <a:lnTo>
                    <a:pt x="91" y="21"/>
                  </a:lnTo>
                  <a:lnTo>
                    <a:pt x="92" y="27"/>
                  </a:lnTo>
                  <a:lnTo>
                    <a:pt x="92" y="32"/>
                  </a:lnTo>
                  <a:lnTo>
                    <a:pt x="96" y="38"/>
                  </a:lnTo>
                  <a:lnTo>
                    <a:pt x="96" y="42"/>
                  </a:lnTo>
                  <a:lnTo>
                    <a:pt x="96" y="46"/>
                  </a:lnTo>
                  <a:lnTo>
                    <a:pt x="98" y="52"/>
                  </a:lnTo>
                  <a:lnTo>
                    <a:pt x="100" y="57"/>
                  </a:lnTo>
                  <a:lnTo>
                    <a:pt x="102" y="55"/>
                  </a:lnTo>
                  <a:lnTo>
                    <a:pt x="102" y="59"/>
                  </a:lnTo>
                  <a:lnTo>
                    <a:pt x="98" y="63"/>
                  </a:lnTo>
                  <a:lnTo>
                    <a:pt x="92" y="67"/>
                  </a:lnTo>
                  <a:lnTo>
                    <a:pt x="91" y="73"/>
                  </a:lnTo>
                  <a:lnTo>
                    <a:pt x="89" y="78"/>
                  </a:lnTo>
                  <a:lnTo>
                    <a:pt x="83" y="84"/>
                  </a:lnTo>
                  <a:lnTo>
                    <a:pt x="81" y="86"/>
                  </a:lnTo>
                  <a:lnTo>
                    <a:pt x="79" y="92"/>
                  </a:lnTo>
                  <a:lnTo>
                    <a:pt x="75" y="98"/>
                  </a:lnTo>
                  <a:lnTo>
                    <a:pt x="71" y="96"/>
                  </a:lnTo>
                  <a:lnTo>
                    <a:pt x="64" y="101"/>
                  </a:lnTo>
                  <a:lnTo>
                    <a:pt x="58" y="103"/>
                  </a:lnTo>
                  <a:lnTo>
                    <a:pt x="54" y="107"/>
                  </a:lnTo>
                  <a:lnTo>
                    <a:pt x="50" y="113"/>
                  </a:lnTo>
                  <a:lnTo>
                    <a:pt x="46" y="119"/>
                  </a:lnTo>
                  <a:lnTo>
                    <a:pt x="44" y="123"/>
                  </a:lnTo>
                  <a:lnTo>
                    <a:pt x="50" y="124"/>
                  </a:lnTo>
                  <a:lnTo>
                    <a:pt x="54" y="128"/>
                  </a:lnTo>
                  <a:lnTo>
                    <a:pt x="58" y="132"/>
                  </a:lnTo>
                  <a:lnTo>
                    <a:pt x="60" y="134"/>
                  </a:lnTo>
                  <a:lnTo>
                    <a:pt x="56" y="142"/>
                  </a:lnTo>
                  <a:lnTo>
                    <a:pt x="52" y="148"/>
                  </a:lnTo>
                  <a:lnTo>
                    <a:pt x="50" y="153"/>
                  </a:lnTo>
                  <a:lnTo>
                    <a:pt x="44" y="161"/>
                  </a:lnTo>
                  <a:lnTo>
                    <a:pt x="43" y="169"/>
                  </a:lnTo>
                  <a:lnTo>
                    <a:pt x="43" y="174"/>
                  </a:lnTo>
                  <a:lnTo>
                    <a:pt x="37" y="180"/>
                  </a:lnTo>
                  <a:lnTo>
                    <a:pt x="33" y="180"/>
                  </a:lnTo>
                  <a:lnTo>
                    <a:pt x="27" y="178"/>
                  </a:lnTo>
                  <a:lnTo>
                    <a:pt x="21" y="172"/>
                  </a:lnTo>
                  <a:lnTo>
                    <a:pt x="21" y="165"/>
                  </a:lnTo>
                  <a:lnTo>
                    <a:pt x="23" y="161"/>
                  </a:lnTo>
                  <a:lnTo>
                    <a:pt x="10" y="161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" bIns="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9" name=""/>
            <p:cNvSpPr/>
            <p:nvPr/>
          </p:nvSpPr>
          <p:spPr>
            <a:xfrm>
              <a:off x="5292360" y="3917520"/>
              <a:ext cx="32760" cy="38880"/>
            </a:xfrm>
            <a:custGeom>
              <a:avLst/>
              <a:gdLst/>
              <a:ahLst/>
              <a:rect l="l" t="t" r="r" b="b"/>
              <a:pathLst>
                <a:path w="121" h="146">
                  <a:moveTo>
                    <a:pt x="23" y="8"/>
                  </a:moveTo>
                  <a:lnTo>
                    <a:pt x="23" y="15"/>
                  </a:lnTo>
                  <a:lnTo>
                    <a:pt x="21" y="23"/>
                  </a:lnTo>
                  <a:lnTo>
                    <a:pt x="19" y="27"/>
                  </a:lnTo>
                  <a:lnTo>
                    <a:pt x="19" y="33"/>
                  </a:lnTo>
                  <a:lnTo>
                    <a:pt x="21" y="38"/>
                  </a:lnTo>
                  <a:lnTo>
                    <a:pt x="27" y="40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30" y="56"/>
                  </a:lnTo>
                  <a:lnTo>
                    <a:pt x="25" y="63"/>
                  </a:lnTo>
                  <a:lnTo>
                    <a:pt x="19" y="71"/>
                  </a:lnTo>
                  <a:lnTo>
                    <a:pt x="15" y="79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0" y="96"/>
                  </a:lnTo>
                  <a:lnTo>
                    <a:pt x="4" y="100"/>
                  </a:lnTo>
                  <a:lnTo>
                    <a:pt x="6" y="104"/>
                  </a:lnTo>
                  <a:lnTo>
                    <a:pt x="6" y="109"/>
                  </a:lnTo>
                  <a:lnTo>
                    <a:pt x="6" y="111"/>
                  </a:lnTo>
                  <a:lnTo>
                    <a:pt x="7" y="115"/>
                  </a:lnTo>
                  <a:lnTo>
                    <a:pt x="11" y="115"/>
                  </a:lnTo>
                  <a:lnTo>
                    <a:pt x="15" y="117"/>
                  </a:lnTo>
                  <a:lnTo>
                    <a:pt x="19" y="115"/>
                  </a:lnTo>
                  <a:lnTo>
                    <a:pt x="21" y="115"/>
                  </a:lnTo>
                  <a:lnTo>
                    <a:pt x="25" y="121"/>
                  </a:lnTo>
                  <a:lnTo>
                    <a:pt x="27" y="123"/>
                  </a:lnTo>
                  <a:lnTo>
                    <a:pt x="30" y="119"/>
                  </a:lnTo>
                  <a:lnTo>
                    <a:pt x="34" y="127"/>
                  </a:lnTo>
                  <a:lnTo>
                    <a:pt x="38" y="134"/>
                  </a:lnTo>
                  <a:lnTo>
                    <a:pt x="42" y="134"/>
                  </a:lnTo>
                  <a:lnTo>
                    <a:pt x="46" y="136"/>
                  </a:lnTo>
                  <a:lnTo>
                    <a:pt x="53" y="138"/>
                  </a:lnTo>
                  <a:lnTo>
                    <a:pt x="57" y="140"/>
                  </a:lnTo>
                  <a:lnTo>
                    <a:pt x="61" y="142"/>
                  </a:lnTo>
                  <a:lnTo>
                    <a:pt x="65" y="140"/>
                  </a:lnTo>
                  <a:lnTo>
                    <a:pt x="67" y="142"/>
                  </a:lnTo>
                  <a:lnTo>
                    <a:pt x="73" y="144"/>
                  </a:lnTo>
                  <a:lnTo>
                    <a:pt x="80" y="142"/>
                  </a:lnTo>
                  <a:lnTo>
                    <a:pt x="86" y="142"/>
                  </a:lnTo>
                  <a:lnTo>
                    <a:pt x="88" y="142"/>
                  </a:lnTo>
                  <a:lnTo>
                    <a:pt x="92" y="144"/>
                  </a:lnTo>
                  <a:lnTo>
                    <a:pt x="94" y="146"/>
                  </a:lnTo>
                  <a:lnTo>
                    <a:pt x="96" y="142"/>
                  </a:lnTo>
                  <a:lnTo>
                    <a:pt x="98" y="140"/>
                  </a:lnTo>
                  <a:lnTo>
                    <a:pt x="98" y="136"/>
                  </a:lnTo>
                  <a:lnTo>
                    <a:pt x="101" y="131"/>
                  </a:lnTo>
                  <a:lnTo>
                    <a:pt x="107" y="121"/>
                  </a:lnTo>
                  <a:lnTo>
                    <a:pt x="111" y="111"/>
                  </a:lnTo>
                  <a:lnTo>
                    <a:pt x="109" y="104"/>
                  </a:lnTo>
                  <a:lnTo>
                    <a:pt x="107" y="102"/>
                  </a:lnTo>
                  <a:lnTo>
                    <a:pt x="105" y="94"/>
                  </a:lnTo>
                  <a:lnTo>
                    <a:pt x="105" y="86"/>
                  </a:lnTo>
                  <a:lnTo>
                    <a:pt x="109" y="75"/>
                  </a:lnTo>
                  <a:lnTo>
                    <a:pt x="115" y="65"/>
                  </a:lnTo>
                  <a:lnTo>
                    <a:pt x="119" y="58"/>
                  </a:lnTo>
                  <a:lnTo>
                    <a:pt x="121" y="52"/>
                  </a:lnTo>
                  <a:lnTo>
                    <a:pt x="119" y="44"/>
                  </a:lnTo>
                  <a:lnTo>
                    <a:pt x="117" y="36"/>
                  </a:lnTo>
                  <a:lnTo>
                    <a:pt x="117" y="27"/>
                  </a:lnTo>
                  <a:lnTo>
                    <a:pt x="117" y="15"/>
                  </a:lnTo>
                  <a:lnTo>
                    <a:pt x="119" y="10"/>
                  </a:lnTo>
                  <a:lnTo>
                    <a:pt x="117" y="4"/>
                  </a:lnTo>
                  <a:lnTo>
                    <a:pt x="115" y="0"/>
                  </a:lnTo>
                  <a:lnTo>
                    <a:pt x="109" y="4"/>
                  </a:lnTo>
                  <a:lnTo>
                    <a:pt x="105" y="6"/>
                  </a:lnTo>
                  <a:lnTo>
                    <a:pt x="101" y="10"/>
                  </a:lnTo>
                  <a:lnTo>
                    <a:pt x="96" y="8"/>
                  </a:lnTo>
                  <a:lnTo>
                    <a:pt x="90" y="8"/>
                  </a:lnTo>
                  <a:lnTo>
                    <a:pt x="86" y="10"/>
                  </a:lnTo>
                  <a:lnTo>
                    <a:pt x="84" y="13"/>
                  </a:lnTo>
                  <a:lnTo>
                    <a:pt x="78" y="13"/>
                  </a:lnTo>
                  <a:lnTo>
                    <a:pt x="73" y="13"/>
                  </a:lnTo>
                  <a:lnTo>
                    <a:pt x="67" y="10"/>
                  </a:lnTo>
                  <a:lnTo>
                    <a:pt x="63" y="6"/>
                  </a:lnTo>
                  <a:lnTo>
                    <a:pt x="57" y="8"/>
                  </a:lnTo>
                  <a:lnTo>
                    <a:pt x="48" y="10"/>
                  </a:lnTo>
                  <a:lnTo>
                    <a:pt x="40" y="10"/>
                  </a:lnTo>
                  <a:lnTo>
                    <a:pt x="32" y="10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920" bIns="-7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0" name=""/>
            <p:cNvSpPr/>
            <p:nvPr/>
          </p:nvSpPr>
          <p:spPr>
            <a:xfrm>
              <a:off x="5272920" y="3912480"/>
              <a:ext cx="28440" cy="32400"/>
            </a:xfrm>
            <a:custGeom>
              <a:avLst/>
              <a:gdLst/>
              <a:ahLst/>
              <a:rect l="l" t="t" r="r" b="b"/>
              <a:pathLst>
                <a:path w="99" h="119">
                  <a:moveTo>
                    <a:pt x="38" y="0"/>
                  </a:moveTo>
                  <a:lnTo>
                    <a:pt x="38" y="9"/>
                  </a:lnTo>
                  <a:lnTo>
                    <a:pt x="42" y="21"/>
                  </a:lnTo>
                  <a:lnTo>
                    <a:pt x="46" y="31"/>
                  </a:lnTo>
                  <a:lnTo>
                    <a:pt x="44" y="38"/>
                  </a:lnTo>
                  <a:lnTo>
                    <a:pt x="40" y="50"/>
                  </a:lnTo>
                  <a:lnTo>
                    <a:pt x="36" y="57"/>
                  </a:lnTo>
                  <a:lnTo>
                    <a:pt x="30" y="61"/>
                  </a:lnTo>
                  <a:lnTo>
                    <a:pt x="28" y="65"/>
                  </a:lnTo>
                  <a:lnTo>
                    <a:pt x="28" y="67"/>
                  </a:lnTo>
                  <a:lnTo>
                    <a:pt x="25" y="73"/>
                  </a:lnTo>
                  <a:lnTo>
                    <a:pt x="15" y="80"/>
                  </a:lnTo>
                  <a:lnTo>
                    <a:pt x="9" y="86"/>
                  </a:lnTo>
                  <a:lnTo>
                    <a:pt x="5" y="92"/>
                  </a:lnTo>
                  <a:lnTo>
                    <a:pt x="3" y="100"/>
                  </a:lnTo>
                  <a:lnTo>
                    <a:pt x="0" y="105"/>
                  </a:lnTo>
                  <a:lnTo>
                    <a:pt x="3" y="107"/>
                  </a:lnTo>
                  <a:lnTo>
                    <a:pt x="9" y="107"/>
                  </a:lnTo>
                  <a:lnTo>
                    <a:pt x="15" y="111"/>
                  </a:lnTo>
                  <a:lnTo>
                    <a:pt x="21" y="113"/>
                  </a:lnTo>
                  <a:lnTo>
                    <a:pt x="25" y="115"/>
                  </a:lnTo>
                  <a:lnTo>
                    <a:pt x="30" y="117"/>
                  </a:lnTo>
                  <a:lnTo>
                    <a:pt x="36" y="119"/>
                  </a:lnTo>
                  <a:lnTo>
                    <a:pt x="42" y="117"/>
                  </a:lnTo>
                  <a:lnTo>
                    <a:pt x="46" y="115"/>
                  </a:lnTo>
                  <a:lnTo>
                    <a:pt x="49" y="113"/>
                  </a:lnTo>
                  <a:lnTo>
                    <a:pt x="61" y="113"/>
                  </a:lnTo>
                  <a:lnTo>
                    <a:pt x="67" y="115"/>
                  </a:lnTo>
                  <a:lnTo>
                    <a:pt x="74" y="107"/>
                  </a:lnTo>
                  <a:lnTo>
                    <a:pt x="74" y="107"/>
                  </a:lnTo>
                  <a:lnTo>
                    <a:pt x="82" y="98"/>
                  </a:lnTo>
                  <a:lnTo>
                    <a:pt x="86" y="90"/>
                  </a:lnTo>
                  <a:lnTo>
                    <a:pt x="92" y="82"/>
                  </a:lnTo>
                  <a:lnTo>
                    <a:pt x="97" y="75"/>
                  </a:lnTo>
                  <a:lnTo>
                    <a:pt x="99" y="71"/>
                  </a:lnTo>
                  <a:lnTo>
                    <a:pt x="99" y="65"/>
                  </a:lnTo>
                  <a:lnTo>
                    <a:pt x="94" y="59"/>
                  </a:lnTo>
                  <a:lnTo>
                    <a:pt x="88" y="57"/>
                  </a:lnTo>
                  <a:lnTo>
                    <a:pt x="86" y="52"/>
                  </a:lnTo>
                  <a:lnTo>
                    <a:pt x="86" y="46"/>
                  </a:lnTo>
                  <a:lnTo>
                    <a:pt x="88" y="42"/>
                  </a:lnTo>
                  <a:lnTo>
                    <a:pt x="90" y="34"/>
                  </a:lnTo>
                  <a:lnTo>
                    <a:pt x="90" y="27"/>
                  </a:lnTo>
                  <a:lnTo>
                    <a:pt x="86" y="21"/>
                  </a:lnTo>
                  <a:lnTo>
                    <a:pt x="80" y="15"/>
                  </a:lnTo>
                  <a:lnTo>
                    <a:pt x="69" y="9"/>
                  </a:lnTo>
                  <a:lnTo>
                    <a:pt x="63" y="4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0" bIns="-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1" name=""/>
            <p:cNvSpPr/>
            <p:nvPr/>
          </p:nvSpPr>
          <p:spPr>
            <a:xfrm>
              <a:off x="5256360" y="3905640"/>
              <a:ext cx="29880" cy="36360"/>
            </a:xfrm>
            <a:custGeom>
              <a:avLst/>
              <a:gdLst/>
              <a:ahLst/>
              <a:rect l="l" t="t" r="r" b="b"/>
              <a:pathLst>
                <a:path w="108" h="134">
                  <a:moveTo>
                    <a:pt x="0" y="90"/>
                  </a:moveTo>
                  <a:lnTo>
                    <a:pt x="6" y="81"/>
                  </a:lnTo>
                  <a:lnTo>
                    <a:pt x="12" y="73"/>
                  </a:lnTo>
                  <a:lnTo>
                    <a:pt x="17" y="67"/>
                  </a:lnTo>
                  <a:lnTo>
                    <a:pt x="21" y="56"/>
                  </a:lnTo>
                  <a:lnTo>
                    <a:pt x="23" y="44"/>
                  </a:lnTo>
                  <a:lnTo>
                    <a:pt x="29" y="31"/>
                  </a:lnTo>
                  <a:lnTo>
                    <a:pt x="35" y="23"/>
                  </a:lnTo>
                  <a:lnTo>
                    <a:pt x="42" y="15"/>
                  </a:lnTo>
                  <a:lnTo>
                    <a:pt x="48" y="10"/>
                  </a:lnTo>
                  <a:lnTo>
                    <a:pt x="50" y="4"/>
                  </a:lnTo>
                  <a:lnTo>
                    <a:pt x="54" y="0"/>
                  </a:lnTo>
                  <a:lnTo>
                    <a:pt x="67" y="0"/>
                  </a:lnTo>
                  <a:lnTo>
                    <a:pt x="65" y="4"/>
                  </a:lnTo>
                  <a:lnTo>
                    <a:pt x="65" y="11"/>
                  </a:lnTo>
                  <a:lnTo>
                    <a:pt x="71" y="17"/>
                  </a:lnTo>
                  <a:lnTo>
                    <a:pt x="77" y="19"/>
                  </a:lnTo>
                  <a:lnTo>
                    <a:pt x="81" y="19"/>
                  </a:lnTo>
                  <a:lnTo>
                    <a:pt x="87" y="21"/>
                  </a:lnTo>
                  <a:lnTo>
                    <a:pt x="94" y="23"/>
                  </a:lnTo>
                  <a:lnTo>
                    <a:pt x="100" y="27"/>
                  </a:lnTo>
                  <a:lnTo>
                    <a:pt x="100" y="36"/>
                  </a:lnTo>
                  <a:lnTo>
                    <a:pt x="104" y="48"/>
                  </a:lnTo>
                  <a:lnTo>
                    <a:pt x="108" y="58"/>
                  </a:lnTo>
                  <a:lnTo>
                    <a:pt x="106" y="65"/>
                  </a:lnTo>
                  <a:lnTo>
                    <a:pt x="102" y="77"/>
                  </a:lnTo>
                  <a:lnTo>
                    <a:pt x="98" y="84"/>
                  </a:lnTo>
                  <a:lnTo>
                    <a:pt x="92" y="88"/>
                  </a:lnTo>
                  <a:lnTo>
                    <a:pt x="90" y="92"/>
                  </a:lnTo>
                  <a:lnTo>
                    <a:pt x="90" y="94"/>
                  </a:lnTo>
                  <a:lnTo>
                    <a:pt x="87" y="100"/>
                  </a:lnTo>
                  <a:lnTo>
                    <a:pt x="77" y="107"/>
                  </a:lnTo>
                  <a:lnTo>
                    <a:pt x="71" y="113"/>
                  </a:lnTo>
                  <a:lnTo>
                    <a:pt x="67" y="119"/>
                  </a:lnTo>
                  <a:lnTo>
                    <a:pt x="65" y="127"/>
                  </a:lnTo>
                  <a:lnTo>
                    <a:pt x="62" y="132"/>
                  </a:lnTo>
                  <a:lnTo>
                    <a:pt x="54" y="132"/>
                  </a:lnTo>
                  <a:lnTo>
                    <a:pt x="52" y="132"/>
                  </a:lnTo>
                  <a:lnTo>
                    <a:pt x="50" y="132"/>
                  </a:lnTo>
                  <a:lnTo>
                    <a:pt x="46" y="134"/>
                  </a:lnTo>
                  <a:lnTo>
                    <a:pt x="42" y="132"/>
                  </a:lnTo>
                  <a:lnTo>
                    <a:pt x="42" y="129"/>
                  </a:lnTo>
                  <a:lnTo>
                    <a:pt x="37" y="127"/>
                  </a:lnTo>
                  <a:lnTo>
                    <a:pt x="35" y="125"/>
                  </a:lnTo>
                  <a:lnTo>
                    <a:pt x="31" y="125"/>
                  </a:lnTo>
                  <a:lnTo>
                    <a:pt x="29" y="123"/>
                  </a:lnTo>
                  <a:lnTo>
                    <a:pt x="25" y="121"/>
                  </a:lnTo>
                  <a:lnTo>
                    <a:pt x="23" y="121"/>
                  </a:lnTo>
                  <a:lnTo>
                    <a:pt x="21" y="117"/>
                  </a:lnTo>
                  <a:lnTo>
                    <a:pt x="17" y="115"/>
                  </a:lnTo>
                  <a:lnTo>
                    <a:pt x="14" y="113"/>
                  </a:lnTo>
                  <a:lnTo>
                    <a:pt x="12" y="111"/>
                  </a:lnTo>
                  <a:lnTo>
                    <a:pt x="12" y="107"/>
                  </a:lnTo>
                  <a:lnTo>
                    <a:pt x="12" y="104"/>
                  </a:lnTo>
                  <a:lnTo>
                    <a:pt x="8" y="104"/>
                  </a:lnTo>
                  <a:lnTo>
                    <a:pt x="6" y="104"/>
                  </a:lnTo>
                  <a:lnTo>
                    <a:pt x="2" y="102"/>
                  </a:lnTo>
                  <a:lnTo>
                    <a:pt x="2" y="96"/>
                  </a:lnTo>
                  <a:lnTo>
                    <a:pt x="2" y="92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2" name=""/>
            <p:cNvSpPr/>
            <p:nvPr/>
          </p:nvSpPr>
          <p:spPr>
            <a:xfrm>
              <a:off x="5358240" y="3956760"/>
              <a:ext cx="20880" cy="25560"/>
            </a:xfrm>
            <a:custGeom>
              <a:avLst/>
              <a:gdLst/>
              <a:ahLst/>
              <a:rect l="l" t="t" r="r" b="b"/>
              <a:pathLst>
                <a:path w="78" h="94">
                  <a:moveTo>
                    <a:pt x="4" y="23"/>
                  </a:moveTo>
                  <a:lnTo>
                    <a:pt x="6" y="25"/>
                  </a:lnTo>
                  <a:lnTo>
                    <a:pt x="9" y="29"/>
                  </a:lnTo>
                  <a:lnTo>
                    <a:pt x="9" y="34"/>
                  </a:lnTo>
                  <a:lnTo>
                    <a:pt x="7" y="42"/>
                  </a:lnTo>
                  <a:lnTo>
                    <a:pt x="4" y="48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2" y="63"/>
                  </a:lnTo>
                  <a:lnTo>
                    <a:pt x="6" y="63"/>
                  </a:lnTo>
                  <a:lnTo>
                    <a:pt x="9" y="63"/>
                  </a:lnTo>
                  <a:lnTo>
                    <a:pt x="11" y="75"/>
                  </a:lnTo>
                  <a:lnTo>
                    <a:pt x="19" y="79"/>
                  </a:lnTo>
                  <a:lnTo>
                    <a:pt x="21" y="77"/>
                  </a:lnTo>
                  <a:lnTo>
                    <a:pt x="23" y="75"/>
                  </a:lnTo>
                  <a:lnTo>
                    <a:pt x="27" y="75"/>
                  </a:lnTo>
                  <a:lnTo>
                    <a:pt x="32" y="77"/>
                  </a:lnTo>
                  <a:lnTo>
                    <a:pt x="34" y="81"/>
                  </a:lnTo>
                  <a:lnTo>
                    <a:pt x="36" y="88"/>
                  </a:lnTo>
                  <a:lnTo>
                    <a:pt x="40" y="92"/>
                  </a:lnTo>
                  <a:lnTo>
                    <a:pt x="40" y="94"/>
                  </a:lnTo>
                  <a:lnTo>
                    <a:pt x="42" y="94"/>
                  </a:lnTo>
                  <a:lnTo>
                    <a:pt x="42" y="94"/>
                  </a:lnTo>
                  <a:lnTo>
                    <a:pt x="48" y="92"/>
                  </a:lnTo>
                  <a:lnTo>
                    <a:pt x="50" y="92"/>
                  </a:lnTo>
                  <a:lnTo>
                    <a:pt x="54" y="90"/>
                  </a:lnTo>
                  <a:lnTo>
                    <a:pt x="54" y="90"/>
                  </a:lnTo>
                  <a:lnTo>
                    <a:pt x="57" y="88"/>
                  </a:lnTo>
                  <a:lnTo>
                    <a:pt x="59" y="88"/>
                  </a:lnTo>
                  <a:lnTo>
                    <a:pt x="61" y="88"/>
                  </a:lnTo>
                  <a:lnTo>
                    <a:pt x="63" y="84"/>
                  </a:lnTo>
                  <a:lnTo>
                    <a:pt x="63" y="81"/>
                  </a:lnTo>
                  <a:lnTo>
                    <a:pt x="69" y="81"/>
                  </a:lnTo>
                  <a:lnTo>
                    <a:pt x="77" y="79"/>
                  </a:lnTo>
                  <a:lnTo>
                    <a:pt x="78" y="77"/>
                  </a:lnTo>
                  <a:lnTo>
                    <a:pt x="75" y="69"/>
                  </a:lnTo>
                  <a:lnTo>
                    <a:pt x="73" y="65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69" y="58"/>
                  </a:lnTo>
                  <a:lnTo>
                    <a:pt x="69" y="54"/>
                  </a:lnTo>
                  <a:lnTo>
                    <a:pt x="71" y="52"/>
                  </a:lnTo>
                  <a:lnTo>
                    <a:pt x="71" y="48"/>
                  </a:lnTo>
                  <a:lnTo>
                    <a:pt x="73" y="42"/>
                  </a:lnTo>
                  <a:lnTo>
                    <a:pt x="73" y="40"/>
                  </a:lnTo>
                  <a:lnTo>
                    <a:pt x="71" y="38"/>
                  </a:lnTo>
                  <a:lnTo>
                    <a:pt x="65" y="36"/>
                  </a:lnTo>
                  <a:lnTo>
                    <a:pt x="59" y="36"/>
                  </a:lnTo>
                  <a:lnTo>
                    <a:pt x="57" y="33"/>
                  </a:lnTo>
                  <a:lnTo>
                    <a:pt x="57" y="25"/>
                  </a:lnTo>
                  <a:lnTo>
                    <a:pt x="55" y="21"/>
                  </a:lnTo>
                  <a:lnTo>
                    <a:pt x="52" y="15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4" y="4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2" y="4"/>
                  </a:lnTo>
                  <a:lnTo>
                    <a:pt x="25" y="6"/>
                  </a:lnTo>
                  <a:lnTo>
                    <a:pt x="19" y="8"/>
                  </a:lnTo>
                  <a:lnTo>
                    <a:pt x="13" y="13"/>
                  </a:lnTo>
                  <a:lnTo>
                    <a:pt x="9" y="17"/>
                  </a:lnTo>
                  <a:lnTo>
                    <a:pt x="4" y="21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3" name=""/>
            <p:cNvSpPr/>
            <p:nvPr/>
          </p:nvSpPr>
          <p:spPr>
            <a:xfrm>
              <a:off x="5353920" y="3906720"/>
              <a:ext cx="31320" cy="57960"/>
            </a:xfrm>
            <a:custGeom>
              <a:avLst/>
              <a:gdLst/>
              <a:ahLst/>
              <a:rect l="l" t="t" r="r" b="b"/>
              <a:pathLst>
                <a:path w="115" h="215">
                  <a:moveTo>
                    <a:pt x="36" y="0"/>
                  </a:moveTo>
                  <a:lnTo>
                    <a:pt x="32" y="5"/>
                  </a:lnTo>
                  <a:lnTo>
                    <a:pt x="34" y="7"/>
                  </a:lnTo>
                  <a:lnTo>
                    <a:pt x="34" y="11"/>
                  </a:lnTo>
                  <a:lnTo>
                    <a:pt x="36" y="17"/>
                  </a:lnTo>
                  <a:lnTo>
                    <a:pt x="36" y="27"/>
                  </a:lnTo>
                  <a:lnTo>
                    <a:pt x="36" y="36"/>
                  </a:lnTo>
                  <a:lnTo>
                    <a:pt x="30" y="44"/>
                  </a:lnTo>
                  <a:lnTo>
                    <a:pt x="26" y="52"/>
                  </a:lnTo>
                  <a:lnTo>
                    <a:pt x="24" y="57"/>
                  </a:lnTo>
                  <a:lnTo>
                    <a:pt x="24" y="65"/>
                  </a:lnTo>
                  <a:lnTo>
                    <a:pt x="24" y="71"/>
                  </a:lnTo>
                  <a:lnTo>
                    <a:pt x="24" y="78"/>
                  </a:lnTo>
                  <a:lnTo>
                    <a:pt x="24" y="88"/>
                  </a:lnTo>
                  <a:lnTo>
                    <a:pt x="24" y="101"/>
                  </a:lnTo>
                  <a:lnTo>
                    <a:pt x="23" y="115"/>
                  </a:lnTo>
                  <a:lnTo>
                    <a:pt x="21" y="123"/>
                  </a:lnTo>
                  <a:lnTo>
                    <a:pt x="19" y="130"/>
                  </a:lnTo>
                  <a:lnTo>
                    <a:pt x="21" y="138"/>
                  </a:lnTo>
                  <a:lnTo>
                    <a:pt x="23" y="146"/>
                  </a:lnTo>
                  <a:lnTo>
                    <a:pt x="21" y="151"/>
                  </a:lnTo>
                  <a:lnTo>
                    <a:pt x="15" y="159"/>
                  </a:lnTo>
                  <a:lnTo>
                    <a:pt x="15" y="165"/>
                  </a:lnTo>
                  <a:lnTo>
                    <a:pt x="13" y="167"/>
                  </a:lnTo>
                  <a:lnTo>
                    <a:pt x="9" y="172"/>
                  </a:lnTo>
                  <a:lnTo>
                    <a:pt x="7" y="178"/>
                  </a:lnTo>
                  <a:lnTo>
                    <a:pt x="5" y="184"/>
                  </a:lnTo>
                  <a:lnTo>
                    <a:pt x="3" y="190"/>
                  </a:lnTo>
                  <a:lnTo>
                    <a:pt x="0" y="192"/>
                  </a:lnTo>
                  <a:lnTo>
                    <a:pt x="0" y="195"/>
                  </a:lnTo>
                  <a:lnTo>
                    <a:pt x="0" y="201"/>
                  </a:lnTo>
                  <a:lnTo>
                    <a:pt x="1" y="205"/>
                  </a:lnTo>
                  <a:lnTo>
                    <a:pt x="3" y="211"/>
                  </a:lnTo>
                  <a:lnTo>
                    <a:pt x="7" y="215"/>
                  </a:lnTo>
                  <a:lnTo>
                    <a:pt x="11" y="211"/>
                  </a:lnTo>
                  <a:lnTo>
                    <a:pt x="17" y="209"/>
                  </a:lnTo>
                  <a:lnTo>
                    <a:pt x="21" y="207"/>
                  </a:lnTo>
                  <a:lnTo>
                    <a:pt x="21" y="205"/>
                  </a:lnTo>
                  <a:lnTo>
                    <a:pt x="26" y="201"/>
                  </a:lnTo>
                  <a:lnTo>
                    <a:pt x="30" y="197"/>
                  </a:lnTo>
                  <a:lnTo>
                    <a:pt x="36" y="192"/>
                  </a:lnTo>
                  <a:lnTo>
                    <a:pt x="42" y="190"/>
                  </a:lnTo>
                  <a:lnTo>
                    <a:pt x="49" y="188"/>
                  </a:lnTo>
                  <a:lnTo>
                    <a:pt x="51" y="184"/>
                  </a:lnTo>
                  <a:lnTo>
                    <a:pt x="53" y="178"/>
                  </a:lnTo>
                  <a:lnTo>
                    <a:pt x="55" y="176"/>
                  </a:lnTo>
                  <a:lnTo>
                    <a:pt x="59" y="172"/>
                  </a:lnTo>
                  <a:lnTo>
                    <a:pt x="63" y="169"/>
                  </a:lnTo>
                  <a:lnTo>
                    <a:pt x="72" y="167"/>
                  </a:lnTo>
                  <a:lnTo>
                    <a:pt x="78" y="163"/>
                  </a:lnTo>
                  <a:lnTo>
                    <a:pt x="86" y="159"/>
                  </a:lnTo>
                  <a:lnTo>
                    <a:pt x="88" y="157"/>
                  </a:lnTo>
                  <a:lnTo>
                    <a:pt x="92" y="153"/>
                  </a:lnTo>
                  <a:lnTo>
                    <a:pt x="95" y="151"/>
                  </a:lnTo>
                  <a:lnTo>
                    <a:pt x="99" y="147"/>
                  </a:lnTo>
                  <a:lnTo>
                    <a:pt x="99" y="142"/>
                  </a:lnTo>
                  <a:lnTo>
                    <a:pt x="99" y="130"/>
                  </a:lnTo>
                  <a:lnTo>
                    <a:pt x="97" y="124"/>
                  </a:lnTo>
                  <a:lnTo>
                    <a:pt x="92" y="119"/>
                  </a:lnTo>
                  <a:lnTo>
                    <a:pt x="90" y="109"/>
                  </a:lnTo>
                  <a:lnTo>
                    <a:pt x="90" y="103"/>
                  </a:lnTo>
                  <a:lnTo>
                    <a:pt x="90" y="96"/>
                  </a:lnTo>
                  <a:lnTo>
                    <a:pt x="92" y="88"/>
                  </a:lnTo>
                  <a:lnTo>
                    <a:pt x="95" y="78"/>
                  </a:lnTo>
                  <a:lnTo>
                    <a:pt x="97" y="67"/>
                  </a:lnTo>
                  <a:lnTo>
                    <a:pt x="99" y="59"/>
                  </a:lnTo>
                  <a:lnTo>
                    <a:pt x="101" y="53"/>
                  </a:lnTo>
                  <a:lnTo>
                    <a:pt x="101" y="44"/>
                  </a:lnTo>
                  <a:lnTo>
                    <a:pt x="105" y="36"/>
                  </a:lnTo>
                  <a:lnTo>
                    <a:pt x="111" y="27"/>
                  </a:lnTo>
                  <a:lnTo>
                    <a:pt x="115" y="23"/>
                  </a:lnTo>
                  <a:lnTo>
                    <a:pt x="105" y="17"/>
                  </a:lnTo>
                  <a:lnTo>
                    <a:pt x="101" y="15"/>
                  </a:lnTo>
                  <a:lnTo>
                    <a:pt x="92" y="9"/>
                  </a:lnTo>
                  <a:lnTo>
                    <a:pt x="88" y="9"/>
                  </a:lnTo>
                  <a:lnTo>
                    <a:pt x="82" y="11"/>
                  </a:lnTo>
                  <a:lnTo>
                    <a:pt x="78" y="11"/>
                  </a:lnTo>
                  <a:lnTo>
                    <a:pt x="72" y="9"/>
                  </a:lnTo>
                  <a:lnTo>
                    <a:pt x="65" y="13"/>
                  </a:lnTo>
                  <a:lnTo>
                    <a:pt x="57" y="15"/>
                  </a:lnTo>
                  <a:lnTo>
                    <a:pt x="53" y="13"/>
                  </a:lnTo>
                  <a:lnTo>
                    <a:pt x="49" y="11"/>
                  </a:lnTo>
                  <a:lnTo>
                    <a:pt x="44" y="7"/>
                  </a:lnTo>
                  <a:lnTo>
                    <a:pt x="40" y="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160" bIns="11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4" name=""/>
            <p:cNvSpPr/>
            <p:nvPr/>
          </p:nvSpPr>
          <p:spPr>
            <a:xfrm>
              <a:off x="5136120" y="3645000"/>
              <a:ext cx="176760" cy="235080"/>
            </a:xfrm>
            <a:custGeom>
              <a:avLst/>
              <a:gdLst/>
              <a:ahLst/>
              <a:rect l="l" t="t" r="r" b="b"/>
              <a:pathLst>
                <a:path w="628" h="873">
                  <a:moveTo>
                    <a:pt x="110" y="48"/>
                  </a:moveTo>
                  <a:lnTo>
                    <a:pt x="106" y="61"/>
                  </a:lnTo>
                  <a:lnTo>
                    <a:pt x="104" y="76"/>
                  </a:lnTo>
                  <a:lnTo>
                    <a:pt x="100" y="84"/>
                  </a:lnTo>
                  <a:lnTo>
                    <a:pt x="92" y="96"/>
                  </a:lnTo>
                  <a:lnTo>
                    <a:pt x="79" y="101"/>
                  </a:lnTo>
                  <a:lnTo>
                    <a:pt x="63" y="103"/>
                  </a:lnTo>
                  <a:lnTo>
                    <a:pt x="56" y="105"/>
                  </a:lnTo>
                  <a:lnTo>
                    <a:pt x="44" y="113"/>
                  </a:lnTo>
                  <a:lnTo>
                    <a:pt x="33" y="122"/>
                  </a:lnTo>
                  <a:lnTo>
                    <a:pt x="21" y="130"/>
                  </a:lnTo>
                  <a:lnTo>
                    <a:pt x="12" y="134"/>
                  </a:lnTo>
                  <a:lnTo>
                    <a:pt x="4" y="140"/>
                  </a:lnTo>
                  <a:lnTo>
                    <a:pt x="0" y="145"/>
                  </a:lnTo>
                  <a:lnTo>
                    <a:pt x="2" y="151"/>
                  </a:lnTo>
                  <a:lnTo>
                    <a:pt x="8" y="153"/>
                  </a:lnTo>
                  <a:lnTo>
                    <a:pt x="15" y="159"/>
                  </a:lnTo>
                  <a:lnTo>
                    <a:pt x="27" y="165"/>
                  </a:lnTo>
                  <a:lnTo>
                    <a:pt x="31" y="174"/>
                  </a:lnTo>
                  <a:lnTo>
                    <a:pt x="35" y="192"/>
                  </a:lnTo>
                  <a:lnTo>
                    <a:pt x="40" y="207"/>
                  </a:lnTo>
                  <a:lnTo>
                    <a:pt x="42" y="216"/>
                  </a:lnTo>
                  <a:lnTo>
                    <a:pt x="46" y="230"/>
                  </a:lnTo>
                  <a:lnTo>
                    <a:pt x="46" y="243"/>
                  </a:lnTo>
                  <a:lnTo>
                    <a:pt x="42" y="257"/>
                  </a:lnTo>
                  <a:lnTo>
                    <a:pt x="35" y="266"/>
                  </a:lnTo>
                  <a:lnTo>
                    <a:pt x="31" y="280"/>
                  </a:lnTo>
                  <a:lnTo>
                    <a:pt x="33" y="297"/>
                  </a:lnTo>
                  <a:lnTo>
                    <a:pt x="39" y="303"/>
                  </a:lnTo>
                  <a:lnTo>
                    <a:pt x="42" y="305"/>
                  </a:lnTo>
                  <a:lnTo>
                    <a:pt x="48" y="312"/>
                  </a:lnTo>
                  <a:lnTo>
                    <a:pt x="48" y="324"/>
                  </a:lnTo>
                  <a:lnTo>
                    <a:pt x="40" y="334"/>
                  </a:lnTo>
                  <a:lnTo>
                    <a:pt x="37" y="347"/>
                  </a:lnTo>
                  <a:lnTo>
                    <a:pt x="37" y="364"/>
                  </a:lnTo>
                  <a:lnTo>
                    <a:pt x="44" y="382"/>
                  </a:lnTo>
                  <a:lnTo>
                    <a:pt x="52" y="397"/>
                  </a:lnTo>
                  <a:lnTo>
                    <a:pt x="58" y="410"/>
                  </a:lnTo>
                  <a:lnTo>
                    <a:pt x="75" y="424"/>
                  </a:lnTo>
                  <a:lnTo>
                    <a:pt x="88" y="439"/>
                  </a:lnTo>
                  <a:lnTo>
                    <a:pt x="94" y="443"/>
                  </a:lnTo>
                  <a:lnTo>
                    <a:pt x="106" y="464"/>
                  </a:lnTo>
                  <a:lnTo>
                    <a:pt x="117" y="470"/>
                  </a:lnTo>
                  <a:lnTo>
                    <a:pt x="127" y="483"/>
                  </a:lnTo>
                  <a:lnTo>
                    <a:pt x="134" y="500"/>
                  </a:lnTo>
                  <a:lnTo>
                    <a:pt x="146" y="512"/>
                  </a:lnTo>
                  <a:lnTo>
                    <a:pt x="157" y="525"/>
                  </a:lnTo>
                  <a:lnTo>
                    <a:pt x="167" y="541"/>
                  </a:lnTo>
                  <a:lnTo>
                    <a:pt x="177" y="554"/>
                  </a:lnTo>
                  <a:lnTo>
                    <a:pt x="182" y="572"/>
                  </a:lnTo>
                  <a:lnTo>
                    <a:pt x="188" y="581"/>
                  </a:lnTo>
                  <a:lnTo>
                    <a:pt x="194" y="596"/>
                  </a:lnTo>
                  <a:lnTo>
                    <a:pt x="196" y="606"/>
                  </a:lnTo>
                  <a:lnTo>
                    <a:pt x="200" y="616"/>
                  </a:lnTo>
                  <a:lnTo>
                    <a:pt x="204" y="621"/>
                  </a:lnTo>
                  <a:lnTo>
                    <a:pt x="207" y="627"/>
                  </a:lnTo>
                  <a:lnTo>
                    <a:pt x="213" y="635"/>
                  </a:lnTo>
                  <a:lnTo>
                    <a:pt x="219" y="648"/>
                  </a:lnTo>
                  <a:lnTo>
                    <a:pt x="223" y="660"/>
                  </a:lnTo>
                  <a:lnTo>
                    <a:pt x="227" y="673"/>
                  </a:lnTo>
                  <a:lnTo>
                    <a:pt x="227" y="683"/>
                  </a:lnTo>
                  <a:lnTo>
                    <a:pt x="219" y="696"/>
                  </a:lnTo>
                  <a:lnTo>
                    <a:pt x="221" y="700"/>
                  </a:lnTo>
                  <a:lnTo>
                    <a:pt x="227" y="706"/>
                  </a:lnTo>
                  <a:lnTo>
                    <a:pt x="236" y="721"/>
                  </a:lnTo>
                  <a:lnTo>
                    <a:pt x="251" y="738"/>
                  </a:lnTo>
                  <a:lnTo>
                    <a:pt x="271" y="748"/>
                  </a:lnTo>
                  <a:lnTo>
                    <a:pt x="284" y="748"/>
                  </a:lnTo>
                  <a:lnTo>
                    <a:pt x="296" y="752"/>
                  </a:lnTo>
                  <a:lnTo>
                    <a:pt x="317" y="767"/>
                  </a:lnTo>
                  <a:lnTo>
                    <a:pt x="342" y="781"/>
                  </a:lnTo>
                  <a:lnTo>
                    <a:pt x="365" y="794"/>
                  </a:lnTo>
                  <a:lnTo>
                    <a:pt x="386" y="806"/>
                  </a:lnTo>
                  <a:lnTo>
                    <a:pt x="395" y="817"/>
                  </a:lnTo>
                  <a:lnTo>
                    <a:pt x="415" y="834"/>
                  </a:lnTo>
                  <a:lnTo>
                    <a:pt x="426" y="842"/>
                  </a:lnTo>
                  <a:lnTo>
                    <a:pt x="440" y="854"/>
                  </a:lnTo>
                  <a:lnTo>
                    <a:pt x="449" y="861"/>
                  </a:lnTo>
                  <a:lnTo>
                    <a:pt x="468" y="873"/>
                  </a:lnTo>
                  <a:lnTo>
                    <a:pt x="470" y="869"/>
                  </a:lnTo>
                  <a:lnTo>
                    <a:pt x="470" y="861"/>
                  </a:lnTo>
                  <a:lnTo>
                    <a:pt x="476" y="854"/>
                  </a:lnTo>
                  <a:lnTo>
                    <a:pt x="482" y="852"/>
                  </a:lnTo>
                  <a:lnTo>
                    <a:pt x="493" y="846"/>
                  </a:lnTo>
                  <a:lnTo>
                    <a:pt x="503" y="840"/>
                  </a:lnTo>
                  <a:lnTo>
                    <a:pt x="512" y="834"/>
                  </a:lnTo>
                  <a:lnTo>
                    <a:pt x="516" y="831"/>
                  </a:lnTo>
                  <a:lnTo>
                    <a:pt x="518" y="825"/>
                  </a:lnTo>
                  <a:lnTo>
                    <a:pt x="520" y="819"/>
                  </a:lnTo>
                  <a:lnTo>
                    <a:pt x="522" y="811"/>
                  </a:lnTo>
                  <a:lnTo>
                    <a:pt x="524" y="804"/>
                  </a:lnTo>
                  <a:lnTo>
                    <a:pt x="524" y="798"/>
                  </a:lnTo>
                  <a:lnTo>
                    <a:pt x="528" y="790"/>
                  </a:lnTo>
                  <a:lnTo>
                    <a:pt x="537" y="781"/>
                  </a:lnTo>
                  <a:lnTo>
                    <a:pt x="547" y="771"/>
                  </a:lnTo>
                  <a:lnTo>
                    <a:pt x="559" y="760"/>
                  </a:lnTo>
                  <a:lnTo>
                    <a:pt x="568" y="750"/>
                  </a:lnTo>
                  <a:lnTo>
                    <a:pt x="580" y="737"/>
                  </a:lnTo>
                  <a:lnTo>
                    <a:pt x="587" y="727"/>
                  </a:lnTo>
                  <a:lnTo>
                    <a:pt x="591" y="717"/>
                  </a:lnTo>
                  <a:lnTo>
                    <a:pt x="595" y="710"/>
                  </a:lnTo>
                  <a:lnTo>
                    <a:pt x="595" y="698"/>
                  </a:lnTo>
                  <a:lnTo>
                    <a:pt x="593" y="689"/>
                  </a:lnTo>
                  <a:lnTo>
                    <a:pt x="593" y="677"/>
                  </a:lnTo>
                  <a:lnTo>
                    <a:pt x="595" y="664"/>
                  </a:lnTo>
                  <a:lnTo>
                    <a:pt x="595" y="654"/>
                  </a:lnTo>
                  <a:lnTo>
                    <a:pt x="591" y="643"/>
                  </a:lnTo>
                  <a:lnTo>
                    <a:pt x="591" y="631"/>
                  </a:lnTo>
                  <a:lnTo>
                    <a:pt x="593" y="619"/>
                  </a:lnTo>
                  <a:lnTo>
                    <a:pt x="597" y="612"/>
                  </a:lnTo>
                  <a:lnTo>
                    <a:pt x="601" y="606"/>
                  </a:lnTo>
                  <a:lnTo>
                    <a:pt x="603" y="600"/>
                  </a:lnTo>
                  <a:lnTo>
                    <a:pt x="608" y="593"/>
                  </a:lnTo>
                  <a:lnTo>
                    <a:pt x="606" y="589"/>
                  </a:lnTo>
                  <a:lnTo>
                    <a:pt x="608" y="577"/>
                  </a:lnTo>
                  <a:lnTo>
                    <a:pt x="612" y="568"/>
                  </a:lnTo>
                  <a:lnTo>
                    <a:pt x="618" y="558"/>
                  </a:lnTo>
                  <a:lnTo>
                    <a:pt x="628" y="552"/>
                  </a:lnTo>
                  <a:lnTo>
                    <a:pt x="616" y="537"/>
                  </a:lnTo>
                  <a:lnTo>
                    <a:pt x="608" y="529"/>
                  </a:lnTo>
                  <a:lnTo>
                    <a:pt x="599" y="518"/>
                  </a:lnTo>
                  <a:lnTo>
                    <a:pt x="591" y="502"/>
                  </a:lnTo>
                  <a:lnTo>
                    <a:pt x="587" y="497"/>
                  </a:lnTo>
                  <a:lnTo>
                    <a:pt x="580" y="485"/>
                  </a:lnTo>
                  <a:lnTo>
                    <a:pt x="568" y="479"/>
                  </a:lnTo>
                  <a:lnTo>
                    <a:pt x="559" y="474"/>
                  </a:lnTo>
                  <a:lnTo>
                    <a:pt x="551" y="466"/>
                  </a:lnTo>
                  <a:lnTo>
                    <a:pt x="543" y="458"/>
                  </a:lnTo>
                  <a:lnTo>
                    <a:pt x="535" y="454"/>
                  </a:lnTo>
                  <a:lnTo>
                    <a:pt x="524" y="456"/>
                  </a:lnTo>
                  <a:lnTo>
                    <a:pt x="518" y="456"/>
                  </a:lnTo>
                  <a:lnTo>
                    <a:pt x="509" y="454"/>
                  </a:lnTo>
                  <a:lnTo>
                    <a:pt x="497" y="456"/>
                  </a:lnTo>
                  <a:lnTo>
                    <a:pt x="488" y="460"/>
                  </a:lnTo>
                  <a:lnTo>
                    <a:pt x="478" y="468"/>
                  </a:lnTo>
                  <a:lnTo>
                    <a:pt x="468" y="474"/>
                  </a:lnTo>
                  <a:lnTo>
                    <a:pt x="457" y="483"/>
                  </a:lnTo>
                  <a:lnTo>
                    <a:pt x="447" y="495"/>
                  </a:lnTo>
                  <a:lnTo>
                    <a:pt x="441" y="497"/>
                  </a:lnTo>
                  <a:lnTo>
                    <a:pt x="440" y="497"/>
                  </a:lnTo>
                  <a:lnTo>
                    <a:pt x="430" y="487"/>
                  </a:lnTo>
                  <a:lnTo>
                    <a:pt x="418" y="474"/>
                  </a:lnTo>
                  <a:lnTo>
                    <a:pt x="409" y="462"/>
                  </a:lnTo>
                  <a:lnTo>
                    <a:pt x="405" y="449"/>
                  </a:lnTo>
                  <a:lnTo>
                    <a:pt x="397" y="435"/>
                  </a:lnTo>
                  <a:lnTo>
                    <a:pt x="386" y="420"/>
                  </a:lnTo>
                  <a:lnTo>
                    <a:pt x="376" y="401"/>
                  </a:lnTo>
                  <a:lnTo>
                    <a:pt x="370" y="391"/>
                  </a:lnTo>
                  <a:lnTo>
                    <a:pt x="363" y="366"/>
                  </a:lnTo>
                  <a:lnTo>
                    <a:pt x="365" y="341"/>
                  </a:lnTo>
                  <a:lnTo>
                    <a:pt x="365" y="324"/>
                  </a:lnTo>
                  <a:lnTo>
                    <a:pt x="361" y="311"/>
                  </a:lnTo>
                  <a:lnTo>
                    <a:pt x="355" y="297"/>
                  </a:lnTo>
                  <a:lnTo>
                    <a:pt x="351" y="289"/>
                  </a:lnTo>
                  <a:lnTo>
                    <a:pt x="347" y="282"/>
                  </a:lnTo>
                  <a:lnTo>
                    <a:pt x="344" y="278"/>
                  </a:lnTo>
                  <a:lnTo>
                    <a:pt x="336" y="268"/>
                  </a:lnTo>
                  <a:lnTo>
                    <a:pt x="330" y="259"/>
                  </a:lnTo>
                  <a:lnTo>
                    <a:pt x="324" y="245"/>
                  </a:lnTo>
                  <a:lnTo>
                    <a:pt x="315" y="239"/>
                  </a:lnTo>
                  <a:lnTo>
                    <a:pt x="309" y="222"/>
                  </a:lnTo>
                  <a:lnTo>
                    <a:pt x="311" y="222"/>
                  </a:lnTo>
                  <a:lnTo>
                    <a:pt x="307" y="207"/>
                  </a:lnTo>
                  <a:lnTo>
                    <a:pt x="301" y="188"/>
                  </a:lnTo>
                  <a:lnTo>
                    <a:pt x="301" y="170"/>
                  </a:lnTo>
                  <a:lnTo>
                    <a:pt x="301" y="147"/>
                  </a:lnTo>
                  <a:lnTo>
                    <a:pt x="292" y="132"/>
                  </a:lnTo>
                  <a:lnTo>
                    <a:pt x="282" y="122"/>
                  </a:lnTo>
                  <a:lnTo>
                    <a:pt x="276" y="115"/>
                  </a:lnTo>
                  <a:lnTo>
                    <a:pt x="269" y="103"/>
                  </a:lnTo>
                  <a:lnTo>
                    <a:pt x="261" y="92"/>
                  </a:lnTo>
                  <a:lnTo>
                    <a:pt x="255" y="78"/>
                  </a:lnTo>
                  <a:lnTo>
                    <a:pt x="248" y="69"/>
                  </a:lnTo>
                  <a:lnTo>
                    <a:pt x="240" y="55"/>
                  </a:lnTo>
                  <a:lnTo>
                    <a:pt x="234" y="38"/>
                  </a:lnTo>
                  <a:lnTo>
                    <a:pt x="228" y="26"/>
                  </a:lnTo>
                  <a:lnTo>
                    <a:pt x="221" y="21"/>
                  </a:lnTo>
                  <a:lnTo>
                    <a:pt x="215" y="15"/>
                  </a:lnTo>
                  <a:lnTo>
                    <a:pt x="211" y="11"/>
                  </a:lnTo>
                  <a:lnTo>
                    <a:pt x="204" y="11"/>
                  </a:lnTo>
                  <a:lnTo>
                    <a:pt x="196" y="11"/>
                  </a:lnTo>
                  <a:lnTo>
                    <a:pt x="190" y="9"/>
                  </a:lnTo>
                  <a:lnTo>
                    <a:pt x="182" y="9"/>
                  </a:lnTo>
                  <a:lnTo>
                    <a:pt x="175" y="3"/>
                  </a:lnTo>
                  <a:lnTo>
                    <a:pt x="163" y="0"/>
                  </a:lnTo>
                  <a:lnTo>
                    <a:pt x="157" y="7"/>
                  </a:lnTo>
                  <a:lnTo>
                    <a:pt x="148" y="9"/>
                  </a:lnTo>
                  <a:lnTo>
                    <a:pt x="138" y="13"/>
                  </a:lnTo>
                  <a:lnTo>
                    <a:pt x="129" y="17"/>
                  </a:lnTo>
                  <a:lnTo>
                    <a:pt x="121" y="28"/>
                  </a:lnTo>
                  <a:lnTo>
                    <a:pt x="115" y="38"/>
                  </a:lnTo>
                  <a:lnTo>
                    <a:pt x="110" y="48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5" name=""/>
            <p:cNvSpPr/>
            <p:nvPr/>
          </p:nvSpPr>
          <p:spPr>
            <a:xfrm>
              <a:off x="5233680" y="3690720"/>
              <a:ext cx="112680" cy="102600"/>
            </a:xfrm>
            <a:custGeom>
              <a:avLst/>
              <a:gdLst/>
              <a:ahLst/>
              <a:rect l="l" t="t" r="r" b="b"/>
              <a:pathLst>
                <a:path w="403" h="382">
                  <a:moveTo>
                    <a:pt x="0" y="112"/>
                  </a:moveTo>
                  <a:lnTo>
                    <a:pt x="4" y="119"/>
                  </a:lnTo>
                  <a:lnTo>
                    <a:pt x="8" y="127"/>
                  </a:lnTo>
                  <a:lnTo>
                    <a:pt x="14" y="141"/>
                  </a:lnTo>
                  <a:lnTo>
                    <a:pt x="18" y="154"/>
                  </a:lnTo>
                  <a:lnTo>
                    <a:pt x="18" y="171"/>
                  </a:lnTo>
                  <a:lnTo>
                    <a:pt x="16" y="196"/>
                  </a:lnTo>
                  <a:lnTo>
                    <a:pt x="23" y="221"/>
                  </a:lnTo>
                  <a:lnTo>
                    <a:pt x="29" y="231"/>
                  </a:lnTo>
                  <a:lnTo>
                    <a:pt x="39" y="250"/>
                  </a:lnTo>
                  <a:lnTo>
                    <a:pt x="50" y="265"/>
                  </a:lnTo>
                  <a:lnTo>
                    <a:pt x="58" y="279"/>
                  </a:lnTo>
                  <a:lnTo>
                    <a:pt x="62" y="292"/>
                  </a:lnTo>
                  <a:lnTo>
                    <a:pt x="71" y="304"/>
                  </a:lnTo>
                  <a:lnTo>
                    <a:pt x="83" y="317"/>
                  </a:lnTo>
                  <a:lnTo>
                    <a:pt x="93" y="327"/>
                  </a:lnTo>
                  <a:lnTo>
                    <a:pt x="94" y="327"/>
                  </a:lnTo>
                  <a:lnTo>
                    <a:pt x="100" y="325"/>
                  </a:lnTo>
                  <a:lnTo>
                    <a:pt x="110" y="313"/>
                  </a:lnTo>
                  <a:lnTo>
                    <a:pt x="121" y="304"/>
                  </a:lnTo>
                  <a:lnTo>
                    <a:pt x="131" y="298"/>
                  </a:lnTo>
                  <a:lnTo>
                    <a:pt x="141" y="290"/>
                  </a:lnTo>
                  <a:lnTo>
                    <a:pt x="150" y="286"/>
                  </a:lnTo>
                  <a:lnTo>
                    <a:pt x="162" y="284"/>
                  </a:lnTo>
                  <a:lnTo>
                    <a:pt x="171" y="286"/>
                  </a:lnTo>
                  <a:lnTo>
                    <a:pt x="177" y="286"/>
                  </a:lnTo>
                  <a:lnTo>
                    <a:pt x="188" y="284"/>
                  </a:lnTo>
                  <a:lnTo>
                    <a:pt x="196" y="288"/>
                  </a:lnTo>
                  <a:lnTo>
                    <a:pt x="204" y="296"/>
                  </a:lnTo>
                  <a:lnTo>
                    <a:pt x="212" y="304"/>
                  </a:lnTo>
                  <a:lnTo>
                    <a:pt x="221" y="309"/>
                  </a:lnTo>
                  <a:lnTo>
                    <a:pt x="233" y="315"/>
                  </a:lnTo>
                  <a:lnTo>
                    <a:pt x="240" y="327"/>
                  </a:lnTo>
                  <a:lnTo>
                    <a:pt x="244" y="332"/>
                  </a:lnTo>
                  <a:lnTo>
                    <a:pt x="252" y="348"/>
                  </a:lnTo>
                  <a:lnTo>
                    <a:pt x="261" y="359"/>
                  </a:lnTo>
                  <a:lnTo>
                    <a:pt x="269" y="367"/>
                  </a:lnTo>
                  <a:lnTo>
                    <a:pt x="281" y="382"/>
                  </a:lnTo>
                  <a:lnTo>
                    <a:pt x="283" y="382"/>
                  </a:lnTo>
                  <a:lnTo>
                    <a:pt x="294" y="375"/>
                  </a:lnTo>
                  <a:lnTo>
                    <a:pt x="304" y="371"/>
                  </a:lnTo>
                  <a:lnTo>
                    <a:pt x="315" y="359"/>
                  </a:lnTo>
                  <a:lnTo>
                    <a:pt x="321" y="348"/>
                  </a:lnTo>
                  <a:lnTo>
                    <a:pt x="325" y="340"/>
                  </a:lnTo>
                  <a:lnTo>
                    <a:pt x="330" y="334"/>
                  </a:lnTo>
                  <a:lnTo>
                    <a:pt x="332" y="327"/>
                  </a:lnTo>
                  <a:lnTo>
                    <a:pt x="338" y="319"/>
                  </a:lnTo>
                  <a:lnTo>
                    <a:pt x="344" y="313"/>
                  </a:lnTo>
                  <a:lnTo>
                    <a:pt x="355" y="307"/>
                  </a:lnTo>
                  <a:lnTo>
                    <a:pt x="361" y="300"/>
                  </a:lnTo>
                  <a:lnTo>
                    <a:pt x="365" y="294"/>
                  </a:lnTo>
                  <a:lnTo>
                    <a:pt x="369" y="288"/>
                  </a:lnTo>
                  <a:lnTo>
                    <a:pt x="373" y="281"/>
                  </a:lnTo>
                  <a:lnTo>
                    <a:pt x="377" y="269"/>
                  </a:lnTo>
                  <a:lnTo>
                    <a:pt x="384" y="259"/>
                  </a:lnTo>
                  <a:lnTo>
                    <a:pt x="396" y="252"/>
                  </a:lnTo>
                  <a:lnTo>
                    <a:pt x="403" y="244"/>
                  </a:lnTo>
                  <a:lnTo>
                    <a:pt x="384" y="221"/>
                  </a:lnTo>
                  <a:lnTo>
                    <a:pt x="371" y="212"/>
                  </a:lnTo>
                  <a:lnTo>
                    <a:pt x="354" y="196"/>
                  </a:lnTo>
                  <a:lnTo>
                    <a:pt x="338" y="185"/>
                  </a:lnTo>
                  <a:lnTo>
                    <a:pt x="325" y="177"/>
                  </a:lnTo>
                  <a:lnTo>
                    <a:pt x="313" y="171"/>
                  </a:lnTo>
                  <a:lnTo>
                    <a:pt x="300" y="162"/>
                  </a:lnTo>
                  <a:lnTo>
                    <a:pt x="288" y="148"/>
                  </a:lnTo>
                  <a:lnTo>
                    <a:pt x="284" y="141"/>
                  </a:lnTo>
                  <a:lnTo>
                    <a:pt x="275" y="131"/>
                  </a:lnTo>
                  <a:lnTo>
                    <a:pt x="259" y="117"/>
                  </a:lnTo>
                  <a:lnTo>
                    <a:pt x="252" y="106"/>
                  </a:lnTo>
                  <a:lnTo>
                    <a:pt x="246" y="98"/>
                  </a:lnTo>
                  <a:lnTo>
                    <a:pt x="236" y="87"/>
                  </a:lnTo>
                  <a:lnTo>
                    <a:pt x="231" y="77"/>
                  </a:lnTo>
                  <a:lnTo>
                    <a:pt x="225" y="73"/>
                  </a:lnTo>
                  <a:lnTo>
                    <a:pt x="215" y="64"/>
                  </a:lnTo>
                  <a:lnTo>
                    <a:pt x="202" y="60"/>
                  </a:lnTo>
                  <a:lnTo>
                    <a:pt x="192" y="58"/>
                  </a:lnTo>
                  <a:lnTo>
                    <a:pt x="185" y="52"/>
                  </a:lnTo>
                  <a:lnTo>
                    <a:pt x="183" y="43"/>
                  </a:lnTo>
                  <a:lnTo>
                    <a:pt x="183" y="27"/>
                  </a:lnTo>
                  <a:lnTo>
                    <a:pt x="183" y="14"/>
                  </a:lnTo>
                  <a:lnTo>
                    <a:pt x="179" y="8"/>
                  </a:lnTo>
                  <a:lnTo>
                    <a:pt x="175" y="2"/>
                  </a:lnTo>
                  <a:lnTo>
                    <a:pt x="171" y="0"/>
                  </a:lnTo>
                  <a:lnTo>
                    <a:pt x="165" y="6"/>
                  </a:lnTo>
                  <a:lnTo>
                    <a:pt x="160" y="18"/>
                  </a:lnTo>
                  <a:lnTo>
                    <a:pt x="154" y="31"/>
                  </a:lnTo>
                  <a:lnTo>
                    <a:pt x="146" y="45"/>
                  </a:lnTo>
                  <a:lnTo>
                    <a:pt x="137" y="56"/>
                  </a:lnTo>
                  <a:lnTo>
                    <a:pt x="129" y="64"/>
                  </a:lnTo>
                  <a:lnTo>
                    <a:pt x="117" y="62"/>
                  </a:lnTo>
                  <a:lnTo>
                    <a:pt x="112" y="60"/>
                  </a:lnTo>
                  <a:lnTo>
                    <a:pt x="100" y="58"/>
                  </a:lnTo>
                  <a:lnTo>
                    <a:pt x="87" y="60"/>
                  </a:lnTo>
                  <a:lnTo>
                    <a:pt x="77" y="60"/>
                  </a:lnTo>
                  <a:lnTo>
                    <a:pt x="66" y="60"/>
                  </a:lnTo>
                  <a:lnTo>
                    <a:pt x="54" y="66"/>
                  </a:lnTo>
                  <a:lnTo>
                    <a:pt x="46" y="73"/>
                  </a:lnTo>
                  <a:lnTo>
                    <a:pt x="37" y="83"/>
                  </a:lnTo>
                  <a:lnTo>
                    <a:pt x="27" y="89"/>
                  </a:lnTo>
                  <a:lnTo>
                    <a:pt x="16" y="98"/>
                  </a:lnTo>
                  <a:lnTo>
                    <a:pt x="10" y="104"/>
                  </a:lnTo>
                  <a:lnTo>
                    <a:pt x="8" y="108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6" name=""/>
            <p:cNvSpPr/>
            <p:nvPr/>
          </p:nvSpPr>
          <p:spPr>
            <a:xfrm>
              <a:off x="5067360" y="3796200"/>
              <a:ext cx="176760" cy="168840"/>
            </a:xfrm>
            <a:custGeom>
              <a:avLst/>
              <a:gdLst/>
              <a:ahLst/>
              <a:rect l="l" t="t" r="r" b="b"/>
              <a:pathLst>
                <a:path w="629" h="624">
                  <a:moveTo>
                    <a:pt x="606" y="499"/>
                  </a:moveTo>
                  <a:lnTo>
                    <a:pt x="596" y="499"/>
                  </a:lnTo>
                  <a:lnTo>
                    <a:pt x="587" y="501"/>
                  </a:lnTo>
                  <a:lnTo>
                    <a:pt x="583" y="501"/>
                  </a:lnTo>
                  <a:lnTo>
                    <a:pt x="575" y="499"/>
                  </a:lnTo>
                  <a:lnTo>
                    <a:pt x="562" y="491"/>
                  </a:lnTo>
                  <a:lnTo>
                    <a:pt x="552" y="482"/>
                  </a:lnTo>
                  <a:lnTo>
                    <a:pt x="537" y="470"/>
                  </a:lnTo>
                  <a:lnTo>
                    <a:pt x="525" y="459"/>
                  </a:lnTo>
                  <a:lnTo>
                    <a:pt x="514" y="453"/>
                  </a:lnTo>
                  <a:lnTo>
                    <a:pt x="500" y="443"/>
                  </a:lnTo>
                  <a:lnTo>
                    <a:pt x="477" y="430"/>
                  </a:lnTo>
                  <a:lnTo>
                    <a:pt x="454" y="413"/>
                  </a:lnTo>
                  <a:lnTo>
                    <a:pt x="431" y="392"/>
                  </a:lnTo>
                  <a:lnTo>
                    <a:pt x="428" y="388"/>
                  </a:lnTo>
                  <a:lnTo>
                    <a:pt x="416" y="380"/>
                  </a:lnTo>
                  <a:lnTo>
                    <a:pt x="404" y="363"/>
                  </a:lnTo>
                  <a:lnTo>
                    <a:pt x="397" y="345"/>
                  </a:lnTo>
                  <a:lnTo>
                    <a:pt x="387" y="334"/>
                  </a:lnTo>
                  <a:lnTo>
                    <a:pt x="378" y="322"/>
                  </a:lnTo>
                  <a:lnTo>
                    <a:pt x="364" y="299"/>
                  </a:lnTo>
                  <a:lnTo>
                    <a:pt x="362" y="296"/>
                  </a:lnTo>
                  <a:lnTo>
                    <a:pt x="355" y="286"/>
                  </a:lnTo>
                  <a:lnTo>
                    <a:pt x="341" y="269"/>
                  </a:lnTo>
                  <a:lnTo>
                    <a:pt x="322" y="249"/>
                  </a:lnTo>
                  <a:lnTo>
                    <a:pt x="310" y="240"/>
                  </a:lnTo>
                  <a:lnTo>
                    <a:pt x="295" y="223"/>
                  </a:lnTo>
                  <a:lnTo>
                    <a:pt x="293" y="223"/>
                  </a:lnTo>
                  <a:lnTo>
                    <a:pt x="282" y="209"/>
                  </a:lnTo>
                  <a:lnTo>
                    <a:pt x="270" y="198"/>
                  </a:lnTo>
                  <a:lnTo>
                    <a:pt x="261" y="192"/>
                  </a:lnTo>
                  <a:lnTo>
                    <a:pt x="255" y="184"/>
                  </a:lnTo>
                  <a:lnTo>
                    <a:pt x="241" y="175"/>
                  </a:lnTo>
                  <a:lnTo>
                    <a:pt x="234" y="167"/>
                  </a:lnTo>
                  <a:lnTo>
                    <a:pt x="218" y="157"/>
                  </a:lnTo>
                  <a:lnTo>
                    <a:pt x="203" y="150"/>
                  </a:lnTo>
                  <a:lnTo>
                    <a:pt x="193" y="148"/>
                  </a:lnTo>
                  <a:lnTo>
                    <a:pt x="180" y="144"/>
                  </a:lnTo>
                  <a:lnTo>
                    <a:pt x="167" y="129"/>
                  </a:lnTo>
                  <a:lnTo>
                    <a:pt x="161" y="115"/>
                  </a:lnTo>
                  <a:lnTo>
                    <a:pt x="151" y="106"/>
                  </a:lnTo>
                  <a:lnTo>
                    <a:pt x="145" y="96"/>
                  </a:lnTo>
                  <a:lnTo>
                    <a:pt x="138" y="81"/>
                  </a:lnTo>
                  <a:lnTo>
                    <a:pt x="136" y="63"/>
                  </a:lnTo>
                  <a:lnTo>
                    <a:pt x="126" y="52"/>
                  </a:lnTo>
                  <a:lnTo>
                    <a:pt x="119" y="48"/>
                  </a:lnTo>
                  <a:lnTo>
                    <a:pt x="103" y="38"/>
                  </a:lnTo>
                  <a:lnTo>
                    <a:pt x="92" y="29"/>
                  </a:lnTo>
                  <a:lnTo>
                    <a:pt x="88" y="12"/>
                  </a:lnTo>
                  <a:lnTo>
                    <a:pt x="92" y="6"/>
                  </a:lnTo>
                  <a:lnTo>
                    <a:pt x="94" y="4"/>
                  </a:lnTo>
                  <a:lnTo>
                    <a:pt x="88" y="2"/>
                  </a:lnTo>
                  <a:lnTo>
                    <a:pt x="78" y="0"/>
                  </a:lnTo>
                  <a:lnTo>
                    <a:pt x="73" y="4"/>
                  </a:lnTo>
                  <a:lnTo>
                    <a:pt x="65" y="12"/>
                  </a:lnTo>
                  <a:lnTo>
                    <a:pt x="57" y="25"/>
                  </a:lnTo>
                  <a:lnTo>
                    <a:pt x="55" y="38"/>
                  </a:lnTo>
                  <a:lnTo>
                    <a:pt x="59" y="52"/>
                  </a:lnTo>
                  <a:lnTo>
                    <a:pt x="59" y="69"/>
                  </a:lnTo>
                  <a:lnTo>
                    <a:pt x="55" y="83"/>
                  </a:lnTo>
                  <a:lnTo>
                    <a:pt x="49" y="96"/>
                  </a:lnTo>
                  <a:lnTo>
                    <a:pt x="40" y="106"/>
                  </a:lnTo>
                  <a:lnTo>
                    <a:pt x="34" y="109"/>
                  </a:lnTo>
                  <a:lnTo>
                    <a:pt x="25" y="117"/>
                  </a:lnTo>
                  <a:lnTo>
                    <a:pt x="13" y="125"/>
                  </a:lnTo>
                  <a:lnTo>
                    <a:pt x="7" y="138"/>
                  </a:lnTo>
                  <a:lnTo>
                    <a:pt x="0" y="157"/>
                  </a:lnTo>
                  <a:lnTo>
                    <a:pt x="2" y="169"/>
                  </a:lnTo>
                  <a:lnTo>
                    <a:pt x="7" y="173"/>
                  </a:lnTo>
                  <a:lnTo>
                    <a:pt x="9" y="173"/>
                  </a:lnTo>
                  <a:lnTo>
                    <a:pt x="19" y="182"/>
                  </a:lnTo>
                  <a:lnTo>
                    <a:pt x="26" y="190"/>
                  </a:lnTo>
                  <a:lnTo>
                    <a:pt x="30" y="200"/>
                  </a:lnTo>
                  <a:lnTo>
                    <a:pt x="40" y="209"/>
                  </a:lnTo>
                  <a:lnTo>
                    <a:pt x="49" y="223"/>
                  </a:lnTo>
                  <a:lnTo>
                    <a:pt x="53" y="238"/>
                  </a:lnTo>
                  <a:lnTo>
                    <a:pt x="63" y="253"/>
                  </a:lnTo>
                  <a:lnTo>
                    <a:pt x="73" y="261"/>
                  </a:lnTo>
                  <a:lnTo>
                    <a:pt x="74" y="276"/>
                  </a:lnTo>
                  <a:lnTo>
                    <a:pt x="78" y="292"/>
                  </a:lnTo>
                  <a:lnTo>
                    <a:pt x="80" y="307"/>
                  </a:lnTo>
                  <a:lnTo>
                    <a:pt x="80" y="315"/>
                  </a:lnTo>
                  <a:lnTo>
                    <a:pt x="84" y="324"/>
                  </a:lnTo>
                  <a:lnTo>
                    <a:pt x="90" y="347"/>
                  </a:lnTo>
                  <a:lnTo>
                    <a:pt x="97" y="368"/>
                  </a:lnTo>
                  <a:lnTo>
                    <a:pt x="107" y="388"/>
                  </a:lnTo>
                  <a:lnTo>
                    <a:pt x="115" y="399"/>
                  </a:lnTo>
                  <a:lnTo>
                    <a:pt x="119" y="418"/>
                  </a:lnTo>
                  <a:lnTo>
                    <a:pt x="120" y="438"/>
                  </a:lnTo>
                  <a:lnTo>
                    <a:pt x="122" y="451"/>
                  </a:lnTo>
                  <a:lnTo>
                    <a:pt x="130" y="461"/>
                  </a:lnTo>
                  <a:lnTo>
                    <a:pt x="136" y="480"/>
                  </a:lnTo>
                  <a:lnTo>
                    <a:pt x="140" y="495"/>
                  </a:lnTo>
                  <a:lnTo>
                    <a:pt x="145" y="510"/>
                  </a:lnTo>
                  <a:lnTo>
                    <a:pt x="149" y="530"/>
                  </a:lnTo>
                  <a:lnTo>
                    <a:pt x="149" y="532"/>
                  </a:lnTo>
                  <a:lnTo>
                    <a:pt x="161" y="539"/>
                  </a:lnTo>
                  <a:lnTo>
                    <a:pt x="178" y="547"/>
                  </a:lnTo>
                  <a:lnTo>
                    <a:pt x="195" y="549"/>
                  </a:lnTo>
                  <a:lnTo>
                    <a:pt x="213" y="547"/>
                  </a:lnTo>
                  <a:lnTo>
                    <a:pt x="230" y="553"/>
                  </a:lnTo>
                  <a:lnTo>
                    <a:pt x="243" y="558"/>
                  </a:lnTo>
                  <a:lnTo>
                    <a:pt x="245" y="558"/>
                  </a:lnTo>
                  <a:lnTo>
                    <a:pt x="264" y="568"/>
                  </a:lnTo>
                  <a:lnTo>
                    <a:pt x="276" y="578"/>
                  </a:lnTo>
                  <a:lnTo>
                    <a:pt x="289" y="583"/>
                  </a:lnTo>
                  <a:lnTo>
                    <a:pt x="301" y="587"/>
                  </a:lnTo>
                  <a:lnTo>
                    <a:pt x="318" y="580"/>
                  </a:lnTo>
                  <a:lnTo>
                    <a:pt x="332" y="578"/>
                  </a:lnTo>
                  <a:lnTo>
                    <a:pt x="347" y="576"/>
                  </a:lnTo>
                  <a:lnTo>
                    <a:pt x="360" y="576"/>
                  </a:lnTo>
                  <a:lnTo>
                    <a:pt x="366" y="576"/>
                  </a:lnTo>
                  <a:lnTo>
                    <a:pt x="385" y="574"/>
                  </a:lnTo>
                  <a:lnTo>
                    <a:pt x="403" y="566"/>
                  </a:lnTo>
                  <a:lnTo>
                    <a:pt x="414" y="562"/>
                  </a:lnTo>
                  <a:lnTo>
                    <a:pt x="439" y="555"/>
                  </a:lnTo>
                  <a:lnTo>
                    <a:pt x="449" y="549"/>
                  </a:lnTo>
                  <a:lnTo>
                    <a:pt x="477" y="541"/>
                  </a:lnTo>
                  <a:lnTo>
                    <a:pt x="495" y="539"/>
                  </a:lnTo>
                  <a:lnTo>
                    <a:pt x="510" y="539"/>
                  </a:lnTo>
                  <a:lnTo>
                    <a:pt x="520" y="539"/>
                  </a:lnTo>
                  <a:lnTo>
                    <a:pt x="533" y="539"/>
                  </a:lnTo>
                  <a:lnTo>
                    <a:pt x="543" y="543"/>
                  </a:lnTo>
                  <a:lnTo>
                    <a:pt x="552" y="553"/>
                  </a:lnTo>
                  <a:lnTo>
                    <a:pt x="558" y="560"/>
                  </a:lnTo>
                  <a:lnTo>
                    <a:pt x="564" y="574"/>
                  </a:lnTo>
                  <a:lnTo>
                    <a:pt x="571" y="578"/>
                  </a:lnTo>
                  <a:lnTo>
                    <a:pt x="569" y="587"/>
                  </a:lnTo>
                  <a:lnTo>
                    <a:pt x="571" y="595"/>
                  </a:lnTo>
                  <a:lnTo>
                    <a:pt x="575" y="624"/>
                  </a:lnTo>
                  <a:lnTo>
                    <a:pt x="585" y="614"/>
                  </a:lnTo>
                  <a:lnTo>
                    <a:pt x="594" y="610"/>
                  </a:lnTo>
                  <a:lnTo>
                    <a:pt x="600" y="610"/>
                  </a:lnTo>
                  <a:lnTo>
                    <a:pt x="608" y="603"/>
                  </a:lnTo>
                  <a:lnTo>
                    <a:pt x="616" y="595"/>
                  </a:lnTo>
                  <a:lnTo>
                    <a:pt x="623" y="585"/>
                  </a:lnTo>
                  <a:lnTo>
                    <a:pt x="623" y="583"/>
                  </a:lnTo>
                  <a:lnTo>
                    <a:pt x="627" y="574"/>
                  </a:lnTo>
                  <a:lnTo>
                    <a:pt x="629" y="564"/>
                  </a:lnTo>
                  <a:lnTo>
                    <a:pt x="629" y="553"/>
                  </a:lnTo>
                  <a:lnTo>
                    <a:pt x="623" y="539"/>
                  </a:lnTo>
                  <a:lnTo>
                    <a:pt x="617" y="528"/>
                  </a:lnTo>
                  <a:lnTo>
                    <a:pt x="612" y="524"/>
                  </a:lnTo>
                  <a:lnTo>
                    <a:pt x="604" y="516"/>
                  </a:lnTo>
                  <a:lnTo>
                    <a:pt x="602" y="507"/>
                  </a:lnTo>
                  <a:lnTo>
                    <a:pt x="606" y="499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7" name=""/>
            <p:cNvSpPr/>
            <p:nvPr/>
          </p:nvSpPr>
          <p:spPr>
            <a:xfrm>
              <a:off x="5091480" y="3781080"/>
              <a:ext cx="180000" cy="152280"/>
            </a:xfrm>
            <a:custGeom>
              <a:avLst/>
              <a:gdLst/>
              <a:ahLst/>
              <a:rect l="l" t="t" r="r" b="b"/>
              <a:pathLst>
                <a:path w="639" h="565">
                  <a:moveTo>
                    <a:pt x="15" y="104"/>
                  </a:moveTo>
                  <a:lnTo>
                    <a:pt x="31" y="112"/>
                  </a:lnTo>
                  <a:lnTo>
                    <a:pt x="38" y="115"/>
                  </a:lnTo>
                  <a:lnTo>
                    <a:pt x="48" y="129"/>
                  </a:lnTo>
                  <a:lnTo>
                    <a:pt x="50" y="144"/>
                  </a:lnTo>
                  <a:lnTo>
                    <a:pt x="57" y="160"/>
                  </a:lnTo>
                  <a:lnTo>
                    <a:pt x="63" y="171"/>
                  </a:lnTo>
                  <a:lnTo>
                    <a:pt x="73" y="181"/>
                  </a:lnTo>
                  <a:lnTo>
                    <a:pt x="79" y="194"/>
                  </a:lnTo>
                  <a:lnTo>
                    <a:pt x="92" y="208"/>
                  </a:lnTo>
                  <a:lnTo>
                    <a:pt x="105" y="213"/>
                  </a:lnTo>
                  <a:lnTo>
                    <a:pt x="115" y="215"/>
                  </a:lnTo>
                  <a:lnTo>
                    <a:pt x="130" y="223"/>
                  </a:lnTo>
                  <a:lnTo>
                    <a:pt x="146" y="231"/>
                  </a:lnTo>
                  <a:lnTo>
                    <a:pt x="153" y="238"/>
                  </a:lnTo>
                  <a:lnTo>
                    <a:pt x="167" y="250"/>
                  </a:lnTo>
                  <a:lnTo>
                    <a:pt x="173" y="258"/>
                  </a:lnTo>
                  <a:lnTo>
                    <a:pt x="182" y="263"/>
                  </a:lnTo>
                  <a:lnTo>
                    <a:pt x="194" y="275"/>
                  </a:lnTo>
                  <a:lnTo>
                    <a:pt x="205" y="288"/>
                  </a:lnTo>
                  <a:lnTo>
                    <a:pt x="207" y="288"/>
                  </a:lnTo>
                  <a:lnTo>
                    <a:pt x="222" y="304"/>
                  </a:lnTo>
                  <a:lnTo>
                    <a:pt x="234" y="315"/>
                  </a:lnTo>
                  <a:lnTo>
                    <a:pt x="253" y="334"/>
                  </a:lnTo>
                  <a:lnTo>
                    <a:pt x="267" y="350"/>
                  </a:lnTo>
                  <a:lnTo>
                    <a:pt x="274" y="361"/>
                  </a:lnTo>
                  <a:lnTo>
                    <a:pt x="276" y="365"/>
                  </a:lnTo>
                  <a:lnTo>
                    <a:pt x="290" y="388"/>
                  </a:lnTo>
                  <a:lnTo>
                    <a:pt x="299" y="398"/>
                  </a:lnTo>
                  <a:lnTo>
                    <a:pt x="309" y="411"/>
                  </a:lnTo>
                  <a:lnTo>
                    <a:pt x="316" y="426"/>
                  </a:lnTo>
                  <a:lnTo>
                    <a:pt x="328" y="444"/>
                  </a:lnTo>
                  <a:lnTo>
                    <a:pt x="340" y="453"/>
                  </a:lnTo>
                  <a:lnTo>
                    <a:pt x="343" y="457"/>
                  </a:lnTo>
                  <a:lnTo>
                    <a:pt x="366" y="476"/>
                  </a:lnTo>
                  <a:lnTo>
                    <a:pt x="389" y="495"/>
                  </a:lnTo>
                  <a:lnTo>
                    <a:pt x="412" y="509"/>
                  </a:lnTo>
                  <a:lnTo>
                    <a:pt x="426" y="517"/>
                  </a:lnTo>
                  <a:lnTo>
                    <a:pt x="437" y="524"/>
                  </a:lnTo>
                  <a:lnTo>
                    <a:pt x="449" y="536"/>
                  </a:lnTo>
                  <a:lnTo>
                    <a:pt x="464" y="547"/>
                  </a:lnTo>
                  <a:lnTo>
                    <a:pt x="474" y="557"/>
                  </a:lnTo>
                  <a:lnTo>
                    <a:pt x="487" y="563"/>
                  </a:lnTo>
                  <a:lnTo>
                    <a:pt x="495" y="565"/>
                  </a:lnTo>
                  <a:lnTo>
                    <a:pt x="499" y="565"/>
                  </a:lnTo>
                  <a:lnTo>
                    <a:pt x="508" y="563"/>
                  </a:lnTo>
                  <a:lnTo>
                    <a:pt x="518" y="565"/>
                  </a:lnTo>
                  <a:lnTo>
                    <a:pt x="518" y="561"/>
                  </a:lnTo>
                  <a:lnTo>
                    <a:pt x="526" y="553"/>
                  </a:lnTo>
                  <a:lnTo>
                    <a:pt x="535" y="545"/>
                  </a:lnTo>
                  <a:lnTo>
                    <a:pt x="545" y="545"/>
                  </a:lnTo>
                  <a:lnTo>
                    <a:pt x="556" y="547"/>
                  </a:lnTo>
                  <a:lnTo>
                    <a:pt x="562" y="547"/>
                  </a:lnTo>
                  <a:lnTo>
                    <a:pt x="570" y="547"/>
                  </a:lnTo>
                  <a:lnTo>
                    <a:pt x="576" y="545"/>
                  </a:lnTo>
                  <a:lnTo>
                    <a:pt x="583" y="540"/>
                  </a:lnTo>
                  <a:lnTo>
                    <a:pt x="589" y="532"/>
                  </a:lnTo>
                  <a:lnTo>
                    <a:pt x="595" y="522"/>
                  </a:lnTo>
                  <a:lnTo>
                    <a:pt x="600" y="517"/>
                  </a:lnTo>
                  <a:lnTo>
                    <a:pt x="604" y="505"/>
                  </a:lnTo>
                  <a:lnTo>
                    <a:pt x="606" y="494"/>
                  </a:lnTo>
                  <a:lnTo>
                    <a:pt x="612" y="480"/>
                  </a:lnTo>
                  <a:lnTo>
                    <a:pt x="618" y="472"/>
                  </a:lnTo>
                  <a:lnTo>
                    <a:pt x="625" y="465"/>
                  </a:lnTo>
                  <a:lnTo>
                    <a:pt x="631" y="459"/>
                  </a:lnTo>
                  <a:lnTo>
                    <a:pt x="633" y="453"/>
                  </a:lnTo>
                  <a:lnTo>
                    <a:pt x="637" y="449"/>
                  </a:lnTo>
                  <a:lnTo>
                    <a:pt x="637" y="434"/>
                  </a:lnTo>
                  <a:lnTo>
                    <a:pt x="637" y="419"/>
                  </a:lnTo>
                  <a:lnTo>
                    <a:pt x="639" y="405"/>
                  </a:lnTo>
                  <a:lnTo>
                    <a:pt x="637" y="394"/>
                  </a:lnTo>
                  <a:lnTo>
                    <a:pt x="631" y="382"/>
                  </a:lnTo>
                  <a:lnTo>
                    <a:pt x="627" y="371"/>
                  </a:lnTo>
                  <a:lnTo>
                    <a:pt x="627" y="363"/>
                  </a:lnTo>
                  <a:lnTo>
                    <a:pt x="627" y="357"/>
                  </a:lnTo>
                  <a:lnTo>
                    <a:pt x="608" y="346"/>
                  </a:lnTo>
                  <a:lnTo>
                    <a:pt x="599" y="340"/>
                  </a:lnTo>
                  <a:lnTo>
                    <a:pt x="585" y="327"/>
                  </a:lnTo>
                  <a:lnTo>
                    <a:pt x="574" y="319"/>
                  </a:lnTo>
                  <a:lnTo>
                    <a:pt x="554" y="302"/>
                  </a:lnTo>
                  <a:lnTo>
                    <a:pt x="545" y="290"/>
                  </a:lnTo>
                  <a:lnTo>
                    <a:pt x="524" y="279"/>
                  </a:lnTo>
                  <a:lnTo>
                    <a:pt x="501" y="265"/>
                  </a:lnTo>
                  <a:lnTo>
                    <a:pt x="476" y="252"/>
                  </a:lnTo>
                  <a:lnTo>
                    <a:pt x="455" y="236"/>
                  </a:lnTo>
                  <a:lnTo>
                    <a:pt x="443" y="233"/>
                  </a:lnTo>
                  <a:lnTo>
                    <a:pt x="430" y="233"/>
                  </a:lnTo>
                  <a:lnTo>
                    <a:pt x="410" y="223"/>
                  </a:lnTo>
                  <a:lnTo>
                    <a:pt x="395" y="206"/>
                  </a:lnTo>
                  <a:lnTo>
                    <a:pt x="386" y="190"/>
                  </a:lnTo>
                  <a:lnTo>
                    <a:pt x="380" y="185"/>
                  </a:lnTo>
                  <a:lnTo>
                    <a:pt x="361" y="175"/>
                  </a:lnTo>
                  <a:lnTo>
                    <a:pt x="347" y="163"/>
                  </a:lnTo>
                  <a:lnTo>
                    <a:pt x="343" y="162"/>
                  </a:lnTo>
                  <a:lnTo>
                    <a:pt x="320" y="150"/>
                  </a:lnTo>
                  <a:lnTo>
                    <a:pt x="292" y="131"/>
                  </a:lnTo>
                  <a:lnTo>
                    <a:pt x="274" y="112"/>
                  </a:lnTo>
                  <a:lnTo>
                    <a:pt x="251" y="89"/>
                  </a:lnTo>
                  <a:lnTo>
                    <a:pt x="244" y="85"/>
                  </a:lnTo>
                  <a:lnTo>
                    <a:pt x="221" y="69"/>
                  </a:lnTo>
                  <a:lnTo>
                    <a:pt x="205" y="54"/>
                  </a:lnTo>
                  <a:lnTo>
                    <a:pt x="190" y="31"/>
                  </a:lnTo>
                  <a:lnTo>
                    <a:pt x="182" y="20"/>
                  </a:lnTo>
                  <a:lnTo>
                    <a:pt x="173" y="14"/>
                  </a:lnTo>
                  <a:lnTo>
                    <a:pt x="150" y="0"/>
                  </a:lnTo>
                  <a:lnTo>
                    <a:pt x="142" y="8"/>
                  </a:lnTo>
                  <a:lnTo>
                    <a:pt x="128" y="20"/>
                  </a:lnTo>
                  <a:lnTo>
                    <a:pt x="115" y="29"/>
                  </a:lnTo>
                  <a:lnTo>
                    <a:pt x="102" y="37"/>
                  </a:lnTo>
                  <a:lnTo>
                    <a:pt x="90" y="43"/>
                  </a:lnTo>
                  <a:lnTo>
                    <a:pt x="79" y="46"/>
                  </a:lnTo>
                  <a:lnTo>
                    <a:pt x="61" y="56"/>
                  </a:lnTo>
                  <a:lnTo>
                    <a:pt x="48" y="60"/>
                  </a:lnTo>
                  <a:lnTo>
                    <a:pt x="38" y="60"/>
                  </a:lnTo>
                  <a:lnTo>
                    <a:pt x="25" y="62"/>
                  </a:lnTo>
                  <a:lnTo>
                    <a:pt x="21" y="66"/>
                  </a:lnTo>
                  <a:lnTo>
                    <a:pt x="17" y="68"/>
                  </a:lnTo>
                  <a:lnTo>
                    <a:pt x="6" y="68"/>
                  </a:lnTo>
                  <a:lnTo>
                    <a:pt x="4" y="71"/>
                  </a:lnTo>
                  <a:lnTo>
                    <a:pt x="0" y="77"/>
                  </a:lnTo>
                  <a:lnTo>
                    <a:pt x="4" y="92"/>
                  </a:lnTo>
                  <a:lnTo>
                    <a:pt x="15" y="104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8" name=""/>
            <p:cNvSpPr/>
            <p:nvPr/>
          </p:nvSpPr>
          <p:spPr>
            <a:xfrm>
              <a:off x="5307480" y="3773160"/>
              <a:ext cx="37440" cy="32040"/>
            </a:xfrm>
            <a:custGeom>
              <a:avLst/>
              <a:gdLst/>
              <a:ahLst/>
              <a:rect l="l" t="t" r="r" b="b"/>
              <a:pathLst>
                <a:path w="137" h="121">
                  <a:moveTo>
                    <a:pt x="98" y="119"/>
                  </a:moveTo>
                  <a:lnTo>
                    <a:pt x="91" y="116"/>
                  </a:lnTo>
                  <a:lnTo>
                    <a:pt x="85" y="114"/>
                  </a:lnTo>
                  <a:lnTo>
                    <a:pt x="75" y="114"/>
                  </a:lnTo>
                  <a:lnTo>
                    <a:pt x="66" y="114"/>
                  </a:lnTo>
                  <a:lnTo>
                    <a:pt x="58" y="112"/>
                  </a:lnTo>
                  <a:lnTo>
                    <a:pt x="50" y="106"/>
                  </a:lnTo>
                  <a:lnTo>
                    <a:pt x="47" y="104"/>
                  </a:lnTo>
                  <a:lnTo>
                    <a:pt x="41" y="98"/>
                  </a:lnTo>
                  <a:lnTo>
                    <a:pt x="33" y="96"/>
                  </a:lnTo>
                  <a:lnTo>
                    <a:pt x="24" y="95"/>
                  </a:lnTo>
                  <a:lnTo>
                    <a:pt x="14" y="96"/>
                  </a:lnTo>
                  <a:lnTo>
                    <a:pt x="10" y="102"/>
                  </a:lnTo>
                  <a:lnTo>
                    <a:pt x="6" y="112"/>
                  </a:lnTo>
                  <a:lnTo>
                    <a:pt x="2" y="116"/>
                  </a:lnTo>
                  <a:lnTo>
                    <a:pt x="0" y="112"/>
                  </a:lnTo>
                  <a:lnTo>
                    <a:pt x="2" y="100"/>
                  </a:lnTo>
                  <a:lnTo>
                    <a:pt x="6" y="91"/>
                  </a:lnTo>
                  <a:lnTo>
                    <a:pt x="12" y="81"/>
                  </a:lnTo>
                  <a:lnTo>
                    <a:pt x="22" y="75"/>
                  </a:lnTo>
                  <a:lnTo>
                    <a:pt x="24" y="75"/>
                  </a:lnTo>
                  <a:lnTo>
                    <a:pt x="35" y="68"/>
                  </a:lnTo>
                  <a:lnTo>
                    <a:pt x="45" y="64"/>
                  </a:lnTo>
                  <a:lnTo>
                    <a:pt x="56" y="52"/>
                  </a:lnTo>
                  <a:lnTo>
                    <a:pt x="62" y="41"/>
                  </a:lnTo>
                  <a:lnTo>
                    <a:pt x="66" y="33"/>
                  </a:lnTo>
                  <a:lnTo>
                    <a:pt x="71" y="27"/>
                  </a:lnTo>
                  <a:lnTo>
                    <a:pt x="73" y="20"/>
                  </a:lnTo>
                  <a:lnTo>
                    <a:pt x="79" y="12"/>
                  </a:lnTo>
                  <a:lnTo>
                    <a:pt x="85" y="6"/>
                  </a:lnTo>
                  <a:lnTo>
                    <a:pt x="96" y="0"/>
                  </a:lnTo>
                  <a:lnTo>
                    <a:pt x="100" y="8"/>
                  </a:lnTo>
                  <a:lnTo>
                    <a:pt x="108" y="12"/>
                  </a:lnTo>
                  <a:lnTo>
                    <a:pt x="112" y="18"/>
                  </a:lnTo>
                  <a:lnTo>
                    <a:pt x="114" y="33"/>
                  </a:lnTo>
                  <a:lnTo>
                    <a:pt x="116" y="41"/>
                  </a:lnTo>
                  <a:lnTo>
                    <a:pt x="112" y="50"/>
                  </a:lnTo>
                  <a:lnTo>
                    <a:pt x="108" y="54"/>
                  </a:lnTo>
                  <a:lnTo>
                    <a:pt x="104" y="56"/>
                  </a:lnTo>
                  <a:lnTo>
                    <a:pt x="110" y="62"/>
                  </a:lnTo>
                  <a:lnTo>
                    <a:pt x="114" y="64"/>
                  </a:lnTo>
                  <a:lnTo>
                    <a:pt x="119" y="64"/>
                  </a:lnTo>
                  <a:lnTo>
                    <a:pt x="125" y="68"/>
                  </a:lnTo>
                  <a:lnTo>
                    <a:pt x="123" y="79"/>
                  </a:lnTo>
                  <a:lnTo>
                    <a:pt x="125" y="87"/>
                  </a:lnTo>
                  <a:lnTo>
                    <a:pt x="129" y="95"/>
                  </a:lnTo>
                  <a:lnTo>
                    <a:pt x="131" y="102"/>
                  </a:lnTo>
                  <a:lnTo>
                    <a:pt x="135" y="116"/>
                  </a:lnTo>
                  <a:lnTo>
                    <a:pt x="137" y="119"/>
                  </a:lnTo>
                  <a:lnTo>
                    <a:pt x="127" y="121"/>
                  </a:lnTo>
                  <a:lnTo>
                    <a:pt x="121" y="121"/>
                  </a:lnTo>
                  <a:lnTo>
                    <a:pt x="112" y="121"/>
                  </a:lnTo>
                  <a:lnTo>
                    <a:pt x="104" y="119"/>
                  </a:lnTo>
                  <a:lnTo>
                    <a:pt x="98" y="119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9" name=""/>
            <p:cNvSpPr/>
            <p:nvPr/>
          </p:nvSpPr>
          <p:spPr>
            <a:xfrm>
              <a:off x="5334480" y="3745800"/>
              <a:ext cx="59760" cy="59400"/>
            </a:xfrm>
            <a:custGeom>
              <a:avLst/>
              <a:gdLst/>
              <a:ahLst/>
              <a:rect l="l" t="t" r="r" b="b"/>
              <a:pathLst>
                <a:path w="219" h="222">
                  <a:moveTo>
                    <a:pt x="156" y="0"/>
                  </a:moveTo>
                  <a:lnTo>
                    <a:pt x="152" y="6"/>
                  </a:lnTo>
                  <a:lnTo>
                    <a:pt x="144" y="9"/>
                  </a:lnTo>
                  <a:lnTo>
                    <a:pt x="135" y="15"/>
                  </a:lnTo>
                  <a:lnTo>
                    <a:pt x="123" y="19"/>
                  </a:lnTo>
                  <a:lnTo>
                    <a:pt x="108" y="19"/>
                  </a:lnTo>
                  <a:lnTo>
                    <a:pt x="102" y="17"/>
                  </a:lnTo>
                  <a:lnTo>
                    <a:pt x="93" y="17"/>
                  </a:lnTo>
                  <a:lnTo>
                    <a:pt x="83" y="17"/>
                  </a:lnTo>
                  <a:lnTo>
                    <a:pt x="73" y="23"/>
                  </a:lnTo>
                  <a:lnTo>
                    <a:pt x="62" y="29"/>
                  </a:lnTo>
                  <a:lnTo>
                    <a:pt x="52" y="36"/>
                  </a:lnTo>
                  <a:lnTo>
                    <a:pt x="48" y="40"/>
                  </a:lnTo>
                  <a:lnTo>
                    <a:pt x="41" y="48"/>
                  </a:lnTo>
                  <a:lnTo>
                    <a:pt x="29" y="55"/>
                  </a:lnTo>
                  <a:lnTo>
                    <a:pt x="22" y="65"/>
                  </a:lnTo>
                  <a:lnTo>
                    <a:pt x="18" y="77"/>
                  </a:lnTo>
                  <a:lnTo>
                    <a:pt x="14" y="84"/>
                  </a:lnTo>
                  <a:lnTo>
                    <a:pt x="10" y="90"/>
                  </a:lnTo>
                  <a:lnTo>
                    <a:pt x="6" y="96"/>
                  </a:lnTo>
                  <a:lnTo>
                    <a:pt x="0" y="103"/>
                  </a:lnTo>
                  <a:lnTo>
                    <a:pt x="4" y="111"/>
                  </a:lnTo>
                  <a:lnTo>
                    <a:pt x="12" y="115"/>
                  </a:lnTo>
                  <a:lnTo>
                    <a:pt x="16" y="121"/>
                  </a:lnTo>
                  <a:lnTo>
                    <a:pt x="18" y="136"/>
                  </a:lnTo>
                  <a:lnTo>
                    <a:pt x="20" y="144"/>
                  </a:lnTo>
                  <a:lnTo>
                    <a:pt x="16" y="153"/>
                  </a:lnTo>
                  <a:lnTo>
                    <a:pt x="12" y="157"/>
                  </a:lnTo>
                  <a:lnTo>
                    <a:pt x="8" y="159"/>
                  </a:lnTo>
                  <a:lnTo>
                    <a:pt x="14" y="165"/>
                  </a:lnTo>
                  <a:lnTo>
                    <a:pt x="18" y="167"/>
                  </a:lnTo>
                  <a:lnTo>
                    <a:pt x="23" y="167"/>
                  </a:lnTo>
                  <a:lnTo>
                    <a:pt x="29" y="171"/>
                  </a:lnTo>
                  <a:lnTo>
                    <a:pt x="27" y="182"/>
                  </a:lnTo>
                  <a:lnTo>
                    <a:pt x="29" y="190"/>
                  </a:lnTo>
                  <a:lnTo>
                    <a:pt x="33" y="198"/>
                  </a:lnTo>
                  <a:lnTo>
                    <a:pt x="35" y="205"/>
                  </a:lnTo>
                  <a:lnTo>
                    <a:pt x="39" y="219"/>
                  </a:lnTo>
                  <a:lnTo>
                    <a:pt x="41" y="222"/>
                  </a:lnTo>
                  <a:lnTo>
                    <a:pt x="48" y="219"/>
                  </a:lnTo>
                  <a:lnTo>
                    <a:pt x="52" y="219"/>
                  </a:lnTo>
                  <a:lnTo>
                    <a:pt x="54" y="219"/>
                  </a:lnTo>
                  <a:lnTo>
                    <a:pt x="50" y="209"/>
                  </a:lnTo>
                  <a:lnTo>
                    <a:pt x="48" y="203"/>
                  </a:lnTo>
                  <a:lnTo>
                    <a:pt x="46" y="192"/>
                  </a:lnTo>
                  <a:lnTo>
                    <a:pt x="48" y="184"/>
                  </a:lnTo>
                  <a:lnTo>
                    <a:pt x="52" y="173"/>
                  </a:lnTo>
                  <a:lnTo>
                    <a:pt x="56" y="161"/>
                  </a:lnTo>
                  <a:lnTo>
                    <a:pt x="60" y="150"/>
                  </a:lnTo>
                  <a:lnTo>
                    <a:pt x="64" y="142"/>
                  </a:lnTo>
                  <a:lnTo>
                    <a:pt x="73" y="138"/>
                  </a:lnTo>
                  <a:lnTo>
                    <a:pt x="77" y="130"/>
                  </a:lnTo>
                  <a:lnTo>
                    <a:pt x="75" y="125"/>
                  </a:lnTo>
                  <a:lnTo>
                    <a:pt x="77" y="119"/>
                  </a:lnTo>
                  <a:lnTo>
                    <a:pt x="83" y="109"/>
                  </a:lnTo>
                  <a:lnTo>
                    <a:pt x="91" y="98"/>
                  </a:lnTo>
                  <a:lnTo>
                    <a:pt x="94" y="96"/>
                  </a:lnTo>
                  <a:lnTo>
                    <a:pt x="96" y="96"/>
                  </a:lnTo>
                  <a:lnTo>
                    <a:pt x="102" y="100"/>
                  </a:lnTo>
                  <a:lnTo>
                    <a:pt x="108" y="107"/>
                  </a:lnTo>
                  <a:lnTo>
                    <a:pt x="112" y="115"/>
                  </a:lnTo>
                  <a:lnTo>
                    <a:pt x="117" y="119"/>
                  </a:lnTo>
                  <a:lnTo>
                    <a:pt x="121" y="121"/>
                  </a:lnTo>
                  <a:lnTo>
                    <a:pt x="131" y="126"/>
                  </a:lnTo>
                  <a:lnTo>
                    <a:pt x="141" y="132"/>
                  </a:lnTo>
                  <a:lnTo>
                    <a:pt x="152" y="136"/>
                  </a:lnTo>
                  <a:lnTo>
                    <a:pt x="158" y="134"/>
                  </a:lnTo>
                  <a:lnTo>
                    <a:pt x="160" y="134"/>
                  </a:lnTo>
                  <a:lnTo>
                    <a:pt x="165" y="128"/>
                  </a:lnTo>
                  <a:lnTo>
                    <a:pt x="169" y="119"/>
                  </a:lnTo>
                  <a:lnTo>
                    <a:pt x="173" y="107"/>
                  </a:lnTo>
                  <a:lnTo>
                    <a:pt x="175" y="98"/>
                  </a:lnTo>
                  <a:lnTo>
                    <a:pt x="173" y="90"/>
                  </a:lnTo>
                  <a:lnTo>
                    <a:pt x="173" y="84"/>
                  </a:lnTo>
                  <a:lnTo>
                    <a:pt x="181" y="80"/>
                  </a:lnTo>
                  <a:lnTo>
                    <a:pt x="188" y="79"/>
                  </a:lnTo>
                  <a:lnTo>
                    <a:pt x="194" y="79"/>
                  </a:lnTo>
                  <a:lnTo>
                    <a:pt x="200" y="82"/>
                  </a:lnTo>
                  <a:lnTo>
                    <a:pt x="204" y="80"/>
                  </a:lnTo>
                  <a:lnTo>
                    <a:pt x="208" y="77"/>
                  </a:lnTo>
                  <a:lnTo>
                    <a:pt x="213" y="77"/>
                  </a:lnTo>
                  <a:lnTo>
                    <a:pt x="219" y="79"/>
                  </a:lnTo>
                  <a:lnTo>
                    <a:pt x="217" y="77"/>
                  </a:lnTo>
                  <a:lnTo>
                    <a:pt x="213" y="71"/>
                  </a:lnTo>
                  <a:lnTo>
                    <a:pt x="208" y="67"/>
                  </a:lnTo>
                  <a:lnTo>
                    <a:pt x="204" y="61"/>
                  </a:lnTo>
                  <a:lnTo>
                    <a:pt x="200" y="54"/>
                  </a:lnTo>
                  <a:lnTo>
                    <a:pt x="196" y="48"/>
                  </a:lnTo>
                  <a:lnTo>
                    <a:pt x="190" y="46"/>
                  </a:lnTo>
                  <a:lnTo>
                    <a:pt x="185" y="40"/>
                  </a:lnTo>
                  <a:lnTo>
                    <a:pt x="177" y="29"/>
                  </a:lnTo>
                  <a:lnTo>
                    <a:pt x="171" y="21"/>
                  </a:lnTo>
                  <a:lnTo>
                    <a:pt x="169" y="9"/>
                  </a:lnTo>
                  <a:lnTo>
                    <a:pt x="164" y="4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600" bIns="12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0" name=""/>
            <p:cNvSpPr/>
            <p:nvPr/>
          </p:nvSpPr>
          <p:spPr>
            <a:xfrm>
              <a:off x="5346360" y="3771720"/>
              <a:ext cx="67680" cy="67680"/>
            </a:xfrm>
            <a:custGeom>
              <a:avLst/>
              <a:gdLst/>
              <a:ahLst/>
              <a:rect l="l" t="t" r="r" b="b"/>
              <a:pathLst>
                <a:path w="238" h="249">
                  <a:moveTo>
                    <a:pt x="8" y="123"/>
                  </a:moveTo>
                  <a:lnTo>
                    <a:pt x="12" y="121"/>
                  </a:lnTo>
                  <a:lnTo>
                    <a:pt x="18" y="119"/>
                  </a:lnTo>
                  <a:lnTo>
                    <a:pt x="27" y="117"/>
                  </a:lnTo>
                  <a:lnTo>
                    <a:pt x="35" y="113"/>
                  </a:lnTo>
                  <a:lnTo>
                    <a:pt x="41" y="109"/>
                  </a:lnTo>
                  <a:lnTo>
                    <a:pt x="52" y="107"/>
                  </a:lnTo>
                  <a:lnTo>
                    <a:pt x="60" y="105"/>
                  </a:lnTo>
                  <a:lnTo>
                    <a:pt x="66" y="109"/>
                  </a:lnTo>
                  <a:lnTo>
                    <a:pt x="66" y="119"/>
                  </a:lnTo>
                  <a:lnTo>
                    <a:pt x="68" y="123"/>
                  </a:lnTo>
                  <a:lnTo>
                    <a:pt x="73" y="136"/>
                  </a:lnTo>
                  <a:lnTo>
                    <a:pt x="79" y="146"/>
                  </a:lnTo>
                  <a:lnTo>
                    <a:pt x="87" y="157"/>
                  </a:lnTo>
                  <a:lnTo>
                    <a:pt x="91" y="167"/>
                  </a:lnTo>
                  <a:lnTo>
                    <a:pt x="95" y="169"/>
                  </a:lnTo>
                  <a:lnTo>
                    <a:pt x="96" y="171"/>
                  </a:lnTo>
                  <a:lnTo>
                    <a:pt x="96" y="182"/>
                  </a:lnTo>
                  <a:lnTo>
                    <a:pt x="100" y="192"/>
                  </a:lnTo>
                  <a:lnTo>
                    <a:pt x="98" y="201"/>
                  </a:lnTo>
                  <a:lnTo>
                    <a:pt x="96" y="211"/>
                  </a:lnTo>
                  <a:lnTo>
                    <a:pt x="95" y="217"/>
                  </a:lnTo>
                  <a:lnTo>
                    <a:pt x="95" y="222"/>
                  </a:lnTo>
                  <a:lnTo>
                    <a:pt x="100" y="224"/>
                  </a:lnTo>
                  <a:lnTo>
                    <a:pt x="104" y="224"/>
                  </a:lnTo>
                  <a:lnTo>
                    <a:pt x="108" y="224"/>
                  </a:lnTo>
                  <a:lnTo>
                    <a:pt x="110" y="224"/>
                  </a:lnTo>
                  <a:lnTo>
                    <a:pt x="116" y="222"/>
                  </a:lnTo>
                  <a:lnTo>
                    <a:pt x="119" y="217"/>
                  </a:lnTo>
                  <a:lnTo>
                    <a:pt x="125" y="209"/>
                  </a:lnTo>
                  <a:lnTo>
                    <a:pt x="133" y="209"/>
                  </a:lnTo>
                  <a:lnTo>
                    <a:pt x="142" y="213"/>
                  </a:lnTo>
                  <a:lnTo>
                    <a:pt x="158" y="220"/>
                  </a:lnTo>
                  <a:lnTo>
                    <a:pt x="196" y="242"/>
                  </a:lnTo>
                  <a:lnTo>
                    <a:pt x="202" y="242"/>
                  </a:lnTo>
                  <a:lnTo>
                    <a:pt x="210" y="244"/>
                  </a:lnTo>
                  <a:lnTo>
                    <a:pt x="215" y="247"/>
                  </a:lnTo>
                  <a:lnTo>
                    <a:pt x="219" y="249"/>
                  </a:lnTo>
                  <a:lnTo>
                    <a:pt x="223" y="244"/>
                  </a:lnTo>
                  <a:lnTo>
                    <a:pt x="229" y="232"/>
                  </a:lnTo>
                  <a:lnTo>
                    <a:pt x="235" y="222"/>
                  </a:lnTo>
                  <a:lnTo>
                    <a:pt x="237" y="213"/>
                  </a:lnTo>
                  <a:lnTo>
                    <a:pt x="238" y="205"/>
                  </a:lnTo>
                  <a:lnTo>
                    <a:pt x="233" y="201"/>
                  </a:lnTo>
                  <a:lnTo>
                    <a:pt x="227" y="194"/>
                  </a:lnTo>
                  <a:lnTo>
                    <a:pt x="223" y="190"/>
                  </a:lnTo>
                  <a:lnTo>
                    <a:pt x="219" y="186"/>
                  </a:lnTo>
                  <a:lnTo>
                    <a:pt x="215" y="180"/>
                  </a:lnTo>
                  <a:lnTo>
                    <a:pt x="204" y="178"/>
                  </a:lnTo>
                  <a:lnTo>
                    <a:pt x="194" y="178"/>
                  </a:lnTo>
                  <a:lnTo>
                    <a:pt x="179" y="171"/>
                  </a:lnTo>
                  <a:lnTo>
                    <a:pt x="166" y="165"/>
                  </a:lnTo>
                  <a:lnTo>
                    <a:pt x="162" y="161"/>
                  </a:lnTo>
                  <a:lnTo>
                    <a:pt x="150" y="155"/>
                  </a:lnTo>
                  <a:lnTo>
                    <a:pt x="142" y="149"/>
                  </a:lnTo>
                  <a:lnTo>
                    <a:pt x="144" y="140"/>
                  </a:lnTo>
                  <a:lnTo>
                    <a:pt x="150" y="136"/>
                  </a:lnTo>
                  <a:lnTo>
                    <a:pt x="156" y="130"/>
                  </a:lnTo>
                  <a:lnTo>
                    <a:pt x="162" y="121"/>
                  </a:lnTo>
                  <a:lnTo>
                    <a:pt x="169" y="115"/>
                  </a:lnTo>
                  <a:lnTo>
                    <a:pt x="173" y="107"/>
                  </a:lnTo>
                  <a:lnTo>
                    <a:pt x="171" y="94"/>
                  </a:lnTo>
                  <a:lnTo>
                    <a:pt x="171" y="88"/>
                  </a:lnTo>
                  <a:lnTo>
                    <a:pt x="171" y="75"/>
                  </a:lnTo>
                  <a:lnTo>
                    <a:pt x="175" y="67"/>
                  </a:lnTo>
                  <a:lnTo>
                    <a:pt x="181" y="59"/>
                  </a:lnTo>
                  <a:lnTo>
                    <a:pt x="181" y="52"/>
                  </a:lnTo>
                  <a:lnTo>
                    <a:pt x="179" y="54"/>
                  </a:lnTo>
                  <a:lnTo>
                    <a:pt x="177" y="50"/>
                  </a:lnTo>
                  <a:lnTo>
                    <a:pt x="175" y="48"/>
                  </a:lnTo>
                  <a:lnTo>
                    <a:pt x="171" y="52"/>
                  </a:lnTo>
                  <a:lnTo>
                    <a:pt x="167" y="54"/>
                  </a:lnTo>
                  <a:lnTo>
                    <a:pt x="166" y="52"/>
                  </a:lnTo>
                  <a:lnTo>
                    <a:pt x="162" y="50"/>
                  </a:lnTo>
                  <a:lnTo>
                    <a:pt x="156" y="54"/>
                  </a:lnTo>
                  <a:lnTo>
                    <a:pt x="152" y="55"/>
                  </a:lnTo>
                  <a:lnTo>
                    <a:pt x="148" y="52"/>
                  </a:lnTo>
                  <a:lnTo>
                    <a:pt x="146" y="50"/>
                  </a:lnTo>
                  <a:lnTo>
                    <a:pt x="141" y="52"/>
                  </a:lnTo>
                  <a:lnTo>
                    <a:pt x="135" y="55"/>
                  </a:lnTo>
                  <a:lnTo>
                    <a:pt x="131" y="52"/>
                  </a:lnTo>
                  <a:lnTo>
                    <a:pt x="129" y="48"/>
                  </a:lnTo>
                  <a:lnTo>
                    <a:pt x="123" y="48"/>
                  </a:lnTo>
                  <a:lnTo>
                    <a:pt x="119" y="48"/>
                  </a:lnTo>
                  <a:lnTo>
                    <a:pt x="116" y="44"/>
                  </a:lnTo>
                  <a:lnTo>
                    <a:pt x="114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95" y="36"/>
                  </a:lnTo>
                  <a:lnTo>
                    <a:pt x="85" y="30"/>
                  </a:lnTo>
                  <a:lnTo>
                    <a:pt x="75" y="25"/>
                  </a:lnTo>
                  <a:lnTo>
                    <a:pt x="71" y="23"/>
                  </a:lnTo>
                  <a:lnTo>
                    <a:pt x="66" y="19"/>
                  </a:lnTo>
                  <a:lnTo>
                    <a:pt x="62" y="11"/>
                  </a:lnTo>
                  <a:lnTo>
                    <a:pt x="56" y="4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5" y="2"/>
                  </a:lnTo>
                  <a:lnTo>
                    <a:pt x="37" y="13"/>
                  </a:lnTo>
                  <a:lnTo>
                    <a:pt x="31" y="23"/>
                  </a:lnTo>
                  <a:lnTo>
                    <a:pt x="29" y="29"/>
                  </a:lnTo>
                  <a:lnTo>
                    <a:pt x="31" y="34"/>
                  </a:lnTo>
                  <a:lnTo>
                    <a:pt x="27" y="42"/>
                  </a:lnTo>
                  <a:lnTo>
                    <a:pt x="18" y="46"/>
                  </a:lnTo>
                  <a:lnTo>
                    <a:pt x="14" y="54"/>
                  </a:lnTo>
                  <a:lnTo>
                    <a:pt x="10" y="65"/>
                  </a:lnTo>
                  <a:lnTo>
                    <a:pt x="6" y="77"/>
                  </a:lnTo>
                  <a:lnTo>
                    <a:pt x="2" y="88"/>
                  </a:lnTo>
                  <a:lnTo>
                    <a:pt x="0" y="96"/>
                  </a:lnTo>
                  <a:lnTo>
                    <a:pt x="2" y="107"/>
                  </a:lnTo>
                  <a:lnTo>
                    <a:pt x="4" y="113"/>
                  </a:lnTo>
                  <a:lnTo>
                    <a:pt x="8" y="123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880" bIns="20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1" name=""/>
            <p:cNvSpPr/>
            <p:nvPr/>
          </p:nvSpPr>
          <p:spPr>
            <a:xfrm>
              <a:off x="5325120" y="3800160"/>
              <a:ext cx="49680" cy="65880"/>
            </a:xfrm>
            <a:custGeom>
              <a:avLst/>
              <a:gdLst/>
              <a:ahLst/>
              <a:rect l="l" t="t" r="r" b="b"/>
              <a:pathLst>
                <a:path w="176" h="246">
                  <a:moveTo>
                    <a:pt x="2" y="227"/>
                  </a:moveTo>
                  <a:lnTo>
                    <a:pt x="0" y="221"/>
                  </a:lnTo>
                  <a:lnTo>
                    <a:pt x="2" y="213"/>
                  </a:lnTo>
                  <a:lnTo>
                    <a:pt x="4" y="208"/>
                  </a:lnTo>
                  <a:lnTo>
                    <a:pt x="5" y="200"/>
                  </a:lnTo>
                  <a:lnTo>
                    <a:pt x="4" y="194"/>
                  </a:lnTo>
                  <a:lnTo>
                    <a:pt x="4" y="188"/>
                  </a:lnTo>
                  <a:lnTo>
                    <a:pt x="2" y="181"/>
                  </a:lnTo>
                  <a:lnTo>
                    <a:pt x="2" y="175"/>
                  </a:lnTo>
                  <a:lnTo>
                    <a:pt x="5" y="167"/>
                  </a:lnTo>
                  <a:lnTo>
                    <a:pt x="5" y="158"/>
                  </a:lnTo>
                  <a:lnTo>
                    <a:pt x="7" y="150"/>
                  </a:lnTo>
                  <a:lnTo>
                    <a:pt x="9" y="146"/>
                  </a:lnTo>
                  <a:lnTo>
                    <a:pt x="11" y="142"/>
                  </a:lnTo>
                  <a:lnTo>
                    <a:pt x="15" y="96"/>
                  </a:lnTo>
                  <a:lnTo>
                    <a:pt x="13" y="77"/>
                  </a:lnTo>
                  <a:lnTo>
                    <a:pt x="15" y="66"/>
                  </a:lnTo>
                  <a:lnTo>
                    <a:pt x="19" y="62"/>
                  </a:lnTo>
                  <a:lnTo>
                    <a:pt x="19" y="58"/>
                  </a:lnTo>
                  <a:lnTo>
                    <a:pt x="19" y="54"/>
                  </a:lnTo>
                  <a:lnTo>
                    <a:pt x="23" y="46"/>
                  </a:lnTo>
                  <a:lnTo>
                    <a:pt x="29" y="37"/>
                  </a:lnTo>
                  <a:lnTo>
                    <a:pt x="32" y="25"/>
                  </a:lnTo>
                  <a:lnTo>
                    <a:pt x="32" y="21"/>
                  </a:lnTo>
                  <a:lnTo>
                    <a:pt x="38" y="21"/>
                  </a:lnTo>
                  <a:lnTo>
                    <a:pt x="46" y="23"/>
                  </a:lnTo>
                  <a:lnTo>
                    <a:pt x="55" y="23"/>
                  </a:lnTo>
                  <a:lnTo>
                    <a:pt x="61" y="23"/>
                  </a:lnTo>
                  <a:lnTo>
                    <a:pt x="71" y="21"/>
                  </a:lnTo>
                  <a:lnTo>
                    <a:pt x="78" y="18"/>
                  </a:lnTo>
                  <a:lnTo>
                    <a:pt x="82" y="18"/>
                  </a:lnTo>
                  <a:lnTo>
                    <a:pt x="84" y="18"/>
                  </a:lnTo>
                  <a:lnTo>
                    <a:pt x="88" y="16"/>
                  </a:lnTo>
                  <a:lnTo>
                    <a:pt x="94" y="14"/>
                  </a:lnTo>
                  <a:lnTo>
                    <a:pt x="103" y="12"/>
                  </a:lnTo>
                  <a:lnTo>
                    <a:pt x="111" y="8"/>
                  </a:lnTo>
                  <a:lnTo>
                    <a:pt x="117" y="4"/>
                  </a:lnTo>
                  <a:lnTo>
                    <a:pt x="128" y="2"/>
                  </a:lnTo>
                  <a:lnTo>
                    <a:pt x="136" y="0"/>
                  </a:lnTo>
                  <a:lnTo>
                    <a:pt x="142" y="4"/>
                  </a:lnTo>
                  <a:lnTo>
                    <a:pt x="142" y="14"/>
                  </a:lnTo>
                  <a:lnTo>
                    <a:pt x="144" y="18"/>
                  </a:lnTo>
                  <a:lnTo>
                    <a:pt x="149" y="31"/>
                  </a:lnTo>
                  <a:lnTo>
                    <a:pt x="155" y="41"/>
                  </a:lnTo>
                  <a:lnTo>
                    <a:pt x="163" y="52"/>
                  </a:lnTo>
                  <a:lnTo>
                    <a:pt x="167" y="62"/>
                  </a:lnTo>
                  <a:lnTo>
                    <a:pt x="171" y="64"/>
                  </a:lnTo>
                  <a:lnTo>
                    <a:pt x="172" y="66"/>
                  </a:lnTo>
                  <a:lnTo>
                    <a:pt x="172" y="77"/>
                  </a:lnTo>
                  <a:lnTo>
                    <a:pt x="176" y="87"/>
                  </a:lnTo>
                  <a:lnTo>
                    <a:pt x="174" y="96"/>
                  </a:lnTo>
                  <a:lnTo>
                    <a:pt x="172" y="106"/>
                  </a:lnTo>
                  <a:lnTo>
                    <a:pt x="171" y="112"/>
                  </a:lnTo>
                  <a:lnTo>
                    <a:pt x="171" y="117"/>
                  </a:lnTo>
                  <a:lnTo>
                    <a:pt x="167" y="115"/>
                  </a:lnTo>
                  <a:lnTo>
                    <a:pt x="163" y="114"/>
                  </a:lnTo>
                  <a:lnTo>
                    <a:pt x="161" y="114"/>
                  </a:lnTo>
                  <a:lnTo>
                    <a:pt x="157" y="119"/>
                  </a:lnTo>
                  <a:lnTo>
                    <a:pt x="151" y="119"/>
                  </a:lnTo>
                  <a:lnTo>
                    <a:pt x="147" y="121"/>
                  </a:lnTo>
                  <a:lnTo>
                    <a:pt x="142" y="123"/>
                  </a:lnTo>
                  <a:lnTo>
                    <a:pt x="136" y="121"/>
                  </a:lnTo>
                  <a:lnTo>
                    <a:pt x="130" y="119"/>
                  </a:lnTo>
                  <a:lnTo>
                    <a:pt x="128" y="117"/>
                  </a:lnTo>
                  <a:lnTo>
                    <a:pt x="121" y="119"/>
                  </a:lnTo>
                  <a:lnTo>
                    <a:pt x="119" y="121"/>
                  </a:lnTo>
                  <a:lnTo>
                    <a:pt x="115" y="119"/>
                  </a:lnTo>
                  <a:lnTo>
                    <a:pt x="109" y="121"/>
                  </a:lnTo>
                  <a:lnTo>
                    <a:pt x="101" y="123"/>
                  </a:lnTo>
                  <a:lnTo>
                    <a:pt x="96" y="125"/>
                  </a:lnTo>
                  <a:lnTo>
                    <a:pt x="96" y="125"/>
                  </a:lnTo>
                  <a:lnTo>
                    <a:pt x="96" y="129"/>
                  </a:lnTo>
                  <a:lnTo>
                    <a:pt x="96" y="133"/>
                  </a:lnTo>
                  <a:lnTo>
                    <a:pt x="96" y="137"/>
                  </a:lnTo>
                  <a:lnTo>
                    <a:pt x="94" y="140"/>
                  </a:lnTo>
                  <a:lnTo>
                    <a:pt x="94" y="146"/>
                  </a:lnTo>
                  <a:lnTo>
                    <a:pt x="96" y="152"/>
                  </a:lnTo>
                  <a:lnTo>
                    <a:pt x="98" y="160"/>
                  </a:lnTo>
                  <a:lnTo>
                    <a:pt x="96" y="165"/>
                  </a:lnTo>
                  <a:lnTo>
                    <a:pt x="94" y="171"/>
                  </a:lnTo>
                  <a:lnTo>
                    <a:pt x="94" y="175"/>
                  </a:lnTo>
                  <a:lnTo>
                    <a:pt x="90" y="179"/>
                  </a:lnTo>
                  <a:lnTo>
                    <a:pt x="88" y="183"/>
                  </a:lnTo>
                  <a:lnTo>
                    <a:pt x="84" y="187"/>
                  </a:lnTo>
                  <a:lnTo>
                    <a:pt x="78" y="188"/>
                  </a:lnTo>
                  <a:lnTo>
                    <a:pt x="73" y="192"/>
                  </a:lnTo>
                  <a:lnTo>
                    <a:pt x="65" y="194"/>
                  </a:lnTo>
                  <a:lnTo>
                    <a:pt x="61" y="198"/>
                  </a:lnTo>
                  <a:lnTo>
                    <a:pt x="57" y="202"/>
                  </a:lnTo>
                  <a:lnTo>
                    <a:pt x="55" y="208"/>
                  </a:lnTo>
                  <a:lnTo>
                    <a:pt x="53" y="217"/>
                  </a:lnTo>
                  <a:lnTo>
                    <a:pt x="50" y="225"/>
                  </a:lnTo>
                  <a:lnTo>
                    <a:pt x="48" y="233"/>
                  </a:lnTo>
                  <a:lnTo>
                    <a:pt x="46" y="238"/>
                  </a:lnTo>
                  <a:lnTo>
                    <a:pt x="44" y="242"/>
                  </a:lnTo>
                  <a:lnTo>
                    <a:pt x="44" y="242"/>
                  </a:lnTo>
                  <a:lnTo>
                    <a:pt x="42" y="244"/>
                  </a:lnTo>
                  <a:lnTo>
                    <a:pt x="27" y="244"/>
                  </a:lnTo>
                  <a:lnTo>
                    <a:pt x="19" y="246"/>
                  </a:lnTo>
                  <a:lnTo>
                    <a:pt x="17" y="242"/>
                  </a:lnTo>
                  <a:lnTo>
                    <a:pt x="15" y="240"/>
                  </a:lnTo>
                  <a:lnTo>
                    <a:pt x="11" y="233"/>
                  </a:lnTo>
                  <a:lnTo>
                    <a:pt x="7" y="229"/>
                  </a:lnTo>
                  <a:lnTo>
                    <a:pt x="2" y="227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080" bIns="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2" name=""/>
            <p:cNvSpPr/>
            <p:nvPr/>
          </p:nvSpPr>
          <p:spPr>
            <a:xfrm>
              <a:off x="5283360" y="3798720"/>
              <a:ext cx="50760" cy="81000"/>
            </a:xfrm>
            <a:custGeom>
              <a:avLst/>
              <a:gdLst/>
              <a:ahLst/>
              <a:rect l="l" t="t" r="r" b="b"/>
              <a:pathLst>
                <a:path w="180" h="297">
                  <a:moveTo>
                    <a:pt x="0" y="232"/>
                  </a:moveTo>
                  <a:lnTo>
                    <a:pt x="0" y="226"/>
                  </a:lnTo>
                  <a:lnTo>
                    <a:pt x="4" y="218"/>
                  </a:lnTo>
                  <a:lnTo>
                    <a:pt x="13" y="209"/>
                  </a:lnTo>
                  <a:lnTo>
                    <a:pt x="23" y="199"/>
                  </a:lnTo>
                  <a:lnTo>
                    <a:pt x="35" y="188"/>
                  </a:lnTo>
                  <a:lnTo>
                    <a:pt x="44" y="178"/>
                  </a:lnTo>
                  <a:lnTo>
                    <a:pt x="56" y="165"/>
                  </a:lnTo>
                  <a:lnTo>
                    <a:pt x="63" y="155"/>
                  </a:lnTo>
                  <a:lnTo>
                    <a:pt x="67" y="145"/>
                  </a:lnTo>
                  <a:lnTo>
                    <a:pt x="71" y="138"/>
                  </a:lnTo>
                  <a:lnTo>
                    <a:pt x="71" y="126"/>
                  </a:lnTo>
                  <a:lnTo>
                    <a:pt x="69" y="117"/>
                  </a:lnTo>
                  <a:lnTo>
                    <a:pt x="69" y="105"/>
                  </a:lnTo>
                  <a:lnTo>
                    <a:pt x="71" y="92"/>
                  </a:lnTo>
                  <a:lnTo>
                    <a:pt x="71" y="82"/>
                  </a:lnTo>
                  <a:lnTo>
                    <a:pt x="67" y="71"/>
                  </a:lnTo>
                  <a:lnTo>
                    <a:pt x="67" y="59"/>
                  </a:lnTo>
                  <a:lnTo>
                    <a:pt x="69" y="47"/>
                  </a:lnTo>
                  <a:lnTo>
                    <a:pt x="73" y="40"/>
                  </a:lnTo>
                  <a:lnTo>
                    <a:pt x="77" y="34"/>
                  </a:lnTo>
                  <a:lnTo>
                    <a:pt x="79" y="28"/>
                  </a:lnTo>
                  <a:lnTo>
                    <a:pt x="84" y="21"/>
                  </a:lnTo>
                  <a:lnTo>
                    <a:pt x="88" y="17"/>
                  </a:lnTo>
                  <a:lnTo>
                    <a:pt x="92" y="7"/>
                  </a:lnTo>
                  <a:lnTo>
                    <a:pt x="96" y="1"/>
                  </a:lnTo>
                  <a:lnTo>
                    <a:pt x="106" y="0"/>
                  </a:lnTo>
                  <a:lnTo>
                    <a:pt x="115" y="1"/>
                  </a:lnTo>
                  <a:lnTo>
                    <a:pt x="123" y="3"/>
                  </a:lnTo>
                  <a:lnTo>
                    <a:pt x="129" y="9"/>
                  </a:lnTo>
                  <a:lnTo>
                    <a:pt x="132" y="11"/>
                  </a:lnTo>
                  <a:lnTo>
                    <a:pt x="140" y="17"/>
                  </a:lnTo>
                  <a:lnTo>
                    <a:pt x="148" y="19"/>
                  </a:lnTo>
                  <a:lnTo>
                    <a:pt x="157" y="19"/>
                  </a:lnTo>
                  <a:lnTo>
                    <a:pt x="167" y="19"/>
                  </a:lnTo>
                  <a:lnTo>
                    <a:pt x="173" y="21"/>
                  </a:lnTo>
                  <a:lnTo>
                    <a:pt x="180" y="24"/>
                  </a:lnTo>
                  <a:lnTo>
                    <a:pt x="180" y="28"/>
                  </a:lnTo>
                  <a:lnTo>
                    <a:pt x="177" y="40"/>
                  </a:lnTo>
                  <a:lnTo>
                    <a:pt x="171" y="49"/>
                  </a:lnTo>
                  <a:lnTo>
                    <a:pt x="167" y="57"/>
                  </a:lnTo>
                  <a:lnTo>
                    <a:pt x="167" y="61"/>
                  </a:lnTo>
                  <a:lnTo>
                    <a:pt x="167" y="65"/>
                  </a:lnTo>
                  <a:lnTo>
                    <a:pt x="163" y="69"/>
                  </a:lnTo>
                  <a:lnTo>
                    <a:pt x="161" y="80"/>
                  </a:lnTo>
                  <a:lnTo>
                    <a:pt x="163" y="99"/>
                  </a:lnTo>
                  <a:lnTo>
                    <a:pt x="159" y="145"/>
                  </a:lnTo>
                  <a:lnTo>
                    <a:pt x="157" y="149"/>
                  </a:lnTo>
                  <a:lnTo>
                    <a:pt x="155" y="153"/>
                  </a:lnTo>
                  <a:lnTo>
                    <a:pt x="153" y="161"/>
                  </a:lnTo>
                  <a:lnTo>
                    <a:pt x="153" y="170"/>
                  </a:lnTo>
                  <a:lnTo>
                    <a:pt x="150" y="178"/>
                  </a:lnTo>
                  <a:lnTo>
                    <a:pt x="150" y="184"/>
                  </a:lnTo>
                  <a:lnTo>
                    <a:pt x="152" y="191"/>
                  </a:lnTo>
                  <a:lnTo>
                    <a:pt x="152" y="197"/>
                  </a:lnTo>
                  <a:lnTo>
                    <a:pt x="153" y="203"/>
                  </a:lnTo>
                  <a:lnTo>
                    <a:pt x="152" y="211"/>
                  </a:lnTo>
                  <a:lnTo>
                    <a:pt x="150" y="216"/>
                  </a:lnTo>
                  <a:lnTo>
                    <a:pt x="148" y="224"/>
                  </a:lnTo>
                  <a:lnTo>
                    <a:pt x="150" y="230"/>
                  </a:lnTo>
                  <a:lnTo>
                    <a:pt x="144" y="232"/>
                  </a:lnTo>
                  <a:lnTo>
                    <a:pt x="140" y="236"/>
                  </a:lnTo>
                  <a:lnTo>
                    <a:pt x="138" y="239"/>
                  </a:lnTo>
                  <a:lnTo>
                    <a:pt x="134" y="239"/>
                  </a:lnTo>
                  <a:lnTo>
                    <a:pt x="132" y="241"/>
                  </a:lnTo>
                  <a:lnTo>
                    <a:pt x="132" y="245"/>
                  </a:lnTo>
                  <a:lnTo>
                    <a:pt x="127" y="247"/>
                  </a:lnTo>
                  <a:lnTo>
                    <a:pt x="123" y="253"/>
                  </a:lnTo>
                  <a:lnTo>
                    <a:pt x="117" y="255"/>
                  </a:lnTo>
                  <a:lnTo>
                    <a:pt x="113" y="253"/>
                  </a:lnTo>
                  <a:lnTo>
                    <a:pt x="107" y="253"/>
                  </a:lnTo>
                  <a:lnTo>
                    <a:pt x="102" y="255"/>
                  </a:lnTo>
                  <a:lnTo>
                    <a:pt x="98" y="251"/>
                  </a:lnTo>
                  <a:lnTo>
                    <a:pt x="94" y="251"/>
                  </a:lnTo>
                  <a:lnTo>
                    <a:pt x="88" y="253"/>
                  </a:lnTo>
                  <a:lnTo>
                    <a:pt x="84" y="257"/>
                  </a:lnTo>
                  <a:lnTo>
                    <a:pt x="84" y="261"/>
                  </a:lnTo>
                  <a:lnTo>
                    <a:pt x="82" y="264"/>
                  </a:lnTo>
                  <a:lnTo>
                    <a:pt x="77" y="268"/>
                  </a:lnTo>
                  <a:lnTo>
                    <a:pt x="75" y="272"/>
                  </a:lnTo>
                  <a:lnTo>
                    <a:pt x="73" y="276"/>
                  </a:lnTo>
                  <a:lnTo>
                    <a:pt x="69" y="280"/>
                  </a:lnTo>
                  <a:lnTo>
                    <a:pt x="65" y="284"/>
                  </a:lnTo>
                  <a:lnTo>
                    <a:pt x="63" y="287"/>
                  </a:lnTo>
                  <a:lnTo>
                    <a:pt x="63" y="289"/>
                  </a:lnTo>
                  <a:lnTo>
                    <a:pt x="65" y="295"/>
                  </a:lnTo>
                  <a:lnTo>
                    <a:pt x="61" y="295"/>
                  </a:lnTo>
                  <a:lnTo>
                    <a:pt x="59" y="297"/>
                  </a:lnTo>
                  <a:lnTo>
                    <a:pt x="54" y="295"/>
                  </a:lnTo>
                  <a:lnTo>
                    <a:pt x="52" y="291"/>
                  </a:lnTo>
                  <a:lnTo>
                    <a:pt x="50" y="289"/>
                  </a:lnTo>
                  <a:lnTo>
                    <a:pt x="46" y="287"/>
                  </a:lnTo>
                  <a:lnTo>
                    <a:pt x="44" y="289"/>
                  </a:lnTo>
                  <a:lnTo>
                    <a:pt x="42" y="284"/>
                  </a:lnTo>
                  <a:lnTo>
                    <a:pt x="40" y="278"/>
                  </a:lnTo>
                  <a:lnTo>
                    <a:pt x="40" y="274"/>
                  </a:lnTo>
                  <a:lnTo>
                    <a:pt x="40" y="270"/>
                  </a:lnTo>
                  <a:lnTo>
                    <a:pt x="36" y="264"/>
                  </a:lnTo>
                  <a:lnTo>
                    <a:pt x="36" y="259"/>
                  </a:lnTo>
                  <a:lnTo>
                    <a:pt x="35" y="253"/>
                  </a:lnTo>
                  <a:lnTo>
                    <a:pt x="29" y="249"/>
                  </a:lnTo>
                  <a:lnTo>
                    <a:pt x="27" y="245"/>
                  </a:lnTo>
                  <a:lnTo>
                    <a:pt x="23" y="245"/>
                  </a:lnTo>
                  <a:lnTo>
                    <a:pt x="19" y="247"/>
                  </a:lnTo>
                  <a:lnTo>
                    <a:pt x="15" y="245"/>
                  </a:lnTo>
                  <a:lnTo>
                    <a:pt x="11" y="241"/>
                  </a:lnTo>
                  <a:lnTo>
                    <a:pt x="6" y="241"/>
                  </a:lnTo>
                  <a:lnTo>
                    <a:pt x="6" y="239"/>
                  </a:lnTo>
                  <a:lnTo>
                    <a:pt x="2" y="236"/>
                  </a:lnTo>
                  <a:lnTo>
                    <a:pt x="2" y="234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200" bIns="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3" name=""/>
            <p:cNvSpPr/>
            <p:nvPr/>
          </p:nvSpPr>
          <p:spPr>
            <a:xfrm>
              <a:off x="5301360" y="3861000"/>
              <a:ext cx="36000" cy="26640"/>
            </a:xfrm>
            <a:custGeom>
              <a:avLst/>
              <a:gdLst/>
              <a:ahLst/>
              <a:rect l="l" t="t" r="r" b="b"/>
              <a:pathLst>
                <a:path w="127" h="100">
                  <a:moveTo>
                    <a:pt x="2" y="65"/>
                  </a:moveTo>
                  <a:lnTo>
                    <a:pt x="4" y="63"/>
                  </a:lnTo>
                  <a:lnTo>
                    <a:pt x="6" y="63"/>
                  </a:lnTo>
                  <a:lnTo>
                    <a:pt x="6" y="61"/>
                  </a:lnTo>
                  <a:lnTo>
                    <a:pt x="6" y="57"/>
                  </a:lnTo>
                  <a:lnTo>
                    <a:pt x="8" y="57"/>
                  </a:lnTo>
                  <a:lnTo>
                    <a:pt x="10" y="55"/>
                  </a:lnTo>
                  <a:lnTo>
                    <a:pt x="12" y="55"/>
                  </a:lnTo>
                  <a:lnTo>
                    <a:pt x="16" y="55"/>
                  </a:lnTo>
                  <a:lnTo>
                    <a:pt x="18" y="54"/>
                  </a:lnTo>
                  <a:lnTo>
                    <a:pt x="21" y="55"/>
                  </a:lnTo>
                  <a:lnTo>
                    <a:pt x="25" y="55"/>
                  </a:lnTo>
                  <a:lnTo>
                    <a:pt x="29" y="59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7" y="65"/>
                  </a:lnTo>
                  <a:lnTo>
                    <a:pt x="27" y="67"/>
                  </a:lnTo>
                  <a:lnTo>
                    <a:pt x="31" y="69"/>
                  </a:lnTo>
                  <a:lnTo>
                    <a:pt x="33" y="73"/>
                  </a:lnTo>
                  <a:lnTo>
                    <a:pt x="35" y="73"/>
                  </a:lnTo>
                  <a:lnTo>
                    <a:pt x="35" y="77"/>
                  </a:lnTo>
                  <a:lnTo>
                    <a:pt x="41" y="77"/>
                  </a:lnTo>
                  <a:lnTo>
                    <a:pt x="46" y="78"/>
                  </a:lnTo>
                  <a:lnTo>
                    <a:pt x="52" y="82"/>
                  </a:lnTo>
                  <a:lnTo>
                    <a:pt x="56" y="84"/>
                  </a:lnTo>
                  <a:lnTo>
                    <a:pt x="60" y="82"/>
                  </a:lnTo>
                  <a:lnTo>
                    <a:pt x="62" y="84"/>
                  </a:lnTo>
                  <a:lnTo>
                    <a:pt x="64" y="88"/>
                  </a:lnTo>
                  <a:lnTo>
                    <a:pt x="66" y="90"/>
                  </a:lnTo>
                  <a:lnTo>
                    <a:pt x="67" y="90"/>
                  </a:lnTo>
                  <a:lnTo>
                    <a:pt x="69" y="94"/>
                  </a:lnTo>
                  <a:lnTo>
                    <a:pt x="71" y="96"/>
                  </a:lnTo>
                  <a:lnTo>
                    <a:pt x="75" y="96"/>
                  </a:lnTo>
                  <a:lnTo>
                    <a:pt x="77" y="98"/>
                  </a:lnTo>
                  <a:lnTo>
                    <a:pt x="83" y="100"/>
                  </a:lnTo>
                  <a:lnTo>
                    <a:pt x="85" y="94"/>
                  </a:lnTo>
                  <a:lnTo>
                    <a:pt x="85" y="90"/>
                  </a:lnTo>
                  <a:lnTo>
                    <a:pt x="90" y="86"/>
                  </a:lnTo>
                  <a:lnTo>
                    <a:pt x="94" y="80"/>
                  </a:lnTo>
                  <a:lnTo>
                    <a:pt x="100" y="77"/>
                  </a:lnTo>
                  <a:lnTo>
                    <a:pt x="106" y="75"/>
                  </a:lnTo>
                  <a:lnTo>
                    <a:pt x="112" y="71"/>
                  </a:lnTo>
                  <a:lnTo>
                    <a:pt x="117" y="65"/>
                  </a:lnTo>
                  <a:lnTo>
                    <a:pt x="119" y="59"/>
                  </a:lnTo>
                  <a:lnTo>
                    <a:pt x="123" y="50"/>
                  </a:lnTo>
                  <a:lnTo>
                    <a:pt x="123" y="48"/>
                  </a:lnTo>
                  <a:lnTo>
                    <a:pt x="123" y="42"/>
                  </a:lnTo>
                  <a:lnTo>
                    <a:pt x="121" y="34"/>
                  </a:lnTo>
                  <a:lnTo>
                    <a:pt x="123" y="27"/>
                  </a:lnTo>
                  <a:lnTo>
                    <a:pt x="125" y="19"/>
                  </a:lnTo>
                  <a:lnTo>
                    <a:pt x="127" y="17"/>
                  </a:lnTo>
                  <a:lnTo>
                    <a:pt x="112" y="17"/>
                  </a:lnTo>
                  <a:lnTo>
                    <a:pt x="104" y="19"/>
                  </a:lnTo>
                  <a:lnTo>
                    <a:pt x="102" y="15"/>
                  </a:lnTo>
                  <a:lnTo>
                    <a:pt x="100" y="13"/>
                  </a:lnTo>
                  <a:lnTo>
                    <a:pt x="96" y="6"/>
                  </a:lnTo>
                  <a:lnTo>
                    <a:pt x="92" y="2"/>
                  </a:lnTo>
                  <a:lnTo>
                    <a:pt x="87" y="0"/>
                  </a:lnTo>
                  <a:lnTo>
                    <a:pt x="81" y="2"/>
                  </a:lnTo>
                  <a:lnTo>
                    <a:pt x="77" y="6"/>
                  </a:lnTo>
                  <a:lnTo>
                    <a:pt x="75" y="9"/>
                  </a:lnTo>
                  <a:lnTo>
                    <a:pt x="71" y="9"/>
                  </a:lnTo>
                  <a:lnTo>
                    <a:pt x="69" y="11"/>
                  </a:lnTo>
                  <a:lnTo>
                    <a:pt x="69" y="15"/>
                  </a:lnTo>
                  <a:lnTo>
                    <a:pt x="64" y="17"/>
                  </a:lnTo>
                  <a:lnTo>
                    <a:pt x="60" y="23"/>
                  </a:lnTo>
                  <a:lnTo>
                    <a:pt x="54" y="25"/>
                  </a:lnTo>
                  <a:lnTo>
                    <a:pt x="50" y="23"/>
                  </a:lnTo>
                  <a:lnTo>
                    <a:pt x="44" y="23"/>
                  </a:lnTo>
                  <a:lnTo>
                    <a:pt x="39" y="25"/>
                  </a:lnTo>
                  <a:lnTo>
                    <a:pt x="35" y="21"/>
                  </a:lnTo>
                  <a:lnTo>
                    <a:pt x="31" y="21"/>
                  </a:lnTo>
                  <a:lnTo>
                    <a:pt x="25" y="23"/>
                  </a:lnTo>
                  <a:lnTo>
                    <a:pt x="21" y="27"/>
                  </a:lnTo>
                  <a:lnTo>
                    <a:pt x="21" y="31"/>
                  </a:lnTo>
                  <a:lnTo>
                    <a:pt x="19" y="34"/>
                  </a:lnTo>
                  <a:lnTo>
                    <a:pt x="14" y="38"/>
                  </a:lnTo>
                  <a:lnTo>
                    <a:pt x="12" y="42"/>
                  </a:lnTo>
                  <a:lnTo>
                    <a:pt x="10" y="46"/>
                  </a:lnTo>
                  <a:lnTo>
                    <a:pt x="6" y="50"/>
                  </a:lnTo>
                  <a:lnTo>
                    <a:pt x="2" y="54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2" y="65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4" name=""/>
            <p:cNvSpPr/>
            <p:nvPr/>
          </p:nvSpPr>
          <p:spPr>
            <a:xfrm>
              <a:off x="5301360" y="3875760"/>
              <a:ext cx="22320" cy="28080"/>
            </a:xfrm>
            <a:custGeom>
              <a:avLst/>
              <a:gdLst/>
              <a:ahLst/>
              <a:rect l="l" t="t" r="r" b="b"/>
              <a:pathLst>
                <a:path w="81" h="107">
                  <a:moveTo>
                    <a:pt x="4" y="11"/>
                  </a:moveTo>
                  <a:lnTo>
                    <a:pt x="8" y="13"/>
                  </a:lnTo>
                  <a:lnTo>
                    <a:pt x="10" y="15"/>
                  </a:lnTo>
                  <a:lnTo>
                    <a:pt x="12" y="19"/>
                  </a:lnTo>
                  <a:lnTo>
                    <a:pt x="12" y="26"/>
                  </a:lnTo>
                  <a:lnTo>
                    <a:pt x="12" y="32"/>
                  </a:lnTo>
                  <a:lnTo>
                    <a:pt x="8" y="42"/>
                  </a:lnTo>
                  <a:lnTo>
                    <a:pt x="6" y="53"/>
                  </a:lnTo>
                  <a:lnTo>
                    <a:pt x="6" y="59"/>
                  </a:lnTo>
                  <a:lnTo>
                    <a:pt x="2" y="67"/>
                  </a:lnTo>
                  <a:lnTo>
                    <a:pt x="0" y="76"/>
                  </a:lnTo>
                  <a:lnTo>
                    <a:pt x="6" y="80"/>
                  </a:lnTo>
                  <a:lnTo>
                    <a:pt x="12" y="82"/>
                  </a:lnTo>
                  <a:lnTo>
                    <a:pt x="16" y="84"/>
                  </a:lnTo>
                  <a:lnTo>
                    <a:pt x="18" y="90"/>
                  </a:lnTo>
                  <a:lnTo>
                    <a:pt x="16" y="94"/>
                  </a:lnTo>
                  <a:lnTo>
                    <a:pt x="14" y="97"/>
                  </a:lnTo>
                  <a:lnTo>
                    <a:pt x="18" y="103"/>
                  </a:lnTo>
                  <a:lnTo>
                    <a:pt x="20" y="107"/>
                  </a:lnTo>
                  <a:lnTo>
                    <a:pt x="27" y="107"/>
                  </a:lnTo>
                  <a:lnTo>
                    <a:pt x="37" y="107"/>
                  </a:lnTo>
                  <a:lnTo>
                    <a:pt x="46" y="107"/>
                  </a:lnTo>
                  <a:lnTo>
                    <a:pt x="50" y="107"/>
                  </a:lnTo>
                  <a:lnTo>
                    <a:pt x="50" y="101"/>
                  </a:lnTo>
                  <a:lnTo>
                    <a:pt x="56" y="103"/>
                  </a:lnTo>
                  <a:lnTo>
                    <a:pt x="64" y="105"/>
                  </a:lnTo>
                  <a:lnTo>
                    <a:pt x="71" y="101"/>
                  </a:lnTo>
                  <a:lnTo>
                    <a:pt x="75" y="99"/>
                  </a:lnTo>
                  <a:lnTo>
                    <a:pt x="79" y="92"/>
                  </a:lnTo>
                  <a:lnTo>
                    <a:pt x="79" y="82"/>
                  </a:lnTo>
                  <a:lnTo>
                    <a:pt x="77" y="71"/>
                  </a:lnTo>
                  <a:lnTo>
                    <a:pt x="79" y="63"/>
                  </a:lnTo>
                  <a:lnTo>
                    <a:pt x="81" y="57"/>
                  </a:lnTo>
                  <a:lnTo>
                    <a:pt x="81" y="53"/>
                  </a:lnTo>
                  <a:lnTo>
                    <a:pt x="79" y="51"/>
                  </a:lnTo>
                  <a:lnTo>
                    <a:pt x="77" y="48"/>
                  </a:lnTo>
                  <a:lnTo>
                    <a:pt x="77" y="42"/>
                  </a:lnTo>
                  <a:lnTo>
                    <a:pt x="73" y="42"/>
                  </a:lnTo>
                  <a:lnTo>
                    <a:pt x="71" y="40"/>
                  </a:lnTo>
                  <a:lnTo>
                    <a:pt x="69" y="36"/>
                  </a:lnTo>
                  <a:lnTo>
                    <a:pt x="68" y="36"/>
                  </a:lnTo>
                  <a:lnTo>
                    <a:pt x="66" y="34"/>
                  </a:lnTo>
                  <a:lnTo>
                    <a:pt x="64" y="30"/>
                  </a:lnTo>
                  <a:lnTo>
                    <a:pt x="62" y="28"/>
                  </a:lnTo>
                  <a:lnTo>
                    <a:pt x="58" y="30"/>
                  </a:lnTo>
                  <a:lnTo>
                    <a:pt x="54" y="28"/>
                  </a:lnTo>
                  <a:lnTo>
                    <a:pt x="48" y="24"/>
                  </a:lnTo>
                  <a:lnTo>
                    <a:pt x="43" y="23"/>
                  </a:lnTo>
                  <a:lnTo>
                    <a:pt x="37" y="23"/>
                  </a:lnTo>
                  <a:lnTo>
                    <a:pt x="37" y="19"/>
                  </a:lnTo>
                  <a:lnTo>
                    <a:pt x="35" y="19"/>
                  </a:lnTo>
                  <a:lnTo>
                    <a:pt x="33" y="15"/>
                  </a:lnTo>
                  <a:lnTo>
                    <a:pt x="29" y="13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31" y="5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8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3"/>
                  </a:lnTo>
                  <a:lnTo>
                    <a:pt x="8" y="3"/>
                  </a:lnTo>
                  <a:lnTo>
                    <a:pt x="8" y="7"/>
                  </a:lnTo>
                  <a:lnTo>
                    <a:pt x="8" y="9"/>
                  </a:lnTo>
                  <a:lnTo>
                    <a:pt x="6" y="9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5" name=""/>
            <p:cNvSpPr/>
            <p:nvPr/>
          </p:nvSpPr>
          <p:spPr>
            <a:xfrm>
              <a:off x="5289480" y="3877200"/>
              <a:ext cx="14760" cy="22680"/>
            </a:xfrm>
            <a:custGeom>
              <a:avLst/>
              <a:gdLst/>
              <a:ahLst/>
              <a:rect l="l" t="t" r="r" b="b"/>
              <a:pathLst>
                <a:path w="54" h="85">
                  <a:moveTo>
                    <a:pt x="27" y="0"/>
                  </a:moveTo>
                  <a:lnTo>
                    <a:pt x="27" y="4"/>
                  </a:lnTo>
                  <a:lnTo>
                    <a:pt x="23" y="8"/>
                  </a:lnTo>
                  <a:lnTo>
                    <a:pt x="17" y="12"/>
                  </a:lnTo>
                  <a:lnTo>
                    <a:pt x="16" y="18"/>
                  </a:lnTo>
                  <a:lnTo>
                    <a:pt x="14" y="23"/>
                  </a:lnTo>
                  <a:lnTo>
                    <a:pt x="8" y="29"/>
                  </a:lnTo>
                  <a:lnTo>
                    <a:pt x="6" y="31"/>
                  </a:lnTo>
                  <a:lnTo>
                    <a:pt x="4" y="37"/>
                  </a:lnTo>
                  <a:lnTo>
                    <a:pt x="0" y="43"/>
                  </a:lnTo>
                  <a:lnTo>
                    <a:pt x="4" y="46"/>
                  </a:lnTo>
                  <a:lnTo>
                    <a:pt x="6" y="52"/>
                  </a:lnTo>
                  <a:lnTo>
                    <a:pt x="12" y="56"/>
                  </a:lnTo>
                  <a:lnTo>
                    <a:pt x="16" y="66"/>
                  </a:lnTo>
                  <a:lnTo>
                    <a:pt x="19" y="73"/>
                  </a:lnTo>
                  <a:lnTo>
                    <a:pt x="21" y="75"/>
                  </a:lnTo>
                  <a:lnTo>
                    <a:pt x="25" y="79"/>
                  </a:lnTo>
                  <a:lnTo>
                    <a:pt x="27" y="85"/>
                  </a:lnTo>
                  <a:lnTo>
                    <a:pt x="33" y="85"/>
                  </a:lnTo>
                  <a:lnTo>
                    <a:pt x="37" y="85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2" y="73"/>
                  </a:lnTo>
                  <a:lnTo>
                    <a:pt x="44" y="64"/>
                  </a:lnTo>
                  <a:lnTo>
                    <a:pt x="48" y="56"/>
                  </a:lnTo>
                  <a:lnTo>
                    <a:pt x="48" y="50"/>
                  </a:lnTo>
                  <a:lnTo>
                    <a:pt x="50" y="39"/>
                  </a:lnTo>
                  <a:lnTo>
                    <a:pt x="54" y="29"/>
                  </a:lnTo>
                  <a:lnTo>
                    <a:pt x="54" y="23"/>
                  </a:lnTo>
                  <a:lnTo>
                    <a:pt x="54" y="16"/>
                  </a:lnTo>
                  <a:lnTo>
                    <a:pt x="52" y="12"/>
                  </a:lnTo>
                  <a:lnTo>
                    <a:pt x="50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10"/>
                  </a:lnTo>
                  <a:lnTo>
                    <a:pt x="35" y="8"/>
                  </a:lnTo>
                  <a:lnTo>
                    <a:pt x="33" y="4"/>
                  </a:lnTo>
                  <a:lnTo>
                    <a:pt x="31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120" bIns="-24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6" name=""/>
            <p:cNvSpPr/>
            <p:nvPr/>
          </p:nvSpPr>
          <p:spPr>
            <a:xfrm>
              <a:off x="5297040" y="3896280"/>
              <a:ext cx="8640" cy="10440"/>
            </a:xfrm>
            <a:custGeom>
              <a:avLst/>
              <a:gdLst/>
              <a:ahLst/>
              <a:rect l="l" t="t" r="r" b="b"/>
              <a:pathLst>
                <a:path w="33" h="41">
                  <a:moveTo>
                    <a:pt x="4" y="35"/>
                  </a:moveTo>
                  <a:lnTo>
                    <a:pt x="10" y="35"/>
                  </a:lnTo>
                  <a:lnTo>
                    <a:pt x="17" y="39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29" y="33"/>
                  </a:lnTo>
                  <a:lnTo>
                    <a:pt x="29" y="29"/>
                  </a:lnTo>
                  <a:lnTo>
                    <a:pt x="33" y="27"/>
                  </a:lnTo>
                  <a:lnTo>
                    <a:pt x="29" y="21"/>
                  </a:lnTo>
                  <a:lnTo>
                    <a:pt x="31" y="18"/>
                  </a:lnTo>
                  <a:lnTo>
                    <a:pt x="33" y="14"/>
                  </a:lnTo>
                  <a:lnTo>
                    <a:pt x="31" y="8"/>
                  </a:lnTo>
                  <a:lnTo>
                    <a:pt x="27" y="6"/>
                  </a:lnTo>
                  <a:lnTo>
                    <a:pt x="21" y="4"/>
                  </a:lnTo>
                  <a:lnTo>
                    <a:pt x="15" y="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0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2" y="21"/>
                  </a:lnTo>
                  <a:lnTo>
                    <a:pt x="2" y="29"/>
                  </a:lnTo>
                  <a:lnTo>
                    <a:pt x="4" y="35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7" name=""/>
            <p:cNvSpPr/>
            <p:nvPr/>
          </p:nvSpPr>
          <p:spPr>
            <a:xfrm>
              <a:off x="5290920" y="3900240"/>
              <a:ext cx="34200" cy="21600"/>
            </a:xfrm>
            <a:custGeom>
              <a:avLst/>
              <a:gdLst/>
              <a:ahLst/>
              <a:rect l="l" t="t" r="r" b="b"/>
              <a:pathLst>
                <a:path w="123" h="76">
                  <a:moveTo>
                    <a:pt x="27" y="71"/>
                  </a:moveTo>
                  <a:lnTo>
                    <a:pt x="36" y="73"/>
                  </a:lnTo>
                  <a:lnTo>
                    <a:pt x="44" y="73"/>
                  </a:lnTo>
                  <a:lnTo>
                    <a:pt x="52" y="73"/>
                  </a:lnTo>
                  <a:lnTo>
                    <a:pt x="61" y="71"/>
                  </a:lnTo>
                  <a:lnTo>
                    <a:pt x="67" y="69"/>
                  </a:lnTo>
                  <a:lnTo>
                    <a:pt x="71" y="73"/>
                  </a:lnTo>
                  <a:lnTo>
                    <a:pt x="77" y="76"/>
                  </a:lnTo>
                  <a:lnTo>
                    <a:pt x="82" y="76"/>
                  </a:lnTo>
                  <a:lnTo>
                    <a:pt x="88" y="76"/>
                  </a:lnTo>
                  <a:lnTo>
                    <a:pt x="90" y="73"/>
                  </a:lnTo>
                  <a:lnTo>
                    <a:pt x="94" y="71"/>
                  </a:lnTo>
                  <a:lnTo>
                    <a:pt x="100" y="71"/>
                  </a:lnTo>
                  <a:lnTo>
                    <a:pt x="105" y="73"/>
                  </a:lnTo>
                  <a:lnTo>
                    <a:pt x="109" y="69"/>
                  </a:lnTo>
                  <a:lnTo>
                    <a:pt x="113" y="67"/>
                  </a:lnTo>
                  <a:lnTo>
                    <a:pt x="119" y="63"/>
                  </a:lnTo>
                  <a:lnTo>
                    <a:pt x="123" y="51"/>
                  </a:lnTo>
                  <a:lnTo>
                    <a:pt x="123" y="40"/>
                  </a:lnTo>
                  <a:lnTo>
                    <a:pt x="119" y="28"/>
                  </a:lnTo>
                  <a:lnTo>
                    <a:pt x="115" y="19"/>
                  </a:lnTo>
                  <a:lnTo>
                    <a:pt x="115" y="9"/>
                  </a:lnTo>
                  <a:lnTo>
                    <a:pt x="115" y="0"/>
                  </a:lnTo>
                  <a:lnTo>
                    <a:pt x="111" y="7"/>
                  </a:lnTo>
                  <a:lnTo>
                    <a:pt x="107" y="9"/>
                  </a:lnTo>
                  <a:lnTo>
                    <a:pt x="100" y="13"/>
                  </a:lnTo>
                  <a:lnTo>
                    <a:pt x="92" y="11"/>
                  </a:lnTo>
                  <a:lnTo>
                    <a:pt x="86" y="9"/>
                  </a:lnTo>
                  <a:lnTo>
                    <a:pt x="86" y="15"/>
                  </a:lnTo>
                  <a:lnTo>
                    <a:pt x="82" y="15"/>
                  </a:lnTo>
                  <a:lnTo>
                    <a:pt x="73" y="15"/>
                  </a:lnTo>
                  <a:lnTo>
                    <a:pt x="63" y="15"/>
                  </a:lnTo>
                  <a:lnTo>
                    <a:pt x="56" y="15"/>
                  </a:lnTo>
                  <a:lnTo>
                    <a:pt x="54" y="11"/>
                  </a:lnTo>
                  <a:lnTo>
                    <a:pt x="50" y="13"/>
                  </a:lnTo>
                  <a:lnTo>
                    <a:pt x="50" y="17"/>
                  </a:lnTo>
                  <a:lnTo>
                    <a:pt x="50" y="25"/>
                  </a:lnTo>
                  <a:lnTo>
                    <a:pt x="48" y="25"/>
                  </a:lnTo>
                  <a:lnTo>
                    <a:pt x="38" y="23"/>
                  </a:lnTo>
                  <a:lnTo>
                    <a:pt x="31" y="19"/>
                  </a:lnTo>
                  <a:lnTo>
                    <a:pt x="25" y="19"/>
                  </a:lnTo>
                  <a:lnTo>
                    <a:pt x="23" y="23"/>
                  </a:lnTo>
                  <a:lnTo>
                    <a:pt x="19" y="28"/>
                  </a:lnTo>
                  <a:lnTo>
                    <a:pt x="11" y="34"/>
                  </a:lnTo>
                  <a:lnTo>
                    <a:pt x="6" y="40"/>
                  </a:lnTo>
                  <a:lnTo>
                    <a:pt x="0" y="48"/>
                  </a:lnTo>
                  <a:lnTo>
                    <a:pt x="6" y="53"/>
                  </a:lnTo>
                  <a:lnTo>
                    <a:pt x="17" y="59"/>
                  </a:lnTo>
                  <a:lnTo>
                    <a:pt x="23" y="65"/>
                  </a:lnTo>
                  <a:lnTo>
                    <a:pt x="27" y="71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8" name=""/>
            <p:cNvSpPr/>
            <p:nvPr/>
          </p:nvSpPr>
          <p:spPr>
            <a:xfrm>
              <a:off x="5361480" y="3839400"/>
              <a:ext cx="54000" cy="71280"/>
            </a:xfrm>
            <a:custGeom>
              <a:avLst/>
              <a:gdLst/>
              <a:ahLst/>
              <a:rect l="l" t="t" r="r" b="b"/>
              <a:pathLst>
                <a:path w="190" h="267">
                  <a:moveTo>
                    <a:pt x="165" y="0"/>
                  </a:moveTo>
                  <a:lnTo>
                    <a:pt x="161" y="6"/>
                  </a:lnTo>
                  <a:lnTo>
                    <a:pt x="154" y="14"/>
                  </a:lnTo>
                  <a:lnTo>
                    <a:pt x="150" y="23"/>
                  </a:lnTo>
                  <a:lnTo>
                    <a:pt x="142" y="33"/>
                  </a:lnTo>
                  <a:lnTo>
                    <a:pt x="133" y="41"/>
                  </a:lnTo>
                  <a:lnTo>
                    <a:pt x="123" y="52"/>
                  </a:lnTo>
                  <a:lnTo>
                    <a:pt x="115" y="60"/>
                  </a:lnTo>
                  <a:lnTo>
                    <a:pt x="112" y="66"/>
                  </a:lnTo>
                  <a:lnTo>
                    <a:pt x="108" y="71"/>
                  </a:lnTo>
                  <a:lnTo>
                    <a:pt x="104" y="75"/>
                  </a:lnTo>
                  <a:lnTo>
                    <a:pt x="100" y="79"/>
                  </a:lnTo>
                  <a:lnTo>
                    <a:pt x="96" y="87"/>
                  </a:lnTo>
                  <a:lnTo>
                    <a:pt x="90" y="92"/>
                  </a:lnTo>
                  <a:lnTo>
                    <a:pt x="90" y="100"/>
                  </a:lnTo>
                  <a:lnTo>
                    <a:pt x="92" y="108"/>
                  </a:lnTo>
                  <a:lnTo>
                    <a:pt x="90" y="117"/>
                  </a:lnTo>
                  <a:lnTo>
                    <a:pt x="92" y="125"/>
                  </a:lnTo>
                  <a:lnTo>
                    <a:pt x="88" y="131"/>
                  </a:lnTo>
                  <a:lnTo>
                    <a:pt x="83" y="135"/>
                  </a:lnTo>
                  <a:lnTo>
                    <a:pt x="79" y="135"/>
                  </a:lnTo>
                  <a:lnTo>
                    <a:pt x="75" y="135"/>
                  </a:lnTo>
                  <a:lnTo>
                    <a:pt x="75" y="135"/>
                  </a:lnTo>
                  <a:lnTo>
                    <a:pt x="69" y="138"/>
                  </a:lnTo>
                  <a:lnTo>
                    <a:pt x="62" y="142"/>
                  </a:lnTo>
                  <a:lnTo>
                    <a:pt x="58" y="150"/>
                  </a:lnTo>
                  <a:lnTo>
                    <a:pt x="54" y="158"/>
                  </a:lnTo>
                  <a:lnTo>
                    <a:pt x="52" y="163"/>
                  </a:lnTo>
                  <a:lnTo>
                    <a:pt x="50" y="163"/>
                  </a:lnTo>
                  <a:lnTo>
                    <a:pt x="48" y="167"/>
                  </a:lnTo>
                  <a:lnTo>
                    <a:pt x="46" y="169"/>
                  </a:lnTo>
                  <a:lnTo>
                    <a:pt x="44" y="179"/>
                  </a:lnTo>
                  <a:lnTo>
                    <a:pt x="41" y="188"/>
                  </a:lnTo>
                  <a:lnTo>
                    <a:pt x="35" y="194"/>
                  </a:lnTo>
                  <a:lnTo>
                    <a:pt x="29" y="198"/>
                  </a:lnTo>
                  <a:lnTo>
                    <a:pt x="27" y="204"/>
                  </a:lnTo>
                  <a:lnTo>
                    <a:pt x="25" y="213"/>
                  </a:lnTo>
                  <a:lnTo>
                    <a:pt x="19" y="225"/>
                  </a:lnTo>
                  <a:lnTo>
                    <a:pt x="17" y="229"/>
                  </a:lnTo>
                  <a:lnTo>
                    <a:pt x="12" y="234"/>
                  </a:lnTo>
                  <a:lnTo>
                    <a:pt x="6" y="242"/>
                  </a:lnTo>
                  <a:lnTo>
                    <a:pt x="0" y="244"/>
                  </a:lnTo>
                  <a:lnTo>
                    <a:pt x="6" y="252"/>
                  </a:lnTo>
                  <a:lnTo>
                    <a:pt x="10" y="254"/>
                  </a:lnTo>
                  <a:lnTo>
                    <a:pt x="14" y="259"/>
                  </a:lnTo>
                  <a:lnTo>
                    <a:pt x="19" y="263"/>
                  </a:lnTo>
                  <a:lnTo>
                    <a:pt x="23" y="265"/>
                  </a:lnTo>
                  <a:lnTo>
                    <a:pt x="27" y="267"/>
                  </a:lnTo>
                  <a:lnTo>
                    <a:pt x="35" y="265"/>
                  </a:lnTo>
                  <a:lnTo>
                    <a:pt x="42" y="261"/>
                  </a:lnTo>
                  <a:lnTo>
                    <a:pt x="46" y="254"/>
                  </a:lnTo>
                  <a:lnTo>
                    <a:pt x="50" y="250"/>
                  </a:lnTo>
                  <a:lnTo>
                    <a:pt x="56" y="242"/>
                  </a:lnTo>
                  <a:lnTo>
                    <a:pt x="65" y="229"/>
                  </a:lnTo>
                  <a:lnTo>
                    <a:pt x="71" y="215"/>
                  </a:lnTo>
                  <a:lnTo>
                    <a:pt x="75" y="204"/>
                  </a:lnTo>
                  <a:lnTo>
                    <a:pt x="75" y="204"/>
                  </a:lnTo>
                  <a:lnTo>
                    <a:pt x="83" y="194"/>
                  </a:lnTo>
                  <a:lnTo>
                    <a:pt x="88" y="183"/>
                  </a:lnTo>
                  <a:lnTo>
                    <a:pt x="96" y="179"/>
                  </a:lnTo>
                  <a:lnTo>
                    <a:pt x="106" y="171"/>
                  </a:lnTo>
                  <a:lnTo>
                    <a:pt x="112" y="163"/>
                  </a:lnTo>
                  <a:lnTo>
                    <a:pt x="119" y="158"/>
                  </a:lnTo>
                  <a:lnTo>
                    <a:pt x="125" y="156"/>
                  </a:lnTo>
                  <a:lnTo>
                    <a:pt x="125" y="154"/>
                  </a:lnTo>
                  <a:lnTo>
                    <a:pt x="129" y="150"/>
                  </a:lnTo>
                  <a:lnTo>
                    <a:pt x="131" y="150"/>
                  </a:lnTo>
                  <a:lnTo>
                    <a:pt x="135" y="150"/>
                  </a:lnTo>
                  <a:lnTo>
                    <a:pt x="136" y="146"/>
                  </a:lnTo>
                  <a:lnTo>
                    <a:pt x="138" y="140"/>
                  </a:lnTo>
                  <a:lnTo>
                    <a:pt x="140" y="129"/>
                  </a:lnTo>
                  <a:lnTo>
                    <a:pt x="140" y="125"/>
                  </a:lnTo>
                  <a:lnTo>
                    <a:pt x="138" y="123"/>
                  </a:lnTo>
                  <a:lnTo>
                    <a:pt x="142" y="115"/>
                  </a:lnTo>
                  <a:lnTo>
                    <a:pt x="148" y="110"/>
                  </a:lnTo>
                  <a:lnTo>
                    <a:pt x="150" y="104"/>
                  </a:lnTo>
                  <a:lnTo>
                    <a:pt x="154" y="96"/>
                  </a:lnTo>
                  <a:lnTo>
                    <a:pt x="152" y="90"/>
                  </a:lnTo>
                  <a:lnTo>
                    <a:pt x="154" y="87"/>
                  </a:lnTo>
                  <a:lnTo>
                    <a:pt x="154" y="81"/>
                  </a:lnTo>
                  <a:lnTo>
                    <a:pt x="158" y="75"/>
                  </a:lnTo>
                  <a:lnTo>
                    <a:pt x="161" y="67"/>
                  </a:lnTo>
                  <a:lnTo>
                    <a:pt x="167" y="58"/>
                  </a:lnTo>
                  <a:lnTo>
                    <a:pt x="173" y="46"/>
                  </a:lnTo>
                  <a:lnTo>
                    <a:pt x="175" y="33"/>
                  </a:lnTo>
                  <a:lnTo>
                    <a:pt x="175" y="25"/>
                  </a:lnTo>
                  <a:lnTo>
                    <a:pt x="177" y="21"/>
                  </a:lnTo>
                  <a:lnTo>
                    <a:pt x="186" y="14"/>
                  </a:lnTo>
                  <a:lnTo>
                    <a:pt x="190" y="14"/>
                  </a:lnTo>
                  <a:lnTo>
                    <a:pt x="177" y="8"/>
                  </a:lnTo>
                  <a:lnTo>
                    <a:pt x="171" y="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480" bIns="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9" name=""/>
            <p:cNvSpPr/>
            <p:nvPr/>
          </p:nvSpPr>
          <p:spPr>
            <a:xfrm>
              <a:off x="5346360" y="3828240"/>
              <a:ext cx="61560" cy="75600"/>
            </a:xfrm>
            <a:custGeom>
              <a:avLst/>
              <a:gdLst/>
              <a:ahLst/>
              <a:rect l="l" t="t" r="r" b="b"/>
              <a:pathLst>
                <a:path w="217" h="284">
                  <a:moveTo>
                    <a:pt x="0" y="257"/>
                  </a:moveTo>
                  <a:lnTo>
                    <a:pt x="0" y="253"/>
                  </a:lnTo>
                  <a:lnTo>
                    <a:pt x="2" y="246"/>
                  </a:lnTo>
                  <a:lnTo>
                    <a:pt x="6" y="238"/>
                  </a:lnTo>
                  <a:lnTo>
                    <a:pt x="6" y="234"/>
                  </a:lnTo>
                  <a:lnTo>
                    <a:pt x="8" y="230"/>
                  </a:lnTo>
                  <a:lnTo>
                    <a:pt x="8" y="225"/>
                  </a:lnTo>
                  <a:lnTo>
                    <a:pt x="8" y="219"/>
                  </a:lnTo>
                  <a:lnTo>
                    <a:pt x="10" y="205"/>
                  </a:lnTo>
                  <a:lnTo>
                    <a:pt x="10" y="194"/>
                  </a:lnTo>
                  <a:lnTo>
                    <a:pt x="14" y="190"/>
                  </a:lnTo>
                  <a:lnTo>
                    <a:pt x="20" y="186"/>
                  </a:lnTo>
                  <a:lnTo>
                    <a:pt x="25" y="182"/>
                  </a:lnTo>
                  <a:lnTo>
                    <a:pt x="29" y="180"/>
                  </a:lnTo>
                  <a:lnTo>
                    <a:pt x="31" y="175"/>
                  </a:lnTo>
                  <a:lnTo>
                    <a:pt x="31" y="169"/>
                  </a:lnTo>
                  <a:lnTo>
                    <a:pt x="33" y="163"/>
                  </a:lnTo>
                  <a:lnTo>
                    <a:pt x="39" y="155"/>
                  </a:lnTo>
                  <a:lnTo>
                    <a:pt x="46" y="150"/>
                  </a:lnTo>
                  <a:lnTo>
                    <a:pt x="52" y="146"/>
                  </a:lnTo>
                  <a:lnTo>
                    <a:pt x="56" y="146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71" y="138"/>
                  </a:lnTo>
                  <a:lnTo>
                    <a:pt x="77" y="129"/>
                  </a:lnTo>
                  <a:lnTo>
                    <a:pt x="81" y="125"/>
                  </a:lnTo>
                  <a:lnTo>
                    <a:pt x="83" y="119"/>
                  </a:lnTo>
                  <a:lnTo>
                    <a:pt x="87" y="117"/>
                  </a:lnTo>
                  <a:lnTo>
                    <a:pt x="94" y="117"/>
                  </a:lnTo>
                  <a:lnTo>
                    <a:pt x="98" y="115"/>
                  </a:lnTo>
                  <a:lnTo>
                    <a:pt x="102" y="109"/>
                  </a:lnTo>
                  <a:lnTo>
                    <a:pt x="104" y="102"/>
                  </a:lnTo>
                  <a:lnTo>
                    <a:pt x="106" y="88"/>
                  </a:lnTo>
                  <a:lnTo>
                    <a:pt x="104" y="75"/>
                  </a:lnTo>
                  <a:lnTo>
                    <a:pt x="100" y="63"/>
                  </a:lnTo>
                  <a:lnTo>
                    <a:pt x="96" y="50"/>
                  </a:lnTo>
                  <a:lnTo>
                    <a:pt x="94" y="36"/>
                  </a:lnTo>
                  <a:lnTo>
                    <a:pt x="93" y="19"/>
                  </a:lnTo>
                  <a:lnTo>
                    <a:pt x="93" y="13"/>
                  </a:lnTo>
                  <a:lnTo>
                    <a:pt x="98" y="15"/>
                  </a:lnTo>
                  <a:lnTo>
                    <a:pt x="102" y="15"/>
                  </a:lnTo>
                  <a:lnTo>
                    <a:pt x="106" y="15"/>
                  </a:lnTo>
                  <a:lnTo>
                    <a:pt x="108" y="15"/>
                  </a:lnTo>
                  <a:lnTo>
                    <a:pt x="114" y="13"/>
                  </a:lnTo>
                  <a:lnTo>
                    <a:pt x="117" y="8"/>
                  </a:lnTo>
                  <a:lnTo>
                    <a:pt x="123" y="0"/>
                  </a:lnTo>
                  <a:lnTo>
                    <a:pt x="131" y="0"/>
                  </a:lnTo>
                  <a:lnTo>
                    <a:pt x="140" y="4"/>
                  </a:lnTo>
                  <a:lnTo>
                    <a:pt x="156" y="11"/>
                  </a:lnTo>
                  <a:lnTo>
                    <a:pt x="194" y="33"/>
                  </a:lnTo>
                  <a:lnTo>
                    <a:pt x="200" y="33"/>
                  </a:lnTo>
                  <a:lnTo>
                    <a:pt x="208" y="35"/>
                  </a:lnTo>
                  <a:lnTo>
                    <a:pt x="213" y="38"/>
                  </a:lnTo>
                  <a:lnTo>
                    <a:pt x="217" y="40"/>
                  </a:lnTo>
                  <a:lnTo>
                    <a:pt x="213" y="46"/>
                  </a:lnTo>
                  <a:lnTo>
                    <a:pt x="206" y="54"/>
                  </a:lnTo>
                  <a:lnTo>
                    <a:pt x="202" y="63"/>
                  </a:lnTo>
                  <a:lnTo>
                    <a:pt x="194" y="73"/>
                  </a:lnTo>
                  <a:lnTo>
                    <a:pt x="185" y="81"/>
                  </a:lnTo>
                  <a:lnTo>
                    <a:pt x="175" y="92"/>
                  </a:lnTo>
                  <a:lnTo>
                    <a:pt x="167" y="100"/>
                  </a:lnTo>
                  <a:lnTo>
                    <a:pt x="164" y="106"/>
                  </a:lnTo>
                  <a:lnTo>
                    <a:pt x="160" y="111"/>
                  </a:lnTo>
                  <a:lnTo>
                    <a:pt x="156" y="115"/>
                  </a:lnTo>
                  <a:lnTo>
                    <a:pt x="152" y="119"/>
                  </a:lnTo>
                  <a:lnTo>
                    <a:pt x="148" y="127"/>
                  </a:lnTo>
                  <a:lnTo>
                    <a:pt x="142" y="132"/>
                  </a:lnTo>
                  <a:lnTo>
                    <a:pt x="142" y="140"/>
                  </a:lnTo>
                  <a:lnTo>
                    <a:pt x="144" y="148"/>
                  </a:lnTo>
                  <a:lnTo>
                    <a:pt x="142" y="157"/>
                  </a:lnTo>
                  <a:lnTo>
                    <a:pt x="144" y="165"/>
                  </a:lnTo>
                  <a:lnTo>
                    <a:pt x="140" y="171"/>
                  </a:lnTo>
                  <a:lnTo>
                    <a:pt x="135" y="175"/>
                  </a:lnTo>
                  <a:lnTo>
                    <a:pt x="131" y="175"/>
                  </a:lnTo>
                  <a:lnTo>
                    <a:pt x="127" y="175"/>
                  </a:lnTo>
                  <a:lnTo>
                    <a:pt x="127" y="175"/>
                  </a:lnTo>
                  <a:lnTo>
                    <a:pt x="121" y="178"/>
                  </a:lnTo>
                  <a:lnTo>
                    <a:pt x="114" y="182"/>
                  </a:lnTo>
                  <a:lnTo>
                    <a:pt x="110" y="190"/>
                  </a:lnTo>
                  <a:lnTo>
                    <a:pt x="106" y="198"/>
                  </a:lnTo>
                  <a:lnTo>
                    <a:pt x="104" y="203"/>
                  </a:lnTo>
                  <a:lnTo>
                    <a:pt x="102" y="203"/>
                  </a:lnTo>
                  <a:lnTo>
                    <a:pt x="100" y="207"/>
                  </a:lnTo>
                  <a:lnTo>
                    <a:pt x="98" y="209"/>
                  </a:lnTo>
                  <a:lnTo>
                    <a:pt x="96" y="219"/>
                  </a:lnTo>
                  <a:lnTo>
                    <a:pt x="93" y="228"/>
                  </a:lnTo>
                  <a:lnTo>
                    <a:pt x="87" y="234"/>
                  </a:lnTo>
                  <a:lnTo>
                    <a:pt x="81" y="238"/>
                  </a:lnTo>
                  <a:lnTo>
                    <a:pt x="79" y="244"/>
                  </a:lnTo>
                  <a:lnTo>
                    <a:pt x="77" y="253"/>
                  </a:lnTo>
                  <a:lnTo>
                    <a:pt x="71" y="265"/>
                  </a:lnTo>
                  <a:lnTo>
                    <a:pt x="69" y="269"/>
                  </a:lnTo>
                  <a:lnTo>
                    <a:pt x="64" y="274"/>
                  </a:lnTo>
                  <a:lnTo>
                    <a:pt x="58" y="282"/>
                  </a:lnTo>
                  <a:lnTo>
                    <a:pt x="52" y="284"/>
                  </a:lnTo>
                  <a:lnTo>
                    <a:pt x="46" y="282"/>
                  </a:lnTo>
                  <a:lnTo>
                    <a:pt x="41" y="278"/>
                  </a:lnTo>
                  <a:lnTo>
                    <a:pt x="35" y="276"/>
                  </a:lnTo>
                  <a:lnTo>
                    <a:pt x="31" y="278"/>
                  </a:lnTo>
                  <a:lnTo>
                    <a:pt x="27" y="274"/>
                  </a:lnTo>
                  <a:lnTo>
                    <a:pt x="23" y="271"/>
                  </a:lnTo>
                  <a:lnTo>
                    <a:pt x="20" y="269"/>
                  </a:lnTo>
                  <a:lnTo>
                    <a:pt x="14" y="267"/>
                  </a:lnTo>
                  <a:lnTo>
                    <a:pt x="8" y="261"/>
                  </a:lnTo>
                  <a:lnTo>
                    <a:pt x="4" y="259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0" bIns="28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0" name=""/>
            <p:cNvSpPr/>
            <p:nvPr/>
          </p:nvSpPr>
          <p:spPr>
            <a:xfrm>
              <a:off x="5325120" y="3831120"/>
              <a:ext cx="50760" cy="65880"/>
            </a:xfrm>
            <a:custGeom>
              <a:avLst/>
              <a:gdLst/>
              <a:ahLst/>
              <a:rect l="l" t="t" r="r" b="b"/>
              <a:pathLst>
                <a:path w="186" h="247">
                  <a:moveTo>
                    <a:pt x="40" y="161"/>
                  </a:moveTo>
                  <a:lnTo>
                    <a:pt x="48" y="157"/>
                  </a:lnTo>
                  <a:lnTo>
                    <a:pt x="52" y="155"/>
                  </a:lnTo>
                  <a:lnTo>
                    <a:pt x="57" y="151"/>
                  </a:lnTo>
                  <a:lnTo>
                    <a:pt x="63" y="149"/>
                  </a:lnTo>
                  <a:lnTo>
                    <a:pt x="69" y="147"/>
                  </a:lnTo>
                  <a:lnTo>
                    <a:pt x="73" y="147"/>
                  </a:lnTo>
                  <a:lnTo>
                    <a:pt x="75" y="145"/>
                  </a:lnTo>
                  <a:lnTo>
                    <a:pt x="78" y="149"/>
                  </a:lnTo>
                  <a:lnTo>
                    <a:pt x="80" y="147"/>
                  </a:lnTo>
                  <a:lnTo>
                    <a:pt x="80" y="145"/>
                  </a:lnTo>
                  <a:lnTo>
                    <a:pt x="80" y="142"/>
                  </a:lnTo>
                  <a:lnTo>
                    <a:pt x="82" y="138"/>
                  </a:lnTo>
                  <a:lnTo>
                    <a:pt x="82" y="130"/>
                  </a:lnTo>
                  <a:lnTo>
                    <a:pt x="84" y="126"/>
                  </a:lnTo>
                  <a:lnTo>
                    <a:pt x="84" y="119"/>
                  </a:lnTo>
                  <a:lnTo>
                    <a:pt x="90" y="115"/>
                  </a:lnTo>
                  <a:lnTo>
                    <a:pt x="98" y="107"/>
                  </a:lnTo>
                  <a:lnTo>
                    <a:pt x="105" y="107"/>
                  </a:lnTo>
                  <a:lnTo>
                    <a:pt x="111" y="105"/>
                  </a:lnTo>
                  <a:lnTo>
                    <a:pt x="117" y="99"/>
                  </a:lnTo>
                  <a:lnTo>
                    <a:pt x="121" y="92"/>
                  </a:lnTo>
                  <a:lnTo>
                    <a:pt x="125" y="84"/>
                  </a:lnTo>
                  <a:lnTo>
                    <a:pt x="123" y="78"/>
                  </a:lnTo>
                  <a:lnTo>
                    <a:pt x="125" y="76"/>
                  </a:lnTo>
                  <a:lnTo>
                    <a:pt x="128" y="74"/>
                  </a:lnTo>
                  <a:lnTo>
                    <a:pt x="132" y="71"/>
                  </a:lnTo>
                  <a:lnTo>
                    <a:pt x="130" y="65"/>
                  </a:lnTo>
                  <a:lnTo>
                    <a:pt x="134" y="61"/>
                  </a:lnTo>
                  <a:lnTo>
                    <a:pt x="140" y="59"/>
                  </a:lnTo>
                  <a:lnTo>
                    <a:pt x="142" y="53"/>
                  </a:lnTo>
                  <a:lnTo>
                    <a:pt x="142" y="49"/>
                  </a:lnTo>
                  <a:lnTo>
                    <a:pt x="138" y="40"/>
                  </a:lnTo>
                  <a:lnTo>
                    <a:pt x="136" y="34"/>
                  </a:lnTo>
                  <a:lnTo>
                    <a:pt x="132" y="28"/>
                  </a:lnTo>
                  <a:lnTo>
                    <a:pt x="128" y="23"/>
                  </a:lnTo>
                  <a:lnTo>
                    <a:pt x="126" y="17"/>
                  </a:lnTo>
                  <a:lnTo>
                    <a:pt x="123" y="9"/>
                  </a:lnTo>
                  <a:lnTo>
                    <a:pt x="123" y="5"/>
                  </a:lnTo>
                  <a:lnTo>
                    <a:pt x="130" y="3"/>
                  </a:lnTo>
                  <a:lnTo>
                    <a:pt x="132" y="5"/>
                  </a:lnTo>
                  <a:lnTo>
                    <a:pt x="138" y="7"/>
                  </a:lnTo>
                  <a:lnTo>
                    <a:pt x="144" y="9"/>
                  </a:lnTo>
                  <a:lnTo>
                    <a:pt x="149" y="7"/>
                  </a:lnTo>
                  <a:lnTo>
                    <a:pt x="153" y="5"/>
                  </a:lnTo>
                  <a:lnTo>
                    <a:pt x="159" y="5"/>
                  </a:lnTo>
                  <a:lnTo>
                    <a:pt x="163" y="0"/>
                  </a:lnTo>
                  <a:lnTo>
                    <a:pt x="165" y="0"/>
                  </a:lnTo>
                  <a:lnTo>
                    <a:pt x="169" y="1"/>
                  </a:lnTo>
                  <a:lnTo>
                    <a:pt x="173" y="3"/>
                  </a:lnTo>
                  <a:lnTo>
                    <a:pt x="173" y="9"/>
                  </a:lnTo>
                  <a:lnTo>
                    <a:pt x="174" y="26"/>
                  </a:lnTo>
                  <a:lnTo>
                    <a:pt x="176" y="40"/>
                  </a:lnTo>
                  <a:lnTo>
                    <a:pt x="180" y="53"/>
                  </a:lnTo>
                  <a:lnTo>
                    <a:pt x="184" y="65"/>
                  </a:lnTo>
                  <a:lnTo>
                    <a:pt x="186" y="78"/>
                  </a:lnTo>
                  <a:lnTo>
                    <a:pt x="184" y="92"/>
                  </a:lnTo>
                  <a:lnTo>
                    <a:pt x="182" y="99"/>
                  </a:lnTo>
                  <a:lnTo>
                    <a:pt x="178" y="105"/>
                  </a:lnTo>
                  <a:lnTo>
                    <a:pt x="174" y="107"/>
                  </a:lnTo>
                  <a:lnTo>
                    <a:pt x="167" y="107"/>
                  </a:lnTo>
                  <a:lnTo>
                    <a:pt x="163" y="109"/>
                  </a:lnTo>
                  <a:lnTo>
                    <a:pt x="161" y="115"/>
                  </a:lnTo>
                  <a:lnTo>
                    <a:pt x="157" y="119"/>
                  </a:lnTo>
                  <a:lnTo>
                    <a:pt x="151" y="128"/>
                  </a:lnTo>
                  <a:lnTo>
                    <a:pt x="142" y="136"/>
                  </a:lnTo>
                  <a:lnTo>
                    <a:pt x="142" y="136"/>
                  </a:lnTo>
                  <a:lnTo>
                    <a:pt x="136" y="136"/>
                  </a:lnTo>
                  <a:lnTo>
                    <a:pt x="132" y="136"/>
                  </a:lnTo>
                  <a:lnTo>
                    <a:pt x="126" y="140"/>
                  </a:lnTo>
                  <a:lnTo>
                    <a:pt x="119" y="145"/>
                  </a:lnTo>
                  <a:lnTo>
                    <a:pt x="113" y="153"/>
                  </a:lnTo>
                  <a:lnTo>
                    <a:pt x="111" y="159"/>
                  </a:lnTo>
                  <a:lnTo>
                    <a:pt x="111" y="165"/>
                  </a:lnTo>
                  <a:lnTo>
                    <a:pt x="109" y="170"/>
                  </a:lnTo>
                  <a:lnTo>
                    <a:pt x="105" y="172"/>
                  </a:lnTo>
                  <a:lnTo>
                    <a:pt x="100" y="176"/>
                  </a:lnTo>
                  <a:lnTo>
                    <a:pt x="94" y="180"/>
                  </a:lnTo>
                  <a:lnTo>
                    <a:pt x="90" y="184"/>
                  </a:lnTo>
                  <a:lnTo>
                    <a:pt x="90" y="195"/>
                  </a:lnTo>
                  <a:lnTo>
                    <a:pt x="88" y="209"/>
                  </a:lnTo>
                  <a:lnTo>
                    <a:pt x="88" y="215"/>
                  </a:lnTo>
                  <a:lnTo>
                    <a:pt x="88" y="220"/>
                  </a:lnTo>
                  <a:lnTo>
                    <a:pt x="86" y="224"/>
                  </a:lnTo>
                  <a:lnTo>
                    <a:pt x="86" y="228"/>
                  </a:lnTo>
                  <a:lnTo>
                    <a:pt x="82" y="236"/>
                  </a:lnTo>
                  <a:lnTo>
                    <a:pt x="80" y="243"/>
                  </a:lnTo>
                  <a:lnTo>
                    <a:pt x="80" y="247"/>
                  </a:lnTo>
                  <a:lnTo>
                    <a:pt x="71" y="247"/>
                  </a:lnTo>
                  <a:lnTo>
                    <a:pt x="65" y="245"/>
                  </a:lnTo>
                  <a:lnTo>
                    <a:pt x="57" y="243"/>
                  </a:lnTo>
                  <a:lnTo>
                    <a:pt x="50" y="243"/>
                  </a:lnTo>
                  <a:lnTo>
                    <a:pt x="42" y="236"/>
                  </a:lnTo>
                  <a:lnTo>
                    <a:pt x="34" y="232"/>
                  </a:lnTo>
                  <a:lnTo>
                    <a:pt x="32" y="228"/>
                  </a:lnTo>
                  <a:lnTo>
                    <a:pt x="25" y="224"/>
                  </a:lnTo>
                  <a:lnTo>
                    <a:pt x="15" y="220"/>
                  </a:lnTo>
                  <a:lnTo>
                    <a:pt x="11" y="218"/>
                  </a:lnTo>
                  <a:lnTo>
                    <a:pt x="4" y="216"/>
                  </a:lnTo>
                  <a:lnTo>
                    <a:pt x="0" y="213"/>
                  </a:lnTo>
                  <a:lnTo>
                    <a:pt x="2" y="207"/>
                  </a:lnTo>
                  <a:lnTo>
                    <a:pt x="2" y="203"/>
                  </a:lnTo>
                  <a:lnTo>
                    <a:pt x="7" y="199"/>
                  </a:lnTo>
                  <a:lnTo>
                    <a:pt x="11" y="193"/>
                  </a:lnTo>
                  <a:lnTo>
                    <a:pt x="17" y="190"/>
                  </a:lnTo>
                  <a:lnTo>
                    <a:pt x="23" y="188"/>
                  </a:lnTo>
                  <a:lnTo>
                    <a:pt x="29" y="184"/>
                  </a:lnTo>
                  <a:lnTo>
                    <a:pt x="34" y="178"/>
                  </a:lnTo>
                  <a:lnTo>
                    <a:pt x="36" y="172"/>
                  </a:lnTo>
                  <a:lnTo>
                    <a:pt x="40" y="163"/>
                  </a:lnTo>
                  <a:lnTo>
                    <a:pt x="40" y="161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080" bIns="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1" name=""/>
            <p:cNvSpPr/>
            <p:nvPr/>
          </p:nvSpPr>
          <p:spPr>
            <a:xfrm>
              <a:off x="5335920" y="3832560"/>
              <a:ext cx="28440" cy="41400"/>
            </a:xfrm>
            <a:custGeom>
              <a:avLst/>
              <a:gdLst/>
              <a:ahLst/>
              <a:rect l="l" t="t" r="r" b="b"/>
              <a:pathLst>
                <a:path w="104" h="156">
                  <a:moveTo>
                    <a:pt x="6" y="125"/>
                  </a:moveTo>
                  <a:lnTo>
                    <a:pt x="8" y="123"/>
                  </a:lnTo>
                  <a:lnTo>
                    <a:pt x="8" y="123"/>
                  </a:lnTo>
                  <a:lnTo>
                    <a:pt x="10" y="119"/>
                  </a:lnTo>
                  <a:lnTo>
                    <a:pt x="12" y="114"/>
                  </a:lnTo>
                  <a:lnTo>
                    <a:pt x="14" y="106"/>
                  </a:lnTo>
                  <a:lnTo>
                    <a:pt x="17" y="98"/>
                  </a:lnTo>
                  <a:lnTo>
                    <a:pt x="19" y="89"/>
                  </a:lnTo>
                  <a:lnTo>
                    <a:pt x="21" y="83"/>
                  </a:lnTo>
                  <a:lnTo>
                    <a:pt x="25" y="79"/>
                  </a:lnTo>
                  <a:lnTo>
                    <a:pt x="29" y="75"/>
                  </a:lnTo>
                  <a:lnTo>
                    <a:pt x="37" y="73"/>
                  </a:lnTo>
                  <a:lnTo>
                    <a:pt x="42" y="69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54" y="60"/>
                  </a:lnTo>
                  <a:lnTo>
                    <a:pt x="58" y="56"/>
                  </a:lnTo>
                  <a:lnTo>
                    <a:pt x="58" y="52"/>
                  </a:lnTo>
                  <a:lnTo>
                    <a:pt x="60" y="46"/>
                  </a:lnTo>
                  <a:lnTo>
                    <a:pt x="62" y="41"/>
                  </a:lnTo>
                  <a:lnTo>
                    <a:pt x="60" y="33"/>
                  </a:lnTo>
                  <a:lnTo>
                    <a:pt x="58" y="27"/>
                  </a:lnTo>
                  <a:lnTo>
                    <a:pt x="58" y="21"/>
                  </a:lnTo>
                  <a:lnTo>
                    <a:pt x="60" y="18"/>
                  </a:lnTo>
                  <a:lnTo>
                    <a:pt x="60" y="14"/>
                  </a:lnTo>
                  <a:lnTo>
                    <a:pt x="60" y="10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5" y="4"/>
                  </a:lnTo>
                  <a:lnTo>
                    <a:pt x="73" y="2"/>
                  </a:lnTo>
                  <a:lnTo>
                    <a:pt x="79" y="0"/>
                  </a:lnTo>
                  <a:lnTo>
                    <a:pt x="83" y="2"/>
                  </a:lnTo>
                  <a:lnTo>
                    <a:pt x="85" y="0"/>
                  </a:lnTo>
                  <a:lnTo>
                    <a:pt x="85" y="4"/>
                  </a:lnTo>
                  <a:lnTo>
                    <a:pt x="88" y="12"/>
                  </a:lnTo>
                  <a:lnTo>
                    <a:pt x="90" y="18"/>
                  </a:lnTo>
                  <a:lnTo>
                    <a:pt x="94" y="23"/>
                  </a:lnTo>
                  <a:lnTo>
                    <a:pt x="98" y="29"/>
                  </a:lnTo>
                  <a:lnTo>
                    <a:pt x="100" y="35"/>
                  </a:lnTo>
                  <a:lnTo>
                    <a:pt x="104" y="44"/>
                  </a:lnTo>
                  <a:lnTo>
                    <a:pt x="104" y="48"/>
                  </a:lnTo>
                  <a:lnTo>
                    <a:pt x="102" y="54"/>
                  </a:lnTo>
                  <a:lnTo>
                    <a:pt x="96" y="56"/>
                  </a:lnTo>
                  <a:lnTo>
                    <a:pt x="92" y="60"/>
                  </a:lnTo>
                  <a:lnTo>
                    <a:pt x="94" y="66"/>
                  </a:lnTo>
                  <a:lnTo>
                    <a:pt x="90" y="69"/>
                  </a:lnTo>
                  <a:lnTo>
                    <a:pt x="87" y="71"/>
                  </a:lnTo>
                  <a:lnTo>
                    <a:pt x="85" y="73"/>
                  </a:lnTo>
                  <a:lnTo>
                    <a:pt x="87" y="79"/>
                  </a:lnTo>
                  <a:lnTo>
                    <a:pt x="83" y="87"/>
                  </a:lnTo>
                  <a:lnTo>
                    <a:pt x="79" y="94"/>
                  </a:lnTo>
                  <a:lnTo>
                    <a:pt x="73" y="100"/>
                  </a:lnTo>
                  <a:lnTo>
                    <a:pt x="67" y="102"/>
                  </a:lnTo>
                  <a:lnTo>
                    <a:pt x="60" y="102"/>
                  </a:lnTo>
                  <a:lnTo>
                    <a:pt x="52" y="110"/>
                  </a:lnTo>
                  <a:lnTo>
                    <a:pt x="46" y="114"/>
                  </a:lnTo>
                  <a:lnTo>
                    <a:pt x="46" y="121"/>
                  </a:lnTo>
                  <a:lnTo>
                    <a:pt x="44" y="125"/>
                  </a:lnTo>
                  <a:lnTo>
                    <a:pt x="44" y="133"/>
                  </a:lnTo>
                  <a:lnTo>
                    <a:pt x="42" y="137"/>
                  </a:lnTo>
                  <a:lnTo>
                    <a:pt x="42" y="140"/>
                  </a:lnTo>
                  <a:lnTo>
                    <a:pt x="42" y="142"/>
                  </a:lnTo>
                  <a:lnTo>
                    <a:pt x="40" y="144"/>
                  </a:lnTo>
                  <a:lnTo>
                    <a:pt x="37" y="140"/>
                  </a:lnTo>
                  <a:lnTo>
                    <a:pt x="35" y="142"/>
                  </a:lnTo>
                  <a:lnTo>
                    <a:pt x="31" y="142"/>
                  </a:lnTo>
                  <a:lnTo>
                    <a:pt x="25" y="144"/>
                  </a:lnTo>
                  <a:lnTo>
                    <a:pt x="19" y="146"/>
                  </a:lnTo>
                  <a:lnTo>
                    <a:pt x="14" y="150"/>
                  </a:lnTo>
                  <a:lnTo>
                    <a:pt x="10" y="152"/>
                  </a:lnTo>
                  <a:lnTo>
                    <a:pt x="2" y="156"/>
                  </a:lnTo>
                  <a:lnTo>
                    <a:pt x="2" y="150"/>
                  </a:lnTo>
                  <a:lnTo>
                    <a:pt x="0" y="142"/>
                  </a:lnTo>
                  <a:lnTo>
                    <a:pt x="2" y="135"/>
                  </a:lnTo>
                  <a:lnTo>
                    <a:pt x="4" y="127"/>
                  </a:lnTo>
                  <a:lnTo>
                    <a:pt x="6" y="125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2" name=""/>
            <p:cNvSpPr/>
            <p:nvPr/>
          </p:nvSpPr>
          <p:spPr>
            <a:xfrm>
              <a:off x="5343120" y="3901680"/>
              <a:ext cx="19440" cy="51120"/>
            </a:xfrm>
            <a:custGeom>
              <a:avLst/>
              <a:gdLst/>
              <a:ahLst/>
              <a:rect l="l" t="t" r="r" b="b"/>
              <a:pathLst>
                <a:path w="73" h="193">
                  <a:moveTo>
                    <a:pt x="0" y="174"/>
                  </a:moveTo>
                  <a:lnTo>
                    <a:pt x="4" y="167"/>
                  </a:lnTo>
                  <a:lnTo>
                    <a:pt x="8" y="159"/>
                  </a:lnTo>
                  <a:lnTo>
                    <a:pt x="13" y="153"/>
                  </a:lnTo>
                  <a:lnTo>
                    <a:pt x="19" y="140"/>
                  </a:lnTo>
                  <a:lnTo>
                    <a:pt x="25" y="126"/>
                  </a:lnTo>
                  <a:lnTo>
                    <a:pt x="25" y="113"/>
                  </a:lnTo>
                  <a:lnTo>
                    <a:pt x="21" y="101"/>
                  </a:lnTo>
                  <a:lnTo>
                    <a:pt x="19" y="90"/>
                  </a:lnTo>
                  <a:lnTo>
                    <a:pt x="17" y="78"/>
                  </a:lnTo>
                  <a:lnTo>
                    <a:pt x="21" y="73"/>
                  </a:lnTo>
                  <a:lnTo>
                    <a:pt x="21" y="65"/>
                  </a:lnTo>
                  <a:lnTo>
                    <a:pt x="23" y="53"/>
                  </a:lnTo>
                  <a:lnTo>
                    <a:pt x="23" y="40"/>
                  </a:lnTo>
                  <a:lnTo>
                    <a:pt x="23" y="28"/>
                  </a:lnTo>
                  <a:lnTo>
                    <a:pt x="27" y="17"/>
                  </a:lnTo>
                  <a:lnTo>
                    <a:pt x="31" y="7"/>
                  </a:lnTo>
                  <a:lnTo>
                    <a:pt x="37" y="2"/>
                  </a:lnTo>
                  <a:lnTo>
                    <a:pt x="38" y="0"/>
                  </a:lnTo>
                  <a:lnTo>
                    <a:pt x="42" y="3"/>
                  </a:lnTo>
                  <a:lnTo>
                    <a:pt x="46" y="7"/>
                  </a:lnTo>
                  <a:lnTo>
                    <a:pt x="50" y="5"/>
                  </a:lnTo>
                  <a:lnTo>
                    <a:pt x="56" y="7"/>
                  </a:lnTo>
                  <a:lnTo>
                    <a:pt x="61" y="11"/>
                  </a:lnTo>
                  <a:lnTo>
                    <a:pt x="67" y="13"/>
                  </a:lnTo>
                  <a:lnTo>
                    <a:pt x="73" y="21"/>
                  </a:lnTo>
                  <a:lnTo>
                    <a:pt x="69" y="26"/>
                  </a:lnTo>
                  <a:lnTo>
                    <a:pt x="71" y="28"/>
                  </a:lnTo>
                  <a:lnTo>
                    <a:pt x="71" y="32"/>
                  </a:lnTo>
                  <a:lnTo>
                    <a:pt x="73" y="38"/>
                  </a:lnTo>
                  <a:lnTo>
                    <a:pt x="73" y="48"/>
                  </a:lnTo>
                  <a:lnTo>
                    <a:pt x="73" y="57"/>
                  </a:lnTo>
                  <a:lnTo>
                    <a:pt x="67" y="65"/>
                  </a:lnTo>
                  <a:lnTo>
                    <a:pt x="63" y="73"/>
                  </a:lnTo>
                  <a:lnTo>
                    <a:pt x="61" y="78"/>
                  </a:lnTo>
                  <a:lnTo>
                    <a:pt x="61" y="86"/>
                  </a:lnTo>
                  <a:lnTo>
                    <a:pt x="61" y="92"/>
                  </a:lnTo>
                  <a:lnTo>
                    <a:pt x="61" y="99"/>
                  </a:lnTo>
                  <a:lnTo>
                    <a:pt x="61" y="109"/>
                  </a:lnTo>
                  <a:lnTo>
                    <a:pt x="61" y="122"/>
                  </a:lnTo>
                  <a:lnTo>
                    <a:pt x="60" y="136"/>
                  </a:lnTo>
                  <a:lnTo>
                    <a:pt x="58" y="144"/>
                  </a:lnTo>
                  <a:lnTo>
                    <a:pt x="56" y="151"/>
                  </a:lnTo>
                  <a:lnTo>
                    <a:pt x="58" y="159"/>
                  </a:lnTo>
                  <a:lnTo>
                    <a:pt x="60" y="167"/>
                  </a:lnTo>
                  <a:lnTo>
                    <a:pt x="58" y="172"/>
                  </a:lnTo>
                  <a:lnTo>
                    <a:pt x="52" y="180"/>
                  </a:lnTo>
                  <a:lnTo>
                    <a:pt x="52" y="186"/>
                  </a:lnTo>
                  <a:lnTo>
                    <a:pt x="50" y="188"/>
                  </a:lnTo>
                  <a:lnTo>
                    <a:pt x="46" y="193"/>
                  </a:lnTo>
                  <a:lnTo>
                    <a:pt x="38" y="190"/>
                  </a:lnTo>
                  <a:lnTo>
                    <a:pt x="31" y="192"/>
                  </a:lnTo>
                  <a:lnTo>
                    <a:pt x="27" y="192"/>
                  </a:lnTo>
                  <a:lnTo>
                    <a:pt x="23" y="188"/>
                  </a:lnTo>
                  <a:lnTo>
                    <a:pt x="19" y="188"/>
                  </a:lnTo>
                  <a:lnTo>
                    <a:pt x="17" y="186"/>
                  </a:lnTo>
                  <a:lnTo>
                    <a:pt x="15" y="180"/>
                  </a:lnTo>
                  <a:lnTo>
                    <a:pt x="15" y="174"/>
                  </a:lnTo>
                  <a:lnTo>
                    <a:pt x="13" y="174"/>
                  </a:lnTo>
                  <a:lnTo>
                    <a:pt x="6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3" name=""/>
            <p:cNvSpPr/>
            <p:nvPr/>
          </p:nvSpPr>
          <p:spPr>
            <a:xfrm>
              <a:off x="5334480" y="3897360"/>
              <a:ext cx="19080" cy="52560"/>
            </a:xfrm>
            <a:custGeom>
              <a:avLst/>
              <a:gdLst/>
              <a:ahLst/>
              <a:rect l="l" t="t" r="r" b="b"/>
              <a:pathLst>
                <a:path w="71" h="196">
                  <a:moveTo>
                    <a:pt x="2" y="196"/>
                  </a:moveTo>
                  <a:lnTo>
                    <a:pt x="0" y="192"/>
                  </a:lnTo>
                  <a:lnTo>
                    <a:pt x="0" y="186"/>
                  </a:lnTo>
                  <a:lnTo>
                    <a:pt x="2" y="181"/>
                  </a:lnTo>
                  <a:lnTo>
                    <a:pt x="2" y="177"/>
                  </a:lnTo>
                  <a:lnTo>
                    <a:pt x="2" y="175"/>
                  </a:lnTo>
                  <a:lnTo>
                    <a:pt x="4" y="177"/>
                  </a:lnTo>
                  <a:lnTo>
                    <a:pt x="6" y="175"/>
                  </a:lnTo>
                  <a:lnTo>
                    <a:pt x="8" y="173"/>
                  </a:lnTo>
                  <a:lnTo>
                    <a:pt x="10" y="169"/>
                  </a:lnTo>
                  <a:lnTo>
                    <a:pt x="12" y="165"/>
                  </a:lnTo>
                  <a:lnTo>
                    <a:pt x="14" y="158"/>
                  </a:lnTo>
                  <a:lnTo>
                    <a:pt x="16" y="152"/>
                  </a:lnTo>
                  <a:lnTo>
                    <a:pt x="14" y="146"/>
                  </a:lnTo>
                  <a:lnTo>
                    <a:pt x="16" y="133"/>
                  </a:lnTo>
                  <a:lnTo>
                    <a:pt x="20" y="125"/>
                  </a:lnTo>
                  <a:lnTo>
                    <a:pt x="22" y="117"/>
                  </a:lnTo>
                  <a:lnTo>
                    <a:pt x="25" y="113"/>
                  </a:lnTo>
                  <a:lnTo>
                    <a:pt x="27" y="110"/>
                  </a:lnTo>
                  <a:lnTo>
                    <a:pt x="27" y="106"/>
                  </a:lnTo>
                  <a:lnTo>
                    <a:pt x="29" y="98"/>
                  </a:lnTo>
                  <a:lnTo>
                    <a:pt x="29" y="90"/>
                  </a:lnTo>
                  <a:lnTo>
                    <a:pt x="27" y="85"/>
                  </a:lnTo>
                  <a:lnTo>
                    <a:pt x="29" y="81"/>
                  </a:lnTo>
                  <a:lnTo>
                    <a:pt x="31" y="77"/>
                  </a:lnTo>
                  <a:lnTo>
                    <a:pt x="33" y="71"/>
                  </a:lnTo>
                  <a:lnTo>
                    <a:pt x="29" y="67"/>
                  </a:lnTo>
                  <a:lnTo>
                    <a:pt x="27" y="60"/>
                  </a:lnTo>
                  <a:lnTo>
                    <a:pt x="29" y="56"/>
                  </a:lnTo>
                  <a:lnTo>
                    <a:pt x="29" y="52"/>
                  </a:lnTo>
                  <a:lnTo>
                    <a:pt x="29" y="46"/>
                  </a:lnTo>
                  <a:lnTo>
                    <a:pt x="33" y="39"/>
                  </a:lnTo>
                  <a:lnTo>
                    <a:pt x="37" y="33"/>
                  </a:lnTo>
                  <a:lnTo>
                    <a:pt x="41" y="27"/>
                  </a:lnTo>
                  <a:lnTo>
                    <a:pt x="41" y="19"/>
                  </a:lnTo>
                  <a:lnTo>
                    <a:pt x="46" y="14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6" y="4"/>
                  </a:lnTo>
                  <a:lnTo>
                    <a:pt x="62" y="10"/>
                  </a:lnTo>
                  <a:lnTo>
                    <a:pt x="68" y="12"/>
                  </a:lnTo>
                  <a:lnTo>
                    <a:pt x="71" y="14"/>
                  </a:lnTo>
                  <a:lnTo>
                    <a:pt x="70" y="16"/>
                  </a:lnTo>
                  <a:lnTo>
                    <a:pt x="64" y="21"/>
                  </a:lnTo>
                  <a:lnTo>
                    <a:pt x="60" y="31"/>
                  </a:lnTo>
                  <a:lnTo>
                    <a:pt x="56" y="42"/>
                  </a:lnTo>
                  <a:lnTo>
                    <a:pt x="56" y="54"/>
                  </a:lnTo>
                  <a:lnTo>
                    <a:pt x="56" y="67"/>
                  </a:lnTo>
                  <a:lnTo>
                    <a:pt x="54" y="79"/>
                  </a:lnTo>
                  <a:lnTo>
                    <a:pt x="54" y="87"/>
                  </a:lnTo>
                  <a:lnTo>
                    <a:pt x="50" y="92"/>
                  </a:lnTo>
                  <a:lnTo>
                    <a:pt x="52" y="104"/>
                  </a:lnTo>
                  <a:lnTo>
                    <a:pt x="54" y="115"/>
                  </a:lnTo>
                  <a:lnTo>
                    <a:pt x="58" y="127"/>
                  </a:lnTo>
                  <a:lnTo>
                    <a:pt x="58" y="140"/>
                  </a:lnTo>
                  <a:lnTo>
                    <a:pt x="52" y="154"/>
                  </a:lnTo>
                  <a:lnTo>
                    <a:pt x="46" y="167"/>
                  </a:lnTo>
                  <a:lnTo>
                    <a:pt x="41" y="173"/>
                  </a:lnTo>
                  <a:lnTo>
                    <a:pt x="37" y="181"/>
                  </a:lnTo>
                  <a:lnTo>
                    <a:pt x="33" y="188"/>
                  </a:lnTo>
                  <a:lnTo>
                    <a:pt x="23" y="186"/>
                  </a:lnTo>
                  <a:lnTo>
                    <a:pt x="16" y="186"/>
                  </a:lnTo>
                  <a:lnTo>
                    <a:pt x="10" y="190"/>
                  </a:lnTo>
                  <a:lnTo>
                    <a:pt x="6" y="194"/>
                  </a:lnTo>
                  <a:lnTo>
                    <a:pt x="2" y="196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4" name=""/>
            <p:cNvSpPr/>
            <p:nvPr/>
          </p:nvSpPr>
          <p:spPr>
            <a:xfrm>
              <a:off x="5391720" y="3723120"/>
              <a:ext cx="22320" cy="38880"/>
            </a:xfrm>
            <a:custGeom>
              <a:avLst/>
              <a:gdLst/>
              <a:ahLst/>
              <a:rect l="l" t="t" r="r" b="b"/>
              <a:pathLst>
                <a:path w="82" h="146">
                  <a:moveTo>
                    <a:pt x="25" y="146"/>
                  </a:moveTo>
                  <a:lnTo>
                    <a:pt x="21" y="142"/>
                  </a:lnTo>
                  <a:lnTo>
                    <a:pt x="19" y="137"/>
                  </a:lnTo>
                  <a:lnTo>
                    <a:pt x="15" y="127"/>
                  </a:lnTo>
                  <a:lnTo>
                    <a:pt x="11" y="119"/>
                  </a:lnTo>
                  <a:lnTo>
                    <a:pt x="8" y="112"/>
                  </a:lnTo>
                  <a:lnTo>
                    <a:pt x="6" y="108"/>
                  </a:lnTo>
                  <a:lnTo>
                    <a:pt x="6" y="104"/>
                  </a:lnTo>
                  <a:lnTo>
                    <a:pt x="4" y="102"/>
                  </a:lnTo>
                  <a:lnTo>
                    <a:pt x="2" y="92"/>
                  </a:lnTo>
                  <a:lnTo>
                    <a:pt x="2" y="91"/>
                  </a:lnTo>
                  <a:lnTo>
                    <a:pt x="0" y="81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2" y="67"/>
                  </a:lnTo>
                  <a:lnTo>
                    <a:pt x="8" y="67"/>
                  </a:lnTo>
                  <a:lnTo>
                    <a:pt x="13" y="64"/>
                  </a:lnTo>
                  <a:lnTo>
                    <a:pt x="17" y="60"/>
                  </a:lnTo>
                  <a:lnTo>
                    <a:pt x="21" y="56"/>
                  </a:lnTo>
                  <a:lnTo>
                    <a:pt x="23" y="54"/>
                  </a:lnTo>
                  <a:lnTo>
                    <a:pt x="25" y="48"/>
                  </a:lnTo>
                  <a:lnTo>
                    <a:pt x="23" y="37"/>
                  </a:lnTo>
                  <a:lnTo>
                    <a:pt x="23" y="31"/>
                  </a:lnTo>
                  <a:lnTo>
                    <a:pt x="25" y="21"/>
                  </a:lnTo>
                  <a:lnTo>
                    <a:pt x="27" y="16"/>
                  </a:lnTo>
                  <a:lnTo>
                    <a:pt x="36" y="14"/>
                  </a:lnTo>
                  <a:lnTo>
                    <a:pt x="42" y="10"/>
                  </a:lnTo>
                  <a:lnTo>
                    <a:pt x="48" y="4"/>
                  </a:lnTo>
                  <a:lnTo>
                    <a:pt x="50" y="0"/>
                  </a:lnTo>
                  <a:lnTo>
                    <a:pt x="61" y="2"/>
                  </a:lnTo>
                  <a:lnTo>
                    <a:pt x="67" y="2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9" y="0"/>
                  </a:lnTo>
                  <a:lnTo>
                    <a:pt x="80" y="0"/>
                  </a:lnTo>
                  <a:lnTo>
                    <a:pt x="79" y="4"/>
                  </a:lnTo>
                  <a:lnTo>
                    <a:pt x="80" y="10"/>
                  </a:lnTo>
                  <a:lnTo>
                    <a:pt x="82" y="18"/>
                  </a:lnTo>
                  <a:lnTo>
                    <a:pt x="79" y="21"/>
                  </a:lnTo>
                  <a:lnTo>
                    <a:pt x="77" y="27"/>
                  </a:lnTo>
                  <a:lnTo>
                    <a:pt x="73" y="31"/>
                  </a:lnTo>
                  <a:lnTo>
                    <a:pt x="69" y="35"/>
                  </a:lnTo>
                  <a:lnTo>
                    <a:pt x="63" y="44"/>
                  </a:lnTo>
                  <a:lnTo>
                    <a:pt x="57" y="52"/>
                  </a:lnTo>
                  <a:lnTo>
                    <a:pt x="54" y="56"/>
                  </a:lnTo>
                  <a:lnTo>
                    <a:pt x="52" y="64"/>
                  </a:lnTo>
                  <a:lnTo>
                    <a:pt x="48" y="71"/>
                  </a:lnTo>
                  <a:lnTo>
                    <a:pt x="46" y="75"/>
                  </a:lnTo>
                  <a:lnTo>
                    <a:pt x="42" y="81"/>
                  </a:lnTo>
                  <a:lnTo>
                    <a:pt x="42" y="83"/>
                  </a:lnTo>
                  <a:lnTo>
                    <a:pt x="44" y="87"/>
                  </a:lnTo>
                  <a:lnTo>
                    <a:pt x="44" y="94"/>
                  </a:lnTo>
                  <a:lnTo>
                    <a:pt x="42" y="98"/>
                  </a:lnTo>
                  <a:lnTo>
                    <a:pt x="42" y="104"/>
                  </a:lnTo>
                  <a:lnTo>
                    <a:pt x="40" y="106"/>
                  </a:lnTo>
                  <a:lnTo>
                    <a:pt x="36" y="110"/>
                  </a:lnTo>
                  <a:lnTo>
                    <a:pt x="36" y="115"/>
                  </a:lnTo>
                  <a:lnTo>
                    <a:pt x="34" y="117"/>
                  </a:lnTo>
                  <a:lnTo>
                    <a:pt x="29" y="117"/>
                  </a:lnTo>
                  <a:lnTo>
                    <a:pt x="25" y="121"/>
                  </a:lnTo>
                  <a:lnTo>
                    <a:pt x="25" y="127"/>
                  </a:lnTo>
                  <a:lnTo>
                    <a:pt x="23" y="131"/>
                  </a:lnTo>
                  <a:lnTo>
                    <a:pt x="25" y="133"/>
                  </a:lnTo>
                  <a:lnTo>
                    <a:pt x="27" y="138"/>
                  </a:lnTo>
                  <a:lnTo>
                    <a:pt x="27" y="142"/>
                  </a:lnTo>
                  <a:lnTo>
                    <a:pt x="27" y="146"/>
                  </a:lnTo>
                  <a:lnTo>
                    <a:pt x="25" y="146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920" bIns="-7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5" name=""/>
            <p:cNvSpPr/>
            <p:nvPr/>
          </p:nvSpPr>
          <p:spPr>
            <a:xfrm>
              <a:off x="5425920" y="3721680"/>
              <a:ext cx="13320" cy="16200"/>
            </a:xfrm>
            <a:custGeom>
              <a:avLst/>
              <a:gdLst/>
              <a:ahLst/>
              <a:rect l="l" t="t" r="r" b="b"/>
              <a:pathLst>
                <a:path w="49" h="61">
                  <a:moveTo>
                    <a:pt x="9" y="17"/>
                  </a:moveTo>
                  <a:lnTo>
                    <a:pt x="13" y="23"/>
                  </a:lnTo>
                  <a:lnTo>
                    <a:pt x="13" y="28"/>
                  </a:lnTo>
                  <a:lnTo>
                    <a:pt x="7" y="36"/>
                  </a:lnTo>
                  <a:lnTo>
                    <a:pt x="5" y="42"/>
                  </a:lnTo>
                  <a:lnTo>
                    <a:pt x="5" y="49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3" y="59"/>
                  </a:lnTo>
                  <a:lnTo>
                    <a:pt x="13" y="61"/>
                  </a:lnTo>
                  <a:lnTo>
                    <a:pt x="19" y="59"/>
                  </a:lnTo>
                  <a:lnTo>
                    <a:pt x="23" y="55"/>
                  </a:lnTo>
                  <a:lnTo>
                    <a:pt x="28" y="48"/>
                  </a:lnTo>
                  <a:lnTo>
                    <a:pt x="36" y="40"/>
                  </a:lnTo>
                  <a:lnTo>
                    <a:pt x="44" y="40"/>
                  </a:lnTo>
                  <a:lnTo>
                    <a:pt x="49" y="36"/>
                  </a:lnTo>
                  <a:lnTo>
                    <a:pt x="49" y="23"/>
                  </a:lnTo>
                  <a:lnTo>
                    <a:pt x="48" y="15"/>
                  </a:lnTo>
                  <a:lnTo>
                    <a:pt x="46" y="7"/>
                  </a:lnTo>
                  <a:lnTo>
                    <a:pt x="44" y="3"/>
                  </a:lnTo>
                  <a:lnTo>
                    <a:pt x="40" y="0"/>
                  </a:lnTo>
                  <a:lnTo>
                    <a:pt x="36" y="1"/>
                  </a:lnTo>
                  <a:lnTo>
                    <a:pt x="34" y="9"/>
                  </a:lnTo>
                  <a:lnTo>
                    <a:pt x="28" y="9"/>
                  </a:lnTo>
                  <a:lnTo>
                    <a:pt x="23" y="7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15" y="13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6" name=""/>
            <p:cNvSpPr/>
            <p:nvPr/>
          </p:nvSpPr>
          <p:spPr>
            <a:xfrm>
              <a:off x="5425920" y="3713760"/>
              <a:ext cx="26640" cy="38880"/>
            </a:xfrm>
            <a:custGeom>
              <a:avLst/>
              <a:gdLst/>
              <a:ahLst/>
              <a:rect l="l" t="t" r="r" b="b"/>
              <a:pathLst>
                <a:path w="93" h="148">
                  <a:moveTo>
                    <a:pt x="12" y="94"/>
                  </a:moveTo>
                  <a:lnTo>
                    <a:pt x="18" y="92"/>
                  </a:lnTo>
                  <a:lnTo>
                    <a:pt x="22" y="88"/>
                  </a:lnTo>
                  <a:lnTo>
                    <a:pt x="27" y="81"/>
                  </a:lnTo>
                  <a:lnTo>
                    <a:pt x="35" y="73"/>
                  </a:lnTo>
                  <a:lnTo>
                    <a:pt x="43" y="73"/>
                  </a:lnTo>
                  <a:lnTo>
                    <a:pt x="48" y="69"/>
                  </a:lnTo>
                  <a:lnTo>
                    <a:pt x="48" y="56"/>
                  </a:lnTo>
                  <a:lnTo>
                    <a:pt x="47" y="48"/>
                  </a:lnTo>
                  <a:lnTo>
                    <a:pt x="45" y="40"/>
                  </a:lnTo>
                  <a:lnTo>
                    <a:pt x="43" y="36"/>
                  </a:lnTo>
                  <a:lnTo>
                    <a:pt x="39" y="33"/>
                  </a:lnTo>
                  <a:lnTo>
                    <a:pt x="43" y="27"/>
                  </a:lnTo>
                  <a:lnTo>
                    <a:pt x="48" y="19"/>
                  </a:lnTo>
                  <a:lnTo>
                    <a:pt x="52" y="13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8" y="0"/>
                  </a:lnTo>
                  <a:lnTo>
                    <a:pt x="60" y="10"/>
                  </a:lnTo>
                  <a:lnTo>
                    <a:pt x="66" y="15"/>
                  </a:lnTo>
                  <a:lnTo>
                    <a:pt x="73" y="19"/>
                  </a:lnTo>
                  <a:lnTo>
                    <a:pt x="77" y="25"/>
                  </a:lnTo>
                  <a:lnTo>
                    <a:pt x="81" y="29"/>
                  </a:lnTo>
                  <a:lnTo>
                    <a:pt x="85" y="36"/>
                  </a:lnTo>
                  <a:lnTo>
                    <a:pt x="85" y="46"/>
                  </a:lnTo>
                  <a:lnTo>
                    <a:pt x="87" y="61"/>
                  </a:lnTo>
                  <a:lnTo>
                    <a:pt x="85" y="71"/>
                  </a:lnTo>
                  <a:lnTo>
                    <a:pt x="87" y="81"/>
                  </a:lnTo>
                  <a:lnTo>
                    <a:pt x="87" y="84"/>
                  </a:lnTo>
                  <a:lnTo>
                    <a:pt x="89" y="92"/>
                  </a:lnTo>
                  <a:lnTo>
                    <a:pt x="91" y="100"/>
                  </a:lnTo>
                  <a:lnTo>
                    <a:pt x="93" y="105"/>
                  </a:lnTo>
                  <a:lnTo>
                    <a:pt x="93" y="109"/>
                  </a:lnTo>
                  <a:lnTo>
                    <a:pt x="91" y="111"/>
                  </a:lnTo>
                  <a:lnTo>
                    <a:pt x="87" y="109"/>
                  </a:lnTo>
                  <a:lnTo>
                    <a:pt x="83" y="111"/>
                  </a:lnTo>
                  <a:lnTo>
                    <a:pt x="81" y="117"/>
                  </a:lnTo>
                  <a:lnTo>
                    <a:pt x="77" y="121"/>
                  </a:lnTo>
                  <a:lnTo>
                    <a:pt x="75" y="129"/>
                  </a:lnTo>
                  <a:lnTo>
                    <a:pt x="71" y="132"/>
                  </a:lnTo>
                  <a:lnTo>
                    <a:pt x="68" y="132"/>
                  </a:lnTo>
                  <a:lnTo>
                    <a:pt x="64" y="134"/>
                  </a:lnTo>
                  <a:lnTo>
                    <a:pt x="64" y="140"/>
                  </a:lnTo>
                  <a:lnTo>
                    <a:pt x="62" y="142"/>
                  </a:lnTo>
                  <a:lnTo>
                    <a:pt x="60" y="142"/>
                  </a:lnTo>
                  <a:lnTo>
                    <a:pt x="54" y="142"/>
                  </a:lnTo>
                  <a:lnTo>
                    <a:pt x="47" y="140"/>
                  </a:lnTo>
                  <a:lnTo>
                    <a:pt x="41" y="136"/>
                  </a:lnTo>
                  <a:lnTo>
                    <a:pt x="31" y="132"/>
                  </a:lnTo>
                  <a:lnTo>
                    <a:pt x="27" y="132"/>
                  </a:lnTo>
                  <a:lnTo>
                    <a:pt x="24" y="134"/>
                  </a:lnTo>
                  <a:lnTo>
                    <a:pt x="20" y="138"/>
                  </a:lnTo>
                  <a:lnTo>
                    <a:pt x="20" y="140"/>
                  </a:lnTo>
                  <a:lnTo>
                    <a:pt x="12" y="144"/>
                  </a:lnTo>
                  <a:lnTo>
                    <a:pt x="6" y="146"/>
                  </a:lnTo>
                  <a:lnTo>
                    <a:pt x="0" y="148"/>
                  </a:lnTo>
                  <a:lnTo>
                    <a:pt x="4" y="138"/>
                  </a:lnTo>
                  <a:lnTo>
                    <a:pt x="8" y="134"/>
                  </a:lnTo>
                  <a:lnTo>
                    <a:pt x="10" y="125"/>
                  </a:lnTo>
                  <a:lnTo>
                    <a:pt x="10" y="113"/>
                  </a:lnTo>
                  <a:lnTo>
                    <a:pt x="12" y="107"/>
                  </a:lnTo>
                  <a:lnTo>
                    <a:pt x="12" y="98"/>
                  </a:lnTo>
                  <a:lnTo>
                    <a:pt x="12" y="94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920" bIns="-7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7" name=""/>
            <p:cNvSpPr/>
            <p:nvPr/>
          </p:nvSpPr>
          <p:spPr>
            <a:xfrm>
              <a:off x="5414040" y="3727440"/>
              <a:ext cx="14760" cy="26640"/>
            </a:xfrm>
            <a:custGeom>
              <a:avLst/>
              <a:gdLst/>
              <a:ahLst/>
              <a:rect l="l" t="t" r="r" b="b"/>
              <a:pathLst>
                <a:path w="54" h="100">
                  <a:moveTo>
                    <a:pt x="19" y="98"/>
                  </a:moveTo>
                  <a:lnTo>
                    <a:pt x="16" y="94"/>
                  </a:lnTo>
                  <a:lnTo>
                    <a:pt x="4" y="88"/>
                  </a:lnTo>
                  <a:lnTo>
                    <a:pt x="0" y="84"/>
                  </a:lnTo>
                  <a:lnTo>
                    <a:pt x="2" y="80"/>
                  </a:lnTo>
                  <a:lnTo>
                    <a:pt x="6" y="77"/>
                  </a:lnTo>
                  <a:lnTo>
                    <a:pt x="8" y="71"/>
                  </a:lnTo>
                  <a:lnTo>
                    <a:pt x="10" y="69"/>
                  </a:lnTo>
                  <a:lnTo>
                    <a:pt x="10" y="65"/>
                  </a:lnTo>
                  <a:lnTo>
                    <a:pt x="12" y="59"/>
                  </a:lnTo>
                  <a:lnTo>
                    <a:pt x="16" y="52"/>
                  </a:lnTo>
                  <a:lnTo>
                    <a:pt x="19" y="40"/>
                  </a:lnTo>
                  <a:lnTo>
                    <a:pt x="19" y="34"/>
                  </a:lnTo>
                  <a:lnTo>
                    <a:pt x="25" y="31"/>
                  </a:lnTo>
                  <a:lnTo>
                    <a:pt x="27" y="27"/>
                  </a:lnTo>
                  <a:lnTo>
                    <a:pt x="27" y="21"/>
                  </a:lnTo>
                  <a:lnTo>
                    <a:pt x="27" y="15"/>
                  </a:lnTo>
                  <a:lnTo>
                    <a:pt x="31" y="8"/>
                  </a:lnTo>
                  <a:lnTo>
                    <a:pt x="33" y="2"/>
                  </a:lnTo>
                  <a:lnTo>
                    <a:pt x="37" y="2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0" y="0"/>
                  </a:lnTo>
                  <a:lnTo>
                    <a:pt x="54" y="6"/>
                  </a:lnTo>
                  <a:lnTo>
                    <a:pt x="54" y="11"/>
                  </a:lnTo>
                  <a:lnTo>
                    <a:pt x="48" y="19"/>
                  </a:lnTo>
                  <a:lnTo>
                    <a:pt x="46" y="25"/>
                  </a:lnTo>
                  <a:lnTo>
                    <a:pt x="46" y="32"/>
                  </a:lnTo>
                  <a:lnTo>
                    <a:pt x="42" y="38"/>
                  </a:lnTo>
                  <a:lnTo>
                    <a:pt x="41" y="42"/>
                  </a:lnTo>
                  <a:lnTo>
                    <a:pt x="44" y="42"/>
                  </a:lnTo>
                  <a:lnTo>
                    <a:pt x="54" y="44"/>
                  </a:lnTo>
                  <a:lnTo>
                    <a:pt x="54" y="48"/>
                  </a:lnTo>
                  <a:lnTo>
                    <a:pt x="54" y="57"/>
                  </a:lnTo>
                  <a:lnTo>
                    <a:pt x="52" y="63"/>
                  </a:lnTo>
                  <a:lnTo>
                    <a:pt x="52" y="75"/>
                  </a:lnTo>
                  <a:lnTo>
                    <a:pt x="50" y="84"/>
                  </a:lnTo>
                  <a:lnTo>
                    <a:pt x="46" y="88"/>
                  </a:lnTo>
                  <a:lnTo>
                    <a:pt x="42" y="98"/>
                  </a:lnTo>
                  <a:lnTo>
                    <a:pt x="33" y="98"/>
                  </a:lnTo>
                  <a:lnTo>
                    <a:pt x="25" y="100"/>
                  </a:lnTo>
                  <a:lnTo>
                    <a:pt x="19" y="98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8" name=""/>
            <p:cNvSpPr/>
            <p:nvPr/>
          </p:nvSpPr>
          <p:spPr>
            <a:xfrm>
              <a:off x="5432040" y="3748680"/>
              <a:ext cx="17640" cy="18720"/>
            </a:xfrm>
            <a:custGeom>
              <a:avLst/>
              <a:gdLst/>
              <a:ahLst/>
              <a:rect l="l" t="t" r="r" b="b"/>
              <a:pathLst>
                <a:path w="63" h="69">
                  <a:moveTo>
                    <a:pt x="32" y="69"/>
                  </a:moveTo>
                  <a:lnTo>
                    <a:pt x="32" y="68"/>
                  </a:lnTo>
                  <a:lnTo>
                    <a:pt x="30" y="62"/>
                  </a:lnTo>
                  <a:lnTo>
                    <a:pt x="28" y="54"/>
                  </a:lnTo>
                  <a:lnTo>
                    <a:pt x="28" y="46"/>
                  </a:lnTo>
                  <a:lnTo>
                    <a:pt x="27" y="44"/>
                  </a:lnTo>
                  <a:lnTo>
                    <a:pt x="21" y="41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5" y="31"/>
                  </a:lnTo>
                  <a:lnTo>
                    <a:pt x="15" y="27"/>
                  </a:lnTo>
                  <a:lnTo>
                    <a:pt x="11" y="18"/>
                  </a:lnTo>
                  <a:lnTo>
                    <a:pt x="5" y="12"/>
                  </a:lnTo>
                  <a:lnTo>
                    <a:pt x="0" y="8"/>
                  </a:lnTo>
                  <a:lnTo>
                    <a:pt x="0" y="6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lnTo>
                    <a:pt x="21" y="4"/>
                  </a:lnTo>
                  <a:lnTo>
                    <a:pt x="27" y="8"/>
                  </a:lnTo>
                  <a:lnTo>
                    <a:pt x="34" y="10"/>
                  </a:lnTo>
                  <a:lnTo>
                    <a:pt x="40" y="10"/>
                  </a:lnTo>
                  <a:lnTo>
                    <a:pt x="42" y="16"/>
                  </a:lnTo>
                  <a:lnTo>
                    <a:pt x="44" y="23"/>
                  </a:lnTo>
                  <a:lnTo>
                    <a:pt x="46" y="29"/>
                  </a:lnTo>
                  <a:lnTo>
                    <a:pt x="51" y="31"/>
                  </a:lnTo>
                  <a:lnTo>
                    <a:pt x="59" y="33"/>
                  </a:lnTo>
                  <a:lnTo>
                    <a:pt x="63" y="35"/>
                  </a:lnTo>
                  <a:lnTo>
                    <a:pt x="63" y="39"/>
                  </a:lnTo>
                  <a:lnTo>
                    <a:pt x="63" y="46"/>
                  </a:lnTo>
                  <a:lnTo>
                    <a:pt x="59" y="46"/>
                  </a:lnTo>
                  <a:lnTo>
                    <a:pt x="51" y="52"/>
                  </a:lnTo>
                  <a:lnTo>
                    <a:pt x="42" y="58"/>
                  </a:lnTo>
                  <a:lnTo>
                    <a:pt x="38" y="64"/>
                  </a:lnTo>
                  <a:lnTo>
                    <a:pt x="32" y="69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9" name=""/>
            <p:cNvSpPr/>
            <p:nvPr/>
          </p:nvSpPr>
          <p:spPr>
            <a:xfrm>
              <a:off x="5415480" y="3751560"/>
              <a:ext cx="26640" cy="33480"/>
            </a:xfrm>
            <a:custGeom>
              <a:avLst/>
              <a:gdLst/>
              <a:ahLst/>
              <a:rect l="l" t="t" r="r" b="b"/>
              <a:pathLst>
                <a:path w="96" h="127">
                  <a:moveTo>
                    <a:pt x="2" y="52"/>
                  </a:moveTo>
                  <a:lnTo>
                    <a:pt x="2" y="48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6" y="36"/>
                  </a:lnTo>
                  <a:lnTo>
                    <a:pt x="12" y="31"/>
                  </a:lnTo>
                  <a:lnTo>
                    <a:pt x="13" y="23"/>
                  </a:lnTo>
                  <a:lnTo>
                    <a:pt x="15" y="17"/>
                  </a:lnTo>
                  <a:lnTo>
                    <a:pt x="13" y="13"/>
                  </a:lnTo>
                  <a:lnTo>
                    <a:pt x="13" y="8"/>
                  </a:lnTo>
                  <a:lnTo>
                    <a:pt x="19" y="10"/>
                  </a:lnTo>
                  <a:lnTo>
                    <a:pt x="27" y="8"/>
                  </a:lnTo>
                  <a:lnTo>
                    <a:pt x="36" y="8"/>
                  </a:lnTo>
                  <a:lnTo>
                    <a:pt x="42" y="6"/>
                  </a:lnTo>
                  <a:lnTo>
                    <a:pt x="48" y="4"/>
                  </a:lnTo>
                  <a:lnTo>
                    <a:pt x="56" y="0"/>
                  </a:lnTo>
                  <a:lnTo>
                    <a:pt x="61" y="4"/>
                  </a:lnTo>
                  <a:lnTo>
                    <a:pt x="67" y="10"/>
                  </a:lnTo>
                  <a:lnTo>
                    <a:pt x="71" y="19"/>
                  </a:lnTo>
                  <a:lnTo>
                    <a:pt x="71" y="23"/>
                  </a:lnTo>
                  <a:lnTo>
                    <a:pt x="73" y="27"/>
                  </a:lnTo>
                  <a:lnTo>
                    <a:pt x="73" y="29"/>
                  </a:lnTo>
                  <a:lnTo>
                    <a:pt x="77" y="33"/>
                  </a:lnTo>
                  <a:lnTo>
                    <a:pt x="83" y="36"/>
                  </a:lnTo>
                  <a:lnTo>
                    <a:pt x="84" y="38"/>
                  </a:lnTo>
                  <a:lnTo>
                    <a:pt x="84" y="46"/>
                  </a:lnTo>
                  <a:lnTo>
                    <a:pt x="86" y="54"/>
                  </a:lnTo>
                  <a:lnTo>
                    <a:pt x="88" y="60"/>
                  </a:lnTo>
                  <a:lnTo>
                    <a:pt x="88" y="61"/>
                  </a:lnTo>
                  <a:lnTo>
                    <a:pt x="92" y="75"/>
                  </a:lnTo>
                  <a:lnTo>
                    <a:pt x="92" y="86"/>
                  </a:lnTo>
                  <a:lnTo>
                    <a:pt x="92" y="94"/>
                  </a:lnTo>
                  <a:lnTo>
                    <a:pt x="94" y="102"/>
                  </a:lnTo>
                  <a:lnTo>
                    <a:pt x="96" y="106"/>
                  </a:lnTo>
                  <a:lnTo>
                    <a:pt x="96" y="109"/>
                  </a:lnTo>
                  <a:lnTo>
                    <a:pt x="92" y="113"/>
                  </a:lnTo>
                  <a:lnTo>
                    <a:pt x="88" y="115"/>
                  </a:lnTo>
                  <a:lnTo>
                    <a:pt x="84" y="115"/>
                  </a:lnTo>
                  <a:lnTo>
                    <a:pt x="84" y="113"/>
                  </a:lnTo>
                  <a:lnTo>
                    <a:pt x="81" y="113"/>
                  </a:lnTo>
                  <a:lnTo>
                    <a:pt x="79" y="115"/>
                  </a:lnTo>
                  <a:lnTo>
                    <a:pt x="77" y="115"/>
                  </a:lnTo>
                  <a:lnTo>
                    <a:pt x="73" y="115"/>
                  </a:lnTo>
                  <a:lnTo>
                    <a:pt x="67" y="115"/>
                  </a:lnTo>
                  <a:lnTo>
                    <a:pt x="63" y="115"/>
                  </a:lnTo>
                  <a:lnTo>
                    <a:pt x="58" y="117"/>
                  </a:lnTo>
                  <a:lnTo>
                    <a:pt x="54" y="121"/>
                  </a:lnTo>
                  <a:lnTo>
                    <a:pt x="50" y="123"/>
                  </a:lnTo>
                  <a:lnTo>
                    <a:pt x="46" y="121"/>
                  </a:lnTo>
                  <a:lnTo>
                    <a:pt x="44" y="123"/>
                  </a:lnTo>
                  <a:lnTo>
                    <a:pt x="42" y="127"/>
                  </a:lnTo>
                  <a:lnTo>
                    <a:pt x="38" y="127"/>
                  </a:lnTo>
                  <a:lnTo>
                    <a:pt x="38" y="123"/>
                  </a:lnTo>
                  <a:lnTo>
                    <a:pt x="33" y="123"/>
                  </a:lnTo>
                  <a:lnTo>
                    <a:pt x="29" y="125"/>
                  </a:lnTo>
                  <a:lnTo>
                    <a:pt x="25" y="123"/>
                  </a:lnTo>
                  <a:lnTo>
                    <a:pt x="23" y="123"/>
                  </a:lnTo>
                  <a:lnTo>
                    <a:pt x="19" y="123"/>
                  </a:lnTo>
                  <a:lnTo>
                    <a:pt x="19" y="117"/>
                  </a:lnTo>
                  <a:lnTo>
                    <a:pt x="21" y="113"/>
                  </a:lnTo>
                  <a:lnTo>
                    <a:pt x="23" y="109"/>
                  </a:lnTo>
                  <a:lnTo>
                    <a:pt x="23" y="100"/>
                  </a:lnTo>
                  <a:lnTo>
                    <a:pt x="23" y="90"/>
                  </a:lnTo>
                  <a:lnTo>
                    <a:pt x="25" y="81"/>
                  </a:lnTo>
                  <a:lnTo>
                    <a:pt x="25" y="69"/>
                  </a:lnTo>
                  <a:lnTo>
                    <a:pt x="23" y="56"/>
                  </a:lnTo>
                  <a:lnTo>
                    <a:pt x="23" y="54"/>
                  </a:lnTo>
                  <a:lnTo>
                    <a:pt x="17" y="54"/>
                  </a:lnTo>
                  <a:lnTo>
                    <a:pt x="13" y="52"/>
                  </a:lnTo>
                  <a:lnTo>
                    <a:pt x="10" y="52"/>
                  </a:lnTo>
                  <a:lnTo>
                    <a:pt x="6" y="52"/>
                  </a:lnTo>
                  <a:lnTo>
                    <a:pt x="2" y="52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0" name=""/>
            <p:cNvSpPr/>
            <p:nvPr/>
          </p:nvSpPr>
          <p:spPr>
            <a:xfrm>
              <a:off x="5412240" y="3764880"/>
              <a:ext cx="10440" cy="18720"/>
            </a:xfrm>
            <a:custGeom>
              <a:avLst/>
              <a:gdLst/>
              <a:ahLst/>
              <a:rect l="l" t="t" r="r" b="b"/>
              <a:pathLst>
                <a:path w="40" h="73">
                  <a:moveTo>
                    <a:pt x="0" y="69"/>
                  </a:moveTo>
                  <a:lnTo>
                    <a:pt x="4" y="67"/>
                  </a:lnTo>
                  <a:lnTo>
                    <a:pt x="7" y="63"/>
                  </a:lnTo>
                  <a:lnTo>
                    <a:pt x="7" y="57"/>
                  </a:lnTo>
                  <a:lnTo>
                    <a:pt x="7" y="46"/>
                  </a:lnTo>
                  <a:lnTo>
                    <a:pt x="9" y="36"/>
                  </a:lnTo>
                  <a:lnTo>
                    <a:pt x="7" y="27"/>
                  </a:lnTo>
                  <a:lnTo>
                    <a:pt x="9" y="19"/>
                  </a:lnTo>
                  <a:lnTo>
                    <a:pt x="9" y="15"/>
                  </a:lnTo>
                  <a:lnTo>
                    <a:pt x="11" y="8"/>
                  </a:lnTo>
                  <a:lnTo>
                    <a:pt x="15" y="6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40" y="17"/>
                  </a:lnTo>
                  <a:lnTo>
                    <a:pt x="40" y="29"/>
                  </a:lnTo>
                  <a:lnTo>
                    <a:pt x="38" y="38"/>
                  </a:lnTo>
                  <a:lnTo>
                    <a:pt x="38" y="48"/>
                  </a:lnTo>
                  <a:lnTo>
                    <a:pt x="38" y="57"/>
                  </a:lnTo>
                  <a:lnTo>
                    <a:pt x="36" y="61"/>
                  </a:lnTo>
                  <a:lnTo>
                    <a:pt x="34" y="65"/>
                  </a:lnTo>
                  <a:lnTo>
                    <a:pt x="30" y="65"/>
                  </a:lnTo>
                  <a:lnTo>
                    <a:pt x="27" y="65"/>
                  </a:lnTo>
                  <a:lnTo>
                    <a:pt x="21" y="65"/>
                  </a:lnTo>
                  <a:lnTo>
                    <a:pt x="15" y="67"/>
                  </a:lnTo>
                  <a:lnTo>
                    <a:pt x="15" y="73"/>
                  </a:lnTo>
                  <a:lnTo>
                    <a:pt x="13" y="71"/>
                  </a:lnTo>
                  <a:lnTo>
                    <a:pt x="9" y="71"/>
                  </a:lnTo>
                  <a:lnTo>
                    <a:pt x="4" y="71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1" name=""/>
            <p:cNvSpPr/>
            <p:nvPr/>
          </p:nvSpPr>
          <p:spPr>
            <a:xfrm>
              <a:off x="5397480" y="3747600"/>
              <a:ext cx="18000" cy="21240"/>
            </a:xfrm>
            <a:custGeom>
              <a:avLst/>
              <a:gdLst/>
              <a:ahLst/>
              <a:rect l="l" t="t" r="r" b="b"/>
              <a:pathLst>
                <a:path w="67" h="82">
                  <a:moveTo>
                    <a:pt x="21" y="0"/>
                  </a:moveTo>
                  <a:lnTo>
                    <a:pt x="21" y="7"/>
                  </a:lnTo>
                  <a:lnTo>
                    <a:pt x="19" y="11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3" y="23"/>
                  </a:lnTo>
                  <a:lnTo>
                    <a:pt x="13" y="28"/>
                  </a:lnTo>
                  <a:lnTo>
                    <a:pt x="11" y="30"/>
                  </a:lnTo>
                  <a:lnTo>
                    <a:pt x="6" y="30"/>
                  </a:lnTo>
                  <a:lnTo>
                    <a:pt x="2" y="34"/>
                  </a:lnTo>
                  <a:lnTo>
                    <a:pt x="2" y="40"/>
                  </a:lnTo>
                  <a:lnTo>
                    <a:pt x="0" y="44"/>
                  </a:lnTo>
                  <a:lnTo>
                    <a:pt x="2" y="46"/>
                  </a:lnTo>
                  <a:lnTo>
                    <a:pt x="4" y="51"/>
                  </a:lnTo>
                  <a:lnTo>
                    <a:pt x="4" y="55"/>
                  </a:lnTo>
                  <a:lnTo>
                    <a:pt x="4" y="59"/>
                  </a:lnTo>
                  <a:lnTo>
                    <a:pt x="6" y="61"/>
                  </a:lnTo>
                  <a:lnTo>
                    <a:pt x="13" y="63"/>
                  </a:lnTo>
                  <a:lnTo>
                    <a:pt x="19" y="65"/>
                  </a:lnTo>
                  <a:lnTo>
                    <a:pt x="23" y="67"/>
                  </a:lnTo>
                  <a:lnTo>
                    <a:pt x="27" y="69"/>
                  </a:lnTo>
                  <a:lnTo>
                    <a:pt x="29" y="67"/>
                  </a:lnTo>
                  <a:lnTo>
                    <a:pt x="29" y="71"/>
                  </a:lnTo>
                  <a:lnTo>
                    <a:pt x="31" y="78"/>
                  </a:lnTo>
                  <a:lnTo>
                    <a:pt x="36" y="82"/>
                  </a:lnTo>
                  <a:lnTo>
                    <a:pt x="42" y="80"/>
                  </a:lnTo>
                  <a:lnTo>
                    <a:pt x="48" y="75"/>
                  </a:lnTo>
                  <a:lnTo>
                    <a:pt x="54" y="71"/>
                  </a:lnTo>
                  <a:lnTo>
                    <a:pt x="61" y="69"/>
                  </a:lnTo>
                  <a:lnTo>
                    <a:pt x="67" y="67"/>
                  </a:lnTo>
                  <a:lnTo>
                    <a:pt x="63" y="61"/>
                  </a:lnTo>
                  <a:lnTo>
                    <a:pt x="52" y="36"/>
                  </a:lnTo>
                  <a:lnTo>
                    <a:pt x="48" y="23"/>
                  </a:lnTo>
                  <a:lnTo>
                    <a:pt x="44" y="15"/>
                  </a:lnTo>
                  <a:lnTo>
                    <a:pt x="38" y="11"/>
                  </a:lnTo>
                  <a:lnTo>
                    <a:pt x="32" y="7"/>
                  </a:lnTo>
                  <a:lnTo>
                    <a:pt x="25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2" name=""/>
            <p:cNvSpPr/>
            <p:nvPr/>
          </p:nvSpPr>
          <p:spPr>
            <a:xfrm>
              <a:off x="5403600" y="3728520"/>
              <a:ext cx="16200" cy="36360"/>
            </a:xfrm>
            <a:custGeom>
              <a:avLst/>
              <a:gdLst/>
              <a:ahLst/>
              <a:rect l="l" t="t" r="r" b="b"/>
              <a:pathLst>
                <a:path w="63" h="136">
                  <a:moveTo>
                    <a:pt x="40" y="0"/>
                  </a:moveTo>
                  <a:lnTo>
                    <a:pt x="37" y="3"/>
                  </a:lnTo>
                  <a:lnTo>
                    <a:pt x="35" y="9"/>
                  </a:lnTo>
                  <a:lnTo>
                    <a:pt x="31" y="13"/>
                  </a:lnTo>
                  <a:lnTo>
                    <a:pt x="27" y="17"/>
                  </a:lnTo>
                  <a:lnTo>
                    <a:pt x="21" y="26"/>
                  </a:lnTo>
                  <a:lnTo>
                    <a:pt x="15" y="34"/>
                  </a:lnTo>
                  <a:lnTo>
                    <a:pt x="12" y="38"/>
                  </a:lnTo>
                  <a:lnTo>
                    <a:pt x="10" y="46"/>
                  </a:lnTo>
                  <a:lnTo>
                    <a:pt x="6" y="53"/>
                  </a:lnTo>
                  <a:lnTo>
                    <a:pt x="4" y="57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2" y="69"/>
                  </a:lnTo>
                  <a:lnTo>
                    <a:pt x="6" y="73"/>
                  </a:lnTo>
                  <a:lnTo>
                    <a:pt x="13" y="76"/>
                  </a:lnTo>
                  <a:lnTo>
                    <a:pt x="19" y="80"/>
                  </a:lnTo>
                  <a:lnTo>
                    <a:pt x="25" y="84"/>
                  </a:lnTo>
                  <a:lnTo>
                    <a:pt x="29" y="92"/>
                  </a:lnTo>
                  <a:lnTo>
                    <a:pt x="33" y="105"/>
                  </a:lnTo>
                  <a:lnTo>
                    <a:pt x="44" y="130"/>
                  </a:lnTo>
                  <a:lnTo>
                    <a:pt x="48" y="136"/>
                  </a:lnTo>
                  <a:lnTo>
                    <a:pt x="50" y="136"/>
                  </a:lnTo>
                  <a:lnTo>
                    <a:pt x="50" y="132"/>
                  </a:lnTo>
                  <a:lnTo>
                    <a:pt x="48" y="126"/>
                  </a:lnTo>
                  <a:lnTo>
                    <a:pt x="48" y="122"/>
                  </a:lnTo>
                  <a:lnTo>
                    <a:pt x="54" y="120"/>
                  </a:lnTo>
                  <a:lnTo>
                    <a:pt x="60" y="115"/>
                  </a:lnTo>
                  <a:lnTo>
                    <a:pt x="61" y="107"/>
                  </a:lnTo>
                  <a:lnTo>
                    <a:pt x="63" y="101"/>
                  </a:lnTo>
                  <a:lnTo>
                    <a:pt x="61" y="97"/>
                  </a:lnTo>
                  <a:lnTo>
                    <a:pt x="61" y="92"/>
                  </a:lnTo>
                  <a:lnTo>
                    <a:pt x="58" y="88"/>
                  </a:lnTo>
                  <a:lnTo>
                    <a:pt x="46" y="82"/>
                  </a:lnTo>
                  <a:lnTo>
                    <a:pt x="42" y="78"/>
                  </a:lnTo>
                  <a:lnTo>
                    <a:pt x="44" y="74"/>
                  </a:lnTo>
                  <a:lnTo>
                    <a:pt x="48" y="71"/>
                  </a:lnTo>
                  <a:lnTo>
                    <a:pt x="50" y="65"/>
                  </a:lnTo>
                  <a:lnTo>
                    <a:pt x="52" y="63"/>
                  </a:lnTo>
                  <a:lnTo>
                    <a:pt x="52" y="59"/>
                  </a:lnTo>
                  <a:lnTo>
                    <a:pt x="54" y="53"/>
                  </a:lnTo>
                  <a:lnTo>
                    <a:pt x="58" y="46"/>
                  </a:lnTo>
                  <a:lnTo>
                    <a:pt x="61" y="34"/>
                  </a:lnTo>
                  <a:lnTo>
                    <a:pt x="61" y="28"/>
                  </a:lnTo>
                  <a:lnTo>
                    <a:pt x="56" y="21"/>
                  </a:lnTo>
                  <a:lnTo>
                    <a:pt x="50" y="13"/>
                  </a:lnTo>
                  <a:lnTo>
                    <a:pt x="44" y="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3" name=""/>
            <p:cNvSpPr/>
            <p:nvPr/>
          </p:nvSpPr>
          <p:spPr>
            <a:xfrm>
              <a:off x="5378040" y="3717720"/>
              <a:ext cx="26640" cy="48600"/>
            </a:xfrm>
            <a:custGeom>
              <a:avLst/>
              <a:gdLst/>
              <a:ahLst/>
              <a:rect l="l" t="t" r="r" b="b"/>
              <a:pathLst>
                <a:path w="98" h="183">
                  <a:moveTo>
                    <a:pt x="57" y="0"/>
                  </a:moveTo>
                  <a:lnTo>
                    <a:pt x="56" y="4"/>
                  </a:lnTo>
                  <a:lnTo>
                    <a:pt x="52" y="10"/>
                  </a:lnTo>
                  <a:lnTo>
                    <a:pt x="50" y="17"/>
                  </a:lnTo>
                  <a:lnTo>
                    <a:pt x="46" y="27"/>
                  </a:lnTo>
                  <a:lnTo>
                    <a:pt x="44" y="33"/>
                  </a:lnTo>
                  <a:lnTo>
                    <a:pt x="40" y="42"/>
                  </a:lnTo>
                  <a:lnTo>
                    <a:pt x="38" y="50"/>
                  </a:lnTo>
                  <a:lnTo>
                    <a:pt x="36" y="64"/>
                  </a:lnTo>
                  <a:lnTo>
                    <a:pt x="36" y="75"/>
                  </a:lnTo>
                  <a:lnTo>
                    <a:pt x="34" y="79"/>
                  </a:lnTo>
                  <a:lnTo>
                    <a:pt x="32" y="85"/>
                  </a:lnTo>
                  <a:lnTo>
                    <a:pt x="27" y="92"/>
                  </a:lnTo>
                  <a:lnTo>
                    <a:pt x="17" y="98"/>
                  </a:lnTo>
                  <a:lnTo>
                    <a:pt x="8" y="102"/>
                  </a:lnTo>
                  <a:lnTo>
                    <a:pt x="0" y="104"/>
                  </a:lnTo>
                  <a:lnTo>
                    <a:pt x="8" y="108"/>
                  </a:lnTo>
                  <a:lnTo>
                    <a:pt x="13" y="113"/>
                  </a:lnTo>
                  <a:lnTo>
                    <a:pt x="15" y="125"/>
                  </a:lnTo>
                  <a:lnTo>
                    <a:pt x="21" y="133"/>
                  </a:lnTo>
                  <a:lnTo>
                    <a:pt x="29" y="144"/>
                  </a:lnTo>
                  <a:lnTo>
                    <a:pt x="34" y="150"/>
                  </a:lnTo>
                  <a:lnTo>
                    <a:pt x="40" y="152"/>
                  </a:lnTo>
                  <a:lnTo>
                    <a:pt x="44" y="158"/>
                  </a:lnTo>
                  <a:lnTo>
                    <a:pt x="48" y="165"/>
                  </a:lnTo>
                  <a:lnTo>
                    <a:pt x="52" y="171"/>
                  </a:lnTo>
                  <a:lnTo>
                    <a:pt x="57" y="175"/>
                  </a:lnTo>
                  <a:lnTo>
                    <a:pt x="61" y="181"/>
                  </a:lnTo>
                  <a:lnTo>
                    <a:pt x="63" y="183"/>
                  </a:lnTo>
                  <a:lnTo>
                    <a:pt x="67" y="177"/>
                  </a:lnTo>
                  <a:lnTo>
                    <a:pt x="69" y="175"/>
                  </a:lnTo>
                  <a:lnTo>
                    <a:pt x="71" y="173"/>
                  </a:lnTo>
                  <a:lnTo>
                    <a:pt x="73" y="167"/>
                  </a:lnTo>
                  <a:lnTo>
                    <a:pt x="69" y="163"/>
                  </a:lnTo>
                  <a:lnTo>
                    <a:pt x="67" y="158"/>
                  </a:lnTo>
                  <a:lnTo>
                    <a:pt x="63" y="148"/>
                  </a:lnTo>
                  <a:lnTo>
                    <a:pt x="59" y="140"/>
                  </a:lnTo>
                  <a:lnTo>
                    <a:pt x="56" y="133"/>
                  </a:lnTo>
                  <a:lnTo>
                    <a:pt x="54" y="129"/>
                  </a:lnTo>
                  <a:lnTo>
                    <a:pt x="54" y="125"/>
                  </a:lnTo>
                  <a:lnTo>
                    <a:pt x="52" y="123"/>
                  </a:lnTo>
                  <a:lnTo>
                    <a:pt x="50" y="113"/>
                  </a:lnTo>
                  <a:lnTo>
                    <a:pt x="50" y="112"/>
                  </a:lnTo>
                  <a:lnTo>
                    <a:pt x="48" y="102"/>
                  </a:lnTo>
                  <a:lnTo>
                    <a:pt x="48" y="98"/>
                  </a:lnTo>
                  <a:lnTo>
                    <a:pt x="48" y="94"/>
                  </a:lnTo>
                  <a:lnTo>
                    <a:pt x="50" y="88"/>
                  </a:lnTo>
                  <a:lnTo>
                    <a:pt x="56" y="88"/>
                  </a:lnTo>
                  <a:lnTo>
                    <a:pt x="61" y="85"/>
                  </a:lnTo>
                  <a:lnTo>
                    <a:pt x="65" y="81"/>
                  </a:lnTo>
                  <a:lnTo>
                    <a:pt x="69" y="77"/>
                  </a:lnTo>
                  <a:lnTo>
                    <a:pt x="71" y="75"/>
                  </a:lnTo>
                  <a:lnTo>
                    <a:pt x="73" y="69"/>
                  </a:lnTo>
                  <a:lnTo>
                    <a:pt x="71" y="58"/>
                  </a:lnTo>
                  <a:lnTo>
                    <a:pt x="71" y="52"/>
                  </a:lnTo>
                  <a:lnTo>
                    <a:pt x="73" y="42"/>
                  </a:lnTo>
                  <a:lnTo>
                    <a:pt x="75" y="37"/>
                  </a:lnTo>
                  <a:lnTo>
                    <a:pt x="84" y="35"/>
                  </a:lnTo>
                  <a:lnTo>
                    <a:pt x="90" y="31"/>
                  </a:lnTo>
                  <a:lnTo>
                    <a:pt x="96" y="25"/>
                  </a:lnTo>
                  <a:lnTo>
                    <a:pt x="98" y="21"/>
                  </a:lnTo>
                  <a:lnTo>
                    <a:pt x="96" y="17"/>
                  </a:lnTo>
                  <a:lnTo>
                    <a:pt x="90" y="16"/>
                  </a:lnTo>
                  <a:lnTo>
                    <a:pt x="86" y="12"/>
                  </a:lnTo>
                  <a:lnTo>
                    <a:pt x="77" y="8"/>
                  </a:lnTo>
                  <a:lnTo>
                    <a:pt x="73" y="8"/>
                  </a:lnTo>
                  <a:lnTo>
                    <a:pt x="69" y="6"/>
                  </a:lnTo>
                  <a:lnTo>
                    <a:pt x="67" y="2"/>
                  </a:lnTo>
                  <a:lnTo>
                    <a:pt x="63" y="2"/>
                  </a:lnTo>
                  <a:lnTo>
                    <a:pt x="59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" bIns="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4" name=""/>
            <p:cNvSpPr/>
            <p:nvPr/>
          </p:nvSpPr>
          <p:spPr>
            <a:xfrm>
              <a:off x="5378040" y="3766320"/>
              <a:ext cx="20880" cy="20160"/>
            </a:xfrm>
            <a:custGeom>
              <a:avLst/>
              <a:gdLst/>
              <a:ahLst/>
              <a:rect l="l" t="t" r="r" b="b"/>
              <a:pathLst>
                <a:path w="71" h="74">
                  <a:moveTo>
                    <a:pt x="0" y="57"/>
                  </a:moveTo>
                  <a:lnTo>
                    <a:pt x="5" y="51"/>
                  </a:lnTo>
                  <a:lnTo>
                    <a:pt x="9" y="42"/>
                  </a:lnTo>
                  <a:lnTo>
                    <a:pt x="13" y="30"/>
                  </a:lnTo>
                  <a:lnTo>
                    <a:pt x="15" y="21"/>
                  </a:lnTo>
                  <a:lnTo>
                    <a:pt x="13" y="13"/>
                  </a:lnTo>
                  <a:lnTo>
                    <a:pt x="13" y="7"/>
                  </a:lnTo>
                  <a:lnTo>
                    <a:pt x="21" y="3"/>
                  </a:lnTo>
                  <a:lnTo>
                    <a:pt x="28" y="2"/>
                  </a:lnTo>
                  <a:lnTo>
                    <a:pt x="34" y="2"/>
                  </a:lnTo>
                  <a:lnTo>
                    <a:pt x="40" y="5"/>
                  </a:lnTo>
                  <a:lnTo>
                    <a:pt x="44" y="3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9" y="2"/>
                  </a:lnTo>
                  <a:lnTo>
                    <a:pt x="61" y="7"/>
                  </a:lnTo>
                  <a:lnTo>
                    <a:pt x="63" y="13"/>
                  </a:lnTo>
                  <a:lnTo>
                    <a:pt x="65" y="23"/>
                  </a:lnTo>
                  <a:lnTo>
                    <a:pt x="63" y="32"/>
                  </a:lnTo>
                  <a:lnTo>
                    <a:pt x="69" y="46"/>
                  </a:lnTo>
                  <a:lnTo>
                    <a:pt x="71" y="51"/>
                  </a:lnTo>
                  <a:lnTo>
                    <a:pt x="71" y="53"/>
                  </a:lnTo>
                  <a:lnTo>
                    <a:pt x="71" y="59"/>
                  </a:lnTo>
                  <a:lnTo>
                    <a:pt x="71" y="65"/>
                  </a:lnTo>
                  <a:lnTo>
                    <a:pt x="71" y="69"/>
                  </a:lnTo>
                  <a:lnTo>
                    <a:pt x="67" y="71"/>
                  </a:lnTo>
                  <a:lnTo>
                    <a:pt x="65" y="73"/>
                  </a:lnTo>
                  <a:lnTo>
                    <a:pt x="63" y="69"/>
                  </a:lnTo>
                  <a:lnTo>
                    <a:pt x="61" y="67"/>
                  </a:lnTo>
                  <a:lnTo>
                    <a:pt x="57" y="71"/>
                  </a:lnTo>
                  <a:lnTo>
                    <a:pt x="53" y="73"/>
                  </a:lnTo>
                  <a:lnTo>
                    <a:pt x="52" y="71"/>
                  </a:lnTo>
                  <a:lnTo>
                    <a:pt x="48" y="69"/>
                  </a:lnTo>
                  <a:lnTo>
                    <a:pt x="42" y="73"/>
                  </a:lnTo>
                  <a:lnTo>
                    <a:pt x="38" y="74"/>
                  </a:lnTo>
                  <a:lnTo>
                    <a:pt x="34" y="71"/>
                  </a:lnTo>
                  <a:lnTo>
                    <a:pt x="32" y="69"/>
                  </a:lnTo>
                  <a:lnTo>
                    <a:pt x="27" y="71"/>
                  </a:lnTo>
                  <a:lnTo>
                    <a:pt x="21" y="74"/>
                  </a:lnTo>
                  <a:lnTo>
                    <a:pt x="17" y="71"/>
                  </a:lnTo>
                  <a:lnTo>
                    <a:pt x="15" y="67"/>
                  </a:lnTo>
                  <a:lnTo>
                    <a:pt x="9" y="67"/>
                  </a:lnTo>
                  <a:lnTo>
                    <a:pt x="5" y="67"/>
                  </a:lnTo>
                  <a:lnTo>
                    <a:pt x="2" y="63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640" bIns="-26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5" name=""/>
            <p:cNvSpPr/>
            <p:nvPr/>
          </p:nvSpPr>
          <p:spPr>
            <a:xfrm>
              <a:off x="5393160" y="3702600"/>
              <a:ext cx="25200" cy="21600"/>
            </a:xfrm>
            <a:custGeom>
              <a:avLst/>
              <a:gdLst/>
              <a:ahLst/>
              <a:rect l="l" t="t" r="r" b="b"/>
              <a:pathLst>
                <a:path w="91" h="78">
                  <a:moveTo>
                    <a:pt x="0" y="55"/>
                  </a:moveTo>
                  <a:lnTo>
                    <a:pt x="2" y="51"/>
                  </a:lnTo>
                  <a:lnTo>
                    <a:pt x="4" y="48"/>
                  </a:lnTo>
                  <a:lnTo>
                    <a:pt x="4" y="44"/>
                  </a:lnTo>
                  <a:lnTo>
                    <a:pt x="6" y="40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2" y="32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3" y="23"/>
                  </a:lnTo>
                  <a:lnTo>
                    <a:pt x="27" y="23"/>
                  </a:lnTo>
                  <a:lnTo>
                    <a:pt x="29" y="21"/>
                  </a:lnTo>
                  <a:lnTo>
                    <a:pt x="33" y="19"/>
                  </a:lnTo>
                  <a:lnTo>
                    <a:pt x="33" y="15"/>
                  </a:lnTo>
                  <a:lnTo>
                    <a:pt x="33" y="13"/>
                  </a:lnTo>
                  <a:lnTo>
                    <a:pt x="33" y="11"/>
                  </a:lnTo>
                  <a:lnTo>
                    <a:pt x="37" y="9"/>
                  </a:lnTo>
                  <a:lnTo>
                    <a:pt x="39" y="9"/>
                  </a:lnTo>
                  <a:lnTo>
                    <a:pt x="43" y="9"/>
                  </a:lnTo>
                  <a:lnTo>
                    <a:pt x="46" y="5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2" y="3"/>
                  </a:lnTo>
                  <a:lnTo>
                    <a:pt x="58" y="3"/>
                  </a:lnTo>
                  <a:lnTo>
                    <a:pt x="64" y="3"/>
                  </a:lnTo>
                  <a:lnTo>
                    <a:pt x="70" y="5"/>
                  </a:lnTo>
                  <a:lnTo>
                    <a:pt x="75" y="9"/>
                  </a:lnTo>
                  <a:lnTo>
                    <a:pt x="81" y="15"/>
                  </a:lnTo>
                  <a:lnTo>
                    <a:pt x="89" y="21"/>
                  </a:lnTo>
                  <a:lnTo>
                    <a:pt x="91" y="30"/>
                  </a:lnTo>
                  <a:lnTo>
                    <a:pt x="89" y="36"/>
                  </a:lnTo>
                  <a:lnTo>
                    <a:pt x="87" y="42"/>
                  </a:lnTo>
                  <a:lnTo>
                    <a:pt x="85" y="48"/>
                  </a:lnTo>
                  <a:lnTo>
                    <a:pt x="81" y="51"/>
                  </a:lnTo>
                  <a:lnTo>
                    <a:pt x="79" y="57"/>
                  </a:lnTo>
                  <a:lnTo>
                    <a:pt x="79" y="59"/>
                  </a:lnTo>
                  <a:lnTo>
                    <a:pt x="75" y="57"/>
                  </a:lnTo>
                  <a:lnTo>
                    <a:pt x="75" y="61"/>
                  </a:lnTo>
                  <a:lnTo>
                    <a:pt x="71" y="71"/>
                  </a:lnTo>
                  <a:lnTo>
                    <a:pt x="71" y="76"/>
                  </a:lnTo>
                  <a:lnTo>
                    <a:pt x="70" y="76"/>
                  </a:lnTo>
                  <a:lnTo>
                    <a:pt x="64" y="76"/>
                  </a:lnTo>
                  <a:lnTo>
                    <a:pt x="62" y="76"/>
                  </a:lnTo>
                  <a:lnTo>
                    <a:pt x="58" y="78"/>
                  </a:lnTo>
                  <a:lnTo>
                    <a:pt x="52" y="78"/>
                  </a:lnTo>
                  <a:lnTo>
                    <a:pt x="41" y="76"/>
                  </a:lnTo>
                  <a:lnTo>
                    <a:pt x="39" y="72"/>
                  </a:lnTo>
                  <a:lnTo>
                    <a:pt x="33" y="71"/>
                  </a:lnTo>
                  <a:lnTo>
                    <a:pt x="29" y="67"/>
                  </a:lnTo>
                  <a:lnTo>
                    <a:pt x="20" y="63"/>
                  </a:lnTo>
                  <a:lnTo>
                    <a:pt x="16" y="63"/>
                  </a:lnTo>
                  <a:lnTo>
                    <a:pt x="12" y="61"/>
                  </a:lnTo>
                  <a:lnTo>
                    <a:pt x="10" y="57"/>
                  </a:lnTo>
                  <a:lnTo>
                    <a:pt x="6" y="57"/>
                  </a:lnTo>
                  <a:lnTo>
                    <a:pt x="2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6" name=""/>
            <p:cNvSpPr/>
            <p:nvPr/>
          </p:nvSpPr>
          <p:spPr>
            <a:xfrm>
              <a:off x="5406480" y="3698640"/>
              <a:ext cx="25200" cy="36360"/>
            </a:xfrm>
            <a:custGeom>
              <a:avLst/>
              <a:gdLst/>
              <a:ahLst/>
              <a:rect l="l" t="t" r="r" b="b"/>
              <a:pathLst>
                <a:path w="87" h="136">
                  <a:moveTo>
                    <a:pt x="0" y="14"/>
                  </a:moveTo>
                  <a:lnTo>
                    <a:pt x="4" y="10"/>
                  </a:lnTo>
                  <a:lnTo>
                    <a:pt x="10" y="12"/>
                  </a:lnTo>
                  <a:lnTo>
                    <a:pt x="16" y="8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1" y="6"/>
                  </a:lnTo>
                  <a:lnTo>
                    <a:pt x="50" y="14"/>
                  </a:lnTo>
                  <a:lnTo>
                    <a:pt x="58" y="23"/>
                  </a:lnTo>
                  <a:lnTo>
                    <a:pt x="62" y="33"/>
                  </a:lnTo>
                  <a:lnTo>
                    <a:pt x="69" y="40"/>
                  </a:lnTo>
                  <a:lnTo>
                    <a:pt x="75" y="50"/>
                  </a:lnTo>
                  <a:lnTo>
                    <a:pt x="77" y="60"/>
                  </a:lnTo>
                  <a:lnTo>
                    <a:pt x="81" y="69"/>
                  </a:lnTo>
                  <a:lnTo>
                    <a:pt x="85" y="73"/>
                  </a:lnTo>
                  <a:lnTo>
                    <a:pt x="87" y="79"/>
                  </a:lnTo>
                  <a:lnTo>
                    <a:pt x="87" y="85"/>
                  </a:lnTo>
                  <a:lnTo>
                    <a:pt x="87" y="90"/>
                  </a:lnTo>
                  <a:lnTo>
                    <a:pt x="85" y="92"/>
                  </a:lnTo>
                  <a:lnTo>
                    <a:pt x="83" y="98"/>
                  </a:lnTo>
                  <a:lnTo>
                    <a:pt x="77" y="102"/>
                  </a:lnTo>
                  <a:lnTo>
                    <a:pt x="75" y="104"/>
                  </a:lnTo>
                  <a:lnTo>
                    <a:pt x="69" y="106"/>
                  </a:lnTo>
                  <a:lnTo>
                    <a:pt x="64" y="104"/>
                  </a:lnTo>
                  <a:lnTo>
                    <a:pt x="60" y="104"/>
                  </a:lnTo>
                  <a:lnTo>
                    <a:pt x="58" y="110"/>
                  </a:lnTo>
                  <a:lnTo>
                    <a:pt x="54" y="117"/>
                  </a:lnTo>
                  <a:lnTo>
                    <a:pt x="54" y="123"/>
                  </a:lnTo>
                  <a:lnTo>
                    <a:pt x="54" y="129"/>
                  </a:lnTo>
                  <a:lnTo>
                    <a:pt x="52" y="133"/>
                  </a:lnTo>
                  <a:lnTo>
                    <a:pt x="46" y="136"/>
                  </a:lnTo>
                  <a:lnTo>
                    <a:pt x="41" y="129"/>
                  </a:lnTo>
                  <a:lnTo>
                    <a:pt x="35" y="121"/>
                  </a:lnTo>
                  <a:lnTo>
                    <a:pt x="29" y="115"/>
                  </a:lnTo>
                  <a:lnTo>
                    <a:pt x="25" y="108"/>
                  </a:lnTo>
                  <a:lnTo>
                    <a:pt x="23" y="100"/>
                  </a:lnTo>
                  <a:lnTo>
                    <a:pt x="22" y="94"/>
                  </a:lnTo>
                  <a:lnTo>
                    <a:pt x="23" y="90"/>
                  </a:lnTo>
                  <a:lnTo>
                    <a:pt x="23" y="85"/>
                  </a:lnTo>
                  <a:lnTo>
                    <a:pt x="27" y="75"/>
                  </a:lnTo>
                  <a:lnTo>
                    <a:pt x="27" y="71"/>
                  </a:lnTo>
                  <a:lnTo>
                    <a:pt x="31" y="73"/>
                  </a:lnTo>
                  <a:lnTo>
                    <a:pt x="31" y="71"/>
                  </a:lnTo>
                  <a:lnTo>
                    <a:pt x="33" y="65"/>
                  </a:lnTo>
                  <a:lnTo>
                    <a:pt x="37" y="62"/>
                  </a:lnTo>
                  <a:lnTo>
                    <a:pt x="39" y="56"/>
                  </a:lnTo>
                  <a:lnTo>
                    <a:pt x="41" y="50"/>
                  </a:lnTo>
                  <a:lnTo>
                    <a:pt x="43" y="44"/>
                  </a:lnTo>
                  <a:lnTo>
                    <a:pt x="41" y="35"/>
                  </a:lnTo>
                  <a:lnTo>
                    <a:pt x="33" y="29"/>
                  </a:lnTo>
                  <a:lnTo>
                    <a:pt x="27" y="23"/>
                  </a:lnTo>
                  <a:lnTo>
                    <a:pt x="22" y="19"/>
                  </a:lnTo>
                  <a:lnTo>
                    <a:pt x="16" y="17"/>
                  </a:lnTo>
                  <a:lnTo>
                    <a:pt x="10" y="17"/>
                  </a:lnTo>
                  <a:lnTo>
                    <a:pt x="4" y="1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7" name=""/>
            <p:cNvSpPr/>
            <p:nvPr/>
          </p:nvSpPr>
          <p:spPr>
            <a:xfrm>
              <a:off x="5416920" y="3690720"/>
              <a:ext cx="27000" cy="33480"/>
            </a:xfrm>
            <a:custGeom>
              <a:avLst/>
              <a:gdLst/>
              <a:ahLst/>
              <a:rect l="l" t="t" r="r" b="b"/>
              <a:pathLst>
                <a:path w="98" h="125">
                  <a:moveTo>
                    <a:pt x="0" y="31"/>
                  </a:moveTo>
                  <a:lnTo>
                    <a:pt x="4" y="27"/>
                  </a:lnTo>
                  <a:lnTo>
                    <a:pt x="13" y="23"/>
                  </a:lnTo>
                  <a:lnTo>
                    <a:pt x="19" y="18"/>
                  </a:lnTo>
                  <a:lnTo>
                    <a:pt x="25" y="14"/>
                  </a:lnTo>
                  <a:lnTo>
                    <a:pt x="34" y="14"/>
                  </a:lnTo>
                  <a:lnTo>
                    <a:pt x="44" y="12"/>
                  </a:lnTo>
                  <a:lnTo>
                    <a:pt x="56" y="8"/>
                  </a:lnTo>
                  <a:lnTo>
                    <a:pt x="61" y="6"/>
                  </a:lnTo>
                  <a:lnTo>
                    <a:pt x="67" y="4"/>
                  </a:lnTo>
                  <a:lnTo>
                    <a:pt x="77" y="0"/>
                  </a:lnTo>
                  <a:lnTo>
                    <a:pt x="79" y="6"/>
                  </a:lnTo>
                  <a:lnTo>
                    <a:pt x="82" y="14"/>
                  </a:lnTo>
                  <a:lnTo>
                    <a:pt x="86" y="22"/>
                  </a:lnTo>
                  <a:lnTo>
                    <a:pt x="88" y="27"/>
                  </a:lnTo>
                  <a:lnTo>
                    <a:pt x="88" y="33"/>
                  </a:lnTo>
                  <a:lnTo>
                    <a:pt x="90" y="39"/>
                  </a:lnTo>
                  <a:lnTo>
                    <a:pt x="94" y="45"/>
                  </a:lnTo>
                  <a:lnTo>
                    <a:pt x="98" y="48"/>
                  </a:lnTo>
                  <a:lnTo>
                    <a:pt x="98" y="52"/>
                  </a:lnTo>
                  <a:lnTo>
                    <a:pt x="98" y="58"/>
                  </a:lnTo>
                  <a:lnTo>
                    <a:pt x="96" y="71"/>
                  </a:lnTo>
                  <a:lnTo>
                    <a:pt x="94" y="77"/>
                  </a:lnTo>
                  <a:lnTo>
                    <a:pt x="92" y="83"/>
                  </a:lnTo>
                  <a:lnTo>
                    <a:pt x="88" y="87"/>
                  </a:lnTo>
                  <a:lnTo>
                    <a:pt x="88" y="89"/>
                  </a:lnTo>
                  <a:lnTo>
                    <a:pt x="86" y="96"/>
                  </a:lnTo>
                  <a:lnTo>
                    <a:pt x="82" y="102"/>
                  </a:lnTo>
                  <a:lnTo>
                    <a:pt x="77" y="110"/>
                  </a:lnTo>
                  <a:lnTo>
                    <a:pt x="73" y="116"/>
                  </a:lnTo>
                  <a:lnTo>
                    <a:pt x="69" y="117"/>
                  </a:lnTo>
                  <a:lnTo>
                    <a:pt x="67" y="125"/>
                  </a:lnTo>
                  <a:lnTo>
                    <a:pt x="61" y="125"/>
                  </a:lnTo>
                  <a:lnTo>
                    <a:pt x="56" y="123"/>
                  </a:lnTo>
                  <a:lnTo>
                    <a:pt x="52" y="121"/>
                  </a:lnTo>
                  <a:lnTo>
                    <a:pt x="52" y="116"/>
                  </a:lnTo>
                  <a:lnTo>
                    <a:pt x="52" y="110"/>
                  </a:lnTo>
                  <a:lnTo>
                    <a:pt x="50" y="104"/>
                  </a:lnTo>
                  <a:lnTo>
                    <a:pt x="46" y="100"/>
                  </a:lnTo>
                  <a:lnTo>
                    <a:pt x="42" y="91"/>
                  </a:lnTo>
                  <a:lnTo>
                    <a:pt x="40" y="81"/>
                  </a:lnTo>
                  <a:lnTo>
                    <a:pt x="34" y="71"/>
                  </a:lnTo>
                  <a:lnTo>
                    <a:pt x="27" y="64"/>
                  </a:lnTo>
                  <a:lnTo>
                    <a:pt x="23" y="54"/>
                  </a:lnTo>
                  <a:lnTo>
                    <a:pt x="15" y="45"/>
                  </a:lnTo>
                  <a:lnTo>
                    <a:pt x="6" y="3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8" name=""/>
            <p:cNvSpPr/>
            <p:nvPr/>
          </p:nvSpPr>
          <p:spPr>
            <a:xfrm>
              <a:off x="5437800" y="3683880"/>
              <a:ext cx="20880" cy="26640"/>
            </a:xfrm>
            <a:custGeom>
              <a:avLst/>
              <a:gdLst/>
              <a:ahLst/>
              <a:rect l="l" t="t" r="r" b="b"/>
              <a:pathLst>
                <a:path w="71" h="100">
                  <a:moveTo>
                    <a:pt x="0" y="25"/>
                  </a:moveTo>
                  <a:lnTo>
                    <a:pt x="5" y="22"/>
                  </a:lnTo>
                  <a:lnTo>
                    <a:pt x="9" y="18"/>
                  </a:lnTo>
                  <a:lnTo>
                    <a:pt x="15" y="14"/>
                  </a:lnTo>
                  <a:lnTo>
                    <a:pt x="19" y="10"/>
                  </a:lnTo>
                  <a:lnTo>
                    <a:pt x="23" y="6"/>
                  </a:lnTo>
                  <a:lnTo>
                    <a:pt x="28" y="4"/>
                  </a:lnTo>
                  <a:lnTo>
                    <a:pt x="34" y="0"/>
                  </a:lnTo>
                  <a:lnTo>
                    <a:pt x="36" y="6"/>
                  </a:lnTo>
                  <a:lnTo>
                    <a:pt x="40" y="10"/>
                  </a:lnTo>
                  <a:lnTo>
                    <a:pt x="44" y="14"/>
                  </a:lnTo>
                  <a:lnTo>
                    <a:pt x="48" y="23"/>
                  </a:lnTo>
                  <a:lnTo>
                    <a:pt x="53" y="31"/>
                  </a:lnTo>
                  <a:lnTo>
                    <a:pt x="59" y="45"/>
                  </a:lnTo>
                  <a:lnTo>
                    <a:pt x="65" y="54"/>
                  </a:lnTo>
                  <a:lnTo>
                    <a:pt x="71" y="68"/>
                  </a:lnTo>
                  <a:lnTo>
                    <a:pt x="71" y="71"/>
                  </a:lnTo>
                  <a:lnTo>
                    <a:pt x="71" y="79"/>
                  </a:lnTo>
                  <a:lnTo>
                    <a:pt x="71" y="85"/>
                  </a:lnTo>
                  <a:lnTo>
                    <a:pt x="69" y="89"/>
                  </a:lnTo>
                  <a:lnTo>
                    <a:pt x="67" y="94"/>
                  </a:lnTo>
                  <a:lnTo>
                    <a:pt x="67" y="98"/>
                  </a:lnTo>
                  <a:lnTo>
                    <a:pt x="63" y="98"/>
                  </a:lnTo>
                  <a:lnTo>
                    <a:pt x="59" y="98"/>
                  </a:lnTo>
                  <a:lnTo>
                    <a:pt x="52" y="100"/>
                  </a:lnTo>
                  <a:lnTo>
                    <a:pt x="44" y="94"/>
                  </a:lnTo>
                  <a:lnTo>
                    <a:pt x="38" y="87"/>
                  </a:lnTo>
                  <a:lnTo>
                    <a:pt x="32" y="79"/>
                  </a:lnTo>
                  <a:lnTo>
                    <a:pt x="28" y="75"/>
                  </a:lnTo>
                  <a:lnTo>
                    <a:pt x="21" y="77"/>
                  </a:lnTo>
                  <a:lnTo>
                    <a:pt x="21" y="73"/>
                  </a:lnTo>
                  <a:lnTo>
                    <a:pt x="17" y="70"/>
                  </a:lnTo>
                  <a:lnTo>
                    <a:pt x="13" y="64"/>
                  </a:lnTo>
                  <a:lnTo>
                    <a:pt x="11" y="58"/>
                  </a:lnTo>
                  <a:lnTo>
                    <a:pt x="11" y="52"/>
                  </a:lnTo>
                  <a:lnTo>
                    <a:pt x="9" y="47"/>
                  </a:lnTo>
                  <a:lnTo>
                    <a:pt x="5" y="39"/>
                  </a:lnTo>
                  <a:lnTo>
                    <a:pt x="2" y="3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9" name=""/>
            <p:cNvSpPr/>
            <p:nvPr/>
          </p:nvSpPr>
          <p:spPr>
            <a:xfrm>
              <a:off x="5448600" y="3670200"/>
              <a:ext cx="26640" cy="37800"/>
            </a:xfrm>
            <a:custGeom>
              <a:avLst/>
              <a:gdLst/>
              <a:ahLst/>
              <a:rect l="l" t="t" r="r" b="b"/>
              <a:pathLst>
                <a:path w="98" h="137">
                  <a:moveTo>
                    <a:pt x="0" y="48"/>
                  </a:moveTo>
                  <a:lnTo>
                    <a:pt x="6" y="41"/>
                  </a:lnTo>
                  <a:lnTo>
                    <a:pt x="14" y="31"/>
                  </a:lnTo>
                  <a:lnTo>
                    <a:pt x="16" y="24"/>
                  </a:lnTo>
                  <a:lnTo>
                    <a:pt x="25" y="18"/>
                  </a:lnTo>
                  <a:lnTo>
                    <a:pt x="35" y="16"/>
                  </a:lnTo>
                  <a:lnTo>
                    <a:pt x="44" y="10"/>
                  </a:lnTo>
                  <a:lnTo>
                    <a:pt x="50" y="8"/>
                  </a:lnTo>
                  <a:lnTo>
                    <a:pt x="58" y="10"/>
                  </a:lnTo>
                  <a:lnTo>
                    <a:pt x="62" y="6"/>
                  </a:lnTo>
                  <a:lnTo>
                    <a:pt x="67" y="2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81" y="0"/>
                  </a:lnTo>
                  <a:lnTo>
                    <a:pt x="81" y="6"/>
                  </a:lnTo>
                  <a:lnTo>
                    <a:pt x="79" y="14"/>
                  </a:lnTo>
                  <a:lnTo>
                    <a:pt x="77" y="24"/>
                  </a:lnTo>
                  <a:lnTo>
                    <a:pt x="75" y="33"/>
                  </a:lnTo>
                  <a:lnTo>
                    <a:pt x="77" y="43"/>
                  </a:lnTo>
                  <a:lnTo>
                    <a:pt x="79" y="50"/>
                  </a:lnTo>
                  <a:lnTo>
                    <a:pt x="81" y="56"/>
                  </a:lnTo>
                  <a:lnTo>
                    <a:pt x="81" y="62"/>
                  </a:lnTo>
                  <a:lnTo>
                    <a:pt x="85" y="66"/>
                  </a:lnTo>
                  <a:lnTo>
                    <a:pt x="87" y="75"/>
                  </a:lnTo>
                  <a:lnTo>
                    <a:pt x="88" y="81"/>
                  </a:lnTo>
                  <a:lnTo>
                    <a:pt x="90" y="85"/>
                  </a:lnTo>
                  <a:lnTo>
                    <a:pt x="90" y="91"/>
                  </a:lnTo>
                  <a:lnTo>
                    <a:pt x="94" y="100"/>
                  </a:lnTo>
                  <a:lnTo>
                    <a:pt x="94" y="106"/>
                  </a:lnTo>
                  <a:lnTo>
                    <a:pt x="96" y="108"/>
                  </a:lnTo>
                  <a:lnTo>
                    <a:pt x="98" y="112"/>
                  </a:lnTo>
                  <a:lnTo>
                    <a:pt x="94" y="114"/>
                  </a:lnTo>
                  <a:lnTo>
                    <a:pt x="90" y="118"/>
                  </a:lnTo>
                  <a:lnTo>
                    <a:pt x="88" y="121"/>
                  </a:lnTo>
                  <a:lnTo>
                    <a:pt x="85" y="123"/>
                  </a:lnTo>
                  <a:lnTo>
                    <a:pt x="83" y="127"/>
                  </a:lnTo>
                  <a:lnTo>
                    <a:pt x="81" y="131"/>
                  </a:lnTo>
                  <a:lnTo>
                    <a:pt x="77" y="133"/>
                  </a:lnTo>
                  <a:lnTo>
                    <a:pt x="69" y="137"/>
                  </a:lnTo>
                  <a:lnTo>
                    <a:pt x="62" y="137"/>
                  </a:lnTo>
                  <a:lnTo>
                    <a:pt x="56" y="135"/>
                  </a:lnTo>
                  <a:lnTo>
                    <a:pt x="56" y="131"/>
                  </a:lnTo>
                  <a:lnTo>
                    <a:pt x="54" y="125"/>
                  </a:lnTo>
                  <a:lnTo>
                    <a:pt x="50" y="123"/>
                  </a:lnTo>
                  <a:lnTo>
                    <a:pt x="44" y="118"/>
                  </a:lnTo>
                  <a:lnTo>
                    <a:pt x="42" y="114"/>
                  </a:lnTo>
                  <a:lnTo>
                    <a:pt x="41" y="114"/>
                  </a:lnTo>
                  <a:lnTo>
                    <a:pt x="37" y="116"/>
                  </a:lnTo>
                  <a:lnTo>
                    <a:pt x="31" y="102"/>
                  </a:lnTo>
                  <a:lnTo>
                    <a:pt x="25" y="93"/>
                  </a:lnTo>
                  <a:lnTo>
                    <a:pt x="19" y="79"/>
                  </a:lnTo>
                  <a:lnTo>
                    <a:pt x="14" y="71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2" y="5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0" name=""/>
            <p:cNvSpPr/>
            <p:nvPr/>
          </p:nvSpPr>
          <p:spPr>
            <a:xfrm>
              <a:off x="5469480" y="3670200"/>
              <a:ext cx="26640" cy="48600"/>
            </a:xfrm>
            <a:custGeom>
              <a:avLst/>
              <a:gdLst/>
              <a:ahLst/>
              <a:rect l="l" t="t" r="r" b="b"/>
              <a:pathLst>
                <a:path w="98" h="177">
                  <a:moveTo>
                    <a:pt x="6" y="0"/>
                  </a:moveTo>
                  <a:lnTo>
                    <a:pt x="12" y="8"/>
                  </a:lnTo>
                  <a:lnTo>
                    <a:pt x="21" y="10"/>
                  </a:lnTo>
                  <a:lnTo>
                    <a:pt x="29" y="16"/>
                  </a:lnTo>
                  <a:lnTo>
                    <a:pt x="40" y="25"/>
                  </a:lnTo>
                  <a:lnTo>
                    <a:pt x="50" y="33"/>
                  </a:lnTo>
                  <a:lnTo>
                    <a:pt x="58" y="41"/>
                  </a:lnTo>
                  <a:lnTo>
                    <a:pt x="61" y="43"/>
                  </a:lnTo>
                  <a:lnTo>
                    <a:pt x="69" y="48"/>
                  </a:lnTo>
                  <a:lnTo>
                    <a:pt x="71" y="52"/>
                  </a:lnTo>
                  <a:lnTo>
                    <a:pt x="69" y="58"/>
                  </a:lnTo>
                  <a:lnTo>
                    <a:pt x="65" y="66"/>
                  </a:lnTo>
                  <a:lnTo>
                    <a:pt x="63" y="70"/>
                  </a:lnTo>
                  <a:lnTo>
                    <a:pt x="65" y="81"/>
                  </a:lnTo>
                  <a:lnTo>
                    <a:pt x="67" y="95"/>
                  </a:lnTo>
                  <a:lnTo>
                    <a:pt x="69" y="108"/>
                  </a:lnTo>
                  <a:lnTo>
                    <a:pt x="73" y="114"/>
                  </a:lnTo>
                  <a:lnTo>
                    <a:pt x="73" y="123"/>
                  </a:lnTo>
                  <a:lnTo>
                    <a:pt x="75" y="133"/>
                  </a:lnTo>
                  <a:lnTo>
                    <a:pt x="79" y="135"/>
                  </a:lnTo>
                  <a:lnTo>
                    <a:pt x="86" y="131"/>
                  </a:lnTo>
                  <a:lnTo>
                    <a:pt x="90" y="129"/>
                  </a:lnTo>
                  <a:lnTo>
                    <a:pt x="94" y="127"/>
                  </a:lnTo>
                  <a:lnTo>
                    <a:pt x="96" y="131"/>
                  </a:lnTo>
                  <a:lnTo>
                    <a:pt x="98" y="139"/>
                  </a:lnTo>
                  <a:lnTo>
                    <a:pt x="96" y="150"/>
                  </a:lnTo>
                  <a:lnTo>
                    <a:pt x="92" y="156"/>
                  </a:lnTo>
                  <a:lnTo>
                    <a:pt x="86" y="167"/>
                  </a:lnTo>
                  <a:lnTo>
                    <a:pt x="77" y="173"/>
                  </a:lnTo>
                  <a:lnTo>
                    <a:pt x="71" y="173"/>
                  </a:lnTo>
                  <a:lnTo>
                    <a:pt x="61" y="175"/>
                  </a:lnTo>
                  <a:lnTo>
                    <a:pt x="54" y="175"/>
                  </a:lnTo>
                  <a:lnTo>
                    <a:pt x="46" y="177"/>
                  </a:lnTo>
                  <a:lnTo>
                    <a:pt x="44" y="175"/>
                  </a:lnTo>
                  <a:lnTo>
                    <a:pt x="40" y="169"/>
                  </a:lnTo>
                  <a:lnTo>
                    <a:pt x="37" y="164"/>
                  </a:lnTo>
                  <a:lnTo>
                    <a:pt x="33" y="156"/>
                  </a:lnTo>
                  <a:lnTo>
                    <a:pt x="27" y="146"/>
                  </a:lnTo>
                  <a:lnTo>
                    <a:pt x="25" y="135"/>
                  </a:lnTo>
                  <a:lnTo>
                    <a:pt x="27" y="123"/>
                  </a:lnTo>
                  <a:lnTo>
                    <a:pt x="25" y="114"/>
                  </a:lnTo>
                  <a:lnTo>
                    <a:pt x="23" y="112"/>
                  </a:lnTo>
                  <a:lnTo>
                    <a:pt x="21" y="108"/>
                  </a:lnTo>
                  <a:lnTo>
                    <a:pt x="19" y="106"/>
                  </a:lnTo>
                  <a:lnTo>
                    <a:pt x="19" y="100"/>
                  </a:lnTo>
                  <a:lnTo>
                    <a:pt x="15" y="91"/>
                  </a:lnTo>
                  <a:lnTo>
                    <a:pt x="15" y="85"/>
                  </a:lnTo>
                  <a:lnTo>
                    <a:pt x="13" y="81"/>
                  </a:lnTo>
                  <a:lnTo>
                    <a:pt x="12" y="75"/>
                  </a:lnTo>
                  <a:lnTo>
                    <a:pt x="10" y="66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4" y="50"/>
                  </a:lnTo>
                  <a:lnTo>
                    <a:pt x="2" y="43"/>
                  </a:lnTo>
                  <a:lnTo>
                    <a:pt x="0" y="33"/>
                  </a:lnTo>
                  <a:lnTo>
                    <a:pt x="2" y="24"/>
                  </a:lnTo>
                  <a:lnTo>
                    <a:pt x="4" y="14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" bIns="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1" name=""/>
            <p:cNvSpPr/>
            <p:nvPr/>
          </p:nvSpPr>
          <p:spPr>
            <a:xfrm>
              <a:off x="5486040" y="3683880"/>
              <a:ext cx="25200" cy="25200"/>
            </a:xfrm>
            <a:custGeom>
              <a:avLst/>
              <a:gdLst/>
              <a:ahLst/>
              <a:rect l="l" t="t" r="r" b="b"/>
              <a:pathLst>
                <a:path w="87" h="95">
                  <a:moveTo>
                    <a:pt x="6" y="1"/>
                  </a:moveTo>
                  <a:lnTo>
                    <a:pt x="16" y="1"/>
                  </a:lnTo>
                  <a:lnTo>
                    <a:pt x="21" y="1"/>
                  </a:lnTo>
                  <a:lnTo>
                    <a:pt x="29" y="0"/>
                  </a:lnTo>
                  <a:lnTo>
                    <a:pt x="41" y="1"/>
                  </a:lnTo>
                  <a:lnTo>
                    <a:pt x="48" y="3"/>
                  </a:lnTo>
                  <a:lnTo>
                    <a:pt x="54" y="3"/>
                  </a:lnTo>
                  <a:lnTo>
                    <a:pt x="60" y="1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1" y="0"/>
                  </a:lnTo>
                  <a:lnTo>
                    <a:pt x="87" y="1"/>
                  </a:lnTo>
                  <a:lnTo>
                    <a:pt x="87" y="7"/>
                  </a:lnTo>
                  <a:lnTo>
                    <a:pt x="85" y="15"/>
                  </a:lnTo>
                  <a:lnTo>
                    <a:pt x="83" y="24"/>
                  </a:lnTo>
                  <a:lnTo>
                    <a:pt x="81" y="30"/>
                  </a:lnTo>
                  <a:lnTo>
                    <a:pt x="81" y="34"/>
                  </a:lnTo>
                  <a:lnTo>
                    <a:pt x="81" y="42"/>
                  </a:lnTo>
                  <a:lnTo>
                    <a:pt x="81" y="48"/>
                  </a:lnTo>
                  <a:lnTo>
                    <a:pt x="79" y="53"/>
                  </a:lnTo>
                  <a:lnTo>
                    <a:pt x="83" y="61"/>
                  </a:lnTo>
                  <a:lnTo>
                    <a:pt x="81" y="65"/>
                  </a:lnTo>
                  <a:lnTo>
                    <a:pt x="79" y="72"/>
                  </a:lnTo>
                  <a:lnTo>
                    <a:pt x="75" y="86"/>
                  </a:lnTo>
                  <a:lnTo>
                    <a:pt x="71" y="92"/>
                  </a:lnTo>
                  <a:lnTo>
                    <a:pt x="69" y="95"/>
                  </a:lnTo>
                  <a:lnTo>
                    <a:pt x="64" y="94"/>
                  </a:lnTo>
                  <a:lnTo>
                    <a:pt x="54" y="95"/>
                  </a:lnTo>
                  <a:lnTo>
                    <a:pt x="48" y="92"/>
                  </a:lnTo>
                  <a:lnTo>
                    <a:pt x="46" y="86"/>
                  </a:lnTo>
                  <a:lnTo>
                    <a:pt x="45" y="82"/>
                  </a:lnTo>
                  <a:lnTo>
                    <a:pt x="41" y="78"/>
                  </a:lnTo>
                  <a:lnTo>
                    <a:pt x="39" y="78"/>
                  </a:lnTo>
                  <a:lnTo>
                    <a:pt x="35" y="76"/>
                  </a:lnTo>
                  <a:lnTo>
                    <a:pt x="31" y="80"/>
                  </a:lnTo>
                  <a:lnTo>
                    <a:pt x="27" y="82"/>
                  </a:lnTo>
                  <a:lnTo>
                    <a:pt x="23" y="84"/>
                  </a:lnTo>
                  <a:lnTo>
                    <a:pt x="16" y="88"/>
                  </a:lnTo>
                  <a:lnTo>
                    <a:pt x="12" y="86"/>
                  </a:lnTo>
                  <a:lnTo>
                    <a:pt x="10" y="76"/>
                  </a:lnTo>
                  <a:lnTo>
                    <a:pt x="10" y="67"/>
                  </a:lnTo>
                  <a:lnTo>
                    <a:pt x="6" y="61"/>
                  </a:lnTo>
                  <a:lnTo>
                    <a:pt x="4" y="48"/>
                  </a:lnTo>
                  <a:lnTo>
                    <a:pt x="2" y="34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6" y="11"/>
                  </a:lnTo>
                  <a:lnTo>
                    <a:pt x="8" y="5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2" name=""/>
            <p:cNvSpPr/>
            <p:nvPr/>
          </p:nvSpPr>
          <p:spPr>
            <a:xfrm>
              <a:off x="5508360" y="3683880"/>
              <a:ext cx="20880" cy="25200"/>
            </a:xfrm>
            <a:custGeom>
              <a:avLst/>
              <a:gdLst/>
              <a:ahLst/>
              <a:rect l="l" t="t" r="r" b="b"/>
              <a:pathLst>
                <a:path w="75" h="95">
                  <a:moveTo>
                    <a:pt x="8" y="1"/>
                  </a:moveTo>
                  <a:lnTo>
                    <a:pt x="19" y="3"/>
                  </a:lnTo>
                  <a:lnTo>
                    <a:pt x="29" y="1"/>
                  </a:lnTo>
                  <a:lnTo>
                    <a:pt x="38" y="0"/>
                  </a:lnTo>
                  <a:lnTo>
                    <a:pt x="46" y="3"/>
                  </a:lnTo>
                  <a:lnTo>
                    <a:pt x="56" y="9"/>
                  </a:lnTo>
                  <a:lnTo>
                    <a:pt x="63" y="15"/>
                  </a:lnTo>
                  <a:lnTo>
                    <a:pt x="67" y="21"/>
                  </a:lnTo>
                  <a:lnTo>
                    <a:pt x="75" y="23"/>
                  </a:lnTo>
                  <a:lnTo>
                    <a:pt x="75" y="26"/>
                  </a:lnTo>
                  <a:lnTo>
                    <a:pt x="71" y="36"/>
                  </a:lnTo>
                  <a:lnTo>
                    <a:pt x="71" y="46"/>
                  </a:lnTo>
                  <a:lnTo>
                    <a:pt x="69" y="55"/>
                  </a:lnTo>
                  <a:lnTo>
                    <a:pt x="65" y="61"/>
                  </a:lnTo>
                  <a:lnTo>
                    <a:pt x="61" y="67"/>
                  </a:lnTo>
                  <a:lnTo>
                    <a:pt x="58" y="74"/>
                  </a:lnTo>
                  <a:lnTo>
                    <a:pt x="52" y="74"/>
                  </a:lnTo>
                  <a:lnTo>
                    <a:pt x="46" y="78"/>
                  </a:lnTo>
                  <a:lnTo>
                    <a:pt x="42" y="82"/>
                  </a:lnTo>
                  <a:lnTo>
                    <a:pt x="44" y="86"/>
                  </a:lnTo>
                  <a:lnTo>
                    <a:pt x="40" y="92"/>
                  </a:lnTo>
                  <a:lnTo>
                    <a:pt x="33" y="95"/>
                  </a:lnTo>
                  <a:lnTo>
                    <a:pt x="33" y="90"/>
                  </a:lnTo>
                  <a:lnTo>
                    <a:pt x="27" y="88"/>
                  </a:lnTo>
                  <a:lnTo>
                    <a:pt x="21" y="86"/>
                  </a:lnTo>
                  <a:lnTo>
                    <a:pt x="15" y="80"/>
                  </a:lnTo>
                  <a:lnTo>
                    <a:pt x="12" y="76"/>
                  </a:lnTo>
                  <a:lnTo>
                    <a:pt x="6" y="71"/>
                  </a:lnTo>
                  <a:lnTo>
                    <a:pt x="6" y="67"/>
                  </a:lnTo>
                  <a:lnTo>
                    <a:pt x="4" y="61"/>
                  </a:lnTo>
                  <a:lnTo>
                    <a:pt x="0" y="53"/>
                  </a:lnTo>
                  <a:lnTo>
                    <a:pt x="2" y="48"/>
                  </a:lnTo>
                  <a:lnTo>
                    <a:pt x="2" y="42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4" y="24"/>
                  </a:lnTo>
                  <a:lnTo>
                    <a:pt x="6" y="15"/>
                  </a:lnTo>
                  <a:lnTo>
                    <a:pt x="8" y="7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3" name=""/>
            <p:cNvSpPr/>
            <p:nvPr/>
          </p:nvSpPr>
          <p:spPr>
            <a:xfrm>
              <a:off x="5493600" y="3700080"/>
              <a:ext cx="38880" cy="33840"/>
            </a:xfrm>
            <a:custGeom>
              <a:avLst/>
              <a:gdLst/>
              <a:ahLst/>
              <a:rect l="l" t="t" r="r" b="b"/>
              <a:pathLst>
                <a:path w="139" h="123">
                  <a:moveTo>
                    <a:pt x="0" y="59"/>
                  </a:moveTo>
                  <a:lnTo>
                    <a:pt x="4" y="63"/>
                  </a:lnTo>
                  <a:lnTo>
                    <a:pt x="10" y="67"/>
                  </a:lnTo>
                  <a:lnTo>
                    <a:pt x="16" y="65"/>
                  </a:lnTo>
                  <a:lnTo>
                    <a:pt x="23" y="67"/>
                  </a:lnTo>
                  <a:lnTo>
                    <a:pt x="29" y="69"/>
                  </a:lnTo>
                  <a:lnTo>
                    <a:pt x="27" y="71"/>
                  </a:lnTo>
                  <a:lnTo>
                    <a:pt x="23" y="75"/>
                  </a:lnTo>
                  <a:lnTo>
                    <a:pt x="22" y="82"/>
                  </a:lnTo>
                  <a:lnTo>
                    <a:pt x="20" y="88"/>
                  </a:lnTo>
                  <a:lnTo>
                    <a:pt x="22" y="90"/>
                  </a:lnTo>
                  <a:lnTo>
                    <a:pt x="29" y="94"/>
                  </a:lnTo>
                  <a:lnTo>
                    <a:pt x="37" y="98"/>
                  </a:lnTo>
                  <a:lnTo>
                    <a:pt x="41" y="104"/>
                  </a:lnTo>
                  <a:lnTo>
                    <a:pt x="43" y="109"/>
                  </a:lnTo>
                  <a:lnTo>
                    <a:pt x="45" y="113"/>
                  </a:lnTo>
                  <a:lnTo>
                    <a:pt x="43" y="123"/>
                  </a:lnTo>
                  <a:lnTo>
                    <a:pt x="50" y="119"/>
                  </a:lnTo>
                  <a:lnTo>
                    <a:pt x="54" y="115"/>
                  </a:lnTo>
                  <a:lnTo>
                    <a:pt x="60" y="113"/>
                  </a:lnTo>
                  <a:lnTo>
                    <a:pt x="64" y="115"/>
                  </a:lnTo>
                  <a:lnTo>
                    <a:pt x="68" y="117"/>
                  </a:lnTo>
                  <a:lnTo>
                    <a:pt x="75" y="113"/>
                  </a:lnTo>
                  <a:lnTo>
                    <a:pt x="79" y="109"/>
                  </a:lnTo>
                  <a:lnTo>
                    <a:pt x="81" y="100"/>
                  </a:lnTo>
                  <a:lnTo>
                    <a:pt x="87" y="96"/>
                  </a:lnTo>
                  <a:lnTo>
                    <a:pt x="93" y="96"/>
                  </a:lnTo>
                  <a:lnTo>
                    <a:pt x="98" y="90"/>
                  </a:lnTo>
                  <a:lnTo>
                    <a:pt x="102" y="86"/>
                  </a:lnTo>
                  <a:lnTo>
                    <a:pt x="104" y="77"/>
                  </a:lnTo>
                  <a:lnTo>
                    <a:pt x="110" y="73"/>
                  </a:lnTo>
                  <a:lnTo>
                    <a:pt x="119" y="69"/>
                  </a:lnTo>
                  <a:lnTo>
                    <a:pt x="127" y="65"/>
                  </a:lnTo>
                  <a:lnTo>
                    <a:pt x="133" y="61"/>
                  </a:lnTo>
                  <a:lnTo>
                    <a:pt x="137" y="58"/>
                  </a:lnTo>
                  <a:lnTo>
                    <a:pt x="139" y="50"/>
                  </a:lnTo>
                  <a:lnTo>
                    <a:pt x="137" y="48"/>
                  </a:lnTo>
                  <a:lnTo>
                    <a:pt x="135" y="44"/>
                  </a:lnTo>
                  <a:lnTo>
                    <a:pt x="135" y="40"/>
                  </a:lnTo>
                  <a:lnTo>
                    <a:pt x="131" y="40"/>
                  </a:lnTo>
                  <a:lnTo>
                    <a:pt x="125" y="42"/>
                  </a:lnTo>
                  <a:lnTo>
                    <a:pt x="117" y="42"/>
                  </a:lnTo>
                  <a:lnTo>
                    <a:pt x="112" y="38"/>
                  </a:lnTo>
                  <a:lnTo>
                    <a:pt x="110" y="29"/>
                  </a:lnTo>
                  <a:lnTo>
                    <a:pt x="104" y="25"/>
                  </a:lnTo>
                  <a:lnTo>
                    <a:pt x="100" y="25"/>
                  </a:lnTo>
                  <a:lnTo>
                    <a:pt x="96" y="31"/>
                  </a:lnTo>
                  <a:lnTo>
                    <a:pt x="89" y="34"/>
                  </a:lnTo>
                  <a:lnTo>
                    <a:pt x="89" y="29"/>
                  </a:lnTo>
                  <a:lnTo>
                    <a:pt x="83" y="27"/>
                  </a:lnTo>
                  <a:lnTo>
                    <a:pt x="77" y="25"/>
                  </a:lnTo>
                  <a:lnTo>
                    <a:pt x="71" y="19"/>
                  </a:lnTo>
                  <a:lnTo>
                    <a:pt x="68" y="15"/>
                  </a:lnTo>
                  <a:lnTo>
                    <a:pt x="62" y="10"/>
                  </a:lnTo>
                  <a:lnTo>
                    <a:pt x="62" y="6"/>
                  </a:lnTo>
                  <a:lnTo>
                    <a:pt x="60" y="0"/>
                  </a:lnTo>
                  <a:lnTo>
                    <a:pt x="58" y="4"/>
                  </a:lnTo>
                  <a:lnTo>
                    <a:pt x="56" y="11"/>
                  </a:lnTo>
                  <a:lnTo>
                    <a:pt x="52" y="25"/>
                  </a:lnTo>
                  <a:lnTo>
                    <a:pt x="48" y="31"/>
                  </a:lnTo>
                  <a:lnTo>
                    <a:pt x="46" y="34"/>
                  </a:lnTo>
                  <a:lnTo>
                    <a:pt x="41" y="33"/>
                  </a:lnTo>
                  <a:lnTo>
                    <a:pt x="31" y="34"/>
                  </a:lnTo>
                  <a:lnTo>
                    <a:pt x="25" y="31"/>
                  </a:lnTo>
                  <a:lnTo>
                    <a:pt x="23" y="25"/>
                  </a:lnTo>
                  <a:lnTo>
                    <a:pt x="22" y="21"/>
                  </a:lnTo>
                  <a:lnTo>
                    <a:pt x="18" y="17"/>
                  </a:lnTo>
                  <a:lnTo>
                    <a:pt x="16" y="17"/>
                  </a:lnTo>
                  <a:lnTo>
                    <a:pt x="12" y="15"/>
                  </a:lnTo>
                  <a:lnTo>
                    <a:pt x="8" y="19"/>
                  </a:lnTo>
                  <a:lnTo>
                    <a:pt x="10" y="23"/>
                  </a:lnTo>
                  <a:lnTo>
                    <a:pt x="12" y="31"/>
                  </a:lnTo>
                  <a:lnTo>
                    <a:pt x="10" y="42"/>
                  </a:lnTo>
                  <a:lnTo>
                    <a:pt x="6" y="48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960" bIns="-12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4" name=""/>
            <p:cNvSpPr/>
            <p:nvPr/>
          </p:nvSpPr>
          <p:spPr>
            <a:xfrm>
              <a:off x="5463360" y="3701520"/>
              <a:ext cx="18000" cy="25560"/>
            </a:xfrm>
            <a:custGeom>
              <a:avLst/>
              <a:gdLst/>
              <a:ahLst/>
              <a:rect l="l" t="t" r="r" b="b"/>
              <a:pathLst>
                <a:path w="65" h="94">
                  <a:moveTo>
                    <a:pt x="19" y="92"/>
                  </a:moveTo>
                  <a:lnTo>
                    <a:pt x="15" y="80"/>
                  </a:lnTo>
                  <a:lnTo>
                    <a:pt x="11" y="71"/>
                  </a:lnTo>
                  <a:lnTo>
                    <a:pt x="6" y="59"/>
                  </a:lnTo>
                  <a:lnTo>
                    <a:pt x="2" y="48"/>
                  </a:lnTo>
                  <a:lnTo>
                    <a:pt x="2" y="44"/>
                  </a:lnTo>
                  <a:lnTo>
                    <a:pt x="2" y="34"/>
                  </a:lnTo>
                  <a:lnTo>
                    <a:pt x="0" y="27"/>
                  </a:lnTo>
                  <a:lnTo>
                    <a:pt x="2" y="23"/>
                  </a:lnTo>
                  <a:lnTo>
                    <a:pt x="8" y="25"/>
                  </a:lnTo>
                  <a:lnTo>
                    <a:pt x="15" y="25"/>
                  </a:lnTo>
                  <a:lnTo>
                    <a:pt x="23" y="21"/>
                  </a:lnTo>
                  <a:lnTo>
                    <a:pt x="27" y="19"/>
                  </a:lnTo>
                  <a:lnTo>
                    <a:pt x="29" y="15"/>
                  </a:lnTo>
                  <a:lnTo>
                    <a:pt x="31" y="11"/>
                  </a:lnTo>
                  <a:lnTo>
                    <a:pt x="34" y="9"/>
                  </a:lnTo>
                  <a:lnTo>
                    <a:pt x="36" y="6"/>
                  </a:lnTo>
                  <a:lnTo>
                    <a:pt x="40" y="2"/>
                  </a:lnTo>
                  <a:lnTo>
                    <a:pt x="44" y="0"/>
                  </a:lnTo>
                  <a:lnTo>
                    <a:pt x="46" y="2"/>
                  </a:lnTo>
                  <a:lnTo>
                    <a:pt x="48" y="11"/>
                  </a:lnTo>
                  <a:lnTo>
                    <a:pt x="46" y="23"/>
                  </a:lnTo>
                  <a:lnTo>
                    <a:pt x="48" y="34"/>
                  </a:lnTo>
                  <a:lnTo>
                    <a:pt x="54" y="44"/>
                  </a:lnTo>
                  <a:lnTo>
                    <a:pt x="58" y="52"/>
                  </a:lnTo>
                  <a:lnTo>
                    <a:pt x="61" y="57"/>
                  </a:lnTo>
                  <a:lnTo>
                    <a:pt x="65" y="63"/>
                  </a:lnTo>
                  <a:lnTo>
                    <a:pt x="61" y="73"/>
                  </a:lnTo>
                  <a:lnTo>
                    <a:pt x="58" y="80"/>
                  </a:lnTo>
                  <a:lnTo>
                    <a:pt x="52" y="86"/>
                  </a:lnTo>
                  <a:lnTo>
                    <a:pt x="46" y="90"/>
                  </a:lnTo>
                  <a:lnTo>
                    <a:pt x="40" y="92"/>
                  </a:lnTo>
                  <a:lnTo>
                    <a:pt x="33" y="94"/>
                  </a:lnTo>
                  <a:lnTo>
                    <a:pt x="29" y="90"/>
                  </a:lnTo>
                  <a:lnTo>
                    <a:pt x="23" y="92"/>
                  </a:lnTo>
                  <a:lnTo>
                    <a:pt x="19" y="92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5" name=""/>
            <p:cNvSpPr/>
            <p:nvPr/>
          </p:nvSpPr>
          <p:spPr>
            <a:xfrm>
              <a:off x="5451480" y="3708360"/>
              <a:ext cx="16200" cy="21240"/>
            </a:xfrm>
            <a:custGeom>
              <a:avLst/>
              <a:gdLst/>
              <a:ahLst/>
              <a:rect l="l" t="t" r="r" b="b"/>
              <a:pathLst>
                <a:path w="59" h="78">
                  <a:moveTo>
                    <a:pt x="0" y="53"/>
                  </a:moveTo>
                  <a:lnTo>
                    <a:pt x="2" y="53"/>
                  </a:lnTo>
                  <a:lnTo>
                    <a:pt x="9" y="48"/>
                  </a:lnTo>
                  <a:lnTo>
                    <a:pt x="13" y="44"/>
                  </a:lnTo>
                  <a:lnTo>
                    <a:pt x="21" y="42"/>
                  </a:lnTo>
                  <a:lnTo>
                    <a:pt x="23" y="36"/>
                  </a:lnTo>
                  <a:lnTo>
                    <a:pt x="21" y="32"/>
                  </a:lnTo>
                  <a:lnTo>
                    <a:pt x="21" y="28"/>
                  </a:lnTo>
                  <a:lnTo>
                    <a:pt x="23" y="21"/>
                  </a:lnTo>
                  <a:lnTo>
                    <a:pt x="28" y="13"/>
                  </a:lnTo>
                  <a:lnTo>
                    <a:pt x="32" y="7"/>
                  </a:lnTo>
                  <a:lnTo>
                    <a:pt x="38" y="2"/>
                  </a:lnTo>
                  <a:lnTo>
                    <a:pt x="40" y="0"/>
                  </a:lnTo>
                  <a:lnTo>
                    <a:pt x="42" y="7"/>
                  </a:lnTo>
                  <a:lnTo>
                    <a:pt x="42" y="17"/>
                  </a:lnTo>
                  <a:lnTo>
                    <a:pt x="42" y="21"/>
                  </a:lnTo>
                  <a:lnTo>
                    <a:pt x="46" y="32"/>
                  </a:lnTo>
                  <a:lnTo>
                    <a:pt x="51" y="44"/>
                  </a:lnTo>
                  <a:lnTo>
                    <a:pt x="55" y="53"/>
                  </a:lnTo>
                  <a:lnTo>
                    <a:pt x="59" y="65"/>
                  </a:lnTo>
                  <a:lnTo>
                    <a:pt x="53" y="69"/>
                  </a:lnTo>
                  <a:lnTo>
                    <a:pt x="42" y="78"/>
                  </a:lnTo>
                  <a:lnTo>
                    <a:pt x="40" y="75"/>
                  </a:lnTo>
                  <a:lnTo>
                    <a:pt x="34" y="69"/>
                  </a:lnTo>
                  <a:lnTo>
                    <a:pt x="34" y="67"/>
                  </a:lnTo>
                  <a:lnTo>
                    <a:pt x="27" y="65"/>
                  </a:lnTo>
                  <a:lnTo>
                    <a:pt x="15" y="61"/>
                  </a:lnTo>
                  <a:lnTo>
                    <a:pt x="5" y="57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6" name=""/>
            <p:cNvSpPr/>
            <p:nvPr/>
          </p:nvSpPr>
          <p:spPr>
            <a:xfrm>
              <a:off x="5442480" y="3701520"/>
              <a:ext cx="20880" cy="21240"/>
            </a:xfrm>
            <a:custGeom>
              <a:avLst/>
              <a:gdLst/>
              <a:ahLst/>
              <a:rect l="l" t="t" r="r" b="b"/>
              <a:pathLst>
                <a:path w="75" h="78">
                  <a:moveTo>
                    <a:pt x="0" y="42"/>
                  </a:moveTo>
                  <a:lnTo>
                    <a:pt x="2" y="52"/>
                  </a:lnTo>
                  <a:lnTo>
                    <a:pt x="8" y="57"/>
                  </a:lnTo>
                  <a:lnTo>
                    <a:pt x="15" y="61"/>
                  </a:lnTo>
                  <a:lnTo>
                    <a:pt x="19" y="67"/>
                  </a:lnTo>
                  <a:lnTo>
                    <a:pt x="23" y="71"/>
                  </a:lnTo>
                  <a:lnTo>
                    <a:pt x="27" y="78"/>
                  </a:lnTo>
                  <a:lnTo>
                    <a:pt x="33" y="78"/>
                  </a:lnTo>
                  <a:lnTo>
                    <a:pt x="35" y="78"/>
                  </a:lnTo>
                  <a:lnTo>
                    <a:pt x="42" y="73"/>
                  </a:lnTo>
                  <a:lnTo>
                    <a:pt x="46" y="69"/>
                  </a:lnTo>
                  <a:lnTo>
                    <a:pt x="54" y="67"/>
                  </a:lnTo>
                  <a:lnTo>
                    <a:pt x="56" y="61"/>
                  </a:lnTo>
                  <a:lnTo>
                    <a:pt x="54" y="57"/>
                  </a:lnTo>
                  <a:lnTo>
                    <a:pt x="54" y="53"/>
                  </a:lnTo>
                  <a:lnTo>
                    <a:pt x="56" y="46"/>
                  </a:lnTo>
                  <a:lnTo>
                    <a:pt x="61" y="38"/>
                  </a:lnTo>
                  <a:lnTo>
                    <a:pt x="65" y="32"/>
                  </a:lnTo>
                  <a:lnTo>
                    <a:pt x="71" y="27"/>
                  </a:lnTo>
                  <a:lnTo>
                    <a:pt x="73" y="25"/>
                  </a:lnTo>
                  <a:lnTo>
                    <a:pt x="75" y="21"/>
                  </a:lnTo>
                  <a:lnTo>
                    <a:pt x="75" y="17"/>
                  </a:lnTo>
                  <a:lnTo>
                    <a:pt x="73" y="11"/>
                  </a:lnTo>
                  <a:lnTo>
                    <a:pt x="69" y="9"/>
                  </a:lnTo>
                  <a:lnTo>
                    <a:pt x="63" y="4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6" y="2"/>
                  </a:lnTo>
                  <a:lnTo>
                    <a:pt x="56" y="5"/>
                  </a:lnTo>
                  <a:lnTo>
                    <a:pt x="56" y="13"/>
                  </a:lnTo>
                  <a:lnTo>
                    <a:pt x="56" y="19"/>
                  </a:lnTo>
                  <a:lnTo>
                    <a:pt x="54" y="23"/>
                  </a:lnTo>
                  <a:lnTo>
                    <a:pt x="52" y="28"/>
                  </a:lnTo>
                  <a:lnTo>
                    <a:pt x="52" y="32"/>
                  </a:lnTo>
                  <a:lnTo>
                    <a:pt x="48" y="32"/>
                  </a:lnTo>
                  <a:lnTo>
                    <a:pt x="44" y="32"/>
                  </a:lnTo>
                  <a:lnTo>
                    <a:pt x="37" y="34"/>
                  </a:lnTo>
                  <a:lnTo>
                    <a:pt x="29" y="28"/>
                  </a:lnTo>
                  <a:lnTo>
                    <a:pt x="23" y="21"/>
                  </a:lnTo>
                  <a:lnTo>
                    <a:pt x="17" y="13"/>
                  </a:lnTo>
                  <a:lnTo>
                    <a:pt x="13" y="9"/>
                  </a:lnTo>
                  <a:lnTo>
                    <a:pt x="6" y="11"/>
                  </a:lnTo>
                  <a:lnTo>
                    <a:pt x="6" y="17"/>
                  </a:lnTo>
                  <a:lnTo>
                    <a:pt x="4" y="30"/>
                  </a:lnTo>
                  <a:lnTo>
                    <a:pt x="2" y="3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7" name=""/>
            <p:cNvSpPr/>
            <p:nvPr/>
          </p:nvSpPr>
          <p:spPr>
            <a:xfrm>
              <a:off x="5472720" y="3752640"/>
              <a:ext cx="18000" cy="21600"/>
            </a:xfrm>
            <a:custGeom>
              <a:avLst/>
              <a:gdLst/>
              <a:ahLst/>
              <a:rect l="l" t="t" r="r" b="b"/>
              <a:pathLst>
                <a:path w="64" h="80">
                  <a:moveTo>
                    <a:pt x="56" y="0"/>
                  </a:moveTo>
                  <a:lnTo>
                    <a:pt x="50" y="0"/>
                  </a:lnTo>
                  <a:lnTo>
                    <a:pt x="46" y="0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7" y="7"/>
                  </a:lnTo>
                  <a:lnTo>
                    <a:pt x="25" y="13"/>
                  </a:lnTo>
                  <a:lnTo>
                    <a:pt x="20" y="17"/>
                  </a:lnTo>
                  <a:lnTo>
                    <a:pt x="16" y="21"/>
                  </a:lnTo>
                  <a:lnTo>
                    <a:pt x="14" y="27"/>
                  </a:lnTo>
                  <a:lnTo>
                    <a:pt x="12" y="32"/>
                  </a:lnTo>
                  <a:lnTo>
                    <a:pt x="10" y="38"/>
                  </a:lnTo>
                  <a:lnTo>
                    <a:pt x="6" y="42"/>
                  </a:lnTo>
                  <a:lnTo>
                    <a:pt x="4" y="48"/>
                  </a:lnTo>
                  <a:lnTo>
                    <a:pt x="2" y="61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8" y="78"/>
                  </a:lnTo>
                  <a:lnTo>
                    <a:pt x="14" y="77"/>
                  </a:lnTo>
                  <a:lnTo>
                    <a:pt x="18" y="78"/>
                  </a:lnTo>
                  <a:lnTo>
                    <a:pt x="23" y="78"/>
                  </a:lnTo>
                  <a:lnTo>
                    <a:pt x="25" y="75"/>
                  </a:lnTo>
                  <a:lnTo>
                    <a:pt x="27" y="75"/>
                  </a:lnTo>
                  <a:lnTo>
                    <a:pt x="35" y="75"/>
                  </a:lnTo>
                  <a:lnTo>
                    <a:pt x="37" y="75"/>
                  </a:lnTo>
                  <a:lnTo>
                    <a:pt x="37" y="71"/>
                  </a:lnTo>
                  <a:lnTo>
                    <a:pt x="37" y="67"/>
                  </a:lnTo>
                  <a:lnTo>
                    <a:pt x="39" y="61"/>
                  </a:lnTo>
                  <a:lnTo>
                    <a:pt x="46" y="55"/>
                  </a:lnTo>
                  <a:lnTo>
                    <a:pt x="52" y="50"/>
                  </a:lnTo>
                  <a:lnTo>
                    <a:pt x="56" y="50"/>
                  </a:lnTo>
                  <a:lnTo>
                    <a:pt x="58" y="48"/>
                  </a:lnTo>
                  <a:lnTo>
                    <a:pt x="60" y="42"/>
                  </a:lnTo>
                  <a:lnTo>
                    <a:pt x="64" y="36"/>
                  </a:lnTo>
                  <a:lnTo>
                    <a:pt x="62" y="30"/>
                  </a:lnTo>
                  <a:lnTo>
                    <a:pt x="62" y="25"/>
                  </a:lnTo>
                  <a:lnTo>
                    <a:pt x="64" y="19"/>
                  </a:lnTo>
                  <a:lnTo>
                    <a:pt x="62" y="13"/>
                  </a:lnTo>
                  <a:lnTo>
                    <a:pt x="58" y="9"/>
                  </a:lnTo>
                  <a:lnTo>
                    <a:pt x="56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8" name=""/>
            <p:cNvSpPr/>
            <p:nvPr/>
          </p:nvSpPr>
          <p:spPr>
            <a:xfrm>
              <a:off x="5469480" y="3717720"/>
              <a:ext cx="19080" cy="45720"/>
            </a:xfrm>
            <a:custGeom>
              <a:avLst/>
              <a:gdLst/>
              <a:ahLst/>
              <a:rect l="l" t="t" r="r" b="b"/>
              <a:pathLst>
                <a:path w="73" h="169">
                  <a:moveTo>
                    <a:pt x="12" y="31"/>
                  </a:moveTo>
                  <a:lnTo>
                    <a:pt x="10" y="35"/>
                  </a:lnTo>
                  <a:lnTo>
                    <a:pt x="6" y="44"/>
                  </a:lnTo>
                  <a:lnTo>
                    <a:pt x="8" y="54"/>
                  </a:lnTo>
                  <a:lnTo>
                    <a:pt x="10" y="58"/>
                  </a:lnTo>
                  <a:lnTo>
                    <a:pt x="12" y="63"/>
                  </a:lnTo>
                  <a:lnTo>
                    <a:pt x="8" y="69"/>
                  </a:lnTo>
                  <a:lnTo>
                    <a:pt x="6" y="77"/>
                  </a:lnTo>
                  <a:lnTo>
                    <a:pt x="10" y="85"/>
                  </a:lnTo>
                  <a:lnTo>
                    <a:pt x="8" y="94"/>
                  </a:lnTo>
                  <a:lnTo>
                    <a:pt x="4" y="100"/>
                  </a:lnTo>
                  <a:lnTo>
                    <a:pt x="0" y="108"/>
                  </a:lnTo>
                  <a:lnTo>
                    <a:pt x="0" y="113"/>
                  </a:lnTo>
                  <a:lnTo>
                    <a:pt x="4" y="121"/>
                  </a:lnTo>
                  <a:lnTo>
                    <a:pt x="4" y="136"/>
                  </a:lnTo>
                  <a:lnTo>
                    <a:pt x="4" y="157"/>
                  </a:lnTo>
                  <a:lnTo>
                    <a:pt x="6" y="159"/>
                  </a:lnTo>
                  <a:lnTo>
                    <a:pt x="12" y="161"/>
                  </a:lnTo>
                  <a:lnTo>
                    <a:pt x="15" y="165"/>
                  </a:lnTo>
                  <a:lnTo>
                    <a:pt x="21" y="169"/>
                  </a:lnTo>
                  <a:lnTo>
                    <a:pt x="25" y="165"/>
                  </a:lnTo>
                  <a:lnTo>
                    <a:pt x="27" y="159"/>
                  </a:lnTo>
                  <a:lnTo>
                    <a:pt x="29" y="154"/>
                  </a:lnTo>
                  <a:lnTo>
                    <a:pt x="31" y="148"/>
                  </a:lnTo>
                  <a:lnTo>
                    <a:pt x="35" y="144"/>
                  </a:lnTo>
                  <a:lnTo>
                    <a:pt x="40" y="140"/>
                  </a:lnTo>
                  <a:lnTo>
                    <a:pt x="42" y="134"/>
                  </a:lnTo>
                  <a:lnTo>
                    <a:pt x="46" y="131"/>
                  </a:lnTo>
                  <a:lnTo>
                    <a:pt x="50" y="129"/>
                  </a:lnTo>
                  <a:lnTo>
                    <a:pt x="56" y="129"/>
                  </a:lnTo>
                  <a:lnTo>
                    <a:pt x="58" y="129"/>
                  </a:lnTo>
                  <a:lnTo>
                    <a:pt x="61" y="127"/>
                  </a:lnTo>
                  <a:lnTo>
                    <a:pt x="65" y="127"/>
                  </a:lnTo>
                  <a:lnTo>
                    <a:pt x="71" y="127"/>
                  </a:lnTo>
                  <a:lnTo>
                    <a:pt x="71" y="117"/>
                  </a:lnTo>
                  <a:lnTo>
                    <a:pt x="73" y="110"/>
                  </a:lnTo>
                  <a:lnTo>
                    <a:pt x="73" y="108"/>
                  </a:lnTo>
                  <a:lnTo>
                    <a:pt x="69" y="104"/>
                  </a:lnTo>
                  <a:lnTo>
                    <a:pt x="65" y="100"/>
                  </a:lnTo>
                  <a:lnTo>
                    <a:pt x="63" y="94"/>
                  </a:lnTo>
                  <a:lnTo>
                    <a:pt x="56" y="88"/>
                  </a:lnTo>
                  <a:lnTo>
                    <a:pt x="56" y="81"/>
                  </a:lnTo>
                  <a:lnTo>
                    <a:pt x="56" y="75"/>
                  </a:lnTo>
                  <a:lnTo>
                    <a:pt x="58" y="69"/>
                  </a:lnTo>
                  <a:lnTo>
                    <a:pt x="61" y="63"/>
                  </a:lnTo>
                  <a:lnTo>
                    <a:pt x="61" y="56"/>
                  </a:lnTo>
                  <a:lnTo>
                    <a:pt x="60" y="50"/>
                  </a:lnTo>
                  <a:lnTo>
                    <a:pt x="54" y="42"/>
                  </a:lnTo>
                  <a:lnTo>
                    <a:pt x="54" y="35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6" y="8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0" y="10"/>
                  </a:lnTo>
                  <a:lnTo>
                    <a:pt x="37" y="17"/>
                  </a:lnTo>
                  <a:lnTo>
                    <a:pt x="31" y="23"/>
                  </a:lnTo>
                  <a:lnTo>
                    <a:pt x="25" y="27"/>
                  </a:lnTo>
                  <a:lnTo>
                    <a:pt x="19" y="29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9" name=""/>
            <p:cNvSpPr/>
            <p:nvPr/>
          </p:nvSpPr>
          <p:spPr>
            <a:xfrm>
              <a:off x="5442480" y="3723120"/>
              <a:ext cx="30240" cy="38880"/>
            </a:xfrm>
            <a:custGeom>
              <a:avLst/>
              <a:gdLst/>
              <a:ahLst/>
              <a:rect l="l" t="t" r="r" b="b"/>
              <a:pathLst>
                <a:path w="104" h="146">
                  <a:moveTo>
                    <a:pt x="0" y="106"/>
                  </a:moveTo>
                  <a:lnTo>
                    <a:pt x="2" y="106"/>
                  </a:lnTo>
                  <a:lnTo>
                    <a:pt x="4" y="104"/>
                  </a:lnTo>
                  <a:lnTo>
                    <a:pt x="4" y="98"/>
                  </a:lnTo>
                  <a:lnTo>
                    <a:pt x="8" y="96"/>
                  </a:lnTo>
                  <a:lnTo>
                    <a:pt x="11" y="96"/>
                  </a:lnTo>
                  <a:lnTo>
                    <a:pt x="15" y="93"/>
                  </a:lnTo>
                  <a:lnTo>
                    <a:pt x="17" y="85"/>
                  </a:lnTo>
                  <a:lnTo>
                    <a:pt x="21" y="81"/>
                  </a:lnTo>
                  <a:lnTo>
                    <a:pt x="23" y="75"/>
                  </a:lnTo>
                  <a:lnTo>
                    <a:pt x="27" y="73"/>
                  </a:lnTo>
                  <a:lnTo>
                    <a:pt x="31" y="75"/>
                  </a:lnTo>
                  <a:lnTo>
                    <a:pt x="33" y="73"/>
                  </a:lnTo>
                  <a:lnTo>
                    <a:pt x="33" y="69"/>
                  </a:lnTo>
                  <a:lnTo>
                    <a:pt x="31" y="64"/>
                  </a:lnTo>
                  <a:lnTo>
                    <a:pt x="29" y="56"/>
                  </a:lnTo>
                  <a:lnTo>
                    <a:pt x="27" y="48"/>
                  </a:lnTo>
                  <a:lnTo>
                    <a:pt x="27" y="45"/>
                  </a:lnTo>
                  <a:lnTo>
                    <a:pt x="25" y="35"/>
                  </a:lnTo>
                  <a:lnTo>
                    <a:pt x="27" y="25"/>
                  </a:lnTo>
                  <a:lnTo>
                    <a:pt x="25" y="1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6" y="4"/>
                  </a:lnTo>
                  <a:lnTo>
                    <a:pt x="46" y="8"/>
                  </a:lnTo>
                  <a:lnTo>
                    <a:pt x="58" y="12"/>
                  </a:lnTo>
                  <a:lnTo>
                    <a:pt x="65" y="14"/>
                  </a:lnTo>
                  <a:lnTo>
                    <a:pt x="65" y="16"/>
                  </a:lnTo>
                  <a:lnTo>
                    <a:pt x="71" y="22"/>
                  </a:lnTo>
                  <a:lnTo>
                    <a:pt x="73" y="25"/>
                  </a:lnTo>
                  <a:lnTo>
                    <a:pt x="84" y="16"/>
                  </a:lnTo>
                  <a:lnTo>
                    <a:pt x="90" y="12"/>
                  </a:lnTo>
                  <a:lnTo>
                    <a:pt x="94" y="12"/>
                  </a:lnTo>
                  <a:lnTo>
                    <a:pt x="100" y="10"/>
                  </a:lnTo>
                  <a:lnTo>
                    <a:pt x="104" y="14"/>
                  </a:lnTo>
                  <a:lnTo>
                    <a:pt x="102" y="18"/>
                  </a:lnTo>
                  <a:lnTo>
                    <a:pt x="98" y="27"/>
                  </a:lnTo>
                  <a:lnTo>
                    <a:pt x="100" y="37"/>
                  </a:lnTo>
                  <a:lnTo>
                    <a:pt x="102" y="41"/>
                  </a:lnTo>
                  <a:lnTo>
                    <a:pt x="104" y="46"/>
                  </a:lnTo>
                  <a:lnTo>
                    <a:pt x="100" y="52"/>
                  </a:lnTo>
                  <a:lnTo>
                    <a:pt x="98" y="60"/>
                  </a:lnTo>
                  <a:lnTo>
                    <a:pt x="102" y="68"/>
                  </a:lnTo>
                  <a:lnTo>
                    <a:pt x="100" y="77"/>
                  </a:lnTo>
                  <a:lnTo>
                    <a:pt x="96" y="83"/>
                  </a:lnTo>
                  <a:lnTo>
                    <a:pt x="92" y="91"/>
                  </a:lnTo>
                  <a:lnTo>
                    <a:pt x="92" y="96"/>
                  </a:lnTo>
                  <a:lnTo>
                    <a:pt x="96" y="104"/>
                  </a:lnTo>
                  <a:lnTo>
                    <a:pt x="96" y="119"/>
                  </a:lnTo>
                  <a:lnTo>
                    <a:pt x="96" y="140"/>
                  </a:lnTo>
                  <a:lnTo>
                    <a:pt x="94" y="140"/>
                  </a:lnTo>
                  <a:lnTo>
                    <a:pt x="86" y="140"/>
                  </a:lnTo>
                  <a:lnTo>
                    <a:pt x="77" y="140"/>
                  </a:lnTo>
                  <a:lnTo>
                    <a:pt x="71" y="139"/>
                  </a:lnTo>
                  <a:lnTo>
                    <a:pt x="63" y="135"/>
                  </a:lnTo>
                  <a:lnTo>
                    <a:pt x="59" y="133"/>
                  </a:lnTo>
                  <a:lnTo>
                    <a:pt x="54" y="133"/>
                  </a:lnTo>
                  <a:lnTo>
                    <a:pt x="50" y="137"/>
                  </a:lnTo>
                  <a:lnTo>
                    <a:pt x="46" y="142"/>
                  </a:lnTo>
                  <a:lnTo>
                    <a:pt x="40" y="146"/>
                  </a:lnTo>
                  <a:lnTo>
                    <a:pt x="35" y="142"/>
                  </a:lnTo>
                  <a:lnTo>
                    <a:pt x="31" y="144"/>
                  </a:lnTo>
                  <a:lnTo>
                    <a:pt x="25" y="146"/>
                  </a:lnTo>
                  <a:lnTo>
                    <a:pt x="23" y="144"/>
                  </a:lnTo>
                  <a:lnTo>
                    <a:pt x="23" y="142"/>
                  </a:lnTo>
                  <a:lnTo>
                    <a:pt x="23" y="135"/>
                  </a:lnTo>
                  <a:lnTo>
                    <a:pt x="23" y="131"/>
                  </a:lnTo>
                  <a:lnTo>
                    <a:pt x="19" y="129"/>
                  </a:lnTo>
                  <a:lnTo>
                    <a:pt x="11" y="127"/>
                  </a:lnTo>
                  <a:lnTo>
                    <a:pt x="6" y="125"/>
                  </a:lnTo>
                  <a:lnTo>
                    <a:pt x="4" y="119"/>
                  </a:lnTo>
                  <a:lnTo>
                    <a:pt x="2" y="112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920" bIns="-7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0" name=""/>
            <p:cNvSpPr/>
            <p:nvPr/>
          </p:nvSpPr>
          <p:spPr>
            <a:xfrm>
              <a:off x="5441040" y="3760920"/>
              <a:ext cx="13320" cy="18720"/>
            </a:xfrm>
            <a:custGeom>
              <a:avLst/>
              <a:gdLst/>
              <a:ahLst/>
              <a:rect l="l" t="t" r="r" b="b"/>
              <a:pathLst>
                <a:path w="48" h="69">
                  <a:moveTo>
                    <a:pt x="0" y="23"/>
                  </a:moveTo>
                  <a:lnTo>
                    <a:pt x="4" y="37"/>
                  </a:lnTo>
                  <a:lnTo>
                    <a:pt x="4" y="48"/>
                  </a:lnTo>
                  <a:lnTo>
                    <a:pt x="4" y="56"/>
                  </a:lnTo>
                  <a:lnTo>
                    <a:pt x="6" y="64"/>
                  </a:lnTo>
                  <a:lnTo>
                    <a:pt x="8" y="68"/>
                  </a:lnTo>
                  <a:lnTo>
                    <a:pt x="12" y="66"/>
                  </a:lnTo>
                  <a:lnTo>
                    <a:pt x="14" y="64"/>
                  </a:lnTo>
                  <a:lnTo>
                    <a:pt x="18" y="66"/>
                  </a:lnTo>
                  <a:lnTo>
                    <a:pt x="19" y="69"/>
                  </a:lnTo>
                  <a:lnTo>
                    <a:pt x="23" y="66"/>
                  </a:lnTo>
                  <a:lnTo>
                    <a:pt x="25" y="66"/>
                  </a:lnTo>
                  <a:lnTo>
                    <a:pt x="27" y="62"/>
                  </a:lnTo>
                  <a:lnTo>
                    <a:pt x="29" y="56"/>
                  </a:lnTo>
                  <a:lnTo>
                    <a:pt x="33" y="50"/>
                  </a:lnTo>
                  <a:lnTo>
                    <a:pt x="37" y="43"/>
                  </a:lnTo>
                  <a:lnTo>
                    <a:pt x="43" y="35"/>
                  </a:lnTo>
                  <a:lnTo>
                    <a:pt x="44" y="27"/>
                  </a:lnTo>
                  <a:lnTo>
                    <a:pt x="44" y="18"/>
                  </a:lnTo>
                  <a:lnTo>
                    <a:pt x="44" y="10"/>
                  </a:lnTo>
                  <a:lnTo>
                    <a:pt x="46" y="6"/>
                  </a:lnTo>
                  <a:lnTo>
                    <a:pt x="48" y="4"/>
                  </a:lnTo>
                  <a:lnTo>
                    <a:pt x="43" y="0"/>
                  </a:lnTo>
                  <a:lnTo>
                    <a:pt x="39" y="2"/>
                  </a:lnTo>
                  <a:lnTo>
                    <a:pt x="33" y="4"/>
                  </a:lnTo>
                  <a:lnTo>
                    <a:pt x="31" y="2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19" y="6"/>
                  </a:lnTo>
                  <a:lnTo>
                    <a:pt x="10" y="12"/>
                  </a:lnTo>
                  <a:lnTo>
                    <a:pt x="6" y="1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1" name=""/>
            <p:cNvSpPr/>
            <p:nvPr/>
          </p:nvSpPr>
          <p:spPr>
            <a:xfrm>
              <a:off x="5439600" y="3778560"/>
              <a:ext cx="28080" cy="38880"/>
            </a:xfrm>
            <a:custGeom>
              <a:avLst/>
              <a:gdLst/>
              <a:ahLst/>
              <a:rect l="l" t="t" r="r" b="b"/>
              <a:pathLst>
                <a:path w="105" h="144">
                  <a:moveTo>
                    <a:pt x="3" y="13"/>
                  </a:moveTo>
                  <a:lnTo>
                    <a:pt x="3" y="25"/>
                  </a:lnTo>
                  <a:lnTo>
                    <a:pt x="5" y="34"/>
                  </a:lnTo>
                  <a:lnTo>
                    <a:pt x="7" y="40"/>
                  </a:lnTo>
                  <a:lnTo>
                    <a:pt x="11" y="44"/>
                  </a:lnTo>
                  <a:lnTo>
                    <a:pt x="11" y="46"/>
                  </a:lnTo>
                  <a:lnTo>
                    <a:pt x="15" y="53"/>
                  </a:lnTo>
                  <a:lnTo>
                    <a:pt x="19" y="57"/>
                  </a:lnTo>
                  <a:lnTo>
                    <a:pt x="26" y="65"/>
                  </a:lnTo>
                  <a:lnTo>
                    <a:pt x="30" y="73"/>
                  </a:lnTo>
                  <a:lnTo>
                    <a:pt x="32" y="80"/>
                  </a:lnTo>
                  <a:lnTo>
                    <a:pt x="36" y="86"/>
                  </a:lnTo>
                  <a:lnTo>
                    <a:pt x="32" y="88"/>
                  </a:lnTo>
                  <a:lnTo>
                    <a:pt x="26" y="92"/>
                  </a:lnTo>
                  <a:lnTo>
                    <a:pt x="21" y="96"/>
                  </a:lnTo>
                  <a:lnTo>
                    <a:pt x="15" y="105"/>
                  </a:lnTo>
                  <a:lnTo>
                    <a:pt x="7" y="109"/>
                  </a:lnTo>
                  <a:lnTo>
                    <a:pt x="0" y="109"/>
                  </a:lnTo>
                  <a:lnTo>
                    <a:pt x="2" y="119"/>
                  </a:lnTo>
                  <a:lnTo>
                    <a:pt x="3" y="121"/>
                  </a:lnTo>
                  <a:lnTo>
                    <a:pt x="7" y="123"/>
                  </a:lnTo>
                  <a:lnTo>
                    <a:pt x="13" y="121"/>
                  </a:lnTo>
                  <a:lnTo>
                    <a:pt x="17" y="119"/>
                  </a:lnTo>
                  <a:lnTo>
                    <a:pt x="19" y="121"/>
                  </a:lnTo>
                  <a:lnTo>
                    <a:pt x="21" y="124"/>
                  </a:lnTo>
                  <a:lnTo>
                    <a:pt x="23" y="126"/>
                  </a:lnTo>
                  <a:lnTo>
                    <a:pt x="25" y="134"/>
                  </a:lnTo>
                  <a:lnTo>
                    <a:pt x="26" y="136"/>
                  </a:lnTo>
                  <a:lnTo>
                    <a:pt x="30" y="136"/>
                  </a:lnTo>
                  <a:lnTo>
                    <a:pt x="32" y="138"/>
                  </a:lnTo>
                  <a:lnTo>
                    <a:pt x="36" y="142"/>
                  </a:lnTo>
                  <a:lnTo>
                    <a:pt x="42" y="142"/>
                  </a:lnTo>
                  <a:lnTo>
                    <a:pt x="44" y="144"/>
                  </a:lnTo>
                  <a:lnTo>
                    <a:pt x="92" y="136"/>
                  </a:lnTo>
                  <a:lnTo>
                    <a:pt x="94" y="126"/>
                  </a:lnTo>
                  <a:lnTo>
                    <a:pt x="96" y="119"/>
                  </a:lnTo>
                  <a:lnTo>
                    <a:pt x="97" y="111"/>
                  </a:lnTo>
                  <a:lnTo>
                    <a:pt x="101" y="105"/>
                  </a:lnTo>
                  <a:lnTo>
                    <a:pt x="105" y="100"/>
                  </a:lnTo>
                  <a:lnTo>
                    <a:pt x="105" y="94"/>
                  </a:lnTo>
                  <a:lnTo>
                    <a:pt x="103" y="88"/>
                  </a:lnTo>
                  <a:lnTo>
                    <a:pt x="105" y="80"/>
                  </a:lnTo>
                  <a:lnTo>
                    <a:pt x="101" y="75"/>
                  </a:lnTo>
                  <a:lnTo>
                    <a:pt x="97" y="73"/>
                  </a:lnTo>
                  <a:lnTo>
                    <a:pt x="94" y="69"/>
                  </a:lnTo>
                  <a:lnTo>
                    <a:pt x="88" y="63"/>
                  </a:lnTo>
                  <a:lnTo>
                    <a:pt x="88" y="59"/>
                  </a:lnTo>
                  <a:lnTo>
                    <a:pt x="88" y="52"/>
                  </a:lnTo>
                  <a:lnTo>
                    <a:pt x="88" y="34"/>
                  </a:lnTo>
                  <a:lnTo>
                    <a:pt x="88" y="23"/>
                  </a:lnTo>
                  <a:lnTo>
                    <a:pt x="80" y="15"/>
                  </a:lnTo>
                  <a:lnTo>
                    <a:pt x="73" y="13"/>
                  </a:lnTo>
                  <a:lnTo>
                    <a:pt x="67" y="9"/>
                  </a:lnTo>
                  <a:lnTo>
                    <a:pt x="61" y="9"/>
                  </a:lnTo>
                  <a:lnTo>
                    <a:pt x="57" y="7"/>
                  </a:lnTo>
                  <a:lnTo>
                    <a:pt x="55" y="7"/>
                  </a:lnTo>
                  <a:lnTo>
                    <a:pt x="53" y="5"/>
                  </a:lnTo>
                  <a:lnTo>
                    <a:pt x="51" y="5"/>
                  </a:lnTo>
                  <a:lnTo>
                    <a:pt x="48" y="7"/>
                  </a:lnTo>
                  <a:lnTo>
                    <a:pt x="42" y="9"/>
                  </a:lnTo>
                  <a:lnTo>
                    <a:pt x="40" y="7"/>
                  </a:lnTo>
                  <a:lnTo>
                    <a:pt x="36" y="7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6" y="5"/>
                  </a:lnTo>
                  <a:lnTo>
                    <a:pt x="25" y="2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1" y="11"/>
                  </a:lnTo>
                  <a:lnTo>
                    <a:pt x="7" y="13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920" bIns="-7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2" name=""/>
            <p:cNvSpPr/>
            <p:nvPr/>
          </p:nvSpPr>
          <p:spPr>
            <a:xfrm>
              <a:off x="5518800" y="3780000"/>
              <a:ext cx="27000" cy="44280"/>
            </a:xfrm>
            <a:custGeom>
              <a:avLst/>
              <a:gdLst/>
              <a:ahLst/>
              <a:rect l="l" t="t" r="r" b="b"/>
              <a:pathLst>
                <a:path w="99" h="168">
                  <a:moveTo>
                    <a:pt x="5" y="134"/>
                  </a:moveTo>
                  <a:lnTo>
                    <a:pt x="3" y="124"/>
                  </a:lnTo>
                  <a:lnTo>
                    <a:pt x="3" y="119"/>
                  </a:lnTo>
                  <a:lnTo>
                    <a:pt x="3" y="113"/>
                  </a:lnTo>
                  <a:lnTo>
                    <a:pt x="5" y="111"/>
                  </a:lnTo>
                  <a:lnTo>
                    <a:pt x="3" y="109"/>
                  </a:lnTo>
                  <a:lnTo>
                    <a:pt x="0" y="103"/>
                  </a:lnTo>
                  <a:lnTo>
                    <a:pt x="3" y="90"/>
                  </a:lnTo>
                  <a:lnTo>
                    <a:pt x="5" y="84"/>
                  </a:lnTo>
                  <a:lnTo>
                    <a:pt x="9" y="82"/>
                  </a:lnTo>
                  <a:lnTo>
                    <a:pt x="13" y="80"/>
                  </a:lnTo>
                  <a:lnTo>
                    <a:pt x="13" y="74"/>
                  </a:lnTo>
                  <a:lnTo>
                    <a:pt x="17" y="65"/>
                  </a:lnTo>
                  <a:lnTo>
                    <a:pt x="17" y="55"/>
                  </a:lnTo>
                  <a:lnTo>
                    <a:pt x="11" y="49"/>
                  </a:lnTo>
                  <a:lnTo>
                    <a:pt x="7" y="42"/>
                  </a:lnTo>
                  <a:lnTo>
                    <a:pt x="5" y="34"/>
                  </a:lnTo>
                  <a:lnTo>
                    <a:pt x="3" y="26"/>
                  </a:lnTo>
                  <a:lnTo>
                    <a:pt x="0" y="21"/>
                  </a:lnTo>
                  <a:lnTo>
                    <a:pt x="0" y="13"/>
                  </a:lnTo>
                  <a:lnTo>
                    <a:pt x="3" y="7"/>
                  </a:lnTo>
                  <a:lnTo>
                    <a:pt x="5" y="0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21" y="1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6" y="11"/>
                  </a:lnTo>
                  <a:lnTo>
                    <a:pt x="42" y="9"/>
                  </a:lnTo>
                  <a:lnTo>
                    <a:pt x="48" y="9"/>
                  </a:lnTo>
                  <a:lnTo>
                    <a:pt x="55" y="11"/>
                  </a:lnTo>
                  <a:lnTo>
                    <a:pt x="63" y="15"/>
                  </a:lnTo>
                  <a:lnTo>
                    <a:pt x="69" y="21"/>
                  </a:lnTo>
                  <a:lnTo>
                    <a:pt x="71" y="26"/>
                  </a:lnTo>
                  <a:lnTo>
                    <a:pt x="71" y="30"/>
                  </a:lnTo>
                  <a:lnTo>
                    <a:pt x="71" y="36"/>
                  </a:lnTo>
                  <a:lnTo>
                    <a:pt x="71" y="51"/>
                  </a:lnTo>
                  <a:lnTo>
                    <a:pt x="74" y="61"/>
                  </a:lnTo>
                  <a:lnTo>
                    <a:pt x="78" y="73"/>
                  </a:lnTo>
                  <a:lnTo>
                    <a:pt x="84" y="80"/>
                  </a:lnTo>
                  <a:lnTo>
                    <a:pt x="86" y="86"/>
                  </a:lnTo>
                  <a:lnTo>
                    <a:pt x="86" y="90"/>
                  </a:lnTo>
                  <a:lnTo>
                    <a:pt x="88" y="97"/>
                  </a:lnTo>
                  <a:lnTo>
                    <a:pt x="92" y="101"/>
                  </a:lnTo>
                  <a:lnTo>
                    <a:pt x="97" y="107"/>
                  </a:lnTo>
                  <a:lnTo>
                    <a:pt x="99" y="109"/>
                  </a:lnTo>
                  <a:lnTo>
                    <a:pt x="94" y="113"/>
                  </a:lnTo>
                  <a:lnTo>
                    <a:pt x="92" y="117"/>
                  </a:lnTo>
                  <a:lnTo>
                    <a:pt x="90" y="120"/>
                  </a:lnTo>
                  <a:lnTo>
                    <a:pt x="84" y="124"/>
                  </a:lnTo>
                  <a:lnTo>
                    <a:pt x="78" y="124"/>
                  </a:lnTo>
                  <a:lnTo>
                    <a:pt x="69" y="122"/>
                  </a:lnTo>
                  <a:lnTo>
                    <a:pt x="65" y="120"/>
                  </a:lnTo>
                  <a:lnTo>
                    <a:pt x="61" y="122"/>
                  </a:lnTo>
                  <a:lnTo>
                    <a:pt x="57" y="126"/>
                  </a:lnTo>
                  <a:lnTo>
                    <a:pt x="53" y="134"/>
                  </a:lnTo>
                  <a:lnTo>
                    <a:pt x="51" y="140"/>
                  </a:lnTo>
                  <a:lnTo>
                    <a:pt x="51" y="149"/>
                  </a:lnTo>
                  <a:lnTo>
                    <a:pt x="51" y="159"/>
                  </a:lnTo>
                  <a:lnTo>
                    <a:pt x="51" y="163"/>
                  </a:lnTo>
                  <a:lnTo>
                    <a:pt x="46" y="165"/>
                  </a:lnTo>
                  <a:lnTo>
                    <a:pt x="42" y="165"/>
                  </a:lnTo>
                  <a:lnTo>
                    <a:pt x="34" y="163"/>
                  </a:lnTo>
                  <a:lnTo>
                    <a:pt x="30" y="165"/>
                  </a:lnTo>
                  <a:lnTo>
                    <a:pt x="26" y="165"/>
                  </a:lnTo>
                  <a:lnTo>
                    <a:pt x="23" y="161"/>
                  </a:lnTo>
                  <a:lnTo>
                    <a:pt x="17" y="161"/>
                  </a:lnTo>
                  <a:lnTo>
                    <a:pt x="11" y="163"/>
                  </a:lnTo>
                  <a:lnTo>
                    <a:pt x="5" y="168"/>
                  </a:lnTo>
                  <a:lnTo>
                    <a:pt x="3" y="168"/>
                  </a:lnTo>
                  <a:lnTo>
                    <a:pt x="0" y="163"/>
                  </a:lnTo>
                  <a:lnTo>
                    <a:pt x="3" y="157"/>
                  </a:lnTo>
                  <a:lnTo>
                    <a:pt x="3" y="151"/>
                  </a:lnTo>
                  <a:lnTo>
                    <a:pt x="5" y="145"/>
                  </a:lnTo>
                  <a:lnTo>
                    <a:pt x="7" y="138"/>
                  </a:lnTo>
                  <a:lnTo>
                    <a:pt x="5" y="134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" bIns="-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3" name=""/>
            <p:cNvSpPr/>
            <p:nvPr/>
          </p:nvSpPr>
          <p:spPr>
            <a:xfrm>
              <a:off x="5500800" y="3778560"/>
              <a:ext cx="22680" cy="38880"/>
            </a:xfrm>
            <a:custGeom>
              <a:avLst/>
              <a:gdLst/>
              <a:ahLst/>
              <a:rect l="l" t="t" r="r" b="b"/>
              <a:pathLst>
                <a:path w="79" h="142">
                  <a:moveTo>
                    <a:pt x="0" y="119"/>
                  </a:moveTo>
                  <a:lnTo>
                    <a:pt x="4" y="115"/>
                  </a:lnTo>
                  <a:lnTo>
                    <a:pt x="10" y="109"/>
                  </a:lnTo>
                  <a:lnTo>
                    <a:pt x="16" y="103"/>
                  </a:lnTo>
                  <a:lnTo>
                    <a:pt x="19" y="98"/>
                  </a:lnTo>
                  <a:lnTo>
                    <a:pt x="17" y="92"/>
                  </a:lnTo>
                  <a:lnTo>
                    <a:pt x="21" y="88"/>
                  </a:lnTo>
                  <a:lnTo>
                    <a:pt x="25" y="82"/>
                  </a:lnTo>
                  <a:lnTo>
                    <a:pt x="29" y="76"/>
                  </a:lnTo>
                  <a:lnTo>
                    <a:pt x="27" y="73"/>
                  </a:lnTo>
                  <a:lnTo>
                    <a:pt x="31" y="69"/>
                  </a:lnTo>
                  <a:lnTo>
                    <a:pt x="33" y="65"/>
                  </a:lnTo>
                  <a:lnTo>
                    <a:pt x="33" y="59"/>
                  </a:lnTo>
                  <a:lnTo>
                    <a:pt x="37" y="55"/>
                  </a:lnTo>
                  <a:lnTo>
                    <a:pt x="42" y="51"/>
                  </a:lnTo>
                  <a:lnTo>
                    <a:pt x="46" y="44"/>
                  </a:lnTo>
                  <a:lnTo>
                    <a:pt x="46" y="36"/>
                  </a:lnTo>
                  <a:lnTo>
                    <a:pt x="44" y="28"/>
                  </a:lnTo>
                  <a:lnTo>
                    <a:pt x="48" y="19"/>
                  </a:lnTo>
                  <a:lnTo>
                    <a:pt x="54" y="13"/>
                  </a:lnTo>
                  <a:lnTo>
                    <a:pt x="56" y="7"/>
                  </a:lnTo>
                  <a:lnTo>
                    <a:pt x="58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7" y="2"/>
                  </a:lnTo>
                  <a:lnTo>
                    <a:pt x="65" y="9"/>
                  </a:lnTo>
                  <a:lnTo>
                    <a:pt x="62" y="15"/>
                  </a:lnTo>
                  <a:lnTo>
                    <a:pt x="62" y="23"/>
                  </a:lnTo>
                  <a:lnTo>
                    <a:pt x="65" y="28"/>
                  </a:lnTo>
                  <a:lnTo>
                    <a:pt x="67" y="36"/>
                  </a:lnTo>
                  <a:lnTo>
                    <a:pt x="69" y="44"/>
                  </a:lnTo>
                  <a:lnTo>
                    <a:pt x="73" y="51"/>
                  </a:lnTo>
                  <a:lnTo>
                    <a:pt x="79" y="57"/>
                  </a:lnTo>
                  <a:lnTo>
                    <a:pt x="79" y="67"/>
                  </a:lnTo>
                  <a:lnTo>
                    <a:pt x="75" y="76"/>
                  </a:lnTo>
                  <a:lnTo>
                    <a:pt x="75" y="82"/>
                  </a:lnTo>
                  <a:lnTo>
                    <a:pt x="71" y="84"/>
                  </a:lnTo>
                  <a:lnTo>
                    <a:pt x="67" y="86"/>
                  </a:lnTo>
                  <a:lnTo>
                    <a:pt x="65" y="92"/>
                  </a:lnTo>
                  <a:lnTo>
                    <a:pt x="62" y="105"/>
                  </a:lnTo>
                  <a:lnTo>
                    <a:pt x="65" y="111"/>
                  </a:lnTo>
                  <a:lnTo>
                    <a:pt x="67" y="113"/>
                  </a:lnTo>
                  <a:lnTo>
                    <a:pt x="65" y="115"/>
                  </a:lnTo>
                  <a:lnTo>
                    <a:pt x="65" y="121"/>
                  </a:lnTo>
                  <a:lnTo>
                    <a:pt x="65" y="126"/>
                  </a:lnTo>
                  <a:lnTo>
                    <a:pt x="67" y="136"/>
                  </a:lnTo>
                  <a:lnTo>
                    <a:pt x="65" y="138"/>
                  </a:lnTo>
                  <a:lnTo>
                    <a:pt x="62" y="140"/>
                  </a:lnTo>
                  <a:lnTo>
                    <a:pt x="58" y="140"/>
                  </a:lnTo>
                  <a:lnTo>
                    <a:pt x="56" y="142"/>
                  </a:lnTo>
                  <a:lnTo>
                    <a:pt x="54" y="142"/>
                  </a:lnTo>
                  <a:lnTo>
                    <a:pt x="52" y="138"/>
                  </a:lnTo>
                  <a:lnTo>
                    <a:pt x="46" y="136"/>
                  </a:lnTo>
                  <a:lnTo>
                    <a:pt x="44" y="132"/>
                  </a:lnTo>
                  <a:lnTo>
                    <a:pt x="42" y="126"/>
                  </a:lnTo>
                  <a:lnTo>
                    <a:pt x="37" y="126"/>
                  </a:lnTo>
                  <a:lnTo>
                    <a:pt x="31" y="124"/>
                  </a:lnTo>
                  <a:lnTo>
                    <a:pt x="27" y="126"/>
                  </a:lnTo>
                  <a:lnTo>
                    <a:pt x="27" y="126"/>
                  </a:lnTo>
                  <a:lnTo>
                    <a:pt x="23" y="124"/>
                  </a:lnTo>
                  <a:lnTo>
                    <a:pt x="21" y="126"/>
                  </a:lnTo>
                  <a:lnTo>
                    <a:pt x="16" y="130"/>
                  </a:lnTo>
                  <a:lnTo>
                    <a:pt x="14" y="128"/>
                  </a:lnTo>
                  <a:lnTo>
                    <a:pt x="12" y="124"/>
                  </a:lnTo>
                  <a:lnTo>
                    <a:pt x="10" y="124"/>
                  </a:lnTo>
                  <a:lnTo>
                    <a:pt x="6" y="130"/>
                  </a:lnTo>
                  <a:lnTo>
                    <a:pt x="4" y="124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920" bIns="-7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4" name=""/>
            <p:cNvSpPr/>
            <p:nvPr/>
          </p:nvSpPr>
          <p:spPr>
            <a:xfrm>
              <a:off x="5493600" y="3773160"/>
              <a:ext cx="24120" cy="40320"/>
            </a:xfrm>
            <a:custGeom>
              <a:avLst/>
              <a:gdLst/>
              <a:ahLst/>
              <a:rect l="l" t="t" r="r" b="b"/>
              <a:pathLst>
                <a:path w="85" h="153">
                  <a:moveTo>
                    <a:pt x="10" y="0"/>
                  </a:moveTo>
                  <a:lnTo>
                    <a:pt x="10" y="7"/>
                  </a:lnTo>
                  <a:lnTo>
                    <a:pt x="12" y="13"/>
                  </a:lnTo>
                  <a:lnTo>
                    <a:pt x="14" y="19"/>
                  </a:lnTo>
                  <a:lnTo>
                    <a:pt x="16" y="26"/>
                  </a:lnTo>
                  <a:lnTo>
                    <a:pt x="14" y="30"/>
                  </a:lnTo>
                  <a:lnTo>
                    <a:pt x="10" y="34"/>
                  </a:lnTo>
                  <a:lnTo>
                    <a:pt x="10" y="44"/>
                  </a:lnTo>
                  <a:lnTo>
                    <a:pt x="10" y="50"/>
                  </a:lnTo>
                  <a:lnTo>
                    <a:pt x="12" y="51"/>
                  </a:lnTo>
                  <a:lnTo>
                    <a:pt x="10" y="53"/>
                  </a:lnTo>
                  <a:lnTo>
                    <a:pt x="12" y="55"/>
                  </a:lnTo>
                  <a:lnTo>
                    <a:pt x="12" y="59"/>
                  </a:lnTo>
                  <a:lnTo>
                    <a:pt x="8" y="61"/>
                  </a:lnTo>
                  <a:lnTo>
                    <a:pt x="10" y="65"/>
                  </a:lnTo>
                  <a:lnTo>
                    <a:pt x="8" y="69"/>
                  </a:lnTo>
                  <a:lnTo>
                    <a:pt x="4" y="78"/>
                  </a:lnTo>
                  <a:lnTo>
                    <a:pt x="0" y="86"/>
                  </a:lnTo>
                  <a:lnTo>
                    <a:pt x="0" y="92"/>
                  </a:lnTo>
                  <a:lnTo>
                    <a:pt x="4" y="90"/>
                  </a:lnTo>
                  <a:lnTo>
                    <a:pt x="8" y="92"/>
                  </a:lnTo>
                  <a:lnTo>
                    <a:pt x="8" y="94"/>
                  </a:lnTo>
                  <a:lnTo>
                    <a:pt x="8" y="101"/>
                  </a:lnTo>
                  <a:lnTo>
                    <a:pt x="6" y="109"/>
                  </a:lnTo>
                  <a:lnTo>
                    <a:pt x="6" y="117"/>
                  </a:lnTo>
                  <a:lnTo>
                    <a:pt x="6" y="124"/>
                  </a:lnTo>
                  <a:lnTo>
                    <a:pt x="4" y="134"/>
                  </a:lnTo>
                  <a:lnTo>
                    <a:pt x="4" y="142"/>
                  </a:lnTo>
                  <a:lnTo>
                    <a:pt x="10" y="144"/>
                  </a:lnTo>
                  <a:lnTo>
                    <a:pt x="14" y="144"/>
                  </a:lnTo>
                  <a:lnTo>
                    <a:pt x="16" y="144"/>
                  </a:lnTo>
                  <a:lnTo>
                    <a:pt x="18" y="153"/>
                  </a:lnTo>
                  <a:lnTo>
                    <a:pt x="21" y="147"/>
                  </a:lnTo>
                  <a:lnTo>
                    <a:pt x="25" y="144"/>
                  </a:lnTo>
                  <a:lnTo>
                    <a:pt x="27" y="142"/>
                  </a:lnTo>
                  <a:lnTo>
                    <a:pt x="31" y="138"/>
                  </a:lnTo>
                  <a:lnTo>
                    <a:pt x="37" y="132"/>
                  </a:lnTo>
                  <a:lnTo>
                    <a:pt x="43" y="126"/>
                  </a:lnTo>
                  <a:lnTo>
                    <a:pt x="46" y="121"/>
                  </a:lnTo>
                  <a:lnTo>
                    <a:pt x="44" y="115"/>
                  </a:lnTo>
                  <a:lnTo>
                    <a:pt x="48" y="111"/>
                  </a:lnTo>
                  <a:lnTo>
                    <a:pt x="52" y="105"/>
                  </a:lnTo>
                  <a:lnTo>
                    <a:pt x="56" y="99"/>
                  </a:lnTo>
                  <a:lnTo>
                    <a:pt x="54" y="96"/>
                  </a:lnTo>
                  <a:lnTo>
                    <a:pt x="58" y="92"/>
                  </a:lnTo>
                  <a:lnTo>
                    <a:pt x="60" y="88"/>
                  </a:lnTo>
                  <a:lnTo>
                    <a:pt x="60" y="82"/>
                  </a:lnTo>
                  <a:lnTo>
                    <a:pt x="64" y="78"/>
                  </a:lnTo>
                  <a:lnTo>
                    <a:pt x="69" y="74"/>
                  </a:lnTo>
                  <a:lnTo>
                    <a:pt x="73" y="67"/>
                  </a:lnTo>
                  <a:lnTo>
                    <a:pt x="73" y="59"/>
                  </a:lnTo>
                  <a:lnTo>
                    <a:pt x="71" y="51"/>
                  </a:lnTo>
                  <a:lnTo>
                    <a:pt x="75" y="42"/>
                  </a:lnTo>
                  <a:lnTo>
                    <a:pt x="81" y="36"/>
                  </a:lnTo>
                  <a:lnTo>
                    <a:pt x="83" y="30"/>
                  </a:lnTo>
                  <a:lnTo>
                    <a:pt x="85" y="25"/>
                  </a:lnTo>
                  <a:lnTo>
                    <a:pt x="83" y="23"/>
                  </a:lnTo>
                  <a:lnTo>
                    <a:pt x="83" y="19"/>
                  </a:lnTo>
                  <a:lnTo>
                    <a:pt x="79" y="17"/>
                  </a:lnTo>
                  <a:lnTo>
                    <a:pt x="77" y="15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1" y="21"/>
                  </a:lnTo>
                  <a:lnTo>
                    <a:pt x="69" y="19"/>
                  </a:lnTo>
                  <a:lnTo>
                    <a:pt x="69" y="15"/>
                  </a:lnTo>
                  <a:lnTo>
                    <a:pt x="66" y="15"/>
                  </a:lnTo>
                  <a:lnTo>
                    <a:pt x="64" y="13"/>
                  </a:lnTo>
                  <a:lnTo>
                    <a:pt x="62" y="9"/>
                  </a:lnTo>
                  <a:lnTo>
                    <a:pt x="58" y="9"/>
                  </a:lnTo>
                  <a:lnTo>
                    <a:pt x="56" y="5"/>
                  </a:lnTo>
                  <a:lnTo>
                    <a:pt x="54" y="5"/>
                  </a:lnTo>
                  <a:lnTo>
                    <a:pt x="50" y="5"/>
                  </a:lnTo>
                  <a:lnTo>
                    <a:pt x="48" y="3"/>
                  </a:lnTo>
                  <a:lnTo>
                    <a:pt x="46" y="5"/>
                  </a:lnTo>
                  <a:lnTo>
                    <a:pt x="41" y="9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29" y="5"/>
                  </a:lnTo>
                  <a:lnTo>
                    <a:pt x="27" y="0"/>
                  </a:lnTo>
                  <a:lnTo>
                    <a:pt x="23" y="3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480" bIns="-6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5" name=""/>
            <p:cNvSpPr/>
            <p:nvPr/>
          </p:nvSpPr>
          <p:spPr>
            <a:xfrm>
              <a:off x="5457600" y="3774600"/>
              <a:ext cx="40320" cy="53640"/>
            </a:xfrm>
            <a:custGeom>
              <a:avLst/>
              <a:gdLst/>
              <a:ahLst/>
              <a:rect l="l" t="t" r="r" b="b"/>
              <a:pathLst>
                <a:path w="146" h="204">
                  <a:moveTo>
                    <a:pt x="0" y="25"/>
                  </a:moveTo>
                  <a:lnTo>
                    <a:pt x="6" y="29"/>
                  </a:lnTo>
                  <a:lnTo>
                    <a:pt x="13" y="31"/>
                  </a:lnTo>
                  <a:lnTo>
                    <a:pt x="21" y="39"/>
                  </a:lnTo>
                  <a:lnTo>
                    <a:pt x="21" y="50"/>
                  </a:lnTo>
                  <a:lnTo>
                    <a:pt x="21" y="68"/>
                  </a:lnTo>
                  <a:lnTo>
                    <a:pt x="21" y="75"/>
                  </a:lnTo>
                  <a:lnTo>
                    <a:pt x="21" y="79"/>
                  </a:lnTo>
                  <a:lnTo>
                    <a:pt x="27" y="85"/>
                  </a:lnTo>
                  <a:lnTo>
                    <a:pt x="30" y="89"/>
                  </a:lnTo>
                  <a:lnTo>
                    <a:pt x="34" y="91"/>
                  </a:lnTo>
                  <a:lnTo>
                    <a:pt x="38" y="96"/>
                  </a:lnTo>
                  <a:lnTo>
                    <a:pt x="36" y="104"/>
                  </a:lnTo>
                  <a:lnTo>
                    <a:pt x="38" y="110"/>
                  </a:lnTo>
                  <a:lnTo>
                    <a:pt x="38" y="116"/>
                  </a:lnTo>
                  <a:lnTo>
                    <a:pt x="34" y="121"/>
                  </a:lnTo>
                  <a:lnTo>
                    <a:pt x="30" y="127"/>
                  </a:lnTo>
                  <a:lnTo>
                    <a:pt x="29" y="135"/>
                  </a:lnTo>
                  <a:lnTo>
                    <a:pt x="27" y="142"/>
                  </a:lnTo>
                  <a:lnTo>
                    <a:pt x="25" y="152"/>
                  </a:lnTo>
                  <a:lnTo>
                    <a:pt x="52" y="165"/>
                  </a:lnTo>
                  <a:lnTo>
                    <a:pt x="53" y="177"/>
                  </a:lnTo>
                  <a:lnTo>
                    <a:pt x="55" y="175"/>
                  </a:lnTo>
                  <a:lnTo>
                    <a:pt x="57" y="175"/>
                  </a:lnTo>
                  <a:lnTo>
                    <a:pt x="61" y="175"/>
                  </a:lnTo>
                  <a:lnTo>
                    <a:pt x="63" y="175"/>
                  </a:lnTo>
                  <a:lnTo>
                    <a:pt x="65" y="173"/>
                  </a:lnTo>
                  <a:lnTo>
                    <a:pt x="69" y="175"/>
                  </a:lnTo>
                  <a:lnTo>
                    <a:pt x="73" y="181"/>
                  </a:lnTo>
                  <a:lnTo>
                    <a:pt x="78" y="183"/>
                  </a:lnTo>
                  <a:lnTo>
                    <a:pt x="84" y="181"/>
                  </a:lnTo>
                  <a:lnTo>
                    <a:pt x="88" y="183"/>
                  </a:lnTo>
                  <a:lnTo>
                    <a:pt x="94" y="190"/>
                  </a:lnTo>
                  <a:lnTo>
                    <a:pt x="92" y="194"/>
                  </a:lnTo>
                  <a:lnTo>
                    <a:pt x="90" y="198"/>
                  </a:lnTo>
                  <a:lnTo>
                    <a:pt x="90" y="202"/>
                  </a:lnTo>
                  <a:lnTo>
                    <a:pt x="92" y="204"/>
                  </a:lnTo>
                  <a:lnTo>
                    <a:pt x="96" y="202"/>
                  </a:lnTo>
                  <a:lnTo>
                    <a:pt x="101" y="200"/>
                  </a:lnTo>
                  <a:lnTo>
                    <a:pt x="105" y="202"/>
                  </a:lnTo>
                  <a:lnTo>
                    <a:pt x="105" y="204"/>
                  </a:lnTo>
                  <a:lnTo>
                    <a:pt x="107" y="202"/>
                  </a:lnTo>
                  <a:lnTo>
                    <a:pt x="111" y="200"/>
                  </a:lnTo>
                  <a:lnTo>
                    <a:pt x="119" y="200"/>
                  </a:lnTo>
                  <a:lnTo>
                    <a:pt x="126" y="198"/>
                  </a:lnTo>
                  <a:lnTo>
                    <a:pt x="128" y="194"/>
                  </a:lnTo>
                  <a:lnTo>
                    <a:pt x="134" y="192"/>
                  </a:lnTo>
                  <a:lnTo>
                    <a:pt x="134" y="187"/>
                  </a:lnTo>
                  <a:lnTo>
                    <a:pt x="136" y="177"/>
                  </a:lnTo>
                  <a:lnTo>
                    <a:pt x="140" y="167"/>
                  </a:lnTo>
                  <a:lnTo>
                    <a:pt x="144" y="158"/>
                  </a:lnTo>
                  <a:lnTo>
                    <a:pt x="146" y="148"/>
                  </a:lnTo>
                  <a:lnTo>
                    <a:pt x="144" y="139"/>
                  </a:lnTo>
                  <a:lnTo>
                    <a:pt x="142" y="139"/>
                  </a:lnTo>
                  <a:lnTo>
                    <a:pt x="138" y="139"/>
                  </a:lnTo>
                  <a:lnTo>
                    <a:pt x="132" y="137"/>
                  </a:lnTo>
                  <a:lnTo>
                    <a:pt x="132" y="129"/>
                  </a:lnTo>
                  <a:lnTo>
                    <a:pt x="134" y="119"/>
                  </a:lnTo>
                  <a:lnTo>
                    <a:pt x="134" y="112"/>
                  </a:lnTo>
                  <a:lnTo>
                    <a:pt x="134" y="104"/>
                  </a:lnTo>
                  <a:lnTo>
                    <a:pt x="136" y="96"/>
                  </a:lnTo>
                  <a:lnTo>
                    <a:pt x="136" y="89"/>
                  </a:lnTo>
                  <a:lnTo>
                    <a:pt x="136" y="87"/>
                  </a:lnTo>
                  <a:lnTo>
                    <a:pt x="132" y="85"/>
                  </a:lnTo>
                  <a:lnTo>
                    <a:pt x="128" y="87"/>
                  </a:lnTo>
                  <a:lnTo>
                    <a:pt x="128" y="81"/>
                  </a:lnTo>
                  <a:lnTo>
                    <a:pt x="132" y="73"/>
                  </a:lnTo>
                  <a:lnTo>
                    <a:pt x="136" y="64"/>
                  </a:lnTo>
                  <a:lnTo>
                    <a:pt x="138" y="60"/>
                  </a:lnTo>
                  <a:lnTo>
                    <a:pt x="136" y="56"/>
                  </a:lnTo>
                  <a:lnTo>
                    <a:pt x="132" y="52"/>
                  </a:lnTo>
                  <a:lnTo>
                    <a:pt x="126" y="48"/>
                  </a:lnTo>
                  <a:lnTo>
                    <a:pt x="115" y="48"/>
                  </a:lnTo>
                  <a:lnTo>
                    <a:pt x="101" y="48"/>
                  </a:lnTo>
                  <a:lnTo>
                    <a:pt x="96" y="46"/>
                  </a:lnTo>
                  <a:lnTo>
                    <a:pt x="92" y="48"/>
                  </a:lnTo>
                  <a:lnTo>
                    <a:pt x="82" y="46"/>
                  </a:lnTo>
                  <a:lnTo>
                    <a:pt x="69" y="41"/>
                  </a:lnTo>
                  <a:lnTo>
                    <a:pt x="63" y="33"/>
                  </a:lnTo>
                  <a:lnTo>
                    <a:pt x="57" y="29"/>
                  </a:lnTo>
                  <a:lnTo>
                    <a:pt x="52" y="23"/>
                  </a:lnTo>
                  <a:lnTo>
                    <a:pt x="52" y="12"/>
                  </a:lnTo>
                  <a:lnTo>
                    <a:pt x="55" y="0"/>
                  </a:lnTo>
                  <a:lnTo>
                    <a:pt x="50" y="4"/>
                  </a:lnTo>
                  <a:lnTo>
                    <a:pt x="32" y="10"/>
                  </a:lnTo>
                  <a:lnTo>
                    <a:pt x="21" y="12"/>
                  </a:lnTo>
                  <a:lnTo>
                    <a:pt x="13" y="14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2" y="2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6" name=""/>
            <p:cNvSpPr/>
            <p:nvPr/>
          </p:nvSpPr>
          <p:spPr>
            <a:xfrm>
              <a:off x="5472720" y="3770640"/>
              <a:ext cx="25200" cy="18720"/>
            </a:xfrm>
            <a:custGeom>
              <a:avLst/>
              <a:gdLst/>
              <a:ahLst/>
              <a:rect l="l" t="t" r="r" b="b"/>
              <a:pathLst>
                <a:path w="92" h="67">
                  <a:moveTo>
                    <a:pt x="3" y="11"/>
                  </a:moveTo>
                  <a:lnTo>
                    <a:pt x="11" y="9"/>
                  </a:lnTo>
                  <a:lnTo>
                    <a:pt x="17" y="8"/>
                  </a:lnTo>
                  <a:lnTo>
                    <a:pt x="21" y="9"/>
                  </a:lnTo>
                  <a:lnTo>
                    <a:pt x="26" y="9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4" y="8"/>
                  </a:lnTo>
                  <a:lnTo>
                    <a:pt x="46" y="9"/>
                  </a:lnTo>
                  <a:lnTo>
                    <a:pt x="49" y="6"/>
                  </a:lnTo>
                  <a:lnTo>
                    <a:pt x="55" y="6"/>
                  </a:lnTo>
                  <a:lnTo>
                    <a:pt x="59" y="6"/>
                  </a:lnTo>
                  <a:lnTo>
                    <a:pt x="65" y="6"/>
                  </a:lnTo>
                  <a:lnTo>
                    <a:pt x="71" y="6"/>
                  </a:lnTo>
                  <a:lnTo>
                    <a:pt x="74" y="2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82" y="2"/>
                  </a:lnTo>
                  <a:lnTo>
                    <a:pt x="86" y="4"/>
                  </a:lnTo>
                  <a:lnTo>
                    <a:pt x="86" y="6"/>
                  </a:lnTo>
                  <a:lnTo>
                    <a:pt x="86" y="13"/>
                  </a:lnTo>
                  <a:lnTo>
                    <a:pt x="88" y="19"/>
                  </a:lnTo>
                  <a:lnTo>
                    <a:pt x="90" y="25"/>
                  </a:lnTo>
                  <a:lnTo>
                    <a:pt x="92" y="32"/>
                  </a:lnTo>
                  <a:lnTo>
                    <a:pt x="90" y="36"/>
                  </a:lnTo>
                  <a:lnTo>
                    <a:pt x="86" y="40"/>
                  </a:lnTo>
                  <a:lnTo>
                    <a:pt x="86" y="50"/>
                  </a:lnTo>
                  <a:lnTo>
                    <a:pt x="86" y="56"/>
                  </a:lnTo>
                  <a:lnTo>
                    <a:pt x="88" y="57"/>
                  </a:lnTo>
                  <a:lnTo>
                    <a:pt x="86" y="59"/>
                  </a:lnTo>
                  <a:lnTo>
                    <a:pt x="88" y="61"/>
                  </a:lnTo>
                  <a:lnTo>
                    <a:pt x="88" y="65"/>
                  </a:lnTo>
                  <a:lnTo>
                    <a:pt x="84" y="67"/>
                  </a:lnTo>
                  <a:lnTo>
                    <a:pt x="80" y="63"/>
                  </a:lnTo>
                  <a:lnTo>
                    <a:pt x="74" y="59"/>
                  </a:lnTo>
                  <a:lnTo>
                    <a:pt x="63" y="59"/>
                  </a:lnTo>
                  <a:lnTo>
                    <a:pt x="49" y="59"/>
                  </a:lnTo>
                  <a:lnTo>
                    <a:pt x="44" y="57"/>
                  </a:lnTo>
                  <a:lnTo>
                    <a:pt x="40" y="59"/>
                  </a:lnTo>
                  <a:lnTo>
                    <a:pt x="30" y="57"/>
                  </a:lnTo>
                  <a:lnTo>
                    <a:pt x="17" y="52"/>
                  </a:lnTo>
                  <a:lnTo>
                    <a:pt x="11" y="44"/>
                  </a:lnTo>
                  <a:lnTo>
                    <a:pt x="5" y="40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7" name=""/>
            <p:cNvSpPr/>
            <p:nvPr/>
          </p:nvSpPr>
          <p:spPr>
            <a:xfrm>
              <a:off x="5448600" y="3758400"/>
              <a:ext cx="26640" cy="22680"/>
            </a:xfrm>
            <a:custGeom>
              <a:avLst/>
              <a:gdLst/>
              <a:ahLst/>
              <a:rect l="l" t="t" r="r" b="b"/>
              <a:pathLst>
                <a:path w="96" h="82">
                  <a:moveTo>
                    <a:pt x="0" y="75"/>
                  </a:moveTo>
                  <a:lnTo>
                    <a:pt x="2" y="71"/>
                  </a:lnTo>
                  <a:lnTo>
                    <a:pt x="4" y="65"/>
                  </a:lnTo>
                  <a:lnTo>
                    <a:pt x="8" y="59"/>
                  </a:lnTo>
                  <a:lnTo>
                    <a:pt x="12" y="52"/>
                  </a:lnTo>
                  <a:lnTo>
                    <a:pt x="18" y="44"/>
                  </a:lnTo>
                  <a:lnTo>
                    <a:pt x="19" y="36"/>
                  </a:lnTo>
                  <a:lnTo>
                    <a:pt x="19" y="27"/>
                  </a:lnTo>
                  <a:lnTo>
                    <a:pt x="19" y="19"/>
                  </a:lnTo>
                  <a:lnTo>
                    <a:pt x="21" y="15"/>
                  </a:lnTo>
                  <a:lnTo>
                    <a:pt x="23" y="13"/>
                  </a:lnTo>
                  <a:lnTo>
                    <a:pt x="29" y="9"/>
                  </a:lnTo>
                  <a:lnTo>
                    <a:pt x="33" y="4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46" y="2"/>
                  </a:lnTo>
                  <a:lnTo>
                    <a:pt x="54" y="6"/>
                  </a:lnTo>
                  <a:lnTo>
                    <a:pt x="60" y="7"/>
                  </a:lnTo>
                  <a:lnTo>
                    <a:pt x="69" y="7"/>
                  </a:lnTo>
                  <a:lnTo>
                    <a:pt x="77" y="7"/>
                  </a:lnTo>
                  <a:lnTo>
                    <a:pt x="79" y="7"/>
                  </a:lnTo>
                  <a:lnTo>
                    <a:pt x="81" y="9"/>
                  </a:lnTo>
                  <a:lnTo>
                    <a:pt x="87" y="11"/>
                  </a:lnTo>
                  <a:lnTo>
                    <a:pt x="90" y="15"/>
                  </a:lnTo>
                  <a:lnTo>
                    <a:pt x="96" y="19"/>
                  </a:lnTo>
                  <a:lnTo>
                    <a:pt x="94" y="25"/>
                  </a:lnTo>
                  <a:lnTo>
                    <a:pt x="92" y="38"/>
                  </a:lnTo>
                  <a:lnTo>
                    <a:pt x="90" y="50"/>
                  </a:lnTo>
                  <a:lnTo>
                    <a:pt x="90" y="57"/>
                  </a:lnTo>
                  <a:lnTo>
                    <a:pt x="85" y="61"/>
                  </a:lnTo>
                  <a:lnTo>
                    <a:pt x="67" y="67"/>
                  </a:lnTo>
                  <a:lnTo>
                    <a:pt x="56" y="69"/>
                  </a:lnTo>
                  <a:lnTo>
                    <a:pt x="48" y="71"/>
                  </a:lnTo>
                  <a:lnTo>
                    <a:pt x="42" y="73"/>
                  </a:lnTo>
                  <a:lnTo>
                    <a:pt x="39" y="73"/>
                  </a:lnTo>
                  <a:lnTo>
                    <a:pt x="37" y="78"/>
                  </a:lnTo>
                  <a:lnTo>
                    <a:pt x="35" y="82"/>
                  </a:lnTo>
                  <a:lnTo>
                    <a:pt x="29" y="82"/>
                  </a:lnTo>
                  <a:lnTo>
                    <a:pt x="25" y="80"/>
                  </a:lnTo>
                  <a:lnTo>
                    <a:pt x="23" y="80"/>
                  </a:lnTo>
                  <a:lnTo>
                    <a:pt x="21" y="78"/>
                  </a:lnTo>
                  <a:lnTo>
                    <a:pt x="19" y="78"/>
                  </a:lnTo>
                  <a:lnTo>
                    <a:pt x="16" y="80"/>
                  </a:lnTo>
                  <a:lnTo>
                    <a:pt x="10" y="82"/>
                  </a:lnTo>
                  <a:lnTo>
                    <a:pt x="8" y="80"/>
                  </a:lnTo>
                  <a:lnTo>
                    <a:pt x="4" y="80"/>
                  </a:lnTo>
                  <a:lnTo>
                    <a:pt x="2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120" bIns="-24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8" name=""/>
            <p:cNvSpPr/>
            <p:nvPr/>
          </p:nvSpPr>
          <p:spPr>
            <a:xfrm>
              <a:off x="5421600" y="3781080"/>
              <a:ext cx="26640" cy="29520"/>
            </a:xfrm>
            <a:custGeom>
              <a:avLst/>
              <a:gdLst/>
              <a:ahLst/>
              <a:rect l="l" t="t" r="r" b="b"/>
              <a:pathLst>
                <a:path w="96" h="108">
                  <a:moveTo>
                    <a:pt x="2" y="77"/>
                  </a:moveTo>
                  <a:lnTo>
                    <a:pt x="0" y="69"/>
                  </a:lnTo>
                  <a:lnTo>
                    <a:pt x="2" y="64"/>
                  </a:lnTo>
                  <a:lnTo>
                    <a:pt x="2" y="58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2" y="44"/>
                  </a:lnTo>
                  <a:lnTo>
                    <a:pt x="4" y="44"/>
                  </a:lnTo>
                  <a:lnTo>
                    <a:pt x="6" y="46"/>
                  </a:lnTo>
                  <a:lnTo>
                    <a:pt x="8" y="48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5" y="50"/>
                  </a:lnTo>
                  <a:lnTo>
                    <a:pt x="21" y="52"/>
                  </a:lnTo>
                  <a:lnTo>
                    <a:pt x="21" y="50"/>
                  </a:lnTo>
                  <a:lnTo>
                    <a:pt x="21" y="42"/>
                  </a:lnTo>
                  <a:lnTo>
                    <a:pt x="21" y="33"/>
                  </a:lnTo>
                  <a:lnTo>
                    <a:pt x="21" y="23"/>
                  </a:lnTo>
                  <a:lnTo>
                    <a:pt x="19" y="18"/>
                  </a:lnTo>
                  <a:lnTo>
                    <a:pt x="17" y="14"/>
                  </a:lnTo>
                  <a:lnTo>
                    <a:pt x="21" y="14"/>
                  </a:lnTo>
                  <a:lnTo>
                    <a:pt x="23" y="10"/>
                  </a:lnTo>
                  <a:lnTo>
                    <a:pt x="25" y="8"/>
                  </a:lnTo>
                  <a:lnTo>
                    <a:pt x="29" y="10"/>
                  </a:lnTo>
                  <a:lnTo>
                    <a:pt x="33" y="8"/>
                  </a:lnTo>
                  <a:lnTo>
                    <a:pt x="37" y="4"/>
                  </a:lnTo>
                  <a:lnTo>
                    <a:pt x="42" y="2"/>
                  </a:lnTo>
                  <a:lnTo>
                    <a:pt x="46" y="2"/>
                  </a:lnTo>
                  <a:lnTo>
                    <a:pt x="52" y="2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3" y="2"/>
                  </a:lnTo>
                  <a:lnTo>
                    <a:pt x="63" y="14"/>
                  </a:lnTo>
                  <a:lnTo>
                    <a:pt x="65" y="23"/>
                  </a:lnTo>
                  <a:lnTo>
                    <a:pt x="67" y="29"/>
                  </a:lnTo>
                  <a:lnTo>
                    <a:pt x="71" y="33"/>
                  </a:lnTo>
                  <a:lnTo>
                    <a:pt x="71" y="35"/>
                  </a:lnTo>
                  <a:lnTo>
                    <a:pt x="75" y="42"/>
                  </a:lnTo>
                  <a:lnTo>
                    <a:pt x="79" y="46"/>
                  </a:lnTo>
                  <a:lnTo>
                    <a:pt x="86" y="54"/>
                  </a:lnTo>
                  <a:lnTo>
                    <a:pt x="90" y="62"/>
                  </a:lnTo>
                  <a:lnTo>
                    <a:pt x="92" y="69"/>
                  </a:lnTo>
                  <a:lnTo>
                    <a:pt x="96" y="75"/>
                  </a:lnTo>
                  <a:lnTo>
                    <a:pt x="92" y="77"/>
                  </a:lnTo>
                  <a:lnTo>
                    <a:pt x="86" y="81"/>
                  </a:lnTo>
                  <a:lnTo>
                    <a:pt x="81" y="85"/>
                  </a:lnTo>
                  <a:lnTo>
                    <a:pt x="75" y="94"/>
                  </a:lnTo>
                  <a:lnTo>
                    <a:pt x="67" y="98"/>
                  </a:lnTo>
                  <a:lnTo>
                    <a:pt x="60" y="98"/>
                  </a:lnTo>
                  <a:lnTo>
                    <a:pt x="52" y="98"/>
                  </a:lnTo>
                  <a:lnTo>
                    <a:pt x="46" y="98"/>
                  </a:lnTo>
                  <a:lnTo>
                    <a:pt x="37" y="102"/>
                  </a:lnTo>
                  <a:lnTo>
                    <a:pt x="29" y="108"/>
                  </a:lnTo>
                  <a:lnTo>
                    <a:pt x="25" y="90"/>
                  </a:lnTo>
                  <a:lnTo>
                    <a:pt x="27" y="87"/>
                  </a:lnTo>
                  <a:lnTo>
                    <a:pt x="27" y="83"/>
                  </a:lnTo>
                  <a:lnTo>
                    <a:pt x="21" y="83"/>
                  </a:lnTo>
                  <a:lnTo>
                    <a:pt x="15" y="85"/>
                  </a:lnTo>
                  <a:lnTo>
                    <a:pt x="12" y="81"/>
                  </a:lnTo>
                  <a:lnTo>
                    <a:pt x="6" y="79"/>
                  </a:lnTo>
                  <a:lnTo>
                    <a:pt x="2" y="77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7280" bIns="-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9" name=""/>
            <p:cNvSpPr/>
            <p:nvPr/>
          </p:nvSpPr>
          <p:spPr>
            <a:xfrm>
              <a:off x="5387040" y="3782520"/>
              <a:ext cx="40320" cy="43200"/>
            </a:xfrm>
            <a:custGeom>
              <a:avLst/>
              <a:gdLst/>
              <a:ahLst/>
              <a:rect l="l" t="t" r="r" b="b"/>
              <a:pathLst>
                <a:path w="148" h="161">
                  <a:moveTo>
                    <a:pt x="39" y="12"/>
                  </a:moveTo>
                  <a:lnTo>
                    <a:pt x="39" y="19"/>
                  </a:lnTo>
                  <a:lnTo>
                    <a:pt x="33" y="27"/>
                  </a:lnTo>
                  <a:lnTo>
                    <a:pt x="29" y="35"/>
                  </a:lnTo>
                  <a:lnTo>
                    <a:pt x="29" y="48"/>
                  </a:lnTo>
                  <a:lnTo>
                    <a:pt x="29" y="54"/>
                  </a:lnTo>
                  <a:lnTo>
                    <a:pt x="31" y="67"/>
                  </a:lnTo>
                  <a:lnTo>
                    <a:pt x="27" y="75"/>
                  </a:lnTo>
                  <a:lnTo>
                    <a:pt x="20" y="81"/>
                  </a:lnTo>
                  <a:lnTo>
                    <a:pt x="14" y="90"/>
                  </a:lnTo>
                  <a:lnTo>
                    <a:pt x="8" y="96"/>
                  </a:lnTo>
                  <a:lnTo>
                    <a:pt x="2" y="100"/>
                  </a:lnTo>
                  <a:lnTo>
                    <a:pt x="0" y="109"/>
                  </a:lnTo>
                  <a:lnTo>
                    <a:pt x="8" y="115"/>
                  </a:lnTo>
                  <a:lnTo>
                    <a:pt x="20" y="121"/>
                  </a:lnTo>
                  <a:lnTo>
                    <a:pt x="24" y="125"/>
                  </a:lnTo>
                  <a:lnTo>
                    <a:pt x="37" y="131"/>
                  </a:lnTo>
                  <a:lnTo>
                    <a:pt x="52" y="138"/>
                  </a:lnTo>
                  <a:lnTo>
                    <a:pt x="62" y="138"/>
                  </a:lnTo>
                  <a:lnTo>
                    <a:pt x="73" y="140"/>
                  </a:lnTo>
                  <a:lnTo>
                    <a:pt x="77" y="146"/>
                  </a:lnTo>
                  <a:lnTo>
                    <a:pt x="81" y="150"/>
                  </a:lnTo>
                  <a:lnTo>
                    <a:pt x="85" y="154"/>
                  </a:lnTo>
                  <a:lnTo>
                    <a:pt x="91" y="161"/>
                  </a:lnTo>
                  <a:lnTo>
                    <a:pt x="114" y="129"/>
                  </a:lnTo>
                  <a:lnTo>
                    <a:pt x="129" y="73"/>
                  </a:lnTo>
                  <a:lnTo>
                    <a:pt x="127" y="65"/>
                  </a:lnTo>
                  <a:lnTo>
                    <a:pt x="129" y="60"/>
                  </a:lnTo>
                  <a:lnTo>
                    <a:pt x="129" y="54"/>
                  </a:lnTo>
                  <a:lnTo>
                    <a:pt x="127" y="50"/>
                  </a:lnTo>
                  <a:lnTo>
                    <a:pt x="127" y="46"/>
                  </a:lnTo>
                  <a:lnTo>
                    <a:pt x="129" y="40"/>
                  </a:lnTo>
                  <a:lnTo>
                    <a:pt x="131" y="40"/>
                  </a:lnTo>
                  <a:lnTo>
                    <a:pt x="133" y="42"/>
                  </a:lnTo>
                  <a:lnTo>
                    <a:pt x="135" y="44"/>
                  </a:lnTo>
                  <a:lnTo>
                    <a:pt x="139" y="42"/>
                  </a:lnTo>
                  <a:lnTo>
                    <a:pt x="141" y="42"/>
                  </a:lnTo>
                  <a:lnTo>
                    <a:pt x="142" y="46"/>
                  </a:lnTo>
                  <a:lnTo>
                    <a:pt x="148" y="48"/>
                  </a:lnTo>
                  <a:lnTo>
                    <a:pt x="148" y="46"/>
                  </a:lnTo>
                  <a:lnTo>
                    <a:pt x="148" y="38"/>
                  </a:lnTo>
                  <a:lnTo>
                    <a:pt x="148" y="29"/>
                  </a:lnTo>
                  <a:lnTo>
                    <a:pt x="148" y="19"/>
                  </a:lnTo>
                  <a:lnTo>
                    <a:pt x="146" y="14"/>
                  </a:lnTo>
                  <a:lnTo>
                    <a:pt x="144" y="10"/>
                  </a:lnTo>
                  <a:lnTo>
                    <a:pt x="144" y="6"/>
                  </a:lnTo>
                  <a:lnTo>
                    <a:pt x="139" y="6"/>
                  </a:lnTo>
                  <a:lnTo>
                    <a:pt x="135" y="8"/>
                  </a:lnTo>
                  <a:lnTo>
                    <a:pt x="131" y="6"/>
                  </a:lnTo>
                  <a:lnTo>
                    <a:pt x="129" y="6"/>
                  </a:lnTo>
                  <a:lnTo>
                    <a:pt x="125" y="6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6" y="2"/>
                  </a:lnTo>
                  <a:lnTo>
                    <a:pt x="106" y="8"/>
                  </a:lnTo>
                  <a:lnTo>
                    <a:pt x="104" y="6"/>
                  </a:lnTo>
                  <a:lnTo>
                    <a:pt x="100" y="6"/>
                  </a:lnTo>
                  <a:lnTo>
                    <a:pt x="95" y="6"/>
                  </a:lnTo>
                  <a:lnTo>
                    <a:pt x="91" y="4"/>
                  </a:lnTo>
                  <a:lnTo>
                    <a:pt x="87" y="6"/>
                  </a:lnTo>
                  <a:lnTo>
                    <a:pt x="87" y="10"/>
                  </a:lnTo>
                  <a:lnTo>
                    <a:pt x="85" y="14"/>
                  </a:lnTo>
                  <a:lnTo>
                    <a:pt x="81" y="12"/>
                  </a:lnTo>
                  <a:lnTo>
                    <a:pt x="81" y="8"/>
                  </a:lnTo>
                  <a:lnTo>
                    <a:pt x="79" y="6"/>
                  </a:lnTo>
                  <a:lnTo>
                    <a:pt x="73" y="8"/>
                  </a:lnTo>
                  <a:lnTo>
                    <a:pt x="70" y="10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2" y="12"/>
                  </a:lnTo>
                  <a:lnTo>
                    <a:pt x="56" y="10"/>
                  </a:lnTo>
                  <a:lnTo>
                    <a:pt x="52" y="12"/>
                  </a:lnTo>
                  <a:lnTo>
                    <a:pt x="48" y="12"/>
                  </a:lnTo>
                  <a:lnTo>
                    <a:pt x="43" y="10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" bIns="-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0" name=""/>
            <p:cNvSpPr/>
            <p:nvPr/>
          </p:nvSpPr>
          <p:spPr>
            <a:xfrm>
              <a:off x="5394240" y="3762360"/>
              <a:ext cx="22320" cy="24480"/>
            </a:xfrm>
            <a:custGeom>
              <a:avLst/>
              <a:gdLst/>
              <a:ahLst/>
              <a:rect l="l" t="t" r="r" b="b"/>
              <a:pathLst>
                <a:path w="77" h="87">
                  <a:moveTo>
                    <a:pt x="0" y="16"/>
                  </a:moveTo>
                  <a:lnTo>
                    <a:pt x="2" y="21"/>
                  </a:lnTo>
                  <a:lnTo>
                    <a:pt x="4" y="27"/>
                  </a:lnTo>
                  <a:lnTo>
                    <a:pt x="6" y="37"/>
                  </a:lnTo>
                  <a:lnTo>
                    <a:pt x="4" y="46"/>
                  </a:lnTo>
                  <a:lnTo>
                    <a:pt x="10" y="60"/>
                  </a:lnTo>
                  <a:lnTo>
                    <a:pt x="12" y="65"/>
                  </a:lnTo>
                  <a:lnTo>
                    <a:pt x="12" y="67"/>
                  </a:lnTo>
                  <a:lnTo>
                    <a:pt x="12" y="73"/>
                  </a:lnTo>
                  <a:lnTo>
                    <a:pt x="12" y="79"/>
                  </a:lnTo>
                  <a:lnTo>
                    <a:pt x="12" y="83"/>
                  </a:lnTo>
                  <a:lnTo>
                    <a:pt x="17" y="85"/>
                  </a:lnTo>
                  <a:lnTo>
                    <a:pt x="21" y="85"/>
                  </a:lnTo>
                  <a:lnTo>
                    <a:pt x="25" y="83"/>
                  </a:lnTo>
                  <a:lnTo>
                    <a:pt x="31" y="85"/>
                  </a:lnTo>
                  <a:lnTo>
                    <a:pt x="33" y="83"/>
                  </a:lnTo>
                  <a:lnTo>
                    <a:pt x="35" y="81"/>
                  </a:lnTo>
                  <a:lnTo>
                    <a:pt x="39" y="83"/>
                  </a:lnTo>
                  <a:lnTo>
                    <a:pt x="42" y="81"/>
                  </a:lnTo>
                  <a:lnTo>
                    <a:pt x="48" y="79"/>
                  </a:lnTo>
                  <a:lnTo>
                    <a:pt x="50" y="81"/>
                  </a:lnTo>
                  <a:lnTo>
                    <a:pt x="50" y="85"/>
                  </a:lnTo>
                  <a:lnTo>
                    <a:pt x="54" y="87"/>
                  </a:lnTo>
                  <a:lnTo>
                    <a:pt x="56" y="83"/>
                  </a:lnTo>
                  <a:lnTo>
                    <a:pt x="56" y="79"/>
                  </a:lnTo>
                  <a:lnTo>
                    <a:pt x="60" y="77"/>
                  </a:lnTo>
                  <a:lnTo>
                    <a:pt x="64" y="75"/>
                  </a:lnTo>
                  <a:lnTo>
                    <a:pt x="67" y="71"/>
                  </a:lnTo>
                  <a:lnTo>
                    <a:pt x="67" y="65"/>
                  </a:lnTo>
                  <a:lnTo>
                    <a:pt x="67" y="54"/>
                  </a:lnTo>
                  <a:lnTo>
                    <a:pt x="69" y="44"/>
                  </a:lnTo>
                  <a:lnTo>
                    <a:pt x="67" y="35"/>
                  </a:lnTo>
                  <a:lnTo>
                    <a:pt x="69" y="27"/>
                  </a:lnTo>
                  <a:lnTo>
                    <a:pt x="69" y="23"/>
                  </a:lnTo>
                  <a:lnTo>
                    <a:pt x="71" y="16"/>
                  </a:lnTo>
                  <a:lnTo>
                    <a:pt x="75" y="14"/>
                  </a:lnTo>
                  <a:lnTo>
                    <a:pt x="77" y="8"/>
                  </a:lnTo>
                  <a:lnTo>
                    <a:pt x="75" y="8"/>
                  </a:lnTo>
                  <a:lnTo>
                    <a:pt x="69" y="10"/>
                  </a:lnTo>
                  <a:lnTo>
                    <a:pt x="62" y="12"/>
                  </a:lnTo>
                  <a:lnTo>
                    <a:pt x="56" y="16"/>
                  </a:lnTo>
                  <a:lnTo>
                    <a:pt x="50" y="21"/>
                  </a:lnTo>
                  <a:lnTo>
                    <a:pt x="44" y="23"/>
                  </a:lnTo>
                  <a:lnTo>
                    <a:pt x="39" y="19"/>
                  </a:lnTo>
                  <a:lnTo>
                    <a:pt x="37" y="12"/>
                  </a:lnTo>
                  <a:lnTo>
                    <a:pt x="37" y="8"/>
                  </a:lnTo>
                  <a:lnTo>
                    <a:pt x="35" y="10"/>
                  </a:lnTo>
                  <a:lnTo>
                    <a:pt x="31" y="8"/>
                  </a:lnTo>
                  <a:lnTo>
                    <a:pt x="27" y="6"/>
                  </a:lnTo>
                  <a:lnTo>
                    <a:pt x="21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1" name=""/>
            <p:cNvSpPr/>
            <p:nvPr/>
          </p:nvSpPr>
          <p:spPr>
            <a:xfrm>
              <a:off x="5493600" y="3834000"/>
              <a:ext cx="18000" cy="16200"/>
            </a:xfrm>
            <a:custGeom>
              <a:avLst/>
              <a:gdLst/>
              <a:ahLst/>
              <a:rect l="l" t="t" r="r" b="b"/>
              <a:pathLst>
                <a:path w="68" h="61">
                  <a:moveTo>
                    <a:pt x="0" y="61"/>
                  </a:moveTo>
                  <a:lnTo>
                    <a:pt x="4" y="52"/>
                  </a:lnTo>
                  <a:lnTo>
                    <a:pt x="6" y="46"/>
                  </a:lnTo>
                  <a:lnTo>
                    <a:pt x="10" y="36"/>
                  </a:lnTo>
                  <a:lnTo>
                    <a:pt x="12" y="27"/>
                  </a:lnTo>
                  <a:lnTo>
                    <a:pt x="14" y="21"/>
                  </a:lnTo>
                  <a:lnTo>
                    <a:pt x="18" y="13"/>
                  </a:lnTo>
                  <a:lnTo>
                    <a:pt x="23" y="8"/>
                  </a:lnTo>
                  <a:lnTo>
                    <a:pt x="27" y="6"/>
                  </a:lnTo>
                  <a:lnTo>
                    <a:pt x="31" y="2"/>
                  </a:lnTo>
                  <a:lnTo>
                    <a:pt x="39" y="0"/>
                  </a:lnTo>
                  <a:lnTo>
                    <a:pt x="43" y="2"/>
                  </a:lnTo>
                  <a:lnTo>
                    <a:pt x="45" y="4"/>
                  </a:lnTo>
                  <a:lnTo>
                    <a:pt x="52" y="6"/>
                  </a:lnTo>
                  <a:lnTo>
                    <a:pt x="60" y="6"/>
                  </a:lnTo>
                  <a:lnTo>
                    <a:pt x="64" y="4"/>
                  </a:lnTo>
                  <a:lnTo>
                    <a:pt x="62" y="6"/>
                  </a:lnTo>
                  <a:lnTo>
                    <a:pt x="64" y="17"/>
                  </a:lnTo>
                  <a:lnTo>
                    <a:pt x="64" y="25"/>
                  </a:lnTo>
                  <a:lnTo>
                    <a:pt x="66" y="33"/>
                  </a:lnTo>
                  <a:lnTo>
                    <a:pt x="68" y="38"/>
                  </a:lnTo>
                  <a:lnTo>
                    <a:pt x="68" y="42"/>
                  </a:lnTo>
                  <a:lnTo>
                    <a:pt x="68" y="46"/>
                  </a:lnTo>
                  <a:lnTo>
                    <a:pt x="64" y="50"/>
                  </a:lnTo>
                  <a:lnTo>
                    <a:pt x="54" y="50"/>
                  </a:lnTo>
                  <a:lnTo>
                    <a:pt x="50" y="46"/>
                  </a:lnTo>
                  <a:lnTo>
                    <a:pt x="45" y="48"/>
                  </a:lnTo>
                  <a:lnTo>
                    <a:pt x="37" y="50"/>
                  </a:lnTo>
                  <a:lnTo>
                    <a:pt x="31" y="56"/>
                  </a:lnTo>
                  <a:lnTo>
                    <a:pt x="25" y="61"/>
                  </a:lnTo>
                  <a:lnTo>
                    <a:pt x="20" y="58"/>
                  </a:lnTo>
                  <a:lnTo>
                    <a:pt x="14" y="58"/>
                  </a:lnTo>
                  <a:lnTo>
                    <a:pt x="8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2" name=""/>
            <p:cNvSpPr/>
            <p:nvPr/>
          </p:nvSpPr>
          <p:spPr>
            <a:xfrm>
              <a:off x="5513040" y="3823200"/>
              <a:ext cx="19080" cy="17280"/>
            </a:xfrm>
            <a:custGeom>
              <a:avLst/>
              <a:gdLst/>
              <a:ahLst/>
              <a:rect l="l" t="t" r="r" b="b"/>
              <a:pathLst>
                <a:path w="69" h="67">
                  <a:moveTo>
                    <a:pt x="0" y="30"/>
                  </a:moveTo>
                  <a:lnTo>
                    <a:pt x="6" y="32"/>
                  </a:lnTo>
                  <a:lnTo>
                    <a:pt x="10" y="34"/>
                  </a:lnTo>
                  <a:lnTo>
                    <a:pt x="18" y="36"/>
                  </a:lnTo>
                  <a:lnTo>
                    <a:pt x="25" y="38"/>
                  </a:lnTo>
                  <a:lnTo>
                    <a:pt x="33" y="40"/>
                  </a:lnTo>
                  <a:lnTo>
                    <a:pt x="37" y="44"/>
                  </a:lnTo>
                  <a:lnTo>
                    <a:pt x="43" y="50"/>
                  </a:lnTo>
                  <a:lnTo>
                    <a:pt x="48" y="59"/>
                  </a:lnTo>
                  <a:lnTo>
                    <a:pt x="52" y="65"/>
                  </a:lnTo>
                  <a:lnTo>
                    <a:pt x="54" y="67"/>
                  </a:lnTo>
                  <a:lnTo>
                    <a:pt x="56" y="63"/>
                  </a:lnTo>
                  <a:lnTo>
                    <a:pt x="56" y="61"/>
                  </a:lnTo>
                  <a:lnTo>
                    <a:pt x="60" y="57"/>
                  </a:lnTo>
                  <a:lnTo>
                    <a:pt x="62" y="50"/>
                  </a:lnTo>
                  <a:lnTo>
                    <a:pt x="64" y="46"/>
                  </a:lnTo>
                  <a:lnTo>
                    <a:pt x="64" y="40"/>
                  </a:lnTo>
                  <a:lnTo>
                    <a:pt x="66" y="36"/>
                  </a:lnTo>
                  <a:lnTo>
                    <a:pt x="66" y="29"/>
                  </a:lnTo>
                  <a:lnTo>
                    <a:pt x="66" y="21"/>
                  </a:lnTo>
                  <a:lnTo>
                    <a:pt x="69" y="17"/>
                  </a:lnTo>
                  <a:lnTo>
                    <a:pt x="69" y="9"/>
                  </a:lnTo>
                  <a:lnTo>
                    <a:pt x="69" y="2"/>
                  </a:lnTo>
                  <a:lnTo>
                    <a:pt x="64" y="4"/>
                  </a:lnTo>
                  <a:lnTo>
                    <a:pt x="60" y="4"/>
                  </a:lnTo>
                  <a:lnTo>
                    <a:pt x="52" y="2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29" y="2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8" y="11"/>
                  </a:lnTo>
                  <a:lnTo>
                    <a:pt x="16" y="15"/>
                  </a:lnTo>
                  <a:lnTo>
                    <a:pt x="12" y="19"/>
                  </a:lnTo>
                  <a:lnTo>
                    <a:pt x="6" y="23"/>
                  </a:lnTo>
                  <a:lnTo>
                    <a:pt x="4" y="2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3" name=""/>
            <p:cNvSpPr/>
            <p:nvPr/>
          </p:nvSpPr>
          <p:spPr>
            <a:xfrm>
              <a:off x="5495040" y="3810960"/>
              <a:ext cx="25200" cy="20160"/>
            </a:xfrm>
            <a:custGeom>
              <a:avLst/>
              <a:gdLst/>
              <a:ahLst/>
              <a:rect l="l" t="t" r="r" b="b"/>
              <a:pathLst>
                <a:path w="90" h="74">
                  <a:moveTo>
                    <a:pt x="0" y="55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6" y="30"/>
                  </a:lnTo>
                  <a:lnTo>
                    <a:pt x="10" y="21"/>
                  </a:lnTo>
                  <a:lnTo>
                    <a:pt x="12" y="11"/>
                  </a:lnTo>
                  <a:lnTo>
                    <a:pt x="15" y="5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5" y="5"/>
                  </a:lnTo>
                  <a:lnTo>
                    <a:pt x="27" y="11"/>
                  </a:lnTo>
                  <a:lnTo>
                    <a:pt x="31" y="5"/>
                  </a:lnTo>
                  <a:lnTo>
                    <a:pt x="33" y="5"/>
                  </a:lnTo>
                  <a:lnTo>
                    <a:pt x="35" y="9"/>
                  </a:lnTo>
                  <a:lnTo>
                    <a:pt x="37" y="11"/>
                  </a:lnTo>
                  <a:lnTo>
                    <a:pt x="42" y="7"/>
                  </a:lnTo>
                  <a:lnTo>
                    <a:pt x="44" y="5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52" y="5"/>
                  </a:lnTo>
                  <a:lnTo>
                    <a:pt x="58" y="7"/>
                  </a:lnTo>
                  <a:lnTo>
                    <a:pt x="63" y="7"/>
                  </a:lnTo>
                  <a:lnTo>
                    <a:pt x="65" y="13"/>
                  </a:lnTo>
                  <a:lnTo>
                    <a:pt x="67" y="17"/>
                  </a:lnTo>
                  <a:lnTo>
                    <a:pt x="73" y="19"/>
                  </a:lnTo>
                  <a:lnTo>
                    <a:pt x="75" y="23"/>
                  </a:lnTo>
                  <a:lnTo>
                    <a:pt x="77" y="23"/>
                  </a:lnTo>
                  <a:lnTo>
                    <a:pt x="79" y="21"/>
                  </a:lnTo>
                  <a:lnTo>
                    <a:pt x="83" y="21"/>
                  </a:lnTo>
                  <a:lnTo>
                    <a:pt x="86" y="19"/>
                  </a:lnTo>
                  <a:lnTo>
                    <a:pt x="88" y="17"/>
                  </a:lnTo>
                  <a:lnTo>
                    <a:pt x="90" y="21"/>
                  </a:lnTo>
                  <a:lnTo>
                    <a:pt x="88" y="28"/>
                  </a:lnTo>
                  <a:lnTo>
                    <a:pt x="86" y="34"/>
                  </a:lnTo>
                  <a:lnTo>
                    <a:pt x="86" y="40"/>
                  </a:lnTo>
                  <a:lnTo>
                    <a:pt x="83" y="46"/>
                  </a:lnTo>
                  <a:lnTo>
                    <a:pt x="86" y="51"/>
                  </a:lnTo>
                  <a:lnTo>
                    <a:pt x="83" y="55"/>
                  </a:lnTo>
                  <a:lnTo>
                    <a:pt x="81" y="59"/>
                  </a:lnTo>
                  <a:lnTo>
                    <a:pt x="77" y="63"/>
                  </a:lnTo>
                  <a:lnTo>
                    <a:pt x="71" y="67"/>
                  </a:lnTo>
                  <a:lnTo>
                    <a:pt x="69" y="71"/>
                  </a:lnTo>
                  <a:lnTo>
                    <a:pt x="65" y="74"/>
                  </a:lnTo>
                  <a:lnTo>
                    <a:pt x="58" y="74"/>
                  </a:lnTo>
                  <a:lnTo>
                    <a:pt x="50" y="71"/>
                  </a:lnTo>
                  <a:lnTo>
                    <a:pt x="40" y="67"/>
                  </a:lnTo>
                  <a:lnTo>
                    <a:pt x="33" y="63"/>
                  </a:lnTo>
                  <a:lnTo>
                    <a:pt x="31" y="61"/>
                  </a:lnTo>
                  <a:lnTo>
                    <a:pt x="25" y="53"/>
                  </a:lnTo>
                  <a:lnTo>
                    <a:pt x="19" y="53"/>
                  </a:lnTo>
                  <a:lnTo>
                    <a:pt x="17" y="57"/>
                  </a:lnTo>
                  <a:lnTo>
                    <a:pt x="12" y="57"/>
                  </a:lnTo>
                  <a:lnTo>
                    <a:pt x="10" y="57"/>
                  </a:lnTo>
                  <a:lnTo>
                    <a:pt x="4" y="57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640" bIns="-26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4" name=""/>
            <p:cNvSpPr/>
            <p:nvPr/>
          </p:nvSpPr>
          <p:spPr>
            <a:xfrm>
              <a:off x="5510160" y="3831120"/>
              <a:ext cx="23760" cy="20160"/>
            </a:xfrm>
            <a:custGeom>
              <a:avLst/>
              <a:gdLst/>
              <a:ahLst/>
              <a:rect l="l" t="t" r="r" b="b"/>
              <a:pathLst>
                <a:path w="82" h="75">
                  <a:moveTo>
                    <a:pt x="11" y="0"/>
                  </a:moveTo>
                  <a:lnTo>
                    <a:pt x="9" y="4"/>
                  </a:lnTo>
                  <a:lnTo>
                    <a:pt x="9" y="10"/>
                  </a:lnTo>
                  <a:lnTo>
                    <a:pt x="6" y="1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2" y="29"/>
                  </a:lnTo>
                  <a:lnTo>
                    <a:pt x="2" y="37"/>
                  </a:lnTo>
                  <a:lnTo>
                    <a:pt x="4" y="45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6" y="58"/>
                  </a:lnTo>
                  <a:lnTo>
                    <a:pt x="13" y="58"/>
                  </a:lnTo>
                  <a:lnTo>
                    <a:pt x="19" y="62"/>
                  </a:lnTo>
                  <a:lnTo>
                    <a:pt x="29" y="62"/>
                  </a:lnTo>
                  <a:lnTo>
                    <a:pt x="36" y="66"/>
                  </a:lnTo>
                  <a:lnTo>
                    <a:pt x="40" y="70"/>
                  </a:lnTo>
                  <a:lnTo>
                    <a:pt x="44" y="73"/>
                  </a:lnTo>
                  <a:lnTo>
                    <a:pt x="48" y="75"/>
                  </a:lnTo>
                  <a:lnTo>
                    <a:pt x="52" y="70"/>
                  </a:lnTo>
                  <a:lnTo>
                    <a:pt x="55" y="68"/>
                  </a:lnTo>
                  <a:lnTo>
                    <a:pt x="59" y="68"/>
                  </a:lnTo>
                  <a:lnTo>
                    <a:pt x="61" y="68"/>
                  </a:lnTo>
                  <a:lnTo>
                    <a:pt x="65" y="68"/>
                  </a:lnTo>
                  <a:lnTo>
                    <a:pt x="67" y="66"/>
                  </a:lnTo>
                  <a:lnTo>
                    <a:pt x="71" y="64"/>
                  </a:lnTo>
                  <a:lnTo>
                    <a:pt x="75" y="60"/>
                  </a:lnTo>
                  <a:lnTo>
                    <a:pt x="77" y="54"/>
                  </a:lnTo>
                  <a:lnTo>
                    <a:pt x="78" y="47"/>
                  </a:lnTo>
                  <a:lnTo>
                    <a:pt x="80" y="41"/>
                  </a:lnTo>
                  <a:lnTo>
                    <a:pt x="82" y="39"/>
                  </a:lnTo>
                  <a:lnTo>
                    <a:pt x="82" y="35"/>
                  </a:lnTo>
                  <a:lnTo>
                    <a:pt x="77" y="31"/>
                  </a:lnTo>
                  <a:lnTo>
                    <a:pt x="75" y="37"/>
                  </a:lnTo>
                  <a:lnTo>
                    <a:pt x="73" y="39"/>
                  </a:lnTo>
                  <a:lnTo>
                    <a:pt x="67" y="33"/>
                  </a:lnTo>
                  <a:lnTo>
                    <a:pt x="65" y="37"/>
                  </a:lnTo>
                  <a:lnTo>
                    <a:pt x="63" y="35"/>
                  </a:lnTo>
                  <a:lnTo>
                    <a:pt x="59" y="29"/>
                  </a:lnTo>
                  <a:lnTo>
                    <a:pt x="54" y="20"/>
                  </a:lnTo>
                  <a:lnTo>
                    <a:pt x="48" y="14"/>
                  </a:lnTo>
                  <a:lnTo>
                    <a:pt x="44" y="10"/>
                  </a:lnTo>
                  <a:lnTo>
                    <a:pt x="36" y="8"/>
                  </a:lnTo>
                  <a:lnTo>
                    <a:pt x="29" y="6"/>
                  </a:lnTo>
                  <a:lnTo>
                    <a:pt x="21" y="4"/>
                  </a:lnTo>
                  <a:lnTo>
                    <a:pt x="1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640" bIns="-26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5" name=""/>
            <p:cNvSpPr/>
            <p:nvPr/>
          </p:nvSpPr>
          <p:spPr>
            <a:xfrm>
              <a:off x="5487480" y="3826080"/>
              <a:ext cx="25200" cy="10440"/>
            </a:xfrm>
            <a:custGeom>
              <a:avLst/>
              <a:gdLst/>
              <a:ahLst/>
              <a:rect l="l" t="t" r="r" b="b"/>
              <a:pathLst>
                <a:path w="92" h="41">
                  <a:moveTo>
                    <a:pt x="42" y="41"/>
                  </a:moveTo>
                  <a:lnTo>
                    <a:pt x="46" y="39"/>
                  </a:lnTo>
                  <a:lnTo>
                    <a:pt x="50" y="35"/>
                  </a:lnTo>
                  <a:lnTo>
                    <a:pt x="58" y="33"/>
                  </a:lnTo>
                  <a:lnTo>
                    <a:pt x="62" y="35"/>
                  </a:lnTo>
                  <a:lnTo>
                    <a:pt x="64" y="37"/>
                  </a:lnTo>
                  <a:lnTo>
                    <a:pt x="71" y="39"/>
                  </a:lnTo>
                  <a:lnTo>
                    <a:pt x="79" y="39"/>
                  </a:lnTo>
                  <a:lnTo>
                    <a:pt x="83" y="37"/>
                  </a:lnTo>
                  <a:lnTo>
                    <a:pt x="87" y="35"/>
                  </a:lnTo>
                  <a:lnTo>
                    <a:pt x="90" y="31"/>
                  </a:lnTo>
                  <a:lnTo>
                    <a:pt x="90" y="25"/>
                  </a:lnTo>
                  <a:lnTo>
                    <a:pt x="92" y="21"/>
                  </a:lnTo>
                  <a:lnTo>
                    <a:pt x="85" y="21"/>
                  </a:lnTo>
                  <a:lnTo>
                    <a:pt x="77" y="18"/>
                  </a:lnTo>
                  <a:lnTo>
                    <a:pt x="67" y="14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52" y="0"/>
                  </a:lnTo>
                  <a:lnTo>
                    <a:pt x="46" y="0"/>
                  </a:lnTo>
                  <a:lnTo>
                    <a:pt x="44" y="4"/>
                  </a:lnTo>
                  <a:lnTo>
                    <a:pt x="39" y="4"/>
                  </a:lnTo>
                  <a:lnTo>
                    <a:pt x="37" y="4"/>
                  </a:lnTo>
                  <a:lnTo>
                    <a:pt x="31" y="4"/>
                  </a:lnTo>
                  <a:lnTo>
                    <a:pt x="27" y="2"/>
                  </a:lnTo>
                  <a:lnTo>
                    <a:pt x="21" y="4"/>
                  </a:lnTo>
                  <a:lnTo>
                    <a:pt x="19" y="8"/>
                  </a:lnTo>
                  <a:lnTo>
                    <a:pt x="12" y="10"/>
                  </a:lnTo>
                  <a:lnTo>
                    <a:pt x="4" y="10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10" y="21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19" y="23"/>
                  </a:lnTo>
                  <a:lnTo>
                    <a:pt x="23" y="27"/>
                  </a:lnTo>
                  <a:lnTo>
                    <a:pt x="25" y="27"/>
                  </a:lnTo>
                  <a:lnTo>
                    <a:pt x="29" y="27"/>
                  </a:lnTo>
                  <a:lnTo>
                    <a:pt x="31" y="25"/>
                  </a:lnTo>
                  <a:lnTo>
                    <a:pt x="35" y="27"/>
                  </a:lnTo>
                  <a:lnTo>
                    <a:pt x="37" y="31"/>
                  </a:lnTo>
                  <a:lnTo>
                    <a:pt x="39" y="35"/>
                  </a:lnTo>
                  <a:lnTo>
                    <a:pt x="42" y="41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6" name=""/>
            <p:cNvSpPr/>
            <p:nvPr/>
          </p:nvSpPr>
          <p:spPr>
            <a:xfrm>
              <a:off x="5486040" y="3846240"/>
              <a:ext cx="42120" cy="25560"/>
            </a:xfrm>
            <a:custGeom>
              <a:avLst/>
              <a:gdLst/>
              <a:ahLst/>
              <a:rect l="l" t="t" r="r" b="b"/>
              <a:pathLst>
                <a:path w="152" h="92">
                  <a:moveTo>
                    <a:pt x="50" y="75"/>
                  </a:moveTo>
                  <a:lnTo>
                    <a:pt x="56" y="79"/>
                  </a:lnTo>
                  <a:lnTo>
                    <a:pt x="66" y="79"/>
                  </a:lnTo>
                  <a:lnTo>
                    <a:pt x="73" y="79"/>
                  </a:lnTo>
                  <a:lnTo>
                    <a:pt x="79" y="75"/>
                  </a:lnTo>
                  <a:lnTo>
                    <a:pt x="85" y="75"/>
                  </a:lnTo>
                  <a:lnTo>
                    <a:pt x="91" y="77"/>
                  </a:lnTo>
                  <a:lnTo>
                    <a:pt x="96" y="81"/>
                  </a:lnTo>
                  <a:lnTo>
                    <a:pt x="100" y="88"/>
                  </a:lnTo>
                  <a:lnTo>
                    <a:pt x="106" y="92"/>
                  </a:lnTo>
                  <a:lnTo>
                    <a:pt x="108" y="86"/>
                  </a:lnTo>
                  <a:lnTo>
                    <a:pt x="110" y="83"/>
                  </a:lnTo>
                  <a:lnTo>
                    <a:pt x="114" y="81"/>
                  </a:lnTo>
                  <a:lnTo>
                    <a:pt x="118" y="79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67"/>
                  </a:lnTo>
                  <a:lnTo>
                    <a:pt x="125" y="65"/>
                  </a:lnTo>
                  <a:lnTo>
                    <a:pt x="123" y="63"/>
                  </a:lnTo>
                  <a:lnTo>
                    <a:pt x="123" y="60"/>
                  </a:lnTo>
                  <a:lnTo>
                    <a:pt x="125" y="52"/>
                  </a:lnTo>
                  <a:lnTo>
                    <a:pt x="133" y="40"/>
                  </a:lnTo>
                  <a:lnTo>
                    <a:pt x="137" y="37"/>
                  </a:lnTo>
                  <a:lnTo>
                    <a:pt x="139" y="31"/>
                  </a:lnTo>
                  <a:lnTo>
                    <a:pt x="139" y="25"/>
                  </a:lnTo>
                  <a:lnTo>
                    <a:pt x="142" y="21"/>
                  </a:lnTo>
                  <a:lnTo>
                    <a:pt x="148" y="17"/>
                  </a:lnTo>
                  <a:lnTo>
                    <a:pt x="152" y="10"/>
                  </a:lnTo>
                  <a:lnTo>
                    <a:pt x="148" y="10"/>
                  </a:lnTo>
                  <a:lnTo>
                    <a:pt x="146" y="10"/>
                  </a:lnTo>
                  <a:lnTo>
                    <a:pt x="142" y="10"/>
                  </a:lnTo>
                  <a:lnTo>
                    <a:pt x="139" y="12"/>
                  </a:lnTo>
                  <a:lnTo>
                    <a:pt x="135" y="17"/>
                  </a:lnTo>
                  <a:lnTo>
                    <a:pt x="131" y="15"/>
                  </a:lnTo>
                  <a:lnTo>
                    <a:pt x="127" y="12"/>
                  </a:lnTo>
                  <a:lnTo>
                    <a:pt x="123" y="8"/>
                  </a:lnTo>
                  <a:lnTo>
                    <a:pt x="116" y="4"/>
                  </a:lnTo>
                  <a:lnTo>
                    <a:pt x="106" y="4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9" y="4"/>
                  </a:lnTo>
                  <a:lnTo>
                    <a:pt x="79" y="4"/>
                  </a:lnTo>
                  <a:lnTo>
                    <a:pt x="75" y="0"/>
                  </a:lnTo>
                  <a:lnTo>
                    <a:pt x="70" y="2"/>
                  </a:lnTo>
                  <a:lnTo>
                    <a:pt x="62" y="4"/>
                  </a:lnTo>
                  <a:lnTo>
                    <a:pt x="56" y="10"/>
                  </a:lnTo>
                  <a:lnTo>
                    <a:pt x="50" y="15"/>
                  </a:lnTo>
                  <a:lnTo>
                    <a:pt x="45" y="12"/>
                  </a:lnTo>
                  <a:lnTo>
                    <a:pt x="39" y="12"/>
                  </a:lnTo>
                  <a:lnTo>
                    <a:pt x="33" y="15"/>
                  </a:lnTo>
                  <a:lnTo>
                    <a:pt x="25" y="15"/>
                  </a:lnTo>
                  <a:lnTo>
                    <a:pt x="16" y="19"/>
                  </a:lnTo>
                  <a:lnTo>
                    <a:pt x="12" y="23"/>
                  </a:lnTo>
                  <a:lnTo>
                    <a:pt x="6" y="29"/>
                  </a:lnTo>
                  <a:lnTo>
                    <a:pt x="2" y="35"/>
                  </a:lnTo>
                  <a:lnTo>
                    <a:pt x="0" y="38"/>
                  </a:lnTo>
                  <a:lnTo>
                    <a:pt x="4" y="44"/>
                  </a:lnTo>
                  <a:lnTo>
                    <a:pt x="10" y="48"/>
                  </a:lnTo>
                  <a:lnTo>
                    <a:pt x="16" y="52"/>
                  </a:lnTo>
                  <a:lnTo>
                    <a:pt x="22" y="54"/>
                  </a:lnTo>
                  <a:lnTo>
                    <a:pt x="31" y="52"/>
                  </a:lnTo>
                  <a:lnTo>
                    <a:pt x="41" y="54"/>
                  </a:lnTo>
                  <a:lnTo>
                    <a:pt x="41" y="60"/>
                  </a:lnTo>
                  <a:lnTo>
                    <a:pt x="41" y="65"/>
                  </a:lnTo>
                  <a:lnTo>
                    <a:pt x="43" y="69"/>
                  </a:lnTo>
                  <a:lnTo>
                    <a:pt x="50" y="75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7" name=""/>
            <p:cNvSpPr/>
            <p:nvPr/>
          </p:nvSpPr>
          <p:spPr>
            <a:xfrm>
              <a:off x="5493600" y="3747600"/>
              <a:ext cx="31320" cy="28080"/>
            </a:xfrm>
            <a:custGeom>
              <a:avLst/>
              <a:gdLst/>
              <a:ahLst/>
              <a:rect l="l" t="t" r="r" b="b"/>
              <a:pathLst>
                <a:path w="116" h="103">
                  <a:moveTo>
                    <a:pt x="0" y="88"/>
                  </a:moveTo>
                  <a:lnTo>
                    <a:pt x="0" y="86"/>
                  </a:lnTo>
                  <a:lnTo>
                    <a:pt x="2" y="82"/>
                  </a:lnTo>
                  <a:lnTo>
                    <a:pt x="6" y="80"/>
                  </a:lnTo>
                  <a:lnTo>
                    <a:pt x="10" y="76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8" y="67"/>
                  </a:lnTo>
                  <a:lnTo>
                    <a:pt x="23" y="59"/>
                  </a:lnTo>
                  <a:lnTo>
                    <a:pt x="29" y="57"/>
                  </a:lnTo>
                  <a:lnTo>
                    <a:pt x="35" y="53"/>
                  </a:lnTo>
                  <a:lnTo>
                    <a:pt x="41" y="46"/>
                  </a:lnTo>
                  <a:lnTo>
                    <a:pt x="43" y="40"/>
                  </a:lnTo>
                  <a:lnTo>
                    <a:pt x="46" y="36"/>
                  </a:lnTo>
                  <a:lnTo>
                    <a:pt x="46" y="34"/>
                  </a:lnTo>
                  <a:lnTo>
                    <a:pt x="43" y="34"/>
                  </a:lnTo>
                  <a:lnTo>
                    <a:pt x="41" y="32"/>
                  </a:lnTo>
                  <a:lnTo>
                    <a:pt x="41" y="28"/>
                  </a:lnTo>
                  <a:lnTo>
                    <a:pt x="39" y="26"/>
                  </a:lnTo>
                  <a:lnTo>
                    <a:pt x="41" y="24"/>
                  </a:lnTo>
                  <a:lnTo>
                    <a:pt x="48" y="17"/>
                  </a:lnTo>
                  <a:lnTo>
                    <a:pt x="54" y="9"/>
                  </a:lnTo>
                  <a:lnTo>
                    <a:pt x="60" y="5"/>
                  </a:lnTo>
                  <a:lnTo>
                    <a:pt x="66" y="5"/>
                  </a:lnTo>
                  <a:lnTo>
                    <a:pt x="71" y="7"/>
                  </a:lnTo>
                  <a:lnTo>
                    <a:pt x="77" y="5"/>
                  </a:lnTo>
                  <a:lnTo>
                    <a:pt x="81" y="3"/>
                  </a:lnTo>
                  <a:lnTo>
                    <a:pt x="85" y="3"/>
                  </a:lnTo>
                  <a:lnTo>
                    <a:pt x="89" y="3"/>
                  </a:lnTo>
                  <a:lnTo>
                    <a:pt x="96" y="3"/>
                  </a:lnTo>
                  <a:lnTo>
                    <a:pt x="102" y="5"/>
                  </a:lnTo>
                  <a:lnTo>
                    <a:pt x="106" y="3"/>
                  </a:lnTo>
                  <a:lnTo>
                    <a:pt x="116" y="0"/>
                  </a:lnTo>
                  <a:lnTo>
                    <a:pt x="114" y="1"/>
                  </a:lnTo>
                  <a:lnTo>
                    <a:pt x="114" y="9"/>
                  </a:lnTo>
                  <a:lnTo>
                    <a:pt x="112" y="21"/>
                  </a:lnTo>
                  <a:lnTo>
                    <a:pt x="110" y="30"/>
                  </a:lnTo>
                  <a:lnTo>
                    <a:pt x="106" y="36"/>
                  </a:lnTo>
                  <a:lnTo>
                    <a:pt x="100" y="40"/>
                  </a:lnTo>
                  <a:lnTo>
                    <a:pt x="94" y="42"/>
                  </a:lnTo>
                  <a:lnTo>
                    <a:pt x="87" y="40"/>
                  </a:lnTo>
                  <a:lnTo>
                    <a:pt x="85" y="42"/>
                  </a:lnTo>
                  <a:lnTo>
                    <a:pt x="87" y="51"/>
                  </a:lnTo>
                  <a:lnTo>
                    <a:pt x="85" y="63"/>
                  </a:lnTo>
                  <a:lnTo>
                    <a:pt x="81" y="72"/>
                  </a:lnTo>
                  <a:lnTo>
                    <a:pt x="77" y="78"/>
                  </a:lnTo>
                  <a:lnTo>
                    <a:pt x="71" y="80"/>
                  </a:lnTo>
                  <a:lnTo>
                    <a:pt x="66" y="84"/>
                  </a:lnTo>
                  <a:lnTo>
                    <a:pt x="60" y="90"/>
                  </a:lnTo>
                  <a:lnTo>
                    <a:pt x="52" y="97"/>
                  </a:lnTo>
                  <a:lnTo>
                    <a:pt x="50" y="95"/>
                  </a:lnTo>
                  <a:lnTo>
                    <a:pt x="48" y="97"/>
                  </a:lnTo>
                  <a:lnTo>
                    <a:pt x="43" y="101"/>
                  </a:lnTo>
                  <a:lnTo>
                    <a:pt x="39" y="103"/>
                  </a:lnTo>
                  <a:lnTo>
                    <a:pt x="37" y="103"/>
                  </a:lnTo>
                  <a:lnTo>
                    <a:pt x="35" y="103"/>
                  </a:lnTo>
                  <a:lnTo>
                    <a:pt x="31" y="97"/>
                  </a:lnTo>
                  <a:lnTo>
                    <a:pt x="29" y="92"/>
                  </a:lnTo>
                  <a:lnTo>
                    <a:pt x="25" y="95"/>
                  </a:lnTo>
                  <a:lnTo>
                    <a:pt x="22" y="94"/>
                  </a:lnTo>
                  <a:lnTo>
                    <a:pt x="16" y="92"/>
                  </a:lnTo>
                  <a:lnTo>
                    <a:pt x="12" y="92"/>
                  </a:lnTo>
                  <a:lnTo>
                    <a:pt x="12" y="90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2" y="86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8" name=""/>
            <p:cNvSpPr/>
            <p:nvPr/>
          </p:nvSpPr>
          <p:spPr>
            <a:xfrm>
              <a:off x="5520600" y="3689280"/>
              <a:ext cx="43560" cy="44640"/>
            </a:xfrm>
            <a:custGeom>
              <a:avLst/>
              <a:gdLst/>
              <a:ahLst/>
              <a:rect l="l" t="t" r="r" b="b"/>
              <a:pathLst>
                <a:path w="154" h="161">
                  <a:moveTo>
                    <a:pt x="33" y="0"/>
                  </a:moveTo>
                  <a:lnTo>
                    <a:pt x="46" y="3"/>
                  </a:lnTo>
                  <a:lnTo>
                    <a:pt x="58" y="3"/>
                  </a:lnTo>
                  <a:lnTo>
                    <a:pt x="71" y="3"/>
                  </a:lnTo>
                  <a:lnTo>
                    <a:pt x="81" y="3"/>
                  </a:lnTo>
                  <a:lnTo>
                    <a:pt x="89" y="3"/>
                  </a:lnTo>
                  <a:lnTo>
                    <a:pt x="100" y="9"/>
                  </a:lnTo>
                  <a:lnTo>
                    <a:pt x="102" y="13"/>
                  </a:lnTo>
                  <a:lnTo>
                    <a:pt x="104" y="17"/>
                  </a:lnTo>
                  <a:lnTo>
                    <a:pt x="104" y="21"/>
                  </a:lnTo>
                  <a:lnTo>
                    <a:pt x="108" y="28"/>
                  </a:lnTo>
                  <a:lnTo>
                    <a:pt x="110" y="34"/>
                  </a:lnTo>
                  <a:lnTo>
                    <a:pt x="108" y="40"/>
                  </a:lnTo>
                  <a:lnTo>
                    <a:pt x="110" y="51"/>
                  </a:lnTo>
                  <a:lnTo>
                    <a:pt x="110" y="59"/>
                  </a:lnTo>
                  <a:lnTo>
                    <a:pt x="110" y="67"/>
                  </a:lnTo>
                  <a:lnTo>
                    <a:pt x="115" y="67"/>
                  </a:lnTo>
                  <a:lnTo>
                    <a:pt x="119" y="65"/>
                  </a:lnTo>
                  <a:lnTo>
                    <a:pt x="125" y="61"/>
                  </a:lnTo>
                  <a:lnTo>
                    <a:pt x="131" y="61"/>
                  </a:lnTo>
                  <a:lnTo>
                    <a:pt x="138" y="67"/>
                  </a:lnTo>
                  <a:lnTo>
                    <a:pt x="142" y="72"/>
                  </a:lnTo>
                  <a:lnTo>
                    <a:pt x="144" y="80"/>
                  </a:lnTo>
                  <a:lnTo>
                    <a:pt x="146" y="82"/>
                  </a:lnTo>
                  <a:lnTo>
                    <a:pt x="152" y="86"/>
                  </a:lnTo>
                  <a:lnTo>
                    <a:pt x="152" y="92"/>
                  </a:lnTo>
                  <a:lnTo>
                    <a:pt x="150" y="97"/>
                  </a:lnTo>
                  <a:lnTo>
                    <a:pt x="150" y="109"/>
                  </a:lnTo>
                  <a:lnTo>
                    <a:pt x="152" y="117"/>
                  </a:lnTo>
                  <a:lnTo>
                    <a:pt x="154" y="126"/>
                  </a:lnTo>
                  <a:lnTo>
                    <a:pt x="154" y="136"/>
                  </a:lnTo>
                  <a:lnTo>
                    <a:pt x="152" y="145"/>
                  </a:lnTo>
                  <a:lnTo>
                    <a:pt x="150" y="153"/>
                  </a:lnTo>
                  <a:lnTo>
                    <a:pt x="146" y="149"/>
                  </a:lnTo>
                  <a:lnTo>
                    <a:pt x="142" y="147"/>
                  </a:lnTo>
                  <a:lnTo>
                    <a:pt x="140" y="149"/>
                  </a:lnTo>
                  <a:lnTo>
                    <a:pt x="137" y="151"/>
                  </a:lnTo>
                  <a:lnTo>
                    <a:pt x="133" y="151"/>
                  </a:lnTo>
                  <a:lnTo>
                    <a:pt x="129" y="151"/>
                  </a:lnTo>
                  <a:lnTo>
                    <a:pt x="115" y="157"/>
                  </a:lnTo>
                  <a:lnTo>
                    <a:pt x="106" y="161"/>
                  </a:lnTo>
                  <a:lnTo>
                    <a:pt x="98" y="161"/>
                  </a:lnTo>
                  <a:lnTo>
                    <a:pt x="96" y="159"/>
                  </a:lnTo>
                  <a:lnTo>
                    <a:pt x="90" y="153"/>
                  </a:lnTo>
                  <a:lnTo>
                    <a:pt x="87" y="147"/>
                  </a:lnTo>
                  <a:lnTo>
                    <a:pt x="83" y="145"/>
                  </a:lnTo>
                  <a:lnTo>
                    <a:pt x="85" y="140"/>
                  </a:lnTo>
                  <a:lnTo>
                    <a:pt x="81" y="140"/>
                  </a:lnTo>
                  <a:lnTo>
                    <a:pt x="77" y="140"/>
                  </a:lnTo>
                  <a:lnTo>
                    <a:pt x="73" y="140"/>
                  </a:lnTo>
                  <a:lnTo>
                    <a:pt x="69" y="144"/>
                  </a:lnTo>
                  <a:lnTo>
                    <a:pt x="64" y="144"/>
                  </a:lnTo>
                  <a:lnTo>
                    <a:pt x="58" y="145"/>
                  </a:lnTo>
                  <a:lnTo>
                    <a:pt x="52" y="145"/>
                  </a:lnTo>
                  <a:lnTo>
                    <a:pt x="48" y="144"/>
                  </a:lnTo>
                  <a:lnTo>
                    <a:pt x="44" y="144"/>
                  </a:lnTo>
                  <a:lnTo>
                    <a:pt x="44" y="140"/>
                  </a:lnTo>
                  <a:lnTo>
                    <a:pt x="44" y="132"/>
                  </a:lnTo>
                  <a:lnTo>
                    <a:pt x="44" y="126"/>
                  </a:lnTo>
                  <a:lnTo>
                    <a:pt x="44" y="119"/>
                  </a:lnTo>
                  <a:lnTo>
                    <a:pt x="44" y="111"/>
                  </a:lnTo>
                  <a:lnTo>
                    <a:pt x="41" y="105"/>
                  </a:lnTo>
                  <a:lnTo>
                    <a:pt x="39" y="99"/>
                  </a:lnTo>
                  <a:lnTo>
                    <a:pt x="39" y="96"/>
                  </a:lnTo>
                  <a:lnTo>
                    <a:pt x="41" y="88"/>
                  </a:lnTo>
                  <a:lnTo>
                    <a:pt x="39" y="86"/>
                  </a:lnTo>
                  <a:lnTo>
                    <a:pt x="37" y="82"/>
                  </a:lnTo>
                  <a:lnTo>
                    <a:pt x="37" y="78"/>
                  </a:lnTo>
                  <a:lnTo>
                    <a:pt x="33" y="78"/>
                  </a:lnTo>
                  <a:lnTo>
                    <a:pt x="27" y="80"/>
                  </a:lnTo>
                  <a:lnTo>
                    <a:pt x="19" y="80"/>
                  </a:lnTo>
                  <a:lnTo>
                    <a:pt x="14" y="76"/>
                  </a:lnTo>
                  <a:lnTo>
                    <a:pt x="12" y="67"/>
                  </a:lnTo>
                  <a:lnTo>
                    <a:pt x="6" y="63"/>
                  </a:lnTo>
                  <a:lnTo>
                    <a:pt x="2" y="63"/>
                  </a:lnTo>
                  <a:lnTo>
                    <a:pt x="0" y="59"/>
                  </a:lnTo>
                  <a:lnTo>
                    <a:pt x="4" y="55"/>
                  </a:lnTo>
                  <a:lnTo>
                    <a:pt x="10" y="51"/>
                  </a:lnTo>
                  <a:lnTo>
                    <a:pt x="16" y="51"/>
                  </a:lnTo>
                  <a:lnTo>
                    <a:pt x="19" y="44"/>
                  </a:lnTo>
                  <a:lnTo>
                    <a:pt x="23" y="38"/>
                  </a:lnTo>
                  <a:lnTo>
                    <a:pt x="27" y="32"/>
                  </a:lnTo>
                  <a:lnTo>
                    <a:pt x="29" y="23"/>
                  </a:lnTo>
                  <a:lnTo>
                    <a:pt x="29" y="13"/>
                  </a:lnTo>
                  <a:lnTo>
                    <a:pt x="33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9" name=""/>
            <p:cNvSpPr/>
            <p:nvPr/>
          </p:nvSpPr>
          <p:spPr>
            <a:xfrm>
              <a:off x="5516280" y="3748680"/>
              <a:ext cx="40320" cy="38880"/>
            </a:xfrm>
            <a:custGeom>
              <a:avLst/>
              <a:gdLst/>
              <a:ahLst/>
              <a:rect l="l" t="t" r="r" b="b"/>
              <a:pathLst>
                <a:path w="148" h="142">
                  <a:moveTo>
                    <a:pt x="17" y="112"/>
                  </a:moveTo>
                  <a:lnTo>
                    <a:pt x="19" y="113"/>
                  </a:lnTo>
                  <a:lnTo>
                    <a:pt x="23" y="112"/>
                  </a:lnTo>
                  <a:lnTo>
                    <a:pt x="27" y="113"/>
                  </a:lnTo>
                  <a:lnTo>
                    <a:pt x="29" y="113"/>
                  </a:lnTo>
                  <a:lnTo>
                    <a:pt x="33" y="113"/>
                  </a:lnTo>
                  <a:lnTo>
                    <a:pt x="35" y="117"/>
                  </a:lnTo>
                  <a:lnTo>
                    <a:pt x="42" y="123"/>
                  </a:lnTo>
                  <a:lnTo>
                    <a:pt x="48" y="123"/>
                  </a:lnTo>
                  <a:lnTo>
                    <a:pt x="54" y="121"/>
                  </a:lnTo>
                  <a:lnTo>
                    <a:pt x="60" y="121"/>
                  </a:lnTo>
                  <a:lnTo>
                    <a:pt x="67" y="123"/>
                  </a:lnTo>
                  <a:lnTo>
                    <a:pt x="75" y="127"/>
                  </a:lnTo>
                  <a:lnTo>
                    <a:pt x="81" y="133"/>
                  </a:lnTo>
                  <a:lnTo>
                    <a:pt x="83" y="138"/>
                  </a:lnTo>
                  <a:lnTo>
                    <a:pt x="86" y="138"/>
                  </a:lnTo>
                  <a:lnTo>
                    <a:pt x="90" y="140"/>
                  </a:lnTo>
                  <a:lnTo>
                    <a:pt x="96" y="142"/>
                  </a:lnTo>
                  <a:lnTo>
                    <a:pt x="102" y="138"/>
                  </a:lnTo>
                  <a:lnTo>
                    <a:pt x="108" y="137"/>
                  </a:lnTo>
                  <a:lnTo>
                    <a:pt x="115" y="137"/>
                  </a:lnTo>
                  <a:lnTo>
                    <a:pt x="113" y="125"/>
                  </a:lnTo>
                  <a:lnTo>
                    <a:pt x="117" y="113"/>
                  </a:lnTo>
                  <a:lnTo>
                    <a:pt x="117" y="104"/>
                  </a:lnTo>
                  <a:lnTo>
                    <a:pt x="121" y="98"/>
                  </a:lnTo>
                  <a:lnTo>
                    <a:pt x="125" y="98"/>
                  </a:lnTo>
                  <a:lnTo>
                    <a:pt x="131" y="96"/>
                  </a:lnTo>
                  <a:lnTo>
                    <a:pt x="134" y="90"/>
                  </a:lnTo>
                  <a:lnTo>
                    <a:pt x="136" y="85"/>
                  </a:lnTo>
                  <a:lnTo>
                    <a:pt x="140" y="81"/>
                  </a:lnTo>
                  <a:lnTo>
                    <a:pt x="144" y="79"/>
                  </a:lnTo>
                  <a:lnTo>
                    <a:pt x="148" y="77"/>
                  </a:lnTo>
                  <a:lnTo>
                    <a:pt x="148" y="71"/>
                  </a:lnTo>
                  <a:lnTo>
                    <a:pt x="148" y="67"/>
                  </a:lnTo>
                  <a:lnTo>
                    <a:pt x="146" y="66"/>
                  </a:lnTo>
                  <a:lnTo>
                    <a:pt x="148" y="62"/>
                  </a:lnTo>
                  <a:lnTo>
                    <a:pt x="148" y="56"/>
                  </a:lnTo>
                  <a:lnTo>
                    <a:pt x="144" y="54"/>
                  </a:lnTo>
                  <a:lnTo>
                    <a:pt x="138" y="52"/>
                  </a:lnTo>
                  <a:lnTo>
                    <a:pt x="129" y="48"/>
                  </a:lnTo>
                  <a:lnTo>
                    <a:pt x="123" y="48"/>
                  </a:lnTo>
                  <a:lnTo>
                    <a:pt x="115" y="44"/>
                  </a:lnTo>
                  <a:lnTo>
                    <a:pt x="106" y="42"/>
                  </a:lnTo>
                  <a:lnTo>
                    <a:pt x="104" y="37"/>
                  </a:lnTo>
                  <a:lnTo>
                    <a:pt x="104" y="31"/>
                  </a:lnTo>
                  <a:lnTo>
                    <a:pt x="100" y="23"/>
                  </a:lnTo>
                  <a:lnTo>
                    <a:pt x="94" y="19"/>
                  </a:lnTo>
                  <a:lnTo>
                    <a:pt x="90" y="16"/>
                  </a:lnTo>
                  <a:lnTo>
                    <a:pt x="83" y="16"/>
                  </a:lnTo>
                  <a:lnTo>
                    <a:pt x="79" y="12"/>
                  </a:lnTo>
                  <a:lnTo>
                    <a:pt x="73" y="8"/>
                  </a:lnTo>
                  <a:lnTo>
                    <a:pt x="71" y="6"/>
                  </a:lnTo>
                  <a:lnTo>
                    <a:pt x="67" y="8"/>
                  </a:lnTo>
                  <a:lnTo>
                    <a:pt x="65" y="4"/>
                  </a:lnTo>
                  <a:lnTo>
                    <a:pt x="63" y="2"/>
                  </a:lnTo>
                  <a:lnTo>
                    <a:pt x="58" y="0"/>
                  </a:lnTo>
                  <a:lnTo>
                    <a:pt x="56" y="4"/>
                  </a:lnTo>
                  <a:lnTo>
                    <a:pt x="52" y="6"/>
                  </a:lnTo>
                  <a:lnTo>
                    <a:pt x="50" y="8"/>
                  </a:lnTo>
                  <a:lnTo>
                    <a:pt x="50" y="14"/>
                  </a:lnTo>
                  <a:lnTo>
                    <a:pt x="52" y="23"/>
                  </a:lnTo>
                  <a:lnTo>
                    <a:pt x="56" y="31"/>
                  </a:lnTo>
                  <a:lnTo>
                    <a:pt x="58" y="42"/>
                  </a:lnTo>
                  <a:lnTo>
                    <a:pt x="58" y="52"/>
                  </a:lnTo>
                  <a:lnTo>
                    <a:pt x="58" y="56"/>
                  </a:lnTo>
                  <a:lnTo>
                    <a:pt x="58" y="58"/>
                  </a:lnTo>
                  <a:lnTo>
                    <a:pt x="56" y="66"/>
                  </a:lnTo>
                  <a:lnTo>
                    <a:pt x="52" y="69"/>
                  </a:lnTo>
                  <a:lnTo>
                    <a:pt x="46" y="73"/>
                  </a:lnTo>
                  <a:lnTo>
                    <a:pt x="37" y="79"/>
                  </a:lnTo>
                  <a:lnTo>
                    <a:pt x="27" y="85"/>
                  </a:lnTo>
                  <a:lnTo>
                    <a:pt x="19" y="89"/>
                  </a:lnTo>
                  <a:lnTo>
                    <a:pt x="10" y="90"/>
                  </a:lnTo>
                  <a:lnTo>
                    <a:pt x="6" y="94"/>
                  </a:lnTo>
                  <a:lnTo>
                    <a:pt x="2" y="96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6" y="106"/>
                  </a:lnTo>
                  <a:lnTo>
                    <a:pt x="6" y="110"/>
                  </a:lnTo>
                  <a:lnTo>
                    <a:pt x="8" y="112"/>
                  </a:lnTo>
                  <a:lnTo>
                    <a:pt x="10" y="110"/>
                  </a:lnTo>
                  <a:lnTo>
                    <a:pt x="12" y="110"/>
                  </a:lnTo>
                  <a:lnTo>
                    <a:pt x="17" y="112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920" bIns="-7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0" name=""/>
            <p:cNvSpPr/>
            <p:nvPr/>
          </p:nvSpPr>
          <p:spPr>
            <a:xfrm>
              <a:off x="5532480" y="3727440"/>
              <a:ext cx="32760" cy="36360"/>
            </a:xfrm>
            <a:custGeom>
              <a:avLst/>
              <a:gdLst/>
              <a:ahLst/>
              <a:rect l="l" t="t" r="r" b="b"/>
              <a:pathLst>
                <a:path w="114" h="136">
                  <a:moveTo>
                    <a:pt x="0" y="4"/>
                  </a:moveTo>
                  <a:lnTo>
                    <a:pt x="4" y="7"/>
                  </a:lnTo>
                  <a:lnTo>
                    <a:pt x="8" y="15"/>
                  </a:lnTo>
                  <a:lnTo>
                    <a:pt x="8" y="23"/>
                  </a:lnTo>
                  <a:lnTo>
                    <a:pt x="8" y="32"/>
                  </a:lnTo>
                  <a:lnTo>
                    <a:pt x="8" y="42"/>
                  </a:lnTo>
                  <a:lnTo>
                    <a:pt x="8" y="51"/>
                  </a:lnTo>
                  <a:lnTo>
                    <a:pt x="12" y="53"/>
                  </a:lnTo>
                  <a:lnTo>
                    <a:pt x="14" y="59"/>
                  </a:lnTo>
                  <a:lnTo>
                    <a:pt x="14" y="67"/>
                  </a:lnTo>
                  <a:lnTo>
                    <a:pt x="14" y="73"/>
                  </a:lnTo>
                  <a:lnTo>
                    <a:pt x="12" y="76"/>
                  </a:lnTo>
                  <a:lnTo>
                    <a:pt x="8" y="82"/>
                  </a:lnTo>
                  <a:lnTo>
                    <a:pt x="8" y="86"/>
                  </a:lnTo>
                  <a:lnTo>
                    <a:pt x="10" y="88"/>
                  </a:lnTo>
                  <a:lnTo>
                    <a:pt x="16" y="92"/>
                  </a:lnTo>
                  <a:lnTo>
                    <a:pt x="20" y="96"/>
                  </a:lnTo>
                  <a:lnTo>
                    <a:pt x="27" y="96"/>
                  </a:lnTo>
                  <a:lnTo>
                    <a:pt x="31" y="99"/>
                  </a:lnTo>
                  <a:lnTo>
                    <a:pt x="37" y="103"/>
                  </a:lnTo>
                  <a:lnTo>
                    <a:pt x="41" y="111"/>
                  </a:lnTo>
                  <a:lnTo>
                    <a:pt x="41" y="117"/>
                  </a:lnTo>
                  <a:lnTo>
                    <a:pt x="43" y="122"/>
                  </a:lnTo>
                  <a:lnTo>
                    <a:pt x="52" y="124"/>
                  </a:lnTo>
                  <a:lnTo>
                    <a:pt x="60" y="128"/>
                  </a:lnTo>
                  <a:lnTo>
                    <a:pt x="66" y="128"/>
                  </a:lnTo>
                  <a:lnTo>
                    <a:pt x="75" y="132"/>
                  </a:lnTo>
                  <a:lnTo>
                    <a:pt x="81" y="134"/>
                  </a:lnTo>
                  <a:lnTo>
                    <a:pt x="85" y="136"/>
                  </a:lnTo>
                  <a:lnTo>
                    <a:pt x="112" y="117"/>
                  </a:lnTo>
                  <a:lnTo>
                    <a:pt x="114" y="109"/>
                  </a:lnTo>
                  <a:lnTo>
                    <a:pt x="106" y="107"/>
                  </a:lnTo>
                  <a:lnTo>
                    <a:pt x="100" y="105"/>
                  </a:lnTo>
                  <a:lnTo>
                    <a:pt x="93" y="103"/>
                  </a:lnTo>
                  <a:lnTo>
                    <a:pt x="89" y="103"/>
                  </a:lnTo>
                  <a:lnTo>
                    <a:pt x="85" y="103"/>
                  </a:lnTo>
                  <a:lnTo>
                    <a:pt x="81" y="103"/>
                  </a:lnTo>
                  <a:lnTo>
                    <a:pt x="83" y="99"/>
                  </a:lnTo>
                  <a:lnTo>
                    <a:pt x="83" y="94"/>
                  </a:lnTo>
                  <a:lnTo>
                    <a:pt x="81" y="88"/>
                  </a:lnTo>
                  <a:lnTo>
                    <a:pt x="85" y="88"/>
                  </a:lnTo>
                  <a:lnTo>
                    <a:pt x="89" y="86"/>
                  </a:lnTo>
                  <a:lnTo>
                    <a:pt x="85" y="80"/>
                  </a:lnTo>
                  <a:lnTo>
                    <a:pt x="81" y="73"/>
                  </a:lnTo>
                  <a:lnTo>
                    <a:pt x="81" y="65"/>
                  </a:lnTo>
                  <a:lnTo>
                    <a:pt x="83" y="55"/>
                  </a:lnTo>
                  <a:lnTo>
                    <a:pt x="85" y="48"/>
                  </a:lnTo>
                  <a:lnTo>
                    <a:pt x="87" y="42"/>
                  </a:lnTo>
                  <a:lnTo>
                    <a:pt x="91" y="32"/>
                  </a:lnTo>
                  <a:lnTo>
                    <a:pt x="91" y="25"/>
                  </a:lnTo>
                  <a:lnTo>
                    <a:pt x="94" y="21"/>
                  </a:lnTo>
                  <a:lnTo>
                    <a:pt x="98" y="19"/>
                  </a:lnTo>
                  <a:lnTo>
                    <a:pt x="102" y="17"/>
                  </a:lnTo>
                  <a:lnTo>
                    <a:pt x="106" y="13"/>
                  </a:lnTo>
                  <a:lnTo>
                    <a:pt x="102" y="9"/>
                  </a:lnTo>
                  <a:lnTo>
                    <a:pt x="98" y="7"/>
                  </a:lnTo>
                  <a:lnTo>
                    <a:pt x="96" y="9"/>
                  </a:lnTo>
                  <a:lnTo>
                    <a:pt x="93" y="11"/>
                  </a:lnTo>
                  <a:lnTo>
                    <a:pt x="89" y="11"/>
                  </a:lnTo>
                  <a:lnTo>
                    <a:pt x="85" y="11"/>
                  </a:lnTo>
                  <a:lnTo>
                    <a:pt x="71" y="17"/>
                  </a:lnTo>
                  <a:lnTo>
                    <a:pt x="62" y="21"/>
                  </a:lnTo>
                  <a:lnTo>
                    <a:pt x="54" y="21"/>
                  </a:lnTo>
                  <a:lnTo>
                    <a:pt x="52" y="19"/>
                  </a:lnTo>
                  <a:lnTo>
                    <a:pt x="46" y="13"/>
                  </a:lnTo>
                  <a:lnTo>
                    <a:pt x="43" y="7"/>
                  </a:lnTo>
                  <a:lnTo>
                    <a:pt x="39" y="5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5" y="4"/>
                  </a:lnTo>
                  <a:lnTo>
                    <a:pt x="20" y="4"/>
                  </a:lnTo>
                  <a:lnTo>
                    <a:pt x="14" y="5"/>
                  </a:lnTo>
                  <a:lnTo>
                    <a:pt x="8" y="5"/>
                  </a:lnTo>
                  <a:lnTo>
                    <a:pt x="4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1" name=""/>
            <p:cNvSpPr/>
            <p:nvPr/>
          </p:nvSpPr>
          <p:spPr>
            <a:xfrm>
              <a:off x="5524920" y="3728520"/>
              <a:ext cx="11880" cy="22680"/>
            </a:xfrm>
            <a:custGeom>
              <a:avLst/>
              <a:gdLst/>
              <a:ahLst/>
              <a:rect l="l" t="t" r="r" b="b"/>
              <a:pathLst>
                <a:path w="40" h="84">
                  <a:moveTo>
                    <a:pt x="0" y="71"/>
                  </a:moveTo>
                  <a:lnTo>
                    <a:pt x="0" y="67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3" y="53"/>
                  </a:lnTo>
                  <a:lnTo>
                    <a:pt x="3" y="44"/>
                  </a:lnTo>
                  <a:lnTo>
                    <a:pt x="5" y="34"/>
                  </a:lnTo>
                  <a:lnTo>
                    <a:pt x="9" y="28"/>
                  </a:lnTo>
                  <a:lnTo>
                    <a:pt x="13" y="23"/>
                  </a:lnTo>
                  <a:lnTo>
                    <a:pt x="19" y="15"/>
                  </a:lnTo>
                  <a:lnTo>
                    <a:pt x="23" y="9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4" y="11"/>
                  </a:lnTo>
                  <a:lnTo>
                    <a:pt x="34" y="19"/>
                  </a:lnTo>
                  <a:lnTo>
                    <a:pt x="34" y="28"/>
                  </a:lnTo>
                  <a:lnTo>
                    <a:pt x="34" y="38"/>
                  </a:lnTo>
                  <a:lnTo>
                    <a:pt x="34" y="47"/>
                  </a:lnTo>
                  <a:lnTo>
                    <a:pt x="38" y="49"/>
                  </a:lnTo>
                  <a:lnTo>
                    <a:pt x="40" y="55"/>
                  </a:lnTo>
                  <a:lnTo>
                    <a:pt x="40" y="63"/>
                  </a:lnTo>
                  <a:lnTo>
                    <a:pt x="40" y="69"/>
                  </a:lnTo>
                  <a:lnTo>
                    <a:pt x="38" y="72"/>
                  </a:lnTo>
                  <a:lnTo>
                    <a:pt x="34" y="78"/>
                  </a:lnTo>
                  <a:lnTo>
                    <a:pt x="34" y="82"/>
                  </a:lnTo>
                  <a:lnTo>
                    <a:pt x="30" y="84"/>
                  </a:lnTo>
                  <a:lnTo>
                    <a:pt x="28" y="80"/>
                  </a:lnTo>
                  <a:lnTo>
                    <a:pt x="26" y="78"/>
                  </a:lnTo>
                  <a:lnTo>
                    <a:pt x="21" y="76"/>
                  </a:lnTo>
                  <a:lnTo>
                    <a:pt x="19" y="80"/>
                  </a:lnTo>
                  <a:lnTo>
                    <a:pt x="15" y="82"/>
                  </a:lnTo>
                  <a:lnTo>
                    <a:pt x="13" y="84"/>
                  </a:lnTo>
                  <a:lnTo>
                    <a:pt x="11" y="80"/>
                  </a:lnTo>
                  <a:lnTo>
                    <a:pt x="7" y="76"/>
                  </a:lnTo>
                  <a:lnTo>
                    <a:pt x="3" y="72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120" bIns="-24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2" name=""/>
            <p:cNvSpPr/>
            <p:nvPr/>
          </p:nvSpPr>
          <p:spPr>
            <a:xfrm>
              <a:off x="5504040" y="3716280"/>
              <a:ext cx="28440" cy="32400"/>
            </a:xfrm>
            <a:custGeom>
              <a:avLst/>
              <a:gdLst/>
              <a:ahLst/>
              <a:rect l="l" t="t" r="r" b="b"/>
              <a:pathLst>
                <a:path w="103" h="124">
                  <a:moveTo>
                    <a:pt x="4" y="65"/>
                  </a:moveTo>
                  <a:lnTo>
                    <a:pt x="2" y="67"/>
                  </a:lnTo>
                  <a:lnTo>
                    <a:pt x="0" y="71"/>
                  </a:lnTo>
                  <a:lnTo>
                    <a:pt x="7" y="74"/>
                  </a:lnTo>
                  <a:lnTo>
                    <a:pt x="15" y="78"/>
                  </a:lnTo>
                  <a:lnTo>
                    <a:pt x="25" y="80"/>
                  </a:lnTo>
                  <a:lnTo>
                    <a:pt x="32" y="82"/>
                  </a:lnTo>
                  <a:lnTo>
                    <a:pt x="34" y="84"/>
                  </a:lnTo>
                  <a:lnTo>
                    <a:pt x="34" y="90"/>
                  </a:lnTo>
                  <a:lnTo>
                    <a:pt x="29" y="95"/>
                  </a:lnTo>
                  <a:lnTo>
                    <a:pt x="29" y="99"/>
                  </a:lnTo>
                  <a:lnTo>
                    <a:pt x="32" y="99"/>
                  </a:lnTo>
                  <a:lnTo>
                    <a:pt x="36" y="99"/>
                  </a:lnTo>
                  <a:lnTo>
                    <a:pt x="36" y="99"/>
                  </a:lnTo>
                  <a:lnTo>
                    <a:pt x="38" y="103"/>
                  </a:lnTo>
                  <a:lnTo>
                    <a:pt x="40" y="105"/>
                  </a:lnTo>
                  <a:lnTo>
                    <a:pt x="42" y="109"/>
                  </a:lnTo>
                  <a:lnTo>
                    <a:pt x="42" y="113"/>
                  </a:lnTo>
                  <a:lnTo>
                    <a:pt x="46" y="122"/>
                  </a:lnTo>
                  <a:lnTo>
                    <a:pt x="50" y="122"/>
                  </a:lnTo>
                  <a:lnTo>
                    <a:pt x="57" y="122"/>
                  </a:lnTo>
                  <a:lnTo>
                    <a:pt x="63" y="124"/>
                  </a:lnTo>
                  <a:lnTo>
                    <a:pt x="67" y="122"/>
                  </a:lnTo>
                  <a:lnTo>
                    <a:pt x="77" y="119"/>
                  </a:lnTo>
                  <a:lnTo>
                    <a:pt x="77" y="115"/>
                  </a:lnTo>
                  <a:lnTo>
                    <a:pt x="77" y="111"/>
                  </a:lnTo>
                  <a:lnTo>
                    <a:pt x="78" y="107"/>
                  </a:lnTo>
                  <a:lnTo>
                    <a:pt x="80" y="101"/>
                  </a:lnTo>
                  <a:lnTo>
                    <a:pt x="80" y="92"/>
                  </a:lnTo>
                  <a:lnTo>
                    <a:pt x="82" y="82"/>
                  </a:lnTo>
                  <a:lnTo>
                    <a:pt x="86" y="76"/>
                  </a:lnTo>
                  <a:lnTo>
                    <a:pt x="90" y="71"/>
                  </a:lnTo>
                  <a:lnTo>
                    <a:pt x="96" y="63"/>
                  </a:lnTo>
                  <a:lnTo>
                    <a:pt x="100" y="57"/>
                  </a:lnTo>
                  <a:lnTo>
                    <a:pt x="103" y="51"/>
                  </a:lnTo>
                  <a:lnTo>
                    <a:pt x="103" y="48"/>
                  </a:lnTo>
                  <a:lnTo>
                    <a:pt x="103" y="44"/>
                  </a:lnTo>
                  <a:lnTo>
                    <a:pt x="103" y="36"/>
                  </a:lnTo>
                  <a:lnTo>
                    <a:pt x="103" y="30"/>
                  </a:lnTo>
                  <a:lnTo>
                    <a:pt x="103" y="23"/>
                  </a:lnTo>
                  <a:lnTo>
                    <a:pt x="103" y="15"/>
                  </a:lnTo>
                  <a:lnTo>
                    <a:pt x="100" y="9"/>
                  </a:lnTo>
                  <a:lnTo>
                    <a:pt x="98" y="3"/>
                  </a:lnTo>
                  <a:lnTo>
                    <a:pt x="98" y="0"/>
                  </a:lnTo>
                  <a:lnTo>
                    <a:pt x="94" y="3"/>
                  </a:lnTo>
                  <a:lnTo>
                    <a:pt x="88" y="7"/>
                  </a:lnTo>
                  <a:lnTo>
                    <a:pt x="80" y="11"/>
                  </a:lnTo>
                  <a:lnTo>
                    <a:pt x="71" y="15"/>
                  </a:lnTo>
                  <a:lnTo>
                    <a:pt x="65" y="19"/>
                  </a:lnTo>
                  <a:lnTo>
                    <a:pt x="63" y="28"/>
                  </a:lnTo>
                  <a:lnTo>
                    <a:pt x="59" y="32"/>
                  </a:lnTo>
                  <a:lnTo>
                    <a:pt x="54" y="38"/>
                  </a:lnTo>
                  <a:lnTo>
                    <a:pt x="48" y="38"/>
                  </a:lnTo>
                  <a:lnTo>
                    <a:pt x="42" y="42"/>
                  </a:lnTo>
                  <a:lnTo>
                    <a:pt x="40" y="51"/>
                  </a:lnTo>
                  <a:lnTo>
                    <a:pt x="36" y="55"/>
                  </a:lnTo>
                  <a:lnTo>
                    <a:pt x="29" y="59"/>
                  </a:lnTo>
                  <a:lnTo>
                    <a:pt x="25" y="57"/>
                  </a:lnTo>
                  <a:lnTo>
                    <a:pt x="21" y="55"/>
                  </a:lnTo>
                  <a:lnTo>
                    <a:pt x="15" y="57"/>
                  </a:lnTo>
                  <a:lnTo>
                    <a:pt x="11" y="61"/>
                  </a:lnTo>
                  <a:lnTo>
                    <a:pt x="4" y="65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0" bIns="-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3" name=""/>
            <p:cNvSpPr/>
            <p:nvPr/>
          </p:nvSpPr>
          <p:spPr>
            <a:xfrm>
              <a:off x="5506920" y="3747600"/>
              <a:ext cx="24120" cy="30600"/>
            </a:xfrm>
            <a:custGeom>
              <a:avLst/>
              <a:gdLst/>
              <a:ahLst/>
              <a:rect l="l" t="t" r="r" b="b"/>
              <a:pathLst>
                <a:path w="85" h="113">
                  <a:moveTo>
                    <a:pt x="0" y="97"/>
                  </a:moveTo>
                  <a:lnTo>
                    <a:pt x="8" y="90"/>
                  </a:lnTo>
                  <a:lnTo>
                    <a:pt x="14" y="84"/>
                  </a:lnTo>
                  <a:lnTo>
                    <a:pt x="19" y="80"/>
                  </a:lnTo>
                  <a:lnTo>
                    <a:pt x="25" y="78"/>
                  </a:lnTo>
                  <a:lnTo>
                    <a:pt x="29" y="72"/>
                  </a:lnTo>
                  <a:lnTo>
                    <a:pt x="33" y="63"/>
                  </a:lnTo>
                  <a:lnTo>
                    <a:pt x="35" y="51"/>
                  </a:lnTo>
                  <a:lnTo>
                    <a:pt x="33" y="42"/>
                  </a:lnTo>
                  <a:lnTo>
                    <a:pt x="35" y="40"/>
                  </a:lnTo>
                  <a:lnTo>
                    <a:pt x="42" y="42"/>
                  </a:lnTo>
                  <a:lnTo>
                    <a:pt x="48" y="40"/>
                  </a:lnTo>
                  <a:lnTo>
                    <a:pt x="54" y="36"/>
                  </a:lnTo>
                  <a:lnTo>
                    <a:pt x="58" y="30"/>
                  </a:lnTo>
                  <a:lnTo>
                    <a:pt x="60" y="21"/>
                  </a:lnTo>
                  <a:lnTo>
                    <a:pt x="62" y="9"/>
                  </a:lnTo>
                  <a:lnTo>
                    <a:pt x="62" y="1"/>
                  </a:lnTo>
                  <a:lnTo>
                    <a:pt x="64" y="0"/>
                  </a:lnTo>
                  <a:lnTo>
                    <a:pt x="67" y="1"/>
                  </a:lnTo>
                  <a:lnTo>
                    <a:pt x="71" y="5"/>
                  </a:lnTo>
                  <a:lnTo>
                    <a:pt x="75" y="9"/>
                  </a:lnTo>
                  <a:lnTo>
                    <a:pt x="77" y="13"/>
                  </a:lnTo>
                  <a:lnTo>
                    <a:pt x="77" y="19"/>
                  </a:lnTo>
                  <a:lnTo>
                    <a:pt x="79" y="28"/>
                  </a:lnTo>
                  <a:lnTo>
                    <a:pt x="83" y="36"/>
                  </a:lnTo>
                  <a:lnTo>
                    <a:pt x="85" y="47"/>
                  </a:lnTo>
                  <a:lnTo>
                    <a:pt x="85" y="57"/>
                  </a:lnTo>
                  <a:lnTo>
                    <a:pt x="85" y="61"/>
                  </a:lnTo>
                  <a:lnTo>
                    <a:pt x="85" y="63"/>
                  </a:lnTo>
                  <a:lnTo>
                    <a:pt x="83" y="71"/>
                  </a:lnTo>
                  <a:lnTo>
                    <a:pt x="79" y="74"/>
                  </a:lnTo>
                  <a:lnTo>
                    <a:pt x="73" y="78"/>
                  </a:lnTo>
                  <a:lnTo>
                    <a:pt x="64" y="84"/>
                  </a:lnTo>
                  <a:lnTo>
                    <a:pt x="54" y="90"/>
                  </a:lnTo>
                  <a:lnTo>
                    <a:pt x="46" y="94"/>
                  </a:lnTo>
                  <a:lnTo>
                    <a:pt x="37" y="95"/>
                  </a:lnTo>
                  <a:lnTo>
                    <a:pt x="33" y="99"/>
                  </a:lnTo>
                  <a:lnTo>
                    <a:pt x="29" y="101"/>
                  </a:lnTo>
                  <a:lnTo>
                    <a:pt x="27" y="107"/>
                  </a:lnTo>
                  <a:lnTo>
                    <a:pt x="23" y="111"/>
                  </a:lnTo>
                  <a:lnTo>
                    <a:pt x="23" y="113"/>
                  </a:lnTo>
                  <a:lnTo>
                    <a:pt x="21" y="113"/>
                  </a:lnTo>
                  <a:lnTo>
                    <a:pt x="19" y="111"/>
                  </a:lnTo>
                  <a:lnTo>
                    <a:pt x="19" y="107"/>
                  </a:lnTo>
                  <a:lnTo>
                    <a:pt x="16" y="107"/>
                  </a:lnTo>
                  <a:lnTo>
                    <a:pt x="14" y="105"/>
                  </a:lnTo>
                  <a:lnTo>
                    <a:pt x="12" y="101"/>
                  </a:lnTo>
                  <a:lnTo>
                    <a:pt x="8" y="101"/>
                  </a:lnTo>
                  <a:lnTo>
                    <a:pt x="6" y="97"/>
                  </a:lnTo>
                  <a:lnTo>
                    <a:pt x="4" y="9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4" name=""/>
            <p:cNvSpPr/>
            <p:nvPr/>
          </p:nvSpPr>
          <p:spPr>
            <a:xfrm>
              <a:off x="5481360" y="3716280"/>
              <a:ext cx="36000" cy="56880"/>
            </a:xfrm>
            <a:custGeom>
              <a:avLst/>
              <a:gdLst/>
              <a:ahLst/>
              <a:rect l="l" t="t" r="r" b="b"/>
              <a:pathLst>
                <a:path w="125" h="213">
                  <a:moveTo>
                    <a:pt x="0" y="10"/>
                  </a:moveTo>
                  <a:lnTo>
                    <a:pt x="0" y="16"/>
                  </a:lnTo>
                  <a:lnTo>
                    <a:pt x="4" y="23"/>
                  </a:lnTo>
                  <a:lnTo>
                    <a:pt x="6" y="33"/>
                  </a:lnTo>
                  <a:lnTo>
                    <a:pt x="8" y="43"/>
                  </a:lnTo>
                  <a:lnTo>
                    <a:pt x="8" y="50"/>
                  </a:lnTo>
                  <a:lnTo>
                    <a:pt x="14" y="58"/>
                  </a:lnTo>
                  <a:lnTo>
                    <a:pt x="15" y="64"/>
                  </a:lnTo>
                  <a:lnTo>
                    <a:pt x="15" y="71"/>
                  </a:lnTo>
                  <a:lnTo>
                    <a:pt x="12" y="77"/>
                  </a:lnTo>
                  <a:lnTo>
                    <a:pt x="10" y="83"/>
                  </a:lnTo>
                  <a:lnTo>
                    <a:pt x="10" y="89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19" y="108"/>
                  </a:lnTo>
                  <a:lnTo>
                    <a:pt x="23" y="112"/>
                  </a:lnTo>
                  <a:lnTo>
                    <a:pt x="27" y="116"/>
                  </a:lnTo>
                  <a:lnTo>
                    <a:pt x="27" y="118"/>
                  </a:lnTo>
                  <a:lnTo>
                    <a:pt x="25" y="125"/>
                  </a:lnTo>
                  <a:lnTo>
                    <a:pt x="25" y="135"/>
                  </a:lnTo>
                  <a:lnTo>
                    <a:pt x="25" y="137"/>
                  </a:lnTo>
                  <a:lnTo>
                    <a:pt x="27" y="144"/>
                  </a:lnTo>
                  <a:lnTo>
                    <a:pt x="31" y="148"/>
                  </a:lnTo>
                  <a:lnTo>
                    <a:pt x="33" y="154"/>
                  </a:lnTo>
                  <a:lnTo>
                    <a:pt x="31" y="160"/>
                  </a:lnTo>
                  <a:lnTo>
                    <a:pt x="31" y="165"/>
                  </a:lnTo>
                  <a:lnTo>
                    <a:pt x="33" y="171"/>
                  </a:lnTo>
                  <a:lnTo>
                    <a:pt x="29" y="177"/>
                  </a:lnTo>
                  <a:lnTo>
                    <a:pt x="27" y="183"/>
                  </a:lnTo>
                  <a:lnTo>
                    <a:pt x="25" y="185"/>
                  </a:lnTo>
                  <a:lnTo>
                    <a:pt x="21" y="185"/>
                  </a:lnTo>
                  <a:lnTo>
                    <a:pt x="15" y="190"/>
                  </a:lnTo>
                  <a:lnTo>
                    <a:pt x="8" y="196"/>
                  </a:lnTo>
                  <a:lnTo>
                    <a:pt x="6" y="202"/>
                  </a:lnTo>
                  <a:lnTo>
                    <a:pt x="6" y="206"/>
                  </a:lnTo>
                  <a:lnTo>
                    <a:pt x="6" y="210"/>
                  </a:lnTo>
                  <a:lnTo>
                    <a:pt x="10" y="212"/>
                  </a:lnTo>
                  <a:lnTo>
                    <a:pt x="12" y="213"/>
                  </a:lnTo>
                  <a:lnTo>
                    <a:pt x="15" y="210"/>
                  </a:lnTo>
                  <a:lnTo>
                    <a:pt x="21" y="210"/>
                  </a:lnTo>
                  <a:lnTo>
                    <a:pt x="25" y="210"/>
                  </a:lnTo>
                  <a:lnTo>
                    <a:pt x="31" y="210"/>
                  </a:lnTo>
                  <a:lnTo>
                    <a:pt x="37" y="210"/>
                  </a:lnTo>
                  <a:lnTo>
                    <a:pt x="40" y="206"/>
                  </a:lnTo>
                  <a:lnTo>
                    <a:pt x="40" y="204"/>
                  </a:lnTo>
                  <a:lnTo>
                    <a:pt x="42" y="200"/>
                  </a:lnTo>
                  <a:lnTo>
                    <a:pt x="46" y="198"/>
                  </a:lnTo>
                  <a:lnTo>
                    <a:pt x="50" y="194"/>
                  </a:lnTo>
                  <a:lnTo>
                    <a:pt x="54" y="190"/>
                  </a:lnTo>
                  <a:lnTo>
                    <a:pt x="54" y="190"/>
                  </a:lnTo>
                  <a:lnTo>
                    <a:pt x="58" y="185"/>
                  </a:lnTo>
                  <a:lnTo>
                    <a:pt x="63" y="177"/>
                  </a:lnTo>
                  <a:lnTo>
                    <a:pt x="69" y="175"/>
                  </a:lnTo>
                  <a:lnTo>
                    <a:pt x="75" y="171"/>
                  </a:lnTo>
                  <a:lnTo>
                    <a:pt x="81" y="164"/>
                  </a:lnTo>
                  <a:lnTo>
                    <a:pt x="83" y="158"/>
                  </a:lnTo>
                  <a:lnTo>
                    <a:pt x="86" y="154"/>
                  </a:lnTo>
                  <a:lnTo>
                    <a:pt x="86" y="152"/>
                  </a:lnTo>
                  <a:lnTo>
                    <a:pt x="83" y="152"/>
                  </a:lnTo>
                  <a:lnTo>
                    <a:pt x="81" y="150"/>
                  </a:lnTo>
                  <a:lnTo>
                    <a:pt x="81" y="146"/>
                  </a:lnTo>
                  <a:lnTo>
                    <a:pt x="79" y="144"/>
                  </a:lnTo>
                  <a:lnTo>
                    <a:pt x="81" y="142"/>
                  </a:lnTo>
                  <a:lnTo>
                    <a:pt x="88" y="135"/>
                  </a:lnTo>
                  <a:lnTo>
                    <a:pt x="94" y="127"/>
                  </a:lnTo>
                  <a:lnTo>
                    <a:pt x="100" y="123"/>
                  </a:lnTo>
                  <a:lnTo>
                    <a:pt x="106" y="123"/>
                  </a:lnTo>
                  <a:lnTo>
                    <a:pt x="111" y="125"/>
                  </a:lnTo>
                  <a:lnTo>
                    <a:pt x="117" y="123"/>
                  </a:lnTo>
                  <a:lnTo>
                    <a:pt x="121" y="121"/>
                  </a:lnTo>
                  <a:lnTo>
                    <a:pt x="125" y="121"/>
                  </a:lnTo>
                  <a:lnTo>
                    <a:pt x="121" y="112"/>
                  </a:lnTo>
                  <a:lnTo>
                    <a:pt x="121" y="108"/>
                  </a:lnTo>
                  <a:lnTo>
                    <a:pt x="119" y="104"/>
                  </a:lnTo>
                  <a:lnTo>
                    <a:pt x="117" y="102"/>
                  </a:lnTo>
                  <a:lnTo>
                    <a:pt x="115" y="98"/>
                  </a:lnTo>
                  <a:lnTo>
                    <a:pt x="115" y="98"/>
                  </a:lnTo>
                  <a:lnTo>
                    <a:pt x="111" y="98"/>
                  </a:lnTo>
                  <a:lnTo>
                    <a:pt x="108" y="98"/>
                  </a:lnTo>
                  <a:lnTo>
                    <a:pt x="108" y="94"/>
                  </a:lnTo>
                  <a:lnTo>
                    <a:pt x="113" y="89"/>
                  </a:lnTo>
                  <a:lnTo>
                    <a:pt x="113" y="83"/>
                  </a:lnTo>
                  <a:lnTo>
                    <a:pt x="111" y="81"/>
                  </a:lnTo>
                  <a:lnTo>
                    <a:pt x="104" y="79"/>
                  </a:lnTo>
                  <a:lnTo>
                    <a:pt x="94" y="77"/>
                  </a:lnTo>
                  <a:lnTo>
                    <a:pt x="86" y="73"/>
                  </a:lnTo>
                  <a:lnTo>
                    <a:pt x="79" y="70"/>
                  </a:lnTo>
                  <a:lnTo>
                    <a:pt x="81" y="66"/>
                  </a:lnTo>
                  <a:lnTo>
                    <a:pt x="83" y="64"/>
                  </a:lnTo>
                  <a:lnTo>
                    <a:pt x="85" y="54"/>
                  </a:lnTo>
                  <a:lnTo>
                    <a:pt x="83" y="50"/>
                  </a:lnTo>
                  <a:lnTo>
                    <a:pt x="81" y="45"/>
                  </a:lnTo>
                  <a:lnTo>
                    <a:pt x="77" y="39"/>
                  </a:lnTo>
                  <a:lnTo>
                    <a:pt x="69" y="35"/>
                  </a:lnTo>
                  <a:lnTo>
                    <a:pt x="62" y="31"/>
                  </a:lnTo>
                  <a:lnTo>
                    <a:pt x="60" y="29"/>
                  </a:lnTo>
                  <a:lnTo>
                    <a:pt x="62" y="23"/>
                  </a:lnTo>
                  <a:lnTo>
                    <a:pt x="63" y="16"/>
                  </a:lnTo>
                  <a:lnTo>
                    <a:pt x="67" y="12"/>
                  </a:lnTo>
                  <a:lnTo>
                    <a:pt x="69" y="10"/>
                  </a:lnTo>
                  <a:lnTo>
                    <a:pt x="63" y="8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4" y="4"/>
                  </a:lnTo>
                  <a:lnTo>
                    <a:pt x="40" y="0"/>
                  </a:lnTo>
                  <a:lnTo>
                    <a:pt x="31" y="6"/>
                  </a:lnTo>
                  <a:lnTo>
                    <a:pt x="25" y="6"/>
                  </a:lnTo>
                  <a:lnTo>
                    <a:pt x="15" y="8"/>
                  </a:lnTo>
                  <a:lnTo>
                    <a:pt x="8" y="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5" name=""/>
            <p:cNvSpPr/>
            <p:nvPr/>
          </p:nvSpPr>
          <p:spPr>
            <a:xfrm>
              <a:off x="5538600" y="3786840"/>
              <a:ext cx="20520" cy="21240"/>
            </a:xfrm>
            <a:custGeom>
              <a:avLst/>
              <a:gdLst/>
              <a:ahLst/>
              <a:rect l="l" t="t" r="r" b="b"/>
              <a:pathLst>
                <a:path w="76" h="80">
                  <a:moveTo>
                    <a:pt x="0" y="1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0" y="26"/>
                  </a:lnTo>
                  <a:lnTo>
                    <a:pt x="3" y="36"/>
                  </a:lnTo>
                  <a:lnTo>
                    <a:pt x="7" y="48"/>
                  </a:lnTo>
                  <a:lnTo>
                    <a:pt x="13" y="55"/>
                  </a:lnTo>
                  <a:lnTo>
                    <a:pt x="15" y="61"/>
                  </a:lnTo>
                  <a:lnTo>
                    <a:pt x="15" y="65"/>
                  </a:lnTo>
                  <a:lnTo>
                    <a:pt x="17" y="72"/>
                  </a:lnTo>
                  <a:lnTo>
                    <a:pt x="21" y="76"/>
                  </a:lnTo>
                  <a:lnTo>
                    <a:pt x="21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4"/>
                  </a:lnTo>
                  <a:lnTo>
                    <a:pt x="38" y="76"/>
                  </a:lnTo>
                  <a:lnTo>
                    <a:pt x="40" y="80"/>
                  </a:lnTo>
                  <a:lnTo>
                    <a:pt x="40" y="78"/>
                  </a:lnTo>
                  <a:lnTo>
                    <a:pt x="44" y="74"/>
                  </a:lnTo>
                  <a:lnTo>
                    <a:pt x="48" y="69"/>
                  </a:lnTo>
                  <a:lnTo>
                    <a:pt x="53" y="61"/>
                  </a:lnTo>
                  <a:lnTo>
                    <a:pt x="69" y="46"/>
                  </a:lnTo>
                  <a:lnTo>
                    <a:pt x="74" y="40"/>
                  </a:lnTo>
                  <a:lnTo>
                    <a:pt x="76" y="36"/>
                  </a:lnTo>
                  <a:lnTo>
                    <a:pt x="74" y="30"/>
                  </a:lnTo>
                  <a:lnTo>
                    <a:pt x="74" y="26"/>
                  </a:lnTo>
                  <a:lnTo>
                    <a:pt x="67" y="24"/>
                  </a:lnTo>
                  <a:lnTo>
                    <a:pt x="63" y="21"/>
                  </a:lnTo>
                  <a:lnTo>
                    <a:pt x="61" y="17"/>
                  </a:lnTo>
                  <a:lnTo>
                    <a:pt x="59" y="13"/>
                  </a:lnTo>
                  <a:lnTo>
                    <a:pt x="57" y="13"/>
                  </a:lnTo>
                  <a:lnTo>
                    <a:pt x="55" y="9"/>
                  </a:lnTo>
                  <a:lnTo>
                    <a:pt x="51" y="5"/>
                  </a:lnTo>
                  <a:lnTo>
                    <a:pt x="44" y="3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19" y="1"/>
                  </a:lnTo>
                  <a:lnTo>
                    <a:pt x="13" y="5"/>
                  </a:lnTo>
                  <a:lnTo>
                    <a:pt x="7" y="3"/>
                  </a:lnTo>
                  <a:lnTo>
                    <a:pt x="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6" name=""/>
            <p:cNvSpPr/>
            <p:nvPr/>
          </p:nvSpPr>
          <p:spPr>
            <a:xfrm>
              <a:off x="5555160" y="3826080"/>
              <a:ext cx="24120" cy="20160"/>
            </a:xfrm>
            <a:custGeom>
              <a:avLst/>
              <a:gdLst/>
              <a:ahLst/>
              <a:rect l="l" t="t" r="r" b="b"/>
              <a:pathLst>
                <a:path w="85" h="77">
                  <a:moveTo>
                    <a:pt x="19" y="8"/>
                  </a:moveTo>
                  <a:lnTo>
                    <a:pt x="17" y="14"/>
                  </a:lnTo>
                  <a:lnTo>
                    <a:pt x="17" y="18"/>
                  </a:lnTo>
                  <a:lnTo>
                    <a:pt x="17" y="29"/>
                  </a:lnTo>
                  <a:lnTo>
                    <a:pt x="17" y="41"/>
                  </a:lnTo>
                  <a:lnTo>
                    <a:pt x="14" y="50"/>
                  </a:lnTo>
                  <a:lnTo>
                    <a:pt x="12" y="52"/>
                  </a:lnTo>
                  <a:lnTo>
                    <a:pt x="6" y="56"/>
                  </a:lnTo>
                  <a:lnTo>
                    <a:pt x="0" y="62"/>
                  </a:lnTo>
                  <a:lnTo>
                    <a:pt x="2" y="64"/>
                  </a:lnTo>
                  <a:lnTo>
                    <a:pt x="4" y="69"/>
                  </a:lnTo>
                  <a:lnTo>
                    <a:pt x="6" y="69"/>
                  </a:lnTo>
                  <a:lnTo>
                    <a:pt x="10" y="69"/>
                  </a:lnTo>
                  <a:lnTo>
                    <a:pt x="12" y="73"/>
                  </a:lnTo>
                  <a:lnTo>
                    <a:pt x="14" y="77"/>
                  </a:lnTo>
                  <a:lnTo>
                    <a:pt x="17" y="71"/>
                  </a:lnTo>
                  <a:lnTo>
                    <a:pt x="21" y="66"/>
                  </a:lnTo>
                  <a:lnTo>
                    <a:pt x="25" y="60"/>
                  </a:lnTo>
                  <a:lnTo>
                    <a:pt x="35" y="58"/>
                  </a:lnTo>
                  <a:lnTo>
                    <a:pt x="42" y="58"/>
                  </a:lnTo>
                  <a:lnTo>
                    <a:pt x="52" y="58"/>
                  </a:lnTo>
                  <a:lnTo>
                    <a:pt x="58" y="58"/>
                  </a:lnTo>
                  <a:lnTo>
                    <a:pt x="65" y="58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7" y="48"/>
                  </a:lnTo>
                  <a:lnTo>
                    <a:pt x="79" y="43"/>
                  </a:lnTo>
                  <a:lnTo>
                    <a:pt x="81" y="35"/>
                  </a:lnTo>
                  <a:lnTo>
                    <a:pt x="83" y="29"/>
                  </a:lnTo>
                  <a:lnTo>
                    <a:pt x="85" y="20"/>
                  </a:lnTo>
                  <a:lnTo>
                    <a:pt x="85" y="12"/>
                  </a:lnTo>
                  <a:lnTo>
                    <a:pt x="85" y="8"/>
                  </a:lnTo>
                  <a:lnTo>
                    <a:pt x="83" y="8"/>
                  </a:lnTo>
                  <a:lnTo>
                    <a:pt x="79" y="8"/>
                  </a:lnTo>
                  <a:lnTo>
                    <a:pt x="75" y="8"/>
                  </a:lnTo>
                  <a:lnTo>
                    <a:pt x="69" y="8"/>
                  </a:lnTo>
                  <a:lnTo>
                    <a:pt x="65" y="8"/>
                  </a:lnTo>
                  <a:lnTo>
                    <a:pt x="63" y="10"/>
                  </a:lnTo>
                  <a:lnTo>
                    <a:pt x="62" y="10"/>
                  </a:lnTo>
                  <a:lnTo>
                    <a:pt x="58" y="8"/>
                  </a:lnTo>
                  <a:lnTo>
                    <a:pt x="52" y="6"/>
                  </a:lnTo>
                  <a:lnTo>
                    <a:pt x="48" y="10"/>
                  </a:lnTo>
                  <a:lnTo>
                    <a:pt x="46" y="12"/>
                  </a:lnTo>
                  <a:lnTo>
                    <a:pt x="37" y="4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4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640" bIns="-26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7" name=""/>
            <p:cNvSpPr/>
            <p:nvPr/>
          </p:nvSpPr>
          <p:spPr>
            <a:xfrm>
              <a:off x="5541480" y="3827160"/>
              <a:ext cx="18000" cy="14400"/>
            </a:xfrm>
            <a:custGeom>
              <a:avLst/>
              <a:gdLst/>
              <a:ahLst/>
              <a:rect l="l" t="t" r="r" b="b"/>
              <a:pathLst>
                <a:path w="63" h="54">
                  <a:moveTo>
                    <a:pt x="0" y="35"/>
                  </a:moveTo>
                  <a:lnTo>
                    <a:pt x="4" y="29"/>
                  </a:lnTo>
                  <a:lnTo>
                    <a:pt x="12" y="23"/>
                  </a:lnTo>
                  <a:lnTo>
                    <a:pt x="21" y="13"/>
                  </a:lnTo>
                  <a:lnTo>
                    <a:pt x="25" y="8"/>
                  </a:lnTo>
                  <a:lnTo>
                    <a:pt x="33" y="2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1" y="6"/>
                  </a:lnTo>
                  <a:lnTo>
                    <a:pt x="61" y="10"/>
                  </a:lnTo>
                  <a:lnTo>
                    <a:pt x="61" y="21"/>
                  </a:lnTo>
                  <a:lnTo>
                    <a:pt x="61" y="33"/>
                  </a:lnTo>
                  <a:lnTo>
                    <a:pt x="58" y="42"/>
                  </a:lnTo>
                  <a:lnTo>
                    <a:pt x="56" y="44"/>
                  </a:lnTo>
                  <a:lnTo>
                    <a:pt x="50" y="48"/>
                  </a:lnTo>
                  <a:lnTo>
                    <a:pt x="44" y="54"/>
                  </a:lnTo>
                  <a:lnTo>
                    <a:pt x="42" y="50"/>
                  </a:lnTo>
                  <a:lnTo>
                    <a:pt x="40" y="46"/>
                  </a:lnTo>
                  <a:lnTo>
                    <a:pt x="33" y="42"/>
                  </a:lnTo>
                  <a:lnTo>
                    <a:pt x="27" y="44"/>
                  </a:lnTo>
                  <a:lnTo>
                    <a:pt x="17" y="44"/>
                  </a:lnTo>
                  <a:lnTo>
                    <a:pt x="12" y="48"/>
                  </a:lnTo>
                  <a:lnTo>
                    <a:pt x="10" y="52"/>
                  </a:lnTo>
                  <a:lnTo>
                    <a:pt x="6" y="48"/>
                  </a:lnTo>
                  <a:lnTo>
                    <a:pt x="2" y="44"/>
                  </a:lnTo>
                  <a:lnTo>
                    <a:pt x="2" y="4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8" name=""/>
            <p:cNvSpPr/>
            <p:nvPr/>
          </p:nvSpPr>
          <p:spPr>
            <a:xfrm>
              <a:off x="5529600" y="3808080"/>
              <a:ext cx="20880" cy="38880"/>
            </a:xfrm>
            <a:custGeom>
              <a:avLst/>
              <a:gdLst/>
              <a:ahLst/>
              <a:rect l="l" t="t" r="r" b="b"/>
              <a:pathLst>
                <a:path w="73" h="142">
                  <a:moveTo>
                    <a:pt x="13" y="54"/>
                  </a:moveTo>
                  <a:lnTo>
                    <a:pt x="13" y="50"/>
                  </a:lnTo>
                  <a:lnTo>
                    <a:pt x="13" y="40"/>
                  </a:lnTo>
                  <a:lnTo>
                    <a:pt x="13" y="31"/>
                  </a:lnTo>
                  <a:lnTo>
                    <a:pt x="15" y="25"/>
                  </a:lnTo>
                  <a:lnTo>
                    <a:pt x="19" y="17"/>
                  </a:lnTo>
                  <a:lnTo>
                    <a:pt x="23" y="13"/>
                  </a:lnTo>
                  <a:lnTo>
                    <a:pt x="27" y="11"/>
                  </a:lnTo>
                  <a:lnTo>
                    <a:pt x="31" y="13"/>
                  </a:lnTo>
                  <a:lnTo>
                    <a:pt x="40" y="15"/>
                  </a:lnTo>
                  <a:lnTo>
                    <a:pt x="46" y="15"/>
                  </a:lnTo>
                  <a:lnTo>
                    <a:pt x="52" y="11"/>
                  </a:lnTo>
                  <a:lnTo>
                    <a:pt x="54" y="8"/>
                  </a:lnTo>
                  <a:lnTo>
                    <a:pt x="56" y="4"/>
                  </a:lnTo>
                  <a:lnTo>
                    <a:pt x="61" y="0"/>
                  </a:lnTo>
                  <a:lnTo>
                    <a:pt x="63" y="6"/>
                  </a:lnTo>
                  <a:lnTo>
                    <a:pt x="65" y="15"/>
                  </a:lnTo>
                  <a:lnTo>
                    <a:pt x="71" y="19"/>
                  </a:lnTo>
                  <a:lnTo>
                    <a:pt x="71" y="23"/>
                  </a:lnTo>
                  <a:lnTo>
                    <a:pt x="73" y="40"/>
                  </a:lnTo>
                  <a:lnTo>
                    <a:pt x="73" y="48"/>
                  </a:lnTo>
                  <a:lnTo>
                    <a:pt x="71" y="52"/>
                  </a:lnTo>
                  <a:lnTo>
                    <a:pt x="69" y="56"/>
                  </a:lnTo>
                  <a:lnTo>
                    <a:pt x="69" y="67"/>
                  </a:lnTo>
                  <a:lnTo>
                    <a:pt x="71" y="77"/>
                  </a:lnTo>
                  <a:lnTo>
                    <a:pt x="67" y="82"/>
                  </a:lnTo>
                  <a:lnTo>
                    <a:pt x="58" y="92"/>
                  </a:lnTo>
                  <a:lnTo>
                    <a:pt x="50" y="98"/>
                  </a:lnTo>
                  <a:lnTo>
                    <a:pt x="46" y="104"/>
                  </a:lnTo>
                  <a:lnTo>
                    <a:pt x="38" y="106"/>
                  </a:lnTo>
                  <a:lnTo>
                    <a:pt x="36" y="109"/>
                  </a:lnTo>
                  <a:lnTo>
                    <a:pt x="31" y="119"/>
                  </a:lnTo>
                  <a:lnTo>
                    <a:pt x="25" y="125"/>
                  </a:lnTo>
                  <a:lnTo>
                    <a:pt x="21" y="132"/>
                  </a:lnTo>
                  <a:lnTo>
                    <a:pt x="17" y="134"/>
                  </a:lnTo>
                  <a:lnTo>
                    <a:pt x="15" y="138"/>
                  </a:lnTo>
                  <a:lnTo>
                    <a:pt x="13" y="140"/>
                  </a:lnTo>
                  <a:lnTo>
                    <a:pt x="8" y="142"/>
                  </a:lnTo>
                  <a:lnTo>
                    <a:pt x="10" y="136"/>
                  </a:lnTo>
                  <a:lnTo>
                    <a:pt x="11" y="129"/>
                  </a:lnTo>
                  <a:lnTo>
                    <a:pt x="13" y="123"/>
                  </a:lnTo>
                  <a:lnTo>
                    <a:pt x="15" y="121"/>
                  </a:lnTo>
                  <a:lnTo>
                    <a:pt x="15" y="117"/>
                  </a:lnTo>
                  <a:lnTo>
                    <a:pt x="10" y="113"/>
                  </a:lnTo>
                  <a:lnTo>
                    <a:pt x="8" y="119"/>
                  </a:lnTo>
                  <a:lnTo>
                    <a:pt x="6" y="121"/>
                  </a:lnTo>
                  <a:lnTo>
                    <a:pt x="0" y="115"/>
                  </a:lnTo>
                  <a:lnTo>
                    <a:pt x="0" y="113"/>
                  </a:lnTo>
                  <a:lnTo>
                    <a:pt x="4" y="109"/>
                  </a:lnTo>
                  <a:lnTo>
                    <a:pt x="6" y="102"/>
                  </a:lnTo>
                  <a:lnTo>
                    <a:pt x="8" y="98"/>
                  </a:lnTo>
                  <a:lnTo>
                    <a:pt x="8" y="92"/>
                  </a:lnTo>
                  <a:lnTo>
                    <a:pt x="10" y="88"/>
                  </a:lnTo>
                  <a:lnTo>
                    <a:pt x="10" y="81"/>
                  </a:lnTo>
                  <a:lnTo>
                    <a:pt x="10" y="73"/>
                  </a:lnTo>
                  <a:lnTo>
                    <a:pt x="13" y="69"/>
                  </a:lnTo>
                  <a:lnTo>
                    <a:pt x="13" y="61"/>
                  </a:lnTo>
                  <a:lnTo>
                    <a:pt x="13" y="54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920" bIns="-7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9" name=""/>
            <p:cNvSpPr/>
            <p:nvPr/>
          </p:nvSpPr>
          <p:spPr>
            <a:xfrm>
              <a:off x="5555160" y="3731400"/>
              <a:ext cx="31320" cy="28080"/>
            </a:xfrm>
            <a:custGeom>
              <a:avLst/>
              <a:gdLst/>
              <a:ahLst/>
              <a:rect l="l" t="t" r="r" b="b"/>
              <a:pathLst>
                <a:path w="111" h="104">
                  <a:moveTo>
                    <a:pt x="25" y="0"/>
                  </a:moveTo>
                  <a:lnTo>
                    <a:pt x="21" y="4"/>
                  </a:lnTo>
                  <a:lnTo>
                    <a:pt x="17" y="6"/>
                  </a:lnTo>
                  <a:lnTo>
                    <a:pt x="13" y="8"/>
                  </a:lnTo>
                  <a:lnTo>
                    <a:pt x="10" y="12"/>
                  </a:lnTo>
                  <a:lnTo>
                    <a:pt x="10" y="19"/>
                  </a:lnTo>
                  <a:lnTo>
                    <a:pt x="6" y="29"/>
                  </a:lnTo>
                  <a:lnTo>
                    <a:pt x="4" y="35"/>
                  </a:lnTo>
                  <a:lnTo>
                    <a:pt x="2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4" y="67"/>
                  </a:lnTo>
                  <a:lnTo>
                    <a:pt x="8" y="73"/>
                  </a:lnTo>
                  <a:lnTo>
                    <a:pt x="4" y="75"/>
                  </a:lnTo>
                  <a:lnTo>
                    <a:pt x="0" y="75"/>
                  </a:lnTo>
                  <a:lnTo>
                    <a:pt x="2" y="81"/>
                  </a:lnTo>
                  <a:lnTo>
                    <a:pt x="2" y="86"/>
                  </a:lnTo>
                  <a:lnTo>
                    <a:pt x="0" y="90"/>
                  </a:lnTo>
                  <a:lnTo>
                    <a:pt x="4" y="90"/>
                  </a:lnTo>
                  <a:lnTo>
                    <a:pt x="8" y="90"/>
                  </a:lnTo>
                  <a:lnTo>
                    <a:pt x="12" y="90"/>
                  </a:lnTo>
                  <a:lnTo>
                    <a:pt x="19" y="92"/>
                  </a:lnTo>
                  <a:lnTo>
                    <a:pt x="25" y="94"/>
                  </a:lnTo>
                  <a:lnTo>
                    <a:pt x="33" y="96"/>
                  </a:lnTo>
                  <a:lnTo>
                    <a:pt x="31" y="104"/>
                  </a:lnTo>
                  <a:lnTo>
                    <a:pt x="36" y="100"/>
                  </a:lnTo>
                  <a:lnTo>
                    <a:pt x="42" y="100"/>
                  </a:lnTo>
                  <a:lnTo>
                    <a:pt x="46" y="100"/>
                  </a:lnTo>
                  <a:lnTo>
                    <a:pt x="48" y="100"/>
                  </a:lnTo>
                  <a:lnTo>
                    <a:pt x="54" y="90"/>
                  </a:lnTo>
                  <a:lnTo>
                    <a:pt x="58" y="86"/>
                  </a:lnTo>
                  <a:lnTo>
                    <a:pt x="63" y="86"/>
                  </a:lnTo>
                  <a:lnTo>
                    <a:pt x="67" y="83"/>
                  </a:lnTo>
                  <a:lnTo>
                    <a:pt x="69" y="77"/>
                  </a:lnTo>
                  <a:lnTo>
                    <a:pt x="71" y="75"/>
                  </a:lnTo>
                  <a:lnTo>
                    <a:pt x="79" y="71"/>
                  </a:lnTo>
                  <a:lnTo>
                    <a:pt x="83" y="67"/>
                  </a:lnTo>
                  <a:lnTo>
                    <a:pt x="92" y="56"/>
                  </a:lnTo>
                  <a:lnTo>
                    <a:pt x="96" y="48"/>
                  </a:lnTo>
                  <a:lnTo>
                    <a:pt x="100" y="44"/>
                  </a:lnTo>
                  <a:lnTo>
                    <a:pt x="102" y="42"/>
                  </a:lnTo>
                  <a:lnTo>
                    <a:pt x="104" y="40"/>
                  </a:lnTo>
                  <a:lnTo>
                    <a:pt x="107" y="38"/>
                  </a:lnTo>
                  <a:lnTo>
                    <a:pt x="111" y="35"/>
                  </a:lnTo>
                  <a:lnTo>
                    <a:pt x="109" y="31"/>
                  </a:lnTo>
                  <a:lnTo>
                    <a:pt x="109" y="27"/>
                  </a:lnTo>
                  <a:lnTo>
                    <a:pt x="107" y="27"/>
                  </a:lnTo>
                  <a:lnTo>
                    <a:pt x="104" y="25"/>
                  </a:lnTo>
                  <a:lnTo>
                    <a:pt x="100" y="25"/>
                  </a:lnTo>
                  <a:lnTo>
                    <a:pt x="96" y="21"/>
                  </a:lnTo>
                  <a:lnTo>
                    <a:pt x="92" y="17"/>
                  </a:lnTo>
                  <a:lnTo>
                    <a:pt x="96" y="15"/>
                  </a:lnTo>
                  <a:lnTo>
                    <a:pt x="98" y="12"/>
                  </a:lnTo>
                  <a:lnTo>
                    <a:pt x="96" y="8"/>
                  </a:lnTo>
                  <a:lnTo>
                    <a:pt x="94" y="4"/>
                  </a:lnTo>
                  <a:lnTo>
                    <a:pt x="90" y="2"/>
                  </a:lnTo>
                  <a:lnTo>
                    <a:pt x="88" y="0"/>
                  </a:lnTo>
                  <a:lnTo>
                    <a:pt x="84" y="2"/>
                  </a:lnTo>
                  <a:lnTo>
                    <a:pt x="81" y="2"/>
                  </a:lnTo>
                  <a:lnTo>
                    <a:pt x="77" y="6"/>
                  </a:lnTo>
                  <a:lnTo>
                    <a:pt x="71" y="8"/>
                  </a:lnTo>
                  <a:lnTo>
                    <a:pt x="69" y="14"/>
                  </a:lnTo>
                  <a:lnTo>
                    <a:pt x="69" y="19"/>
                  </a:lnTo>
                  <a:lnTo>
                    <a:pt x="63" y="25"/>
                  </a:lnTo>
                  <a:lnTo>
                    <a:pt x="59" y="29"/>
                  </a:lnTo>
                  <a:lnTo>
                    <a:pt x="54" y="29"/>
                  </a:lnTo>
                  <a:lnTo>
                    <a:pt x="54" y="33"/>
                  </a:lnTo>
                  <a:lnTo>
                    <a:pt x="52" y="38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0" y="44"/>
                  </a:lnTo>
                  <a:lnTo>
                    <a:pt x="31" y="46"/>
                  </a:lnTo>
                  <a:lnTo>
                    <a:pt x="25" y="50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1" y="46"/>
                  </a:lnTo>
                  <a:lnTo>
                    <a:pt x="19" y="40"/>
                  </a:lnTo>
                  <a:lnTo>
                    <a:pt x="21" y="35"/>
                  </a:lnTo>
                  <a:lnTo>
                    <a:pt x="23" y="33"/>
                  </a:lnTo>
                  <a:lnTo>
                    <a:pt x="25" y="29"/>
                  </a:lnTo>
                  <a:lnTo>
                    <a:pt x="25" y="27"/>
                  </a:lnTo>
                  <a:lnTo>
                    <a:pt x="29" y="23"/>
                  </a:lnTo>
                  <a:lnTo>
                    <a:pt x="31" y="19"/>
                  </a:lnTo>
                  <a:lnTo>
                    <a:pt x="29" y="15"/>
                  </a:lnTo>
                  <a:lnTo>
                    <a:pt x="29" y="12"/>
                  </a:lnTo>
                  <a:lnTo>
                    <a:pt x="29" y="6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0" name=""/>
            <p:cNvSpPr/>
            <p:nvPr/>
          </p:nvSpPr>
          <p:spPr>
            <a:xfrm>
              <a:off x="5549400" y="3689280"/>
              <a:ext cx="52200" cy="38880"/>
            </a:xfrm>
            <a:custGeom>
              <a:avLst/>
              <a:gdLst/>
              <a:ahLst/>
              <a:rect l="l" t="t" r="r" b="b"/>
              <a:pathLst>
                <a:path w="186" h="145">
                  <a:moveTo>
                    <a:pt x="0" y="9"/>
                  </a:moveTo>
                  <a:lnTo>
                    <a:pt x="10" y="13"/>
                  </a:lnTo>
                  <a:lnTo>
                    <a:pt x="19" y="13"/>
                  </a:lnTo>
                  <a:lnTo>
                    <a:pt x="29" y="9"/>
                  </a:lnTo>
                  <a:lnTo>
                    <a:pt x="38" y="7"/>
                  </a:lnTo>
                  <a:lnTo>
                    <a:pt x="44" y="9"/>
                  </a:lnTo>
                  <a:lnTo>
                    <a:pt x="54" y="3"/>
                  </a:lnTo>
                  <a:lnTo>
                    <a:pt x="65" y="1"/>
                  </a:lnTo>
                  <a:lnTo>
                    <a:pt x="73" y="1"/>
                  </a:lnTo>
                  <a:lnTo>
                    <a:pt x="77" y="1"/>
                  </a:lnTo>
                  <a:lnTo>
                    <a:pt x="90" y="5"/>
                  </a:lnTo>
                  <a:lnTo>
                    <a:pt x="102" y="9"/>
                  </a:lnTo>
                  <a:lnTo>
                    <a:pt x="115" y="7"/>
                  </a:lnTo>
                  <a:lnTo>
                    <a:pt x="129" y="5"/>
                  </a:lnTo>
                  <a:lnTo>
                    <a:pt x="134" y="5"/>
                  </a:lnTo>
                  <a:lnTo>
                    <a:pt x="142" y="3"/>
                  </a:lnTo>
                  <a:lnTo>
                    <a:pt x="150" y="0"/>
                  </a:lnTo>
                  <a:lnTo>
                    <a:pt x="154" y="5"/>
                  </a:lnTo>
                  <a:lnTo>
                    <a:pt x="159" y="17"/>
                  </a:lnTo>
                  <a:lnTo>
                    <a:pt x="161" y="23"/>
                  </a:lnTo>
                  <a:lnTo>
                    <a:pt x="165" y="28"/>
                  </a:lnTo>
                  <a:lnTo>
                    <a:pt x="171" y="36"/>
                  </a:lnTo>
                  <a:lnTo>
                    <a:pt x="175" y="48"/>
                  </a:lnTo>
                  <a:lnTo>
                    <a:pt x="179" y="53"/>
                  </a:lnTo>
                  <a:lnTo>
                    <a:pt x="184" y="63"/>
                  </a:lnTo>
                  <a:lnTo>
                    <a:pt x="186" y="74"/>
                  </a:lnTo>
                  <a:lnTo>
                    <a:pt x="184" y="82"/>
                  </a:lnTo>
                  <a:lnTo>
                    <a:pt x="180" y="90"/>
                  </a:lnTo>
                  <a:lnTo>
                    <a:pt x="173" y="97"/>
                  </a:lnTo>
                  <a:lnTo>
                    <a:pt x="169" y="103"/>
                  </a:lnTo>
                  <a:lnTo>
                    <a:pt x="163" y="105"/>
                  </a:lnTo>
                  <a:lnTo>
                    <a:pt x="159" y="111"/>
                  </a:lnTo>
                  <a:lnTo>
                    <a:pt x="155" y="120"/>
                  </a:lnTo>
                  <a:lnTo>
                    <a:pt x="152" y="128"/>
                  </a:lnTo>
                  <a:lnTo>
                    <a:pt x="148" y="136"/>
                  </a:lnTo>
                  <a:lnTo>
                    <a:pt x="146" y="145"/>
                  </a:lnTo>
                  <a:lnTo>
                    <a:pt x="144" y="145"/>
                  </a:lnTo>
                  <a:lnTo>
                    <a:pt x="140" y="145"/>
                  </a:lnTo>
                  <a:lnTo>
                    <a:pt x="136" y="144"/>
                  </a:lnTo>
                  <a:lnTo>
                    <a:pt x="134" y="145"/>
                  </a:lnTo>
                  <a:lnTo>
                    <a:pt x="131" y="144"/>
                  </a:lnTo>
                  <a:lnTo>
                    <a:pt x="131" y="140"/>
                  </a:lnTo>
                  <a:lnTo>
                    <a:pt x="129" y="134"/>
                  </a:lnTo>
                  <a:lnTo>
                    <a:pt x="129" y="132"/>
                  </a:lnTo>
                  <a:lnTo>
                    <a:pt x="127" y="132"/>
                  </a:lnTo>
                  <a:lnTo>
                    <a:pt x="119" y="130"/>
                  </a:lnTo>
                  <a:lnTo>
                    <a:pt x="117" y="128"/>
                  </a:lnTo>
                  <a:lnTo>
                    <a:pt x="117" y="122"/>
                  </a:lnTo>
                  <a:lnTo>
                    <a:pt x="115" y="119"/>
                  </a:lnTo>
                  <a:lnTo>
                    <a:pt x="109" y="113"/>
                  </a:lnTo>
                  <a:lnTo>
                    <a:pt x="104" y="109"/>
                  </a:lnTo>
                  <a:lnTo>
                    <a:pt x="100" y="109"/>
                  </a:lnTo>
                  <a:lnTo>
                    <a:pt x="94" y="111"/>
                  </a:lnTo>
                  <a:lnTo>
                    <a:pt x="88" y="107"/>
                  </a:lnTo>
                  <a:lnTo>
                    <a:pt x="83" y="101"/>
                  </a:lnTo>
                  <a:lnTo>
                    <a:pt x="79" y="96"/>
                  </a:lnTo>
                  <a:lnTo>
                    <a:pt x="73" y="90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6" y="88"/>
                  </a:lnTo>
                  <a:lnTo>
                    <a:pt x="52" y="86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42" y="72"/>
                  </a:lnTo>
                  <a:lnTo>
                    <a:pt x="38" y="67"/>
                  </a:lnTo>
                  <a:lnTo>
                    <a:pt x="31" y="61"/>
                  </a:lnTo>
                  <a:lnTo>
                    <a:pt x="25" y="61"/>
                  </a:lnTo>
                  <a:lnTo>
                    <a:pt x="19" y="65"/>
                  </a:lnTo>
                  <a:lnTo>
                    <a:pt x="15" y="67"/>
                  </a:lnTo>
                  <a:lnTo>
                    <a:pt x="10" y="67"/>
                  </a:lnTo>
                  <a:lnTo>
                    <a:pt x="10" y="59"/>
                  </a:lnTo>
                  <a:lnTo>
                    <a:pt x="10" y="51"/>
                  </a:lnTo>
                  <a:lnTo>
                    <a:pt x="8" y="40"/>
                  </a:lnTo>
                  <a:lnTo>
                    <a:pt x="10" y="34"/>
                  </a:lnTo>
                  <a:lnTo>
                    <a:pt x="8" y="28"/>
                  </a:lnTo>
                  <a:lnTo>
                    <a:pt x="4" y="21"/>
                  </a:lnTo>
                  <a:lnTo>
                    <a:pt x="4" y="17"/>
                  </a:lnTo>
                  <a:lnTo>
                    <a:pt x="2" y="1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920" bIns="-7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1" name=""/>
            <p:cNvSpPr/>
            <p:nvPr/>
          </p:nvSpPr>
          <p:spPr>
            <a:xfrm>
              <a:off x="5547600" y="3740760"/>
              <a:ext cx="43560" cy="48600"/>
            </a:xfrm>
            <a:custGeom>
              <a:avLst/>
              <a:gdLst/>
              <a:ahLst/>
              <a:rect l="l" t="t" r="r" b="b"/>
              <a:pathLst>
                <a:path w="158" h="182">
                  <a:moveTo>
                    <a:pt x="2" y="169"/>
                  </a:moveTo>
                  <a:lnTo>
                    <a:pt x="0" y="157"/>
                  </a:lnTo>
                  <a:lnTo>
                    <a:pt x="4" y="145"/>
                  </a:lnTo>
                  <a:lnTo>
                    <a:pt x="4" y="136"/>
                  </a:lnTo>
                  <a:lnTo>
                    <a:pt x="8" y="130"/>
                  </a:lnTo>
                  <a:lnTo>
                    <a:pt x="12" y="130"/>
                  </a:lnTo>
                  <a:lnTo>
                    <a:pt x="18" y="128"/>
                  </a:lnTo>
                  <a:lnTo>
                    <a:pt x="21" y="122"/>
                  </a:lnTo>
                  <a:lnTo>
                    <a:pt x="23" y="117"/>
                  </a:lnTo>
                  <a:lnTo>
                    <a:pt x="27" y="113"/>
                  </a:lnTo>
                  <a:lnTo>
                    <a:pt x="31" y="111"/>
                  </a:lnTo>
                  <a:lnTo>
                    <a:pt x="35" y="109"/>
                  </a:lnTo>
                  <a:lnTo>
                    <a:pt x="35" y="103"/>
                  </a:lnTo>
                  <a:lnTo>
                    <a:pt x="35" y="99"/>
                  </a:lnTo>
                  <a:lnTo>
                    <a:pt x="33" y="98"/>
                  </a:lnTo>
                  <a:lnTo>
                    <a:pt x="35" y="94"/>
                  </a:lnTo>
                  <a:lnTo>
                    <a:pt x="35" y="88"/>
                  </a:lnTo>
                  <a:lnTo>
                    <a:pt x="62" y="69"/>
                  </a:lnTo>
                  <a:lnTo>
                    <a:pt x="67" y="65"/>
                  </a:lnTo>
                  <a:lnTo>
                    <a:pt x="73" y="65"/>
                  </a:lnTo>
                  <a:lnTo>
                    <a:pt x="77" y="65"/>
                  </a:lnTo>
                  <a:lnTo>
                    <a:pt x="79" y="65"/>
                  </a:lnTo>
                  <a:lnTo>
                    <a:pt x="85" y="55"/>
                  </a:lnTo>
                  <a:lnTo>
                    <a:pt x="89" y="51"/>
                  </a:lnTo>
                  <a:lnTo>
                    <a:pt x="94" y="51"/>
                  </a:lnTo>
                  <a:lnTo>
                    <a:pt x="98" y="48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0" y="36"/>
                  </a:lnTo>
                  <a:lnTo>
                    <a:pt x="114" y="32"/>
                  </a:lnTo>
                  <a:lnTo>
                    <a:pt x="123" y="21"/>
                  </a:lnTo>
                  <a:lnTo>
                    <a:pt x="127" y="13"/>
                  </a:lnTo>
                  <a:lnTo>
                    <a:pt x="131" y="9"/>
                  </a:lnTo>
                  <a:lnTo>
                    <a:pt x="133" y="7"/>
                  </a:lnTo>
                  <a:lnTo>
                    <a:pt x="135" y="5"/>
                  </a:lnTo>
                  <a:lnTo>
                    <a:pt x="138" y="3"/>
                  </a:lnTo>
                  <a:lnTo>
                    <a:pt x="142" y="0"/>
                  </a:lnTo>
                  <a:lnTo>
                    <a:pt x="144" y="0"/>
                  </a:lnTo>
                  <a:lnTo>
                    <a:pt x="144" y="5"/>
                  </a:lnTo>
                  <a:lnTo>
                    <a:pt x="146" y="15"/>
                  </a:lnTo>
                  <a:lnTo>
                    <a:pt x="148" y="21"/>
                  </a:lnTo>
                  <a:lnTo>
                    <a:pt x="150" y="25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8" y="32"/>
                  </a:lnTo>
                  <a:lnTo>
                    <a:pt x="156" y="34"/>
                  </a:lnTo>
                  <a:lnTo>
                    <a:pt x="156" y="34"/>
                  </a:lnTo>
                  <a:lnTo>
                    <a:pt x="148" y="40"/>
                  </a:lnTo>
                  <a:lnTo>
                    <a:pt x="142" y="46"/>
                  </a:lnTo>
                  <a:lnTo>
                    <a:pt x="129" y="63"/>
                  </a:lnTo>
                  <a:lnTo>
                    <a:pt x="125" y="76"/>
                  </a:lnTo>
                  <a:lnTo>
                    <a:pt x="123" y="86"/>
                  </a:lnTo>
                  <a:lnTo>
                    <a:pt x="123" y="94"/>
                  </a:lnTo>
                  <a:lnTo>
                    <a:pt x="121" y="101"/>
                  </a:lnTo>
                  <a:lnTo>
                    <a:pt x="117" y="111"/>
                  </a:lnTo>
                  <a:lnTo>
                    <a:pt x="112" y="124"/>
                  </a:lnTo>
                  <a:lnTo>
                    <a:pt x="108" y="130"/>
                  </a:lnTo>
                  <a:lnTo>
                    <a:pt x="100" y="136"/>
                  </a:lnTo>
                  <a:lnTo>
                    <a:pt x="96" y="140"/>
                  </a:lnTo>
                  <a:lnTo>
                    <a:pt x="94" y="147"/>
                  </a:lnTo>
                  <a:lnTo>
                    <a:pt x="92" y="151"/>
                  </a:lnTo>
                  <a:lnTo>
                    <a:pt x="89" y="149"/>
                  </a:lnTo>
                  <a:lnTo>
                    <a:pt x="83" y="147"/>
                  </a:lnTo>
                  <a:lnTo>
                    <a:pt x="77" y="151"/>
                  </a:lnTo>
                  <a:lnTo>
                    <a:pt x="73" y="151"/>
                  </a:lnTo>
                  <a:lnTo>
                    <a:pt x="67" y="151"/>
                  </a:lnTo>
                  <a:lnTo>
                    <a:pt x="64" y="153"/>
                  </a:lnTo>
                  <a:lnTo>
                    <a:pt x="56" y="159"/>
                  </a:lnTo>
                  <a:lnTo>
                    <a:pt x="50" y="165"/>
                  </a:lnTo>
                  <a:lnTo>
                    <a:pt x="44" y="172"/>
                  </a:lnTo>
                  <a:lnTo>
                    <a:pt x="39" y="176"/>
                  </a:lnTo>
                  <a:lnTo>
                    <a:pt x="33" y="178"/>
                  </a:lnTo>
                  <a:lnTo>
                    <a:pt x="27" y="182"/>
                  </a:lnTo>
                  <a:lnTo>
                    <a:pt x="25" y="178"/>
                  </a:lnTo>
                  <a:lnTo>
                    <a:pt x="21" y="174"/>
                  </a:lnTo>
                  <a:lnTo>
                    <a:pt x="14" y="172"/>
                  </a:lnTo>
                  <a:lnTo>
                    <a:pt x="8" y="172"/>
                  </a:lnTo>
                  <a:lnTo>
                    <a:pt x="4" y="172"/>
                  </a:lnTo>
                  <a:lnTo>
                    <a:pt x="2" y="169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" bIns="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2" name=""/>
            <p:cNvSpPr/>
            <p:nvPr/>
          </p:nvSpPr>
          <p:spPr>
            <a:xfrm>
              <a:off x="5561280" y="3713760"/>
              <a:ext cx="23760" cy="30600"/>
            </a:xfrm>
            <a:custGeom>
              <a:avLst/>
              <a:gdLst/>
              <a:ahLst/>
              <a:rect l="l" t="t" r="r" b="b"/>
              <a:pathLst>
                <a:path w="87" h="117">
                  <a:moveTo>
                    <a:pt x="69" y="67"/>
                  </a:moveTo>
                  <a:lnTo>
                    <a:pt x="65" y="69"/>
                  </a:lnTo>
                  <a:lnTo>
                    <a:pt x="62" y="69"/>
                  </a:lnTo>
                  <a:lnTo>
                    <a:pt x="58" y="73"/>
                  </a:lnTo>
                  <a:lnTo>
                    <a:pt x="52" y="75"/>
                  </a:lnTo>
                  <a:lnTo>
                    <a:pt x="50" y="81"/>
                  </a:lnTo>
                  <a:lnTo>
                    <a:pt x="50" y="86"/>
                  </a:lnTo>
                  <a:lnTo>
                    <a:pt x="44" y="92"/>
                  </a:lnTo>
                  <a:lnTo>
                    <a:pt x="40" y="96"/>
                  </a:lnTo>
                  <a:lnTo>
                    <a:pt x="35" y="96"/>
                  </a:lnTo>
                  <a:lnTo>
                    <a:pt x="35" y="100"/>
                  </a:lnTo>
                  <a:lnTo>
                    <a:pt x="33" y="105"/>
                  </a:lnTo>
                  <a:lnTo>
                    <a:pt x="31" y="109"/>
                  </a:lnTo>
                  <a:lnTo>
                    <a:pt x="27" y="109"/>
                  </a:lnTo>
                  <a:lnTo>
                    <a:pt x="21" y="111"/>
                  </a:lnTo>
                  <a:lnTo>
                    <a:pt x="12" y="113"/>
                  </a:lnTo>
                  <a:lnTo>
                    <a:pt x="6" y="117"/>
                  </a:lnTo>
                  <a:lnTo>
                    <a:pt x="2" y="117"/>
                  </a:lnTo>
                  <a:lnTo>
                    <a:pt x="2" y="117"/>
                  </a:lnTo>
                  <a:lnTo>
                    <a:pt x="2" y="113"/>
                  </a:lnTo>
                  <a:lnTo>
                    <a:pt x="0" y="107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96"/>
                  </a:lnTo>
                  <a:lnTo>
                    <a:pt x="6" y="94"/>
                  </a:lnTo>
                  <a:lnTo>
                    <a:pt x="10" y="90"/>
                  </a:lnTo>
                  <a:lnTo>
                    <a:pt x="12" y="86"/>
                  </a:lnTo>
                  <a:lnTo>
                    <a:pt x="10" y="82"/>
                  </a:lnTo>
                  <a:lnTo>
                    <a:pt x="10" y="79"/>
                  </a:lnTo>
                  <a:lnTo>
                    <a:pt x="10" y="73"/>
                  </a:lnTo>
                  <a:lnTo>
                    <a:pt x="6" y="67"/>
                  </a:lnTo>
                  <a:lnTo>
                    <a:pt x="6" y="67"/>
                  </a:lnTo>
                  <a:lnTo>
                    <a:pt x="8" y="59"/>
                  </a:lnTo>
                  <a:lnTo>
                    <a:pt x="10" y="50"/>
                  </a:lnTo>
                  <a:lnTo>
                    <a:pt x="10" y="40"/>
                  </a:lnTo>
                  <a:lnTo>
                    <a:pt x="8" y="31"/>
                  </a:lnTo>
                  <a:lnTo>
                    <a:pt x="6" y="23"/>
                  </a:lnTo>
                  <a:lnTo>
                    <a:pt x="6" y="11"/>
                  </a:lnTo>
                  <a:lnTo>
                    <a:pt x="8" y="6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9" y="4"/>
                  </a:lnTo>
                  <a:lnTo>
                    <a:pt x="35" y="10"/>
                  </a:lnTo>
                  <a:lnTo>
                    <a:pt x="39" y="15"/>
                  </a:lnTo>
                  <a:lnTo>
                    <a:pt x="44" y="21"/>
                  </a:lnTo>
                  <a:lnTo>
                    <a:pt x="50" y="25"/>
                  </a:lnTo>
                  <a:lnTo>
                    <a:pt x="56" y="23"/>
                  </a:lnTo>
                  <a:lnTo>
                    <a:pt x="60" y="23"/>
                  </a:lnTo>
                  <a:lnTo>
                    <a:pt x="65" y="27"/>
                  </a:lnTo>
                  <a:lnTo>
                    <a:pt x="71" y="33"/>
                  </a:lnTo>
                  <a:lnTo>
                    <a:pt x="73" y="36"/>
                  </a:lnTo>
                  <a:lnTo>
                    <a:pt x="73" y="42"/>
                  </a:lnTo>
                  <a:lnTo>
                    <a:pt x="75" y="44"/>
                  </a:lnTo>
                  <a:lnTo>
                    <a:pt x="83" y="46"/>
                  </a:lnTo>
                  <a:lnTo>
                    <a:pt x="85" y="46"/>
                  </a:lnTo>
                  <a:lnTo>
                    <a:pt x="85" y="48"/>
                  </a:lnTo>
                  <a:lnTo>
                    <a:pt x="87" y="54"/>
                  </a:lnTo>
                  <a:lnTo>
                    <a:pt x="83" y="58"/>
                  </a:lnTo>
                  <a:lnTo>
                    <a:pt x="83" y="58"/>
                  </a:lnTo>
                  <a:lnTo>
                    <a:pt x="79" y="59"/>
                  </a:lnTo>
                  <a:lnTo>
                    <a:pt x="77" y="59"/>
                  </a:lnTo>
                  <a:lnTo>
                    <a:pt x="75" y="63"/>
                  </a:lnTo>
                  <a:lnTo>
                    <a:pt x="73" y="65"/>
                  </a:lnTo>
                  <a:lnTo>
                    <a:pt x="71" y="65"/>
                  </a:lnTo>
                  <a:lnTo>
                    <a:pt x="69" y="67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3" name=""/>
            <p:cNvSpPr/>
            <p:nvPr/>
          </p:nvSpPr>
          <p:spPr>
            <a:xfrm>
              <a:off x="5528160" y="3836520"/>
              <a:ext cx="29880" cy="32400"/>
            </a:xfrm>
            <a:custGeom>
              <a:avLst/>
              <a:gdLst/>
              <a:ahLst/>
              <a:rect l="l" t="t" r="r" b="b"/>
              <a:pathLst>
                <a:path w="106" h="121">
                  <a:moveTo>
                    <a:pt x="0" y="46"/>
                  </a:moveTo>
                  <a:lnTo>
                    <a:pt x="10" y="53"/>
                  </a:lnTo>
                  <a:lnTo>
                    <a:pt x="17" y="57"/>
                  </a:lnTo>
                  <a:lnTo>
                    <a:pt x="23" y="63"/>
                  </a:lnTo>
                  <a:lnTo>
                    <a:pt x="29" y="67"/>
                  </a:lnTo>
                  <a:lnTo>
                    <a:pt x="33" y="69"/>
                  </a:lnTo>
                  <a:lnTo>
                    <a:pt x="35" y="74"/>
                  </a:lnTo>
                  <a:lnTo>
                    <a:pt x="38" y="82"/>
                  </a:lnTo>
                  <a:lnTo>
                    <a:pt x="38" y="88"/>
                  </a:lnTo>
                  <a:lnTo>
                    <a:pt x="35" y="97"/>
                  </a:lnTo>
                  <a:lnTo>
                    <a:pt x="31" y="103"/>
                  </a:lnTo>
                  <a:lnTo>
                    <a:pt x="35" y="107"/>
                  </a:lnTo>
                  <a:lnTo>
                    <a:pt x="42" y="115"/>
                  </a:lnTo>
                  <a:lnTo>
                    <a:pt x="48" y="121"/>
                  </a:lnTo>
                  <a:lnTo>
                    <a:pt x="52" y="115"/>
                  </a:lnTo>
                  <a:lnTo>
                    <a:pt x="56" y="107"/>
                  </a:lnTo>
                  <a:lnTo>
                    <a:pt x="67" y="90"/>
                  </a:lnTo>
                  <a:lnTo>
                    <a:pt x="73" y="88"/>
                  </a:lnTo>
                  <a:lnTo>
                    <a:pt x="77" y="88"/>
                  </a:lnTo>
                  <a:lnTo>
                    <a:pt x="81" y="82"/>
                  </a:lnTo>
                  <a:lnTo>
                    <a:pt x="84" y="80"/>
                  </a:lnTo>
                  <a:lnTo>
                    <a:pt x="92" y="69"/>
                  </a:lnTo>
                  <a:lnTo>
                    <a:pt x="98" y="61"/>
                  </a:lnTo>
                  <a:lnTo>
                    <a:pt x="100" y="57"/>
                  </a:lnTo>
                  <a:lnTo>
                    <a:pt x="102" y="53"/>
                  </a:lnTo>
                  <a:lnTo>
                    <a:pt x="102" y="48"/>
                  </a:lnTo>
                  <a:lnTo>
                    <a:pt x="104" y="38"/>
                  </a:lnTo>
                  <a:lnTo>
                    <a:pt x="106" y="34"/>
                  </a:lnTo>
                  <a:lnTo>
                    <a:pt x="104" y="30"/>
                  </a:lnTo>
                  <a:lnTo>
                    <a:pt x="102" y="26"/>
                  </a:lnTo>
                  <a:lnTo>
                    <a:pt x="98" y="26"/>
                  </a:lnTo>
                  <a:lnTo>
                    <a:pt x="96" y="26"/>
                  </a:lnTo>
                  <a:lnTo>
                    <a:pt x="94" y="21"/>
                  </a:lnTo>
                  <a:lnTo>
                    <a:pt x="92" y="19"/>
                  </a:lnTo>
                  <a:lnTo>
                    <a:pt x="90" y="15"/>
                  </a:lnTo>
                  <a:lnTo>
                    <a:pt x="88" y="11"/>
                  </a:lnTo>
                  <a:lnTo>
                    <a:pt x="81" y="7"/>
                  </a:lnTo>
                  <a:lnTo>
                    <a:pt x="75" y="9"/>
                  </a:lnTo>
                  <a:lnTo>
                    <a:pt x="65" y="9"/>
                  </a:lnTo>
                  <a:lnTo>
                    <a:pt x="60" y="13"/>
                  </a:lnTo>
                  <a:lnTo>
                    <a:pt x="58" y="17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50" y="5"/>
                  </a:lnTo>
                  <a:lnTo>
                    <a:pt x="48" y="0"/>
                  </a:lnTo>
                  <a:lnTo>
                    <a:pt x="40" y="2"/>
                  </a:lnTo>
                  <a:lnTo>
                    <a:pt x="38" y="5"/>
                  </a:lnTo>
                  <a:lnTo>
                    <a:pt x="33" y="15"/>
                  </a:lnTo>
                  <a:lnTo>
                    <a:pt x="27" y="21"/>
                  </a:lnTo>
                  <a:lnTo>
                    <a:pt x="23" y="28"/>
                  </a:lnTo>
                  <a:lnTo>
                    <a:pt x="19" y="30"/>
                  </a:lnTo>
                  <a:lnTo>
                    <a:pt x="17" y="34"/>
                  </a:lnTo>
                  <a:lnTo>
                    <a:pt x="15" y="36"/>
                  </a:lnTo>
                  <a:lnTo>
                    <a:pt x="10" y="38"/>
                  </a:lnTo>
                  <a:lnTo>
                    <a:pt x="6" y="42"/>
                  </a:lnTo>
                  <a:lnTo>
                    <a:pt x="2" y="44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0" bIns="-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4" name=""/>
            <p:cNvSpPr/>
            <p:nvPr/>
          </p:nvSpPr>
          <p:spPr>
            <a:xfrm>
              <a:off x="5516280" y="3849120"/>
              <a:ext cx="24840" cy="34920"/>
            </a:xfrm>
            <a:custGeom>
              <a:avLst/>
              <a:gdLst/>
              <a:ahLst/>
              <a:rect l="l" t="t" r="r" b="b"/>
              <a:pathLst>
                <a:path w="96" h="126">
                  <a:moveTo>
                    <a:pt x="2" y="82"/>
                  </a:moveTo>
                  <a:lnTo>
                    <a:pt x="4" y="76"/>
                  </a:lnTo>
                  <a:lnTo>
                    <a:pt x="6" y="73"/>
                  </a:lnTo>
                  <a:lnTo>
                    <a:pt x="10" y="71"/>
                  </a:lnTo>
                  <a:lnTo>
                    <a:pt x="14" y="69"/>
                  </a:lnTo>
                  <a:lnTo>
                    <a:pt x="17" y="65"/>
                  </a:lnTo>
                  <a:lnTo>
                    <a:pt x="21" y="61"/>
                  </a:lnTo>
                  <a:lnTo>
                    <a:pt x="21" y="57"/>
                  </a:lnTo>
                  <a:lnTo>
                    <a:pt x="21" y="55"/>
                  </a:lnTo>
                  <a:lnTo>
                    <a:pt x="19" y="53"/>
                  </a:lnTo>
                  <a:lnTo>
                    <a:pt x="19" y="50"/>
                  </a:lnTo>
                  <a:lnTo>
                    <a:pt x="21" y="42"/>
                  </a:lnTo>
                  <a:lnTo>
                    <a:pt x="29" y="30"/>
                  </a:lnTo>
                  <a:lnTo>
                    <a:pt x="33" y="27"/>
                  </a:lnTo>
                  <a:lnTo>
                    <a:pt x="35" y="21"/>
                  </a:lnTo>
                  <a:lnTo>
                    <a:pt x="35" y="15"/>
                  </a:lnTo>
                  <a:lnTo>
                    <a:pt x="38" y="11"/>
                  </a:lnTo>
                  <a:lnTo>
                    <a:pt x="44" y="7"/>
                  </a:lnTo>
                  <a:lnTo>
                    <a:pt x="48" y="0"/>
                  </a:lnTo>
                  <a:lnTo>
                    <a:pt x="58" y="7"/>
                  </a:lnTo>
                  <a:lnTo>
                    <a:pt x="65" y="11"/>
                  </a:lnTo>
                  <a:lnTo>
                    <a:pt x="71" y="17"/>
                  </a:lnTo>
                  <a:lnTo>
                    <a:pt x="77" y="21"/>
                  </a:lnTo>
                  <a:lnTo>
                    <a:pt x="81" y="23"/>
                  </a:lnTo>
                  <a:lnTo>
                    <a:pt x="83" y="28"/>
                  </a:lnTo>
                  <a:lnTo>
                    <a:pt x="86" y="36"/>
                  </a:lnTo>
                  <a:lnTo>
                    <a:pt x="86" y="42"/>
                  </a:lnTo>
                  <a:lnTo>
                    <a:pt x="83" y="51"/>
                  </a:lnTo>
                  <a:lnTo>
                    <a:pt x="79" y="57"/>
                  </a:lnTo>
                  <a:lnTo>
                    <a:pt x="83" y="61"/>
                  </a:lnTo>
                  <a:lnTo>
                    <a:pt x="90" y="69"/>
                  </a:lnTo>
                  <a:lnTo>
                    <a:pt x="96" y="75"/>
                  </a:lnTo>
                  <a:lnTo>
                    <a:pt x="92" y="84"/>
                  </a:lnTo>
                  <a:lnTo>
                    <a:pt x="88" y="99"/>
                  </a:lnTo>
                  <a:lnTo>
                    <a:pt x="86" y="111"/>
                  </a:lnTo>
                  <a:lnTo>
                    <a:pt x="83" y="121"/>
                  </a:lnTo>
                  <a:lnTo>
                    <a:pt x="81" y="126"/>
                  </a:lnTo>
                  <a:lnTo>
                    <a:pt x="75" y="124"/>
                  </a:lnTo>
                  <a:lnTo>
                    <a:pt x="67" y="121"/>
                  </a:lnTo>
                  <a:lnTo>
                    <a:pt x="63" y="117"/>
                  </a:lnTo>
                  <a:lnTo>
                    <a:pt x="56" y="117"/>
                  </a:lnTo>
                  <a:lnTo>
                    <a:pt x="44" y="119"/>
                  </a:lnTo>
                  <a:lnTo>
                    <a:pt x="33" y="119"/>
                  </a:lnTo>
                  <a:lnTo>
                    <a:pt x="25" y="121"/>
                  </a:lnTo>
                  <a:lnTo>
                    <a:pt x="19" y="119"/>
                  </a:lnTo>
                  <a:lnTo>
                    <a:pt x="8" y="109"/>
                  </a:lnTo>
                  <a:lnTo>
                    <a:pt x="8" y="107"/>
                  </a:lnTo>
                  <a:lnTo>
                    <a:pt x="4" y="101"/>
                  </a:lnTo>
                  <a:lnTo>
                    <a:pt x="2" y="92"/>
                  </a:lnTo>
                  <a:lnTo>
                    <a:pt x="0" y="84"/>
                  </a:lnTo>
                  <a:lnTo>
                    <a:pt x="2" y="82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5" name=""/>
            <p:cNvSpPr/>
            <p:nvPr/>
          </p:nvSpPr>
          <p:spPr>
            <a:xfrm>
              <a:off x="5589720" y="3688200"/>
              <a:ext cx="53640" cy="49680"/>
            </a:xfrm>
            <a:custGeom>
              <a:avLst/>
              <a:gdLst/>
              <a:ahLst/>
              <a:rect l="l" t="t" r="r" b="b"/>
              <a:pathLst>
                <a:path w="192" h="186">
                  <a:moveTo>
                    <a:pt x="186" y="34"/>
                  </a:moveTo>
                  <a:lnTo>
                    <a:pt x="184" y="34"/>
                  </a:lnTo>
                  <a:lnTo>
                    <a:pt x="176" y="31"/>
                  </a:lnTo>
                  <a:lnTo>
                    <a:pt x="167" y="29"/>
                  </a:lnTo>
                  <a:lnTo>
                    <a:pt x="157" y="33"/>
                  </a:lnTo>
                  <a:lnTo>
                    <a:pt x="146" y="38"/>
                  </a:lnTo>
                  <a:lnTo>
                    <a:pt x="138" y="44"/>
                  </a:lnTo>
                  <a:lnTo>
                    <a:pt x="136" y="44"/>
                  </a:lnTo>
                  <a:lnTo>
                    <a:pt x="132" y="44"/>
                  </a:lnTo>
                  <a:lnTo>
                    <a:pt x="121" y="42"/>
                  </a:lnTo>
                  <a:lnTo>
                    <a:pt x="105" y="40"/>
                  </a:lnTo>
                  <a:lnTo>
                    <a:pt x="90" y="38"/>
                  </a:lnTo>
                  <a:lnTo>
                    <a:pt x="75" y="33"/>
                  </a:lnTo>
                  <a:lnTo>
                    <a:pt x="73" y="29"/>
                  </a:lnTo>
                  <a:lnTo>
                    <a:pt x="65" y="21"/>
                  </a:lnTo>
                  <a:lnTo>
                    <a:pt x="59" y="9"/>
                  </a:lnTo>
                  <a:lnTo>
                    <a:pt x="52" y="2"/>
                  </a:lnTo>
                  <a:lnTo>
                    <a:pt x="44" y="0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15" y="6"/>
                  </a:lnTo>
                  <a:lnTo>
                    <a:pt x="4" y="8"/>
                  </a:lnTo>
                  <a:lnTo>
                    <a:pt x="8" y="13"/>
                  </a:lnTo>
                  <a:lnTo>
                    <a:pt x="13" y="25"/>
                  </a:lnTo>
                  <a:lnTo>
                    <a:pt x="15" y="31"/>
                  </a:lnTo>
                  <a:lnTo>
                    <a:pt x="19" y="36"/>
                  </a:lnTo>
                  <a:lnTo>
                    <a:pt x="25" y="44"/>
                  </a:lnTo>
                  <a:lnTo>
                    <a:pt x="29" y="56"/>
                  </a:lnTo>
                  <a:lnTo>
                    <a:pt x="33" y="61"/>
                  </a:lnTo>
                  <a:lnTo>
                    <a:pt x="38" y="71"/>
                  </a:lnTo>
                  <a:lnTo>
                    <a:pt x="40" y="82"/>
                  </a:lnTo>
                  <a:lnTo>
                    <a:pt x="38" y="90"/>
                  </a:lnTo>
                  <a:lnTo>
                    <a:pt x="34" y="98"/>
                  </a:lnTo>
                  <a:lnTo>
                    <a:pt x="27" y="105"/>
                  </a:lnTo>
                  <a:lnTo>
                    <a:pt x="23" y="111"/>
                  </a:lnTo>
                  <a:lnTo>
                    <a:pt x="17" y="113"/>
                  </a:lnTo>
                  <a:lnTo>
                    <a:pt x="13" y="119"/>
                  </a:lnTo>
                  <a:lnTo>
                    <a:pt x="9" y="128"/>
                  </a:lnTo>
                  <a:lnTo>
                    <a:pt x="6" y="136"/>
                  </a:lnTo>
                  <a:lnTo>
                    <a:pt x="2" y="144"/>
                  </a:lnTo>
                  <a:lnTo>
                    <a:pt x="0" y="153"/>
                  </a:lnTo>
                  <a:lnTo>
                    <a:pt x="4" y="155"/>
                  </a:lnTo>
                  <a:lnTo>
                    <a:pt x="11" y="161"/>
                  </a:lnTo>
                  <a:lnTo>
                    <a:pt x="21" y="165"/>
                  </a:lnTo>
                  <a:lnTo>
                    <a:pt x="29" y="169"/>
                  </a:lnTo>
                  <a:lnTo>
                    <a:pt x="36" y="171"/>
                  </a:lnTo>
                  <a:lnTo>
                    <a:pt x="42" y="175"/>
                  </a:lnTo>
                  <a:lnTo>
                    <a:pt x="48" y="176"/>
                  </a:lnTo>
                  <a:lnTo>
                    <a:pt x="54" y="175"/>
                  </a:lnTo>
                  <a:lnTo>
                    <a:pt x="57" y="175"/>
                  </a:lnTo>
                  <a:lnTo>
                    <a:pt x="59" y="175"/>
                  </a:lnTo>
                  <a:lnTo>
                    <a:pt x="61" y="178"/>
                  </a:lnTo>
                  <a:lnTo>
                    <a:pt x="63" y="184"/>
                  </a:lnTo>
                  <a:lnTo>
                    <a:pt x="65" y="186"/>
                  </a:lnTo>
                  <a:lnTo>
                    <a:pt x="67" y="184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9" y="176"/>
                  </a:lnTo>
                  <a:lnTo>
                    <a:pt x="84" y="175"/>
                  </a:lnTo>
                  <a:lnTo>
                    <a:pt x="82" y="165"/>
                  </a:lnTo>
                  <a:lnTo>
                    <a:pt x="82" y="155"/>
                  </a:lnTo>
                  <a:lnTo>
                    <a:pt x="84" y="148"/>
                  </a:lnTo>
                  <a:lnTo>
                    <a:pt x="88" y="142"/>
                  </a:lnTo>
                  <a:lnTo>
                    <a:pt x="90" y="136"/>
                  </a:lnTo>
                  <a:lnTo>
                    <a:pt x="88" y="132"/>
                  </a:lnTo>
                  <a:lnTo>
                    <a:pt x="84" y="127"/>
                  </a:lnTo>
                  <a:lnTo>
                    <a:pt x="88" y="123"/>
                  </a:lnTo>
                  <a:lnTo>
                    <a:pt x="90" y="125"/>
                  </a:lnTo>
                  <a:lnTo>
                    <a:pt x="94" y="127"/>
                  </a:lnTo>
                  <a:lnTo>
                    <a:pt x="96" y="127"/>
                  </a:lnTo>
                  <a:lnTo>
                    <a:pt x="102" y="127"/>
                  </a:lnTo>
                  <a:lnTo>
                    <a:pt x="109" y="130"/>
                  </a:lnTo>
                  <a:lnTo>
                    <a:pt x="117" y="132"/>
                  </a:lnTo>
                  <a:lnTo>
                    <a:pt x="125" y="132"/>
                  </a:lnTo>
                  <a:lnTo>
                    <a:pt x="130" y="130"/>
                  </a:lnTo>
                  <a:lnTo>
                    <a:pt x="134" y="128"/>
                  </a:lnTo>
                  <a:lnTo>
                    <a:pt x="138" y="127"/>
                  </a:lnTo>
                  <a:lnTo>
                    <a:pt x="142" y="123"/>
                  </a:lnTo>
                  <a:lnTo>
                    <a:pt x="150" y="119"/>
                  </a:lnTo>
                  <a:lnTo>
                    <a:pt x="157" y="119"/>
                  </a:lnTo>
                  <a:lnTo>
                    <a:pt x="161" y="117"/>
                  </a:lnTo>
                  <a:lnTo>
                    <a:pt x="159" y="111"/>
                  </a:lnTo>
                  <a:lnTo>
                    <a:pt x="159" y="105"/>
                  </a:lnTo>
                  <a:lnTo>
                    <a:pt x="159" y="94"/>
                  </a:lnTo>
                  <a:lnTo>
                    <a:pt x="159" y="82"/>
                  </a:lnTo>
                  <a:lnTo>
                    <a:pt x="163" y="73"/>
                  </a:lnTo>
                  <a:lnTo>
                    <a:pt x="165" y="65"/>
                  </a:lnTo>
                  <a:lnTo>
                    <a:pt x="169" y="59"/>
                  </a:lnTo>
                  <a:lnTo>
                    <a:pt x="176" y="56"/>
                  </a:lnTo>
                  <a:lnTo>
                    <a:pt x="182" y="56"/>
                  </a:lnTo>
                  <a:lnTo>
                    <a:pt x="188" y="52"/>
                  </a:lnTo>
                  <a:lnTo>
                    <a:pt x="192" y="48"/>
                  </a:lnTo>
                  <a:lnTo>
                    <a:pt x="190" y="40"/>
                  </a:lnTo>
                  <a:lnTo>
                    <a:pt x="186" y="34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6" name=""/>
            <p:cNvSpPr/>
            <p:nvPr/>
          </p:nvSpPr>
          <p:spPr>
            <a:xfrm>
              <a:off x="5612400" y="3719160"/>
              <a:ext cx="29880" cy="29520"/>
            </a:xfrm>
            <a:custGeom>
              <a:avLst/>
              <a:gdLst/>
              <a:ahLst/>
              <a:rect l="l" t="t" r="r" b="b"/>
              <a:pathLst>
                <a:path w="102" h="107">
                  <a:moveTo>
                    <a:pt x="96" y="58"/>
                  </a:moveTo>
                  <a:lnTo>
                    <a:pt x="91" y="48"/>
                  </a:lnTo>
                  <a:lnTo>
                    <a:pt x="87" y="40"/>
                  </a:lnTo>
                  <a:lnTo>
                    <a:pt x="83" y="29"/>
                  </a:lnTo>
                  <a:lnTo>
                    <a:pt x="81" y="13"/>
                  </a:lnTo>
                  <a:lnTo>
                    <a:pt x="79" y="0"/>
                  </a:lnTo>
                  <a:lnTo>
                    <a:pt x="75" y="2"/>
                  </a:lnTo>
                  <a:lnTo>
                    <a:pt x="68" y="2"/>
                  </a:lnTo>
                  <a:lnTo>
                    <a:pt x="60" y="6"/>
                  </a:lnTo>
                  <a:lnTo>
                    <a:pt x="56" y="10"/>
                  </a:lnTo>
                  <a:lnTo>
                    <a:pt x="52" y="11"/>
                  </a:lnTo>
                  <a:lnTo>
                    <a:pt x="48" y="13"/>
                  </a:lnTo>
                  <a:lnTo>
                    <a:pt x="43" y="15"/>
                  </a:lnTo>
                  <a:lnTo>
                    <a:pt x="35" y="15"/>
                  </a:lnTo>
                  <a:lnTo>
                    <a:pt x="27" y="13"/>
                  </a:lnTo>
                  <a:lnTo>
                    <a:pt x="20" y="10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8" y="8"/>
                  </a:lnTo>
                  <a:lnTo>
                    <a:pt x="6" y="6"/>
                  </a:lnTo>
                  <a:lnTo>
                    <a:pt x="2" y="10"/>
                  </a:lnTo>
                  <a:lnTo>
                    <a:pt x="6" y="15"/>
                  </a:lnTo>
                  <a:lnTo>
                    <a:pt x="8" y="19"/>
                  </a:lnTo>
                  <a:lnTo>
                    <a:pt x="6" y="25"/>
                  </a:lnTo>
                  <a:lnTo>
                    <a:pt x="2" y="31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2" y="58"/>
                  </a:lnTo>
                  <a:lnTo>
                    <a:pt x="2" y="59"/>
                  </a:lnTo>
                  <a:lnTo>
                    <a:pt x="6" y="63"/>
                  </a:lnTo>
                  <a:lnTo>
                    <a:pt x="10" y="67"/>
                  </a:lnTo>
                  <a:lnTo>
                    <a:pt x="12" y="61"/>
                  </a:lnTo>
                  <a:lnTo>
                    <a:pt x="18" y="59"/>
                  </a:lnTo>
                  <a:lnTo>
                    <a:pt x="25" y="61"/>
                  </a:lnTo>
                  <a:lnTo>
                    <a:pt x="31" y="67"/>
                  </a:lnTo>
                  <a:lnTo>
                    <a:pt x="35" y="69"/>
                  </a:lnTo>
                  <a:lnTo>
                    <a:pt x="37" y="69"/>
                  </a:lnTo>
                  <a:lnTo>
                    <a:pt x="39" y="73"/>
                  </a:lnTo>
                  <a:lnTo>
                    <a:pt x="43" y="75"/>
                  </a:lnTo>
                  <a:lnTo>
                    <a:pt x="45" y="71"/>
                  </a:lnTo>
                  <a:lnTo>
                    <a:pt x="50" y="73"/>
                  </a:lnTo>
                  <a:lnTo>
                    <a:pt x="56" y="75"/>
                  </a:lnTo>
                  <a:lnTo>
                    <a:pt x="56" y="81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58" y="88"/>
                  </a:lnTo>
                  <a:lnTo>
                    <a:pt x="62" y="88"/>
                  </a:lnTo>
                  <a:lnTo>
                    <a:pt x="66" y="90"/>
                  </a:lnTo>
                  <a:lnTo>
                    <a:pt x="71" y="96"/>
                  </a:lnTo>
                  <a:lnTo>
                    <a:pt x="73" y="98"/>
                  </a:lnTo>
                  <a:lnTo>
                    <a:pt x="79" y="107"/>
                  </a:lnTo>
                  <a:lnTo>
                    <a:pt x="83" y="104"/>
                  </a:lnTo>
                  <a:lnTo>
                    <a:pt x="85" y="98"/>
                  </a:lnTo>
                  <a:lnTo>
                    <a:pt x="87" y="90"/>
                  </a:lnTo>
                  <a:lnTo>
                    <a:pt x="91" y="84"/>
                  </a:lnTo>
                  <a:lnTo>
                    <a:pt x="94" y="81"/>
                  </a:lnTo>
                  <a:lnTo>
                    <a:pt x="100" y="77"/>
                  </a:lnTo>
                  <a:lnTo>
                    <a:pt x="102" y="75"/>
                  </a:lnTo>
                  <a:lnTo>
                    <a:pt x="100" y="65"/>
                  </a:lnTo>
                  <a:lnTo>
                    <a:pt x="96" y="58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7280" bIns="-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057" name=""/>
          <p:cNvSpPr/>
          <p:nvPr/>
        </p:nvSpPr>
        <p:spPr>
          <a:xfrm>
            <a:off x="5065200" y="3816000"/>
            <a:ext cx="138960" cy="24480"/>
          </a:xfrm>
          <a:prstGeom prst="line">
            <a:avLst/>
          </a:prstGeom>
          <a:ln w="50760">
            <a:solidFill>
              <a:srgbClr val="00f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2320" bIns="-22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58" name=""/>
          <p:cNvSpPr/>
          <p:nvPr/>
        </p:nvSpPr>
        <p:spPr>
          <a:xfrm>
            <a:off x="5148720" y="3819960"/>
            <a:ext cx="262800" cy="72360"/>
          </a:xfrm>
          <a:prstGeom prst="line">
            <a:avLst/>
          </a:prstGeom>
          <a:ln w="54000">
            <a:solidFill>
              <a:srgbClr val="00f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560" bIns="25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59" name=""/>
          <p:cNvSpPr/>
          <p:nvPr/>
        </p:nvSpPr>
        <p:spPr>
          <a:xfrm>
            <a:off x="5851440" y="4125960"/>
            <a:ext cx="28800" cy="41400"/>
          </a:xfrm>
          <a:custGeom>
            <a:avLst/>
            <a:gdLst/>
            <a:ahLst/>
            <a:rect l="l" t="t" r="r" b="b"/>
            <a:pathLst>
              <a:path w="117" h="150">
                <a:moveTo>
                  <a:pt x="2" y="140"/>
                </a:moveTo>
                <a:lnTo>
                  <a:pt x="6" y="140"/>
                </a:lnTo>
                <a:lnTo>
                  <a:pt x="10" y="140"/>
                </a:lnTo>
                <a:lnTo>
                  <a:pt x="16" y="142"/>
                </a:lnTo>
                <a:lnTo>
                  <a:pt x="23" y="146"/>
                </a:lnTo>
                <a:lnTo>
                  <a:pt x="27" y="148"/>
                </a:lnTo>
                <a:lnTo>
                  <a:pt x="27" y="142"/>
                </a:lnTo>
                <a:lnTo>
                  <a:pt x="27" y="140"/>
                </a:lnTo>
                <a:lnTo>
                  <a:pt x="29" y="138"/>
                </a:lnTo>
                <a:lnTo>
                  <a:pt x="31" y="136"/>
                </a:lnTo>
                <a:lnTo>
                  <a:pt x="35" y="135"/>
                </a:lnTo>
                <a:lnTo>
                  <a:pt x="39" y="136"/>
                </a:lnTo>
                <a:lnTo>
                  <a:pt x="43" y="136"/>
                </a:lnTo>
                <a:lnTo>
                  <a:pt x="44" y="144"/>
                </a:lnTo>
                <a:lnTo>
                  <a:pt x="48" y="148"/>
                </a:lnTo>
                <a:lnTo>
                  <a:pt x="52" y="150"/>
                </a:lnTo>
                <a:lnTo>
                  <a:pt x="54" y="150"/>
                </a:lnTo>
                <a:lnTo>
                  <a:pt x="60" y="146"/>
                </a:lnTo>
                <a:lnTo>
                  <a:pt x="62" y="142"/>
                </a:lnTo>
                <a:lnTo>
                  <a:pt x="62" y="136"/>
                </a:lnTo>
                <a:lnTo>
                  <a:pt x="67" y="133"/>
                </a:lnTo>
                <a:lnTo>
                  <a:pt x="73" y="131"/>
                </a:lnTo>
                <a:lnTo>
                  <a:pt x="77" y="127"/>
                </a:lnTo>
                <a:lnTo>
                  <a:pt x="81" y="123"/>
                </a:lnTo>
                <a:lnTo>
                  <a:pt x="87" y="121"/>
                </a:lnTo>
                <a:lnTo>
                  <a:pt x="91" y="119"/>
                </a:lnTo>
                <a:lnTo>
                  <a:pt x="92" y="115"/>
                </a:lnTo>
                <a:lnTo>
                  <a:pt x="94" y="112"/>
                </a:lnTo>
                <a:lnTo>
                  <a:pt x="96" y="108"/>
                </a:lnTo>
                <a:lnTo>
                  <a:pt x="98" y="106"/>
                </a:lnTo>
                <a:lnTo>
                  <a:pt x="100" y="110"/>
                </a:lnTo>
                <a:lnTo>
                  <a:pt x="104" y="106"/>
                </a:lnTo>
                <a:lnTo>
                  <a:pt x="106" y="102"/>
                </a:lnTo>
                <a:lnTo>
                  <a:pt x="110" y="98"/>
                </a:lnTo>
                <a:lnTo>
                  <a:pt x="110" y="92"/>
                </a:lnTo>
                <a:lnTo>
                  <a:pt x="112" y="89"/>
                </a:lnTo>
                <a:lnTo>
                  <a:pt x="117" y="81"/>
                </a:lnTo>
                <a:lnTo>
                  <a:pt x="115" y="73"/>
                </a:lnTo>
                <a:lnTo>
                  <a:pt x="114" y="69"/>
                </a:lnTo>
                <a:lnTo>
                  <a:pt x="114" y="65"/>
                </a:lnTo>
                <a:lnTo>
                  <a:pt x="115" y="62"/>
                </a:lnTo>
                <a:lnTo>
                  <a:pt x="114" y="58"/>
                </a:lnTo>
                <a:lnTo>
                  <a:pt x="110" y="50"/>
                </a:lnTo>
                <a:lnTo>
                  <a:pt x="110" y="41"/>
                </a:lnTo>
                <a:lnTo>
                  <a:pt x="114" y="37"/>
                </a:lnTo>
                <a:lnTo>
                  <a:pt x="114" y="31"/>
                </a:lnTo>
                <a:lnTo>
                  <a:pt x="108" y="31"/>
                </a:lnTo>
                <a:lnTo>
                  <a:pt x="100" y="35"/>
                </a:lnTo>
                <a:lnTo>
                  <a:pt x="94" y="39"/>
                </a:lnTo>
                <a:lnTo>
                  <a:pt x="94" y="37"/>
                </a:lnTo>
                <a:lnTo>
                  <a:pt x="89" y="29"/>
                </a:lnTo>
                <a:lnTo>
                  <a:pt x="85" y="25"/>
                </a:lnTo>
                <a:lnTo>
                  <a:pt x="83" y="31"/>
                </a:lnTo>
                <a:lnTo>
                  <a:pt x="79" y="39"/>
                </a:lnTo>
                <a:lnTo>
                  <a:pt x="75" y="41"/>
                </a:lnTo>
                <a:lnTo>
                  <a:pt x="71" y="37"/>
                </a:lnTo>
                <a:lnTo>
                  <a:pt x="75" y="33"/>
                </a:lnTo>
                <a:lnTo>
                  <a:pt x="77" y="29"/>
                </a:lnTo>
                <a:lnTo>
                  <a:pt x="73" y="19"/>
                </a:lnTo>
                <a:lnTo>
                  <a:pt x="66" y="18"/>
                </a:lnTo>
                <a:lnTo>
                  <a:pt x="62" y="14"/>
                </a:lnTo>
                <a:lnTo>
                  <a:pt x="56" y="10"/>
                </a:lnTo>
                <a:lnTo>
                  <a:pt x="56" y="6"/>
                </a:lnTo>
                <a:lnTo>
                  <a:pt x="48" y="4"/>
                </a:lnTo>
                <a:lnTo>
                  <a:pt x="43" y="4"/>
                </a:lnTo>
                <a:lnTo>
                  <a:pt x="37" y="2"/>
                </a:lnTo>
                <a:lnTo>
                  <a:pt x="37" y="0"/>
                </a:lnTo>
                <a:lnTo>
                  <a:pt x="33" y="2"/>
                </a:lnTo>
                <a:lnTo>
                  <a:pt x="29" y="2"/>
                </a:lnTo>
                <a:lnTo>
                  <a:pt x="23" y="6"/>
                </a:lnTo>
                <a:lnTo>
                  <a:pt x="21" y="10"/>
                </a:lnTo>
                <a:lnTo>
                  <a:pt x="23" y="16"/>
                </a:lnTo>
                <a:lnTo>
                  <a:pt x="23" y="21"/>
                </a:lnTo>
                <a:lnTo>
                  <a:pt x="20" y="18"/>
                </a:lnTo>
                <a:lnTo>
                  <a:pt x="18" y="23"/>
                </a:lnTo>
                <a:lnTo>
                  <a:pt x="18" y="31"/>
                </a:lnTo>
                <a:lnTo>
                  <a:pt x="16" y="33"/>
                </a:lnTo>
                <a:lnTo>
                  <a:pt x="14" y="35"/>
                </a:lnTo>
                <a:lnTo>
                  <a:pt x="14" y="39"/>
                </a:lnTo>
                <a:lnTo>
                  <a:pt x="12" y="42"/>
                </a:lnTo>
                <a:lnTo>
                  <a:pt x="8" y="46"/>
                </a:lnTo>
                <a:lnTo>
                  <a:pt x="10" y="56"/>
                </a:lnTo>
                <a:lnTo>
                  <a:pt x="12" y="60"/>
                </a:lnTo>
                <a:lnTo>
                  <a:pt x="12" y="67"/>
                </a:lnTo>
                <a:lnTo>
                  <a:pt x="10" y="77"/>
                </a:lnTo>
                <a:lnTo>
                  <a:pt x="10" y="81"/>
                </a:lnTo>
                <a:lnTo>
                  <a:pt x="14" y="89"/>
                </a:lnTo>
                <a:lnTo>
                  <a:pt x="16" y="90"/>
                </a:lnTo>
                <a:lnTo>
                  <a:pt x="18" y="96"/>
                </a:lnTo>
                <a:lnTo>
                  <a:pt x="18" y="102"/>
                </a:lnTo>
                <a:lnTo>
                  <a:pt x="16" y="104"/>
                </a:lnTo>
                <a:lnTo>
                  <a:pt x="14" y="106"/>
                </a:lnTo>
                <a:lnTo>
                  <a:pt x="16" y="108"/>
                </a:lnTo>
                <a:lnTo>
                  <a:pt x="18" y="112"/>
                </a:lnTo>
                <a:lnTo>
                  <a:pt x="16" y="117"/>
                </a:lnTo>
                <a:lnTo>
                  <a:pt x="16" y="121"/>
                </a:lnTo>
                <a:lnTo>
                  <a:pt x="14" y="125"/>
                </a:lnTo>
                <a:lnTo>
                  <a:pt x="12" y="125"/>
                </a:lnTo>
                <a:lnTo>
                  <a:pt x="10" y="127"/>
                </a:lnTo>
                <a:lnTo>
                  <a:pt x="12" y="129"/>
                </a:lnTo>
                <a:lnTo>
                  <a:pt x="10" y="133"/>
                </a:lnTo>
                <a:lnTo>
                  <a:pt x="10" y="135"/>
                </a:lnTo>
                <a:lnTo>
                  <a:pt x="8" y="135"/>
                </a:lnTo>
                <a:lnTo>
                  <a:pt x="6" y="131"/>
                </a:lnTo>
                <a:lnTo>
                  <a:pt x="4" y="131"/>
                </a:lnTo>
                <a:lnTo>
                  <a:pt x="2" y="135"/>
                </a:lnTo>
                <a:lnTo>
                  <a:pt x="0" y="135"/>
                </a:lnTo>
                <a:lnTo>
                  <a:pt x="0" y="136"/>
                </a:lnTo>
                <a:lnTo>
                  <a:pt x="2" y="14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60" name=""/>
          <p:cNvSpPr/>
          <p:nvPr/>
        </p:nvSpPr>
        <p:spPr>
          <a:xfrm>
            <a:off x="5878440" y="4129200"/>
            <a:ext cx="25560" cy="48960"/>
          </a:xfrm>
          <a:custGeom>
            <a:avLst/>
            <a:gdLst/>
            <a:ahLst/>
            <a:rect l="l" t="t" r="r" b="b"/>
            <a:pathLst>
              <a:path w="99" h="174">
                <a:moveTo>
                  <a:pt x="17" y="167"/>
                </a:moveTo>
                <a:lnTo>
                  <a:pt x="15" y="161"/>
                </a:lnTo>
                <a:lnTo>
                  <a:pt x="17" y="157"/>
                </a:lnTo>
                <a:lnTo>
                  <a:pt x="17" y="153"/>
                </a:lnTo>
                <a:lnTo>
                  <a:pt x="17" y="149"/>
                </a:lnTo>
                <a:lnTo>
                  <a:pt x="19" y="144"/>
                </a:lnTo>
                <a:lnTo>
                  <a:pt x="17" y="134"/>
                </a:lnTo>
                <a:lnTo>
                  <a:pt x="15" y="124"/>
                </a:lnTo>
                <a:lnTo>
                  <a:pt x="13" y="124"/>
                </a:lnTo>
                <a:lnTo>
                  <a:pt x="9" y="126"/>
                </a:lnTo>
                <a:lnTo>
                  <a:pt x="7" y="124"/>
                </a:lnTo>
                <a:lnTo>
                  <a:pt x="7" y="119"/>
                </a:lnTo>
                <a:lnTo>
                  <a:pt x="5" y="115"/>
                </a:lnTo>
                <a:lnTo>
                  <a:pt x="11" y="111"/>
                </a:lnTo>
                <a:lnTo>
                  <a:pt x="19" y="113"/>
                </a:lnTo>
                <a:lnTo>
                  <a:pt x="23" y="113"/>
                </a:lnTo>
                <a:lnTo>
                  <a:pt x="23" y="109"/>
                </a:lnTo>
                <a:lnTo>
                  <a:pt x="21" y="103"/>
                </a:lnTo>
                <a:lnTo>
                  <a:pt x="19" y="98"/>
                </a:lnTo>
                <a:lnTo>
                  <a:pt x="13" y="92"/>
                </a:lnTo>
                <a:lnTo>
                  <a:pt x="4" y="86"/>
                </a:lnTo>
                <a:lnTo>
                  <a:pt x="0" y="84"/>
                </a:lnTo>
                <a:lnTo>
                  <a:pt x="0" y="78"/>
                </a:lnTo>
                <a:lnTo>
                  <a:pt x="2" y="75"/>
                </a:lnTo>
                <a:lnTo>
                  <a:pt x="7" y="67"/>
                </a:lnTo>
                <a:lnTo>
                  <a:pt x="5" y="59"/>
                </a:lnTo>
                <a:lnTo>
                  <a:pt x="4" y="55"/>
                </a:lnTo>
                <a:lnTo>
                  <a:pt x="4" y="51"/>
                </a:lnTo>
                <a:lnTo>
                  <a:pt x="5" y="48"/>
                </a:lnTo>
                <a:lnTo>
                  <a:pt x="4" y="44"/>
                </a:lnTo>
                <a:lnTo>
                  <a:pt x="0" y="36"/>
                </a:lnTo>
                <a:lnTo>
                  <a:pt x="0" y="27"/>
                </a:lnTo>
                <a:lnTo>
                  <a:pt x="4" y="23"/>
                </a:lnTo>
                <a:lnTo>
                  <a:pt x="4" y="17"/>
                </a:lnTo>
                <a:lnTo>
                  <a:pt x="7" y="15"/>
                </a:lnTo>
                <a:lnTo>
                  <a:pt x="9" y="13"/>
                </a:lnTo>
                <a:lnTo>
                  <a:pt x="11" y="11"/>
                </a:lnTo>
                <a:lnTo>
                  <a:pt x="19" y="11"/>
                </a:lnTo>
                <a:lnTo>
                  <a:pt x="23" y="5"/>
                </a:lnTo>
                <a:lnTo>
                  <a:pt x="25" y="4"/>
                </a:lnTo>
                <a:lnTo>
                  <a:pt x="28" y="4"/>
                </a:lnTo>
                <a:lnTo>
                  <a:pt x="36" y="0"/>
                </a:lnTo>
                <a:lnTo>
                  <a:pt x="42" y="0"/>
                </a:lnTo>
                <a:lnTo>
                  <a:pt x="42" y="5"/>
                </a:lnTo>
                <a:lnTo>
                  <a:pt x="42" y="11"/>
                </a:lnTo>
                <a:lnTo>
                  <a:pt x="40" y="15"/>
                </a:lnTo>
                <a:lnTo>
                  <a:pt x="40" y="21"/>
                </a:lnTo>
                <a:lnTo>
                  <a:pt x="44" y="23"/>
                </a:lnTo>
                <a:lnTo>
                  <a:pt x="52" y="21"/>
                </a:lnTo>
                <a:lnTo>
                  <a:pt x="57" y="19"/>
                </a:lnTo>
                <a:lnTo>
                  <a:pt x="59" y="15"/>
                </a:lnTo>
                <a:lnTo>
                  <a:pt x="65" y="13"/>
                </a:lnTo>
                <a:lnTo>
                  <a:pt x="71" y="15"/>
                </a:lnTo>
                <a:lnTo>
                  <a:pt x="69" y="21"/>
                </a:lnTo>
                <a:lnTo>
                  <a:pt x="69" y="27"/>
                </a:lnTo>
                <a:lnTo>
                  <a:pt x="67" y="28"/>
                </a:lnTo>
                <a:lnTo>
                  <a:pt x="65" y="36"/>
                </a:lnTo>
                <a:lnTo>
                  <a:pt x="63" y="40"/>
                </a:lnTo>
                <a:lnTo>
                  <a:pt x="63" y="46"/>
                </a:lnTo>
                <a:lnTo>
                  <a:pt x="61" y="50"/>
                </a:lnTo>
                <a:lnTo>
                  <a:pt x="63" y="59"/>
                </a:lnTo>
                <a:lnTo>
                  <a:pt x="67" y="65"/>
                </a:lnTo>
                <a:lnTo>
                  <a:pt x="73" y="65"/>
                </a:lnTo>
                <a:lnTo>
                  <a:pt x="82" y="67"/>
                </a:lnTo>
                <a:lnTo>
                  <a:pt x="86" y="67"/>
                </a:lnTo>
                <a:lnTo>
                  <a:pt x="88" y="73"/>
                </a:lnTo>
                <a:lnTo>
                  <a:pt x="84" y="80"/>
                </a:lnTo>
                <a:lnTo>
                  <a:pt x="86" y="82"/>
                </a:lnTo>
                <a:lnTo>
                  <a:pt x="94" y="76"/>
                </a:lnTo>
                <a:lnTo>
                  <a:pt x="99" y="84"/>
                </a:lnTo>
                <a:lnTo>
                  <a:pt x="94" y="88"/>
                </a:lnTo>
                <a:lnTo>
                  <a:pt x="88" y="88"/>
                </a:lnTo>
                <a:lnTo>
                  <a:pt x="78" y="88"/>
                </a:lnTo>
                <a:lnTo>
                  <a:pt x="78" y="94"/>
                </a:lnTo>
                <a:lnTo>
                  <a:pt x="82" y="99"/>
                </a:lnTo>
                <a:lnTo>
                  <a:pt x="78" y="107"/>
                </a:lnTo>
                <a:lnTo>
                  <a:pt x="75" y="109"/>
                </a:lnTo>
                <a:lnTo>
                  <a:pt x="71" y="113"/>
                </a:lnTo>
                <a:lnTo>
                  <a:pt x="65" y="121"/>
                </a:lnTo>
                <a:lnTo>
                  <a:pt x="61" y="122"/>
                </a:lnTo>
                <a:lnTo>
                  <a:pt x="55" y="122"/>
                </a:lnTo>
                <a:lnTo>
                  <a:pt x="55" y="128"/>
                </a:lnTo>
                <a:lnTo>
                  <a:pt x="65" y="130"/>
                </a:lnTo>
                <a:lnTo>
                  <a:pt x="71" y="140"/>
                </a:lnTo>
                <a:lnTo>
                  <a:pt x="67" y="146"/>
                </a:lnTo>
                <a:lnTo>
                  <a:pt x="59" y="149"/>
                </a:lnTo>
                <a:lnTo>
                  <a:pt x="63" y="153"/>
                </a:lnTo>
                <a:lnTo>
                  <a:pt x="67" y="155"/>
                </a:lnTo>
                <a:lnTo>
                  <a:pt x="67" y="161"/>
                </a:lnTo>
                <a:lnTo>
                  <a:pt x="63" y="163"/>
                </a:lnTo>
                <a:lnTo>
                  <a:pt x="55" y="165"/>
                </a:lnTo>
                <a:lnTo>
                  <a:pt x="50" y="167"/>
                </a:lnTo>
                <a:lnTo>
                  <a:pt x="52" y="170"/>
                </a:lnTo>
                <a:lnTo>
                  <a:pt x="48" y="174"/>
                </a:lnTo>
                <a:lnTo>
                  <a:pt x="42" y="172"/>
                </a:lnTo>
                <a:lnTo>
                  <a:pt x="40" y="170"/>
                </a:lnTo>
                <a:lnTo>
                  <a:pt x="36" y="169"/>
                </a:lnTo>
                <a:lnTo>
                  <a:pt x="34" y="169"/>
                </a:lnTo>
                <a:lnTo>
                  <a:pt x="27" y="169"/>
                </a:lnTo>
                <a:lnTo>
                  <a:pt x="23" y="167"/>
                </a:lnTo>
                <a:lnTo>
                  <a:pt x="21" y="167"/>
                </a:lnTo>
                <a:lnTo>
                  <a:pt x="17" y="167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160" bIns="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61" name=""/>
          <p:cNvSpPr/>
          <p:nvPr/>
        </p:nvSpPr>
        <p:spPr>
          <a:xfrm>
            <a:off x="6149880" y="4118040"/>
            <a:ext cx="22320" cy="19080"/>
          </a:xfrm>
          <a:custGeom>
            <a:avLst/>
            <a:gdLst/>
            <a:ahLst/>
            <a:rect l="l" t="t" r="r" b="b"/>
            <a:pathLst>
              <a:path w="92" h="65">
                <a:moveTo>
                  <a:pt x="41" y="2"/>
                </a:moveTo>
                <a:lnTo>
                  <a:pt x="35" y="10"/>
                </a:lnTo>
                <a:lnTo>
                  <a:pt x="33" y="12"/>
                </a:lnTo>
                <a:lnTo>
                  <a:pt x="31" y="17"/>
                </a:lnTo>
                <a:lnTo>
                  <a:pt x="35" y="19"/>
                </a:lnTo>
                <a:lnTo>
                  <a:pt x="39" y="25"/>
                </a:lnTo>
                <a:lnTo>
                  <a:pt x="37" y="29"/>
                </a:lnTo>
                <a:lnTo>
                  <a:pt x="29" y="25"/>
                </a:lnTo>
                <a:lnTo>
                  <a:pt x="25" y="19"/>
                </a:lnTo>
                <a:lnTo>
                  <a:pt x="21" y="19"/>
                </a:lnTo>
                <a:lnTo>
                  <a:pt x="16" y="21"/>
                </a:lnTo>
                <a:lnTo>
                  <a:pt x="12" y="25"/>
                </a:lnTo>
                <a:lnTo>
                  <a:pt x="8" y="27"/>
                </a:lnTo>
                <a:lnTo>
                  <a:pt x="4" y="29"/>
                </a:lnTo>
                <a:lnTo>
                  <a:pt x="0" y="31"/>
                </a:lnTo>
                <a:lnTo>
                  <a:pt x="10" y="35"/>
                </a:lnTo>
                <a:lnTo>
                  <a:pt x="16" y="35"/>
                </a:lnTo>
                <a:lnTo>
                  <a:pt x="18" y="38"/>
                </a:lnTo>
                <a:lnTo>
                  <a:pt x="18" y="48"/>
                </a:lnTo>
                <a:lnTo>
                  <a:pt x="21" y="52"/>
                </a:lnTo>
                <a:lnTo>
                  <a:pt x="23" y="60"/>
                </a:lnTo>
                <a:lnTo>
                  <a:pt x="29" y="65"/>
                </a:lnTo>
                <a:lnTo>
                  <a:pt x="37" y="65"/>
                </a:lnTo>
                <a:lnTo>
                  <a:pt x="43" y="63"/>
                </a:lnTo>
                <a:lnTo>
                  <a:pt x="46" y="61"/>
                </a:lnTo>
                <a:lnTo>
                  <a:pt x="52" y="60"/>
                </a:lnTo>
                <a:lnTo>
                  <a:pt x="56" y="58"/>
                </a:lnTo>
                <a:lnTo>
                  <a:pt x="60" y="58"/>
                </a:lnTo>
                <a:lnTo>
                  <a:pt x="64" y="56"/>
                </a:lnTo>
                <a:lnTo>
                  <a:pt x="66" y="54"/>
                </a:lnTo>
                <a:lnTo>
                  <a:pt x="69" y="50"/>
                </a:lnTo>
                <a:lnTo>
                  <a:pt x="75" y="38"/>
                </a:lnTo>
                <a:lnTo>
                  <a:pt x="77" y="37"/>
                </a:lnTo>
                <a:lnTo>
                  <a:pt x="81" y="35"/>
                </a:lnTo>
                <a:lnTo>
                  <a:pt x="83" y="29"/>
                </a:lnTo>
                <a:lnTo>
                  <a:pt x="83" y="23"/>
                </a:lnTo>
                <a:lnTo>
                  <a:pt x="89" y="19"/>
                </a:lnTo>
                <a:lnTo>
                  <a:pt x="92" y="15"/>
                </a:lnTo>
                <a:lnTo>
                  <a:pt x="92" y="13"/>
                </a:lnTo>
                <a:lnTo>
                  <a:pt x="91" y="13"/>
                </a:lnTo>
                <a:lnTo>
                  <a:pt x="89" y="12"/>
                </a:lnTo>
                <a:lnTo>
                  <a:pt x="83" y="13"/>
                </a:lnTo>
                <a:lnTo>
                  <a:pt x="79" y="12"/>
                </a:lnTo>
                <a:lnTo>
                  <a:pt x="75" y="12"/>
                </a:lnTo>
                <a:lnTo>
                  <a:pt x="71" y="12"/>
                </a:lnTo>
                <a:lnTo>
                  <a:pt x="68" y="10"/>
                </a:lnTo>
                <a:lnTo>
                  <a:pt x="62" y="8"/>
                </a:lnTo>
                <a:lnTo>
                  <a:pt x="56" y="8"/>
                </a:lnTo>
                <a:lnTo>
                  <a:pt x="54" y="6"/>
                </a:lnTo>
                <a:lnTo>
                  <a:pt x="52" y="2"/>
                </a:lnTo>
                <a:lnTo>
                  <a:pt x="50" y="0"/>
                </a:lnTo>
                <a:lnTo>
                  <a:pt x="45" y="2"/>
                </a:lnTo>
                <a:lnTo>
                  <a:pt x="41" y="2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62" name=""/>
          <p:cNvSpPr/>
          <p:nvPr/>
        </p:nvSpPr>
        <p:spPr>
          <a:xfrm>
            <a:off x="6143760" y="4087800"/>
            <a:ext cx="33120" cy="30240"/>
          </a:xfrm>
          <a:custGeom>
            <a:avLst/>
            <a:gdLst/>
            <a:ahLst/>
            <a:rect l="l" t="t" r="r" b="b"/>
            <a:pathLst>
              <a:path w="132" h="112">
                <a:moveTo>
                  <a:pt x="0" y="75"/>
                </a:moveTo>
                <a:lnTo>
                  <a:pt x="0" y="79"/>
                </a:lnTo>
                <a:lnTo>
                  <a:pt x="4" y="87"/>
                </a:lnTo>
                <a:lnTo>
                  <a:pt x="9" y="89"/>
                </a:lnTo>
                <a:lnTo>
                  <a:pt x="21" y="85"/>
                </a:lnTo>
                <a:lnTo>
                  <a:pt x="31" y="83"/>
                </a:lnTo>
                <a:lnTo>
                  <a:pt x="40" y="81"/>
                </a:lnTo>
                <a:lnTo>
                  <a:pt x="44" y="81"/>
                </a:lnTo>
                <a:lnTo>
                  <a:pt x="52" y="106"/>
                </a:lnTo>
                <a:lnTo>
                  <a:pt x="56" y="106"/>
                </a:lnTo>
                <a:lnTo>
                  <a:pt x="61" y="104"/>
                </a:lnTo>
                <a:lnTo>
                  <a:pt x="63" y="106"/>
                </a:lnTo>
                <a:lnTo>
                  <a:pt x="65" y="110"/>
                </a:lnTo>
                <a:lnTo>
                  <a:pt x="67" y="112"/>
                </a:lnTo>
                <a:lnTo>
                  <a:pt x="73" y="112"/>
                </a:lnTo>
                <a:lnTo>
                  <a:pt x="75" y="108"/>
                </a:lnTo>
                <a:lnTo>
                  <a:pt x="79" y="104"/>
                </a:lnTo>
                <a:lnTo>
                  <a:pt x="82" y="98"/>
                </a:lnTo>
                <a:lnTo>
                  <a:pt x="86" y="91"/>
                </a:lnTo>
                <a:lnTo>
                  <a:pt x="86" y="85"/>
                </a:lnTo>
                <a:lnTo>
                  <a:pt x="88" y="83"/>
                </a:lnTo>
                <a:lnTo>
                  <a:pt x="92" y="81"/>
                </a:lnTo>
                <a:lnTo>
                  <a:pt x="98" y="79"/>
                </a:lnTo>
                <a:lnTo>
                  <a:pt x="102" y="75"/>
                </a:lnTo>
                <a:lnTo>
                  <a:pt x="102" y="68"/>
                </a:lnTo>
                <a:lnTo>
                  <a:pt x="105" y="66"/>
                </a:lnTo>
                <a:lnTo>
                  <a:pt x="111" y="58"/>
                </a:lnTo>
                <a:lnTo>
                  <a:pt x="111" y="56"/>
                </a:lnTo>
                <a:lnTo>
                  <a:pt x="113" y="52"/>
                </a:lnTo>
                <a:lnTo>
                  <a:pt x="117" y="46"/>
                </a:lnTo>
                <a:lnTo>
                  <a:pt x="121" y="41"/>
                </a:lnTo>
                <a:lnTo>
                  <a:pt x="121" y="39"/>
                </a:lnTo>
                <a:lnTo>
                  <a:pt x="121" y="39"/>
                </a:lnTo>
                <a:lnTo>
                  <a:pt x="125" y="35"/>
                </a:lnTo>
                <a:lnTo>
                  <a:pt x="130" y="33"/>
                </a:lnTo>
                <a:lnTo>
                  <a:pt x="132" y="29"/>
                </a:lnTo>
                <a:lnTo>
                  <a:pt x="130" y="23"/>
                </a:lnTo>
                <a:lnTo>
                  <a:pt x="128" y="20"/>
                </a:lnTo>
                <a:lnTo>
                  <a:pt x="128" y="16"/>
                </a:lnTo>
                <a:lnTo>
                  <a:pt x="127" y="16"/>
                </a:lnTo>
                <a:lnTo>
                  <a:pt x="121" y="20"/>
                </a:lnTo>
                <a:lnTo>
                  <a:pt x="115" y="23"/>
                </a:lnTo>
                <a:lnTo>
                  <a:pt x="111" y="27"/>
                </a:lnTo>
                <a:lnTo>
                  <a:pt x="105" y="31"/>
                </a:lnTo>
                <a:lnTo>
                  <a:pt x="96" y="37"/>
                </a:lnTo>
                <a:lnTo>
                  <a:pt x="94" y="37"/>
                </a:lnTo>
                <a:lnTo>
                  <a:pt x="80" y="41"/>
                </a:lnTo>
                <a:lnTo>
                  <a:pt x="73" y="41"/>
                </a:lnTo>
                <a:lnTo>
                  <a:pt x="71" y="33"/>
                </a:lnTo>
                <a:lnTo>
                  <a:pt x="75" y="27"/>
                </a:lnTo>
                <a:lnTo>
                  <a:pt x="79" y="18"/>
                </a:lnTo>
                <a:lnTo>
                  <a:pt x="82" y="10"/>
                </a:lnTo>
                <a:lnTo>
                  <a:pt x="71" y="0"/>
                </a:lnTo>
                <a:lnTo>
                  <a:pt x="63" y="4"/>
                </a:lnTo>
                <a:lnTo>
                  <a:pt x="54" y="4"/>
                </a:lnTo>
                <a:lnTo>
                  <a:pt x="46" y="12"/>
                </a:lnTo>
                <a:lnTo>
                  <a:pt x="42" y="18"/>
                </a:lnTo>
                <a:lnTo>
                  <a:pt x="48" y="23"/>
                </a:lnTo>
                <a:lnTo>
                  <a:pt x="50" y="29"/>
                </a:lnTo>
                <a:lnTo>
                  <a:pt x="57" y="37"/>
                </a:lnTo>
                <a:lnTo>
                  <a:pt x="57" y="45"/>
                </a:lnTo>
                <a:lnTo>
                  <a:pt x="52" y="46"/>
                </a:lnTo>
                <a:lnTo>
                  <a:pt x="42" y="50"/>
                </a:lnTo>
                <a:lnTo>
                  <a:pt x="40" y="50"/>
                </a:lnTo>
                <a:lnTo>
                  <a:pt x="34" y="52"/>
                </a:lnTo>
                <a:lnTo>
                  <a:pt x="29" y="54"/>
                </a:lnTo>
                <a:lnTo>
                  <a:pt x="23" y="58"/>
                </a:lnTo>
                <a:lnTo>
                  <a:pt x="17" y="60"/>
                </a:lnTo>
                <a:lnTo>
                  <a:pt x="11" y="64"/>
                </a:lnTo>
                <a:lnTo>
                  <a:pt x="6" y="66"/>
                </a:lnTo>
                <a:lnTo>
                  <a:pt x="0" y="73"/>
                </a:lnTo>
                <a:lnTo>
                  <a:pt x="0" y="75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63" name=""/>
          <p:cNvSpPr/>
          <p:nvPr/>
        </p:nvSpPr>
        <p:spPr>
          <a:xfrm>
            <a:off x="6162840" y="4089240"/>
            <a:ext cx="33120" cy="30240"/>
          </a:xfrm>
          <a:custGeom>
            <a:avLst/>
            <a:gdLst/>
            <a:ahLst/>
            <a:rect l="l" t="t" r="r" b="b"/>
            <a:pathLst>
              <a:path w="136" h="109">
                <a:moveTo>
                  <a:pt x="101" y="0"/>
                </a:moveTo>
                <a:lnTo>
                  <a:pt x="100" y="6"/>
                </a:lnTo>
                <a:lnTo>
                  <a:pt x="98" y="14"/>
                </a:lnTo>
                <a:lnTo>
                  <a:pt x="98" y="19"/>
                </a:lnTo>
                <a:lnTo>
                  <a:pt x="94" y="23"/>
                </a:lnTo>
                <a:lnTo>
                  <a:pt x="88" y="21"/>
                </a:lnTo>
                <a:lnTo>
                  <a:pt x="82" y="25"/>
                </a:lnTo>
                <a:lnTo>
                  <a:pt x="67" y="33"/>
                </a:lnTo>
                <a:lnTo>
                  <a:pt x="59" y="37"/>
                </a:lnTo>
                <a:lnTo>
                  <a:pt x="48" y="33"/>
                </a:lnTo>
                <a:lnTo>
                  <a:pt x="44" y="38"/>
                </a:lnTo>
                <a:lnTo>
                  <a:pt x="40" y="44"/>
                </a:lnTo>
                <a:lnTo>
                  <a:pt x="38" y="48"/>
                </a:lnTo>
                <a:lnTo>
                  <a:pt x="38" y="50"/>
                </a:lnTo>
                <a:lnTo>
                  <a:pt x="32" y="58"/>
                </a:lnTo>
                <a:lnTo>
                  <a:pt x="29" y="60"/>
                </a:lnTo>
                <a:lnTo>
                  <a:pt x="29" y="67"/>
                </a:lnTo>
                <a:lnTo>
                  <a:pt x="25" y="71"/>
                </a:lnTo>
                <a:lnTo>
                  <a:pt x="19" y="73"/>
                </a:lnTo>
                <a:lnTo>
                  <a:pt x="15" y="75"/>
                </a:lnTo>
                <a:lnTo>
                  <a:pt x="13" y="77"/>
                </a:lnTo>
                <a:lnTo>
                  <a:pt x="13" y="83"/>
                </a:lnTo>
                <a:lnTo>
                  <a:pt x="9" y="90"/>
                </a:lnTo>
                <a:lnTo>
                  <a:pt x="6" y="96"/>
                </a:lnTo>
                <a:lnTo>
                  <a:pt x="2" y="100"/>
                </a:lnTo>
                <a:lnTo>
                  <a:pt x="0" y="104"/>
                </a:lnTo>
                <a:lnTo>
                  <a:pt x="6" y="106"/>
                </a:lnTo>
                <a:lnTo>
                  <a:pt x="9" y="108"/>
                </a:lnTo>
                <a:lnTo>
                  <a:pt x="13" y="108"/>
                </a:lnTo>
                <a:lnTo>
                  <a:pt x="17" y="108"/>
                </a:lnTo>
                <a:lnTo>
                  <a:pt x="21" y="109"/>
                </a:lnTo>
                <a:lnTo>
                  <a:pt x="27" y="108"/>
                </a:lnTo>
                <a:lnTo>
                  <a:pt x="29" y="109"/>
                </a:lnTo>
                <a:lnTo>
                  <a:pt x="30" y="109"/>
                </a:lnTo>
                <a:lnTo>
                  <a:pt x="36" y="109"/>
                </a:lnTo>
                <a:lnTo>
                  <a:pt x="40" y="108"/>
                </a:lnTo>
                <a:lnTo>
                  <a:pt x="46" y="106"/>
                </a:lnTo>
                <a:lnTo>
                  <a:pt x="48" y="102"/>
                </a:lnTo>
                <a:lnTo>
                  <a:pt x="50" y="102"/>
                </a:lnTo>
                <a:lnTo>
                  <a:pt x="52" y="102"/>
                </a:lnTo>
                <a:lnTo>
                  <a:pt x="54" y="100"/>
                </a:lnTo>
                <a:lnTo>
                  <a:pt x="57" y="96"/>
                </a:lnTo>
                <a:lnTo>
                  <a:pt x="59" y="98"/>
                </a:lnTo>
                <a:lnTo>
                  <a:pt x="63" y="98"/>
                </a:lnTo>
                <a:lnTo>
                  <a:pt x="65" y="96"/>
                </a:lnTo>
                <a:lnTo>
                  <a:pt x="73" y="92"/>
                </a:lnTo>
                <a:lnTo>
                  <a:pt x="84" y="83"/>
                </a:lnTo>
                <a:lnTo>
                  <a:pt x="98" y="73"/>
                </a:lnTo>
                <a:lnTo>
                  <a:pt x="105" y="69"/>
                </a:lnTo>
                <a:lnTo>
                  <a:pt x="115" y="65"/>
                </a:lnTo>
                <a:lnTo>
                  <a:pt x="121" y="60"/>
                </a:lnTo>
                <a:lnTo>
                  <a:pt x="123" y="60"/>
                </a:lnTo>
                <a:lnTo>
                  <a:pt x="125" y="54"/>
                </a:lnTo>
                <a:lnTo>
                  <a:pt x="125" y="48"/>
                </a:lnTo>
                <a:lnTo>
                  <a:pt x="130" y="44"/>
                </a:lnTo>
                <a:lnTo>
                  <a:pt x="136" y="38"/>
                </a:lnTo>
                <a:lnTo>
                  <a:pt x="136" y="35"/>
                </a:lnTo>
                <a:lnTo>
                  <a:pt x="136" y="31"/>
                </a:lnTo>
                <a:lnTo>
                  <a:pt x="136" y="27"/>
                </a:lnTo>
                <a:lnTo>
                  <a:pt x="136" y="25"/>
                </a:lnTo>
                <a:lnTo>
                  <a:pt x="132" y="23"/>
                </a:lnTo>
                <a:lnTo>
                  <a:pt x="132" y="19"/>
                </a:lnTo>
                <a:lnTo>
                  <a:pt x="126" y="19"/>
                </a:lnTo>
                <a:lnTo>
                  <a:pt x="125" y="19"/>
                </a:lnTo>
                <a:lnTo>
                  <a:pt x="115" y="12"/>
                </a:lnTo>
                <a:lnTo>
                  <a:pt x="107" y="6"/>
                </a:lnTo>
                <a:lnTo>
                  <a:pt x="101" y="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64" name=""/>
          <p:cNvSpPr/>
          <p:nvPr/>
        </p:nvSpPr>
        <p:spPr>
          <a:xfrm>
            <a:off x="6210360" y="4070520"/>
            <a:ext cx="22320" cy="25200"/>
          </a:xfrm>
          <a:custGeom>
            <a:avLst/>
            <a:gdLst/>
            <a:ahLst/>
            <a:rect l="l" t="t" r="r" b="b"/>
            <a:pathLst>
              <a:path w="88" h="88">
                <a:moveTo>
                  <a:pt x="60" y="14"/>
                </a:moveTo>
                <a:lnTo>
                  <a:pt x="56" y="19"/>
                </a:lnTo>
                <a:lnTo>
                  <a:pt x="52" y="25"/>
                </a:lnTo>
                <a:lnTo>
                  <a:pt x="50" y="29"/>
                </a:lnTo>
                <a:lnTo>
                  <a:pt x="40" y="35"/>
                </a:lnTo>
                <a:lnTo>
                  <a:pt x="25" y="40"/>
                </a:lnTo>
                <a:lnTo>
                  <a:pt x="13" y="46"/>
                </a:lnTo>
                <a:lnTo>
                  <a:pt x="10" y="50"/>
                </a:lnTo>
                <a:lnTo>
                  <a:pt x="0" y="63"/>
                </a:lnTo>
                <a:lnTo>
                  <a:pt x="2" y="63"/>
                </a:lnTo>
                <a:lnTo>
                  <a:pt x="6" y="69"/>
                </a:lnTo>
                <a:lnTo>
                  <a:pt x="13" y="75"/>
                </a:lnTo>
                <a:lnTo>
                  <a:pt x="19" y="79"/>
                </a:lnTo>
                <a:lnTo>
                  <a:pt x="25" y="83"/>
                </a:lnTo>
                <a:lnTo>
                  <a:pt x="25" y="86"/>
                </a:lnTo>
                <a:lnTo>
                  <a:pt x="33" y="86"/>
                </a:lnTo>
                <a:lnTo>
                  <a:pt x="36" y="86"/>
                </a:lnTo>
                <a:lnTo>
                  <a:pt x="40" y="85"/>
                </a:lnTo>
                <a:lnTo>
                  <a:pt x="44" y="83"/>
                </a:lnTo>
                <a:lnTo>
                  <a:pt x="46" y="85"/>
                </a:lnTo>
                <a:lnTo>
                  <a:pt x="50" y="88"/>
                </a:lnTo>
                <a:lnTo>
                  <a:pt x="56" y="88"/>
                </a:lnTo>
                <a:lnTo>
                  <a:pt x="60" y="85"/>
                </a:lnTo>
                <a:lnTo>
                  <a:pt x="60" y="79"/>
                </a:lnTo>
                <a:lnTo>
                  <a:pt x="60" y="73"/>
                </a:lnTo>
                <a:lnTo>
                  <a:pt x="63" y="75"/>
                </a:lnTo>
                <a:lnTo>
                  <a:pt x="67" y="75"/>
                </a:lnTo>
                <a:lnTo>
                  <a:pt x="71" y="73"/>
                </a:lnTo>
                <a:lnTo>
                  <a:pt x="75" y="75"/>
                </a:lnTo>
                <a:lnTo>
                  <a:pt x="77" y="75"/>
                </a:lnTo>
                <a:lnTo>
                  <a:pt x="79" y="77"/>
                </a:lnTo>
                <a:lnTo>
                  <a:pt x="81" y="77"/>
                </a:lnTo>
                <a:lnTo>
                  <a:pt x="83" y="75"/>
                </a:lnTo>
                <a:lnTo>
                  <a:pt x="83" y="71"/>
                </a:lnTo>
                <a:lnTo>
                  <a:pt x="86" y="71"/>
                </a:lnTo>
                <a:lnTo>
                  <a:pt x="88" y="69"/>
                </a:lnTo>
                <a:lnTo>
                  <a:pt x="88" y="63"/>
                </a:lnTo>
                <a:lnTo>
                  <a:pt x="88" y="61"/>
                </a:lnTo>
                <a:lnTo>
                  <a:pt x="86" y="61"/>
                </a:lnTo>
                <a:lnTo>
                  <a:pt x="84" y="61"/>
                </a:lnTo>
                <a:lnTo>
                  <a:pt x="83" y="60"/>
                </a:lnTo>
                <a:lnTo>
                  <a:pt x="83" y="58"/>
                </a:lnTo>
                <a:lnTo>
                  <a:pt x="81" y="56"/>
                </a:lnTo>
                <a:lnTo>
                  <a:pt x="77" y="52"/>
                </a:lnTo>
                <a:lnTo>
                  <a:pt x="75" y="50"/>
                </a:lnTo>
                <a:lnTo>
                  <a:pt x="75" y="46"/>
                </a:lnTo>
                <a:lnTo>
                  <a:pt x="83" y="40"/>
                </a:lnTo>
                <a:lnTo>
                  <a:pt x="84" y="38"/>
                </a:lnTo>
                <a:lnTo>
                  <a:pt x="84" y="35"/>
                </a:lnTo>
                <a:lnTo>
                  <a:pt x="84" y="29"/>
                </a:lnTo>
                <a:lnTo>
                  <a:pt x="83" y="21"/>
                </a:lnTo>
                <a:lnTo>
                  <a:pt x="83" y="14"/>
                </a:lnTo>
                <a:lnTo>
                  <a:pt x="81" y="8"/>
                </a:lnTo>
                <a:lnTo>
                  <a:pt x="79" y="6"/>
                </a:lnTo>
                <a:lnTo>
                  <a:pt x="77" y="4"/>
                </a:lnTo>
                <a:lnTo>
                  <a:pt x="75" y="2"/>
                </a:lnTo>
                <a:lnTo>
                  <a:pt x="73" y="0"/>
                </a:lnTo>
                <a:lnTo>
                  <a:pt x="67" y="6"/>
                </a:lnTo>
                <a:lnTo>
                  <a:pt x="65" y="10"/>
                </a:lnTo>
                <a:lnTo>
                  <a:pt x="60" y="14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0" bIns="-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65" name=""/>
          <p:cNvSpPr/>
          <p:nvPr/>
        </p:nvSpPr>
        <p:spPr>
          <a:xfrm>
            <a:off x="6070680" y="4129200"/>
            <a:ext cx="44280" cy="21960"/>
          </a:xfrm>
          <a:custGeom>
            <a:avLst/>
            <a:gdLst/>
            <a:ahLst/>
            <a:rect l="l" t="t" r="r" b="b"/>
            <a:pathLst>
              <a:path w="182" h="77">
                <a:moveTo>
                  <a:pt x="24" y="17"/>
                </a:moveTo>
                <a:lnTo>
                  <a:pt x="34" y="21"/>
                </a:lnTo>
                <a:lnTo>
                  <a:pt x="40" y="19"/>
                </a:lnTo>
                <a:lnTo>
                  <a:pt x="49" y="17"/>
                </a:lnTo>
                <a:lnTo>
                  <a:pt x="55" y="17"/>
                </a:lnTo>
                <a:lnTo>
                  <a:pt x="63" y="11"/>
                </a:lnTo>
                <a:lnTo>
                  <a:pt x="69" y="10"/>
                </a:lnTo>
                <a:lnTo>
                  <a:pt x="74" y="15"/>
                </a:lnTo>
                <a:lnTo>
                  <a:pt x="80" y="15"/>
                </a:lnTo>
                <a:lnTo>
                  <a:pt x="88" y="11"/>
                </a:lnTo>
                <a:lnTo>
                  <a:pt x="94" y="10"/>
                </a:lnTo>
                <a:lnTo>
                  <a:pt x="103" y="6"/>
                </a:lnTo>
                <a:lnTo>
                  <a:pt x="107" y="2"/>
                </a:lnTo>
                <a:lnTo>
                  <a:pt x="111" y="4"/>
                </a:lnTo>
                <a:lnTo>
                  <a:pt x="117" y="4"/>
                </a:lnTo>
                <a:lnTo>
                  <a:pt x="122" y="4"/>
                </a:lnTo>
                <a:lnTo>
                  <a:pt x="128" y="0"/>
                </a:lnTo>
                <a:lnTo>
                  <a:pt x="132" y="4"/>
                </a:lnTo>
                <a:lnTo>
                  <a:pt x="134" y="10"/>
                </a:lnTo>
                <a:lnTo>
                  <a:pt x="134" y="19"/>
                </a:lnTo>
                <a:lnTo>
                  <a:pt x="130" y="25"/>
                </a:lnTo>
                <a:lnTo>
                  <a:pt x="126" y="29"/>
                </a:lnTo>
                <a:lnTo>
                  <a:pt x="130" y="33"/>
                </a:lnTo>
                <a:lnTo>
                  <a:pt x="140" y="31"/>
                </a:lnTo>
                <a:lnTo>
                  <a:pt x="142" y="27"/>
                </a:lnTo>
                <a:lnTo>
                  <a:pt x="149" y="25"/>
                </a:lnTo>
                <a:lnTo>
                  <a:pt x="157" y="21"/>
                </a:lnTo>
                <a:lnTo>
                  <a:pt x="163" y="19"/>
                </a:lnTo>
                <a:lnTo>
                  <a:pt x="170" y="17"/>
                </a:lnTo>
                <a:lnTo>
                  <a:pt x="174" y="19"/>
                </a:lnTo>
                <a:lnTo>
                  <a:pt x="180" y="19"/>
                </a:lnTo>
                <a:lnTo>
                  <a:pt x="182" y="25"/>
                </a:lnTo>
                <a:lnTo>
                  <a:pt x="182" y="29"/>
                </a:lnTo>
                <a:lnTo>
                  <a:pt x="180" y="36"/>
                </a:lnTo>
                <a:lnTo>
                  <a:pt x="178" y="44"/>
                </a:lnTo>
                <a:lnTo>
                  <a:pt x="174" y="54"/>
                </a:lnTo>
                <a:lnTo>
                  <a:pt x="170" y="59"/>
                </a:lnTo>
                <a:lnTo>
                  <a:pt x="168" y="61"/>
                </a:lnTo>
                <a:lnTo>
                  <a:pt x="165" y="65"/>
                </a:lnTo>
                <a:lnTo>
                  <a:pt x="159" y="65"/>
                </a:lnTo>
                <a:lnTo>
                  <a:pt x="151" y="67"/>
                </a:lnTo>
                <a:lnTo>
                  <a:pt x="140" y="69"/>
                </a:lnTo>
                <a:lnTo>
                  <a:pt x="130" y="69"/>
                </a:lnTo>
                <a:lnTo>
                  <a:pt x="122" y="71"/>
                </a:lnTo>
                <a:lnTo>
                  <a:pt x="113" y="71"/>
                </a:lnTo>
                <a:lnTo>
                  <a:pt x="107" y="73"/>
                </a:lnTo>
                <a:lnTo>
                  <a:pt x="101" y="77"/>
                </a:lnTo>
                <a:lnTo>
                  <a:pt x="99" y="75"/>
                </a:lnTo>
                <a:lnTo>
                  <a:pt x="99" y="73"/>
                </a:lnTo>
                <a:lnTo>
                  <a:pt x="97" y="71"/>
                </a:lnTo>
                <a:lnTo>
                  <a:pt x="94" y="71"/>
                </a:lnTo>
                <a:lnTo>
                  <a:pt x="90" y="69"/>
                </a:lnTo>
                <a:lnTo>
                  <a:pt x="86" y="69"/>
                </a:lnTo>
                <a:lnTo>
                  <a:pt x="80" y="67"/>
                </a:lnTo>
                <a:lnTo>
                  <a:pt x="76" y="67"/>
                </a:lnTo>
                <a:lnTo>
                  <a:pt x="72" y="65"/>
                </a:lnTo>
                <a:lnTo>
                  <a:pt x="71" y="69"/>
                </a:lnTo>
                <a:lnTo>
                  <a:pt x="67" y="69"/>
                </a:lnTo>
                <a:lnTo>
                  <a:pt x="61" y="69"/>
                </a:lnTo>
                <a:lnTo>
                  <a:pt x="55" y="65"/>
                </a:lnTo>
                <a:lnTo>
                  <a:pt x="53" y="63"/>
                </a:lnTo>
                <a:lnTo>
                  <a:pt x="51" y="58"/>
                </a:lnTo>
                <a:lnTo>
                  <a:pt x="47" y="59"/>
                </a:lnTo>
                <a:lnTo>
                  <a:pt x="42" y="63"/>
                </a:lnTo>
                <a:lnTo>
                  <a:pt x="36" y="59"/>
                </a:lnTo>
                <a:lnTo>
                  <a:pt x="34" y="59"/>
                </a:lnTo>
                <a:lnTo>
                  <a:pt x="30" y="56"/>
                </a:lnTo>
                <a:lnTo>
                  <a:pt x="28" y="56"/>
                </a:lnTo>
                <a:lnTo>
                  <a:pt x="24" y="52"/>
                </a:lnTo>
                <a:lnTo>
                  <a:pt x="21" y="52"/>
                </a:lnTo>
                <a:lnTo>
                  <a:pt x="19" y="54"/>
                </a:lnTo>
                <a:lnTo>
                  <a:pt x="15" y="54"/>
                </a:lnTo>
                <a:lnTo>
                  <a:pt x="7" y="54"/>
                </a:lnTo>
                <a:lnTo>
                  <a:pt x="0" y="54"/>
                </a:lnTo>
                <a:lnTo>
                  <a:pt x="0" y="50"/>
                </a:lnTo>
                <a:lnTo>
                  <a:pt x="0" y="44"/>
                </a:lnTo>
                <a:lnTo>
                  <a:pt x="0" y="40"/>
                </a:lnTo>
                <a:lnTo>
                  <a:pt x="3" y="40"/>
                </a:lnTo>
                <a:lnTo>
                  <a:pt x="7" y="38"/>
                </a:lnTo>
                <a:lnTo>
                  <a:pt x="9" y="34"/>
                </a:lnTo>
                <a:lnTo>
                  <a:pt x="13" y="33"/>
                </a:lnTo>
                <a:lnTo>
                  <a:pt x="17" y="31"/>
                </a:lnTo>
                <a:lnTo>
                  <a:pt x="21" y="29"/>
                </a:lnTo>
                <a:lnTo>
                  <a:pt x="23" y="27"/>
                </a:lnTo>
                <a:lnTo>
                  <a:pt x="24" y="23"/>
                </a:lnTo>
                <a:lnTo>
                  <a:pt x="24" y="17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4840" bIns="-24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66" name=""/>
          <p:cNvSpPr/>
          <p:nvPr/>
        </p:nvSpPr>
        <p:spPr>
          <a:xfrm>
            <a:off x="6064200" y="4149720"/>
            <a:ext cx="49320" cy="27000"/>
          </a:xfrm>
          <a:custGeom>
            <a:avLst/>
            <a:gdLst/>
            <a:ahLst/>
            <a:rect l="l" t="t" r="r" b="b"/>
            <a:pathLst>
              <a:path w="204" h="96">
                <a:moveTo>
                  <a:pt x="35" y="86"/>
                </a:moveTo>
                <a:lnTo>
                  <a:pt x="46" y="86"/>
                </a:lnTo>
                <a:lnTo>
                  <a:pt x="50" y="86"/>
                </a:lnTo>
                <a:lnTo>
                  <a:pt x="58" y="78"/>
                </a:lnTo>
                <a:lnTo>
                  <a:pt x="62" y="80"/>
                </a:lnTo>
                <a:lnTo>
                  <a:pt x="65" y="78"/>
                </a:lnTo>
                <a:lnTo>
                  <a:pt x="69" y="78"/>
                </a:lnTo>
                <a:lnTo>
                  <a:pt x="71" y="78"/>
                </a:lnTo>
                <a:lnTo>
                  <a:pt x="73" y="77"/>
                </a:lnTo>
                <a:lnTo>
                  <a:pt x="75" y="78"/>
                </a:lnTo>
                <a:lnTo>
                  <a:pt x="77" y="82"/>
                </a:lnTo>
                <a:lnTo>
                  <a:pt x="79" y="84"/>
                </a:lnTo>
                <a:lnTo>
                  <a:pt x="83" y="82"/>
                </a:lnTo>
                <a:lnTo>
                  <a:pt x="85" y="82"/>
                </a:lnTo>
                <a:lnTo>
                  <a:pt x="86" y="84"/>
                </a:lnTo>
                <a:lnTo>
                  <a:pt x="90" y="84"/>
                </a:lnTo>
                <a:lnTo>
                  <a:pt x="94" y="84"/>
                </a:lnTo>
                <a:lnTo>
                  <a:pt x="100" y="84"/>
                </a:lnTo>
                <a:lnTo>
                  <a:pt x="104" y="78"/>
                </a:lnTo>
                <a:lnTo>
                  <a:pt x="108" y="75"/>
                </a:lnTo>
                <a:lnTo>
                  <a:pt x="111" y="77"/>
                </a:lnTo>
                <a:lnTo>
                  <a:pt x="111" y="82"/>
                </a:lnTo>
                <a:lnTo>
                  <a:pt x="115" y="86"/>
                </a:lnTo>
                <a:lnTo>
                  <a:pt x="119" y="92"/>
                </a:lnTo>
                <a:lnTo>
                  <a:pt x="121" y="96"/>
                </a:lnTo>
                <a:lnTo>
                  <a:pt x="123" y="94"/>
                </a:lnTo>
                <a:lnTo>
                  <a:pt x="127" y="90"/>
                </a:lnTo>
                <a:lnTo>
                  <a:pt x="133" y="82"/>
                </a:lnTo>
                <a:lnTo>
                  <a:pt x="138" y="73"/>
                </a:lnTo>
                <a:lnTo>
                  <a:pt x="142" y="67"/>
                </a:lnTo>
                <a:lnTo>
                  <a:pt x="146" y="65"/>
                </a:lnTo>
                <a:lnTo>
                  <a:pt x="150" y="67"/>
                </a:lnTo>
                <a:lnTo>
                  <a:pt x="154" y="63"/>
                </a:lnTo>
                <a:lnTo>
                  <a:pt x="159" y="57"/>
                </a:lnTo>
                <a:lnTo>
                  <a:pt x="163" y="52"/>
                </a:lnTo>
                <a:lnTo>
                  <a:pt x="167" y="46"/>
                </a:lnTo>
                <a:lnTo>
                  <a:pt x="171" y="44"/>
                </a:lnTo>
                <a:lnTo>
                  <a:pt x="173" y="38"/>
                </a:lnTo>
                <a:lnTo>
                  <a:pt x="181" y="32"/>
                </a:lnTo>
                <a:lnTo>
                  <a:pt x="192" y="25"/>
                </a:lnTo>
                <a:lnTo>
                  <a:pt x="200" y="19"/>
                </a:lnTo>
                <a:lnTo>
                  <a:pt x="204" y="13"/>
                </a:lnTo>
                <a:lnTo>
                  <a:pt x="198" y="13"/>
                </a:lnTo>
                <a:lnTo>
                  <a:pt x="190" y="15"/>
                </a:lnTo>
                <a:lnTo>
                  <a:pt x="179" y="17"/>
                </a:lnTo>
                <a:lnTo>
                  <a:pt x="169" y="17"/>
                </a:lnTo>
                <a:lnTo>
                  <a:pt x="161" y="19"/>
                </a:lnTo>
                <a:lnTo>
                  <a:pt x="152" y="19"/>
                </a:lnTo>
                <a:lnTo>
                  <a:pt x="146" y="21"/>
                </a:lnTo>
                <a:lnTo>
                  <a:pt x="140" y="25"/>
                </a:lnTo>
                <a:lnTo>
                  <a:pt x="138" y="23"/>
                </a:lnTo>
                <a:lnTo>
                  <a:pt x="138" y="21"/>
                </a:lnTo>
                <a:lnTo>
                  <a:pt x="136" y="19"/>
                </a:lnTo>
                <a:lnTo>
                  <a:pt x="133" y="19"/>
                </a:lnTo>
                <a:lnTo>
                  <a:pt x="129" y="17"/>
                </a:lnTo>
                <a:lnTo>
                  <a:pt x="125" y="17"/>
                </a:lnTo>
                <a:lnTo>
                  <a:pt x="119" y="15"/>
                </a:lnTo>
                <a:lnTo>
                  <a:pt x="115" y="15"/>
                </a:lnTo>
                <a:lnTo>
                  <a:pt x="111" y="13"/>
                </a:lnTo>
                <a:lnTo>
                  <a:pt x="110" y="17"/>
                </a:lnTo>
                <a:lnTo>
                  <a:pt x="106" y="17"/>
                </a:lnTo>
                <a:lnTo>
                  <a:pt x="100" y="17"/>
                </a:lnTo>
                <a:lnTo>
                  <a:pt x="94" y="13"/>
                </a:lnTo>
                <a:lnTo>
                  <a:pt x="92" y="11"/>
                </a:lnTo>
                <a:lnTo>
                  <a:pt x="90" y="6"/>
                </a:lnTo>
                <a:lnTo>
                  <a:pt x="86" y="7"/>
                </a:lnTo>
                <a:lnTo>
                  <a:pt x="81" y="11"/>
                </a:lnTo>
                <a:lnTo>
                  <a:pt x="75" y="7"/>
                </a:lnTo>
                <a:lnTo>
                  <a:pt x="73" y="7"/>
                </a:lnTo>
                <a:lnTo>
                  <a:pt x="69" y="4"/>
                </a:lnTo>
                <a:lnTo>
                  <a:pt x="67" y="4"/>
                </a:lnTo>
                <a:lnTo>
                  <a:pt x="63" y="0"/>
                </a:lnTo>
                <a:lnTo>
                  <a:pt x="60" y="0"/>
                </a:lnTo>
                <a:lnTo>
                  <a:pt x="58" y="2"/>
                </a:lnTo>
                <a:lnTo>
                  <a:pt x="54" y="2"/>
                </a:lnTo>
                <a:lnTo>
                  <a:pt x="46" y="2"/>
                </a:lnTo>
                <a:lnTo>
                  <a:pt x="39" y="2"/>
                </a:lnTo>
                <a:lnTo>
                  <a:pt x="35" y="11"/>
                </a:lnTo>
                <a:lnTo>
                  <a:pt x="33" y="15"/>
                </a:lnTo>
                <a:lnTo>
                  <a:pt x="31" y="19"/>
                </a:lnTo>
                <a:lnTo>
                  <a:pt x="29" y="25"/>
                </a:lnTo>
                <a:lnTo>
                  <a:pt x="29" y="27"/>
                </a:lnTo>
                <a:lnTo>
                  <a:pt x="27" y="30"/>
                </a:lnTo>
                <a:lnTo>
                  <a:pt x="29" y="38"/>
                </a:lnTo>
                <a:lnTo>
                  <a:pt x="25" y="42"/>
                </a:lnTo>
                <a:lnTo>
                  <a:pt x="23" y="50"/>
                </a:lnTo>
                <a:lnTo>
                  <a:pt x="23" y="55"/>
                </a:lnTo>
                <a:lnTo>
                  <a:pt x="23" y="63"/>
                </a:lnTo>
                <a:lnTo>
                  <a:pt x="21" y="69"/>
                </a:lnTo>
                <a:lnTo>
                  <a:pt x="8" y="73"/>
                </a:lnTo>
                <a:lnTo>
                  <a:pt x="4" y="75"/>
                </a:lnTo>
                <a:lnTo>
                  <a:pt x="0" y="82"/>
                </a:lnTo>
                <a:lnTo>
                  <a:pt x="10" y="84"/>
                </a:lnTo>
                <a:lnTo>
                  <a:pt x="19" y="86"/>
                </a:lnTo>
                <a:lnTo>
                  <a:pt x="29" y="86"/>
                </a:lnTo>
                <a:lnTo>
                  <a:pt x="35" y="86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67" name=""/>
          <p:cNvSpPr/>
          <p:nvPr/>
        </p:nvSpPr>
        <p:spPr>
          <a:xfrm>
            <a:off x="6256440" y="4064040"/>
            <a:ext cx="15840" cy="28440"/>
          </a:xfrm>
          <a:custGeom>
            <a:avLst/>
            <a:gdLst/>
            <a:ahLst/>
            <a:rect l="l" t="t" r="r" b="b"/>
            <a:pathLst>
              <a:path w="68" h="98">
                <a:moveTo>
                  <a:pt x="12" y="16"/>
                </a:moveTo>
                <a:lnTo>
                  <a:pt x="20" y="14"/>
                </a:lnTo>
                <a:lnTo>
                  <a:pt x="29" y="14"/>
                </a:lnTo>
                <a:lnTo>
                  <a:pt x="37" y="10"/>
                </a:lnTo>
                <a:lnTo>
                  <a:pt x="43" y="4"/>
                </a:lnTo>
                <a:lnTo>
                  <a:pt x="46" y="0"/>
                </a:lnTo>
                <a:lnTo>
                  <a:pt x="54" y="4"/>
                </a:lnTo>
                <a:lnTo>
                  <a:pt x="56" y="2"/>
                </a:lnTo>
                <a:lnTo>
                  <a:pt x="56" y="14"/>
                </a:lnTo>
                <a:lnTo>
                  <a:pt x="56" y="21"/>
                </a:lnTo>
                <a:lnTo>
                  <a:pt x="58" y="29"/>
                </a:lnTo>
                <a:lnTo>
                  <a:pt x="62" y="35"/>
                </a:lnTo>
                <a:lnTo>
                  <a:pt x="62" y="39"/>
                </a:lnTo>
                <a:lnTo>
                  <a:pt x="58" y="45"/>
                </a:lnTo>
                <a:lnTo>
                  <a:pt x="58" y="48"/>
                </a:lnTo>
                <a:lnTo>
                  <a:pt x="62" y="56"/>
                </a:lnTo>
                <a:lnTo>
                  <a:pt x="66" y="62"/>
                </a:lnTo>
                <a:lnTo>
                  <a:pt x="68" y="66"/>
                </a:lnTo>
                <a:lnTo>
                  <a:pt x="64" y="69"/>
                </a:lnTo>
                <a:lnTo>
                  <a:pt x="58" y="69"/>
                </a:lnTo>
                <a:lnTo>
                  <a:pt x="58" y="71"/>
                </a:lnTo>
                <a:lnTo>
                  <a:pt x="62" y="75"/>
                </a:lnTo>
                <a:lnTo>
                  <a:pt x="60" y="81"/>
                </a:lnTo>
                <a:lnTo>
                  <a:pt x="58" y="85"/>
                </a:lnTo>
                <a:lnTo>
                  <a:pt x="60" y="91"/>
                </a:lnTo>
                <a:lnTo>
                  <a:pt x="58" y="92"/>
                </a:lnTo>
                <a:lnTo>
                  <a:pt x="54" y="94"/>
                </a:lnTo>
                <a:lnTo>
                  <a:pt x="50" y="94"/>
                </a:lnTo>
                <a:lnTo>
                  <a:pt x="44" y="96"/>
                </a:lnTo>
                <a:lnTo>
                  <a:pt x="41" y="98"/>
                </a:lnTo>
                <a:lnTo>
                  <a:pt x="39" y="96"/>
                </a:lnTo>
                <a:lnTo>
                  <a:pt x="37" y="94"/>
                </a:lnTo>
                <a:lnTo>
                  <a:pt x="33" y="94"/>
                </a:lnTo>
                <a:lnTo>
                  <a:pt x="29" y="94"/>
                </a:lnTo>
                <a:lnTo>
                  <a:pt x="25" y="89"/>
                </a:lnTo>
                <a:lnTo>
                  <a:pt x="18" y="81"/>
                </a:lnTo>
                <a:lnTo>
                  <a:pt x="14" y="75"/>
                </a:lnTo>
                <a:lnTo>
                  <a:pt x="14" y="71"/>
                </a:lnTo>
                <a:lnTo>
                  <a:pt x="16" y="66"/>
                </a:lnTo>
                <a:lnTo>
                  <a:pt x="20" y="58"/>
                </a:lnTo>
                <a:lnTo>
                  <a:pt x="20" y="48"/>
                </a:lnTo>
                <a:lnTo>
                  <a:pt x="16" y="37"/>
                </a:lnTo>
                <a:lnTo>
                  <a:pt x="10" y="29"/>
                </a:lnTo>
                <a:lnTo>
                  <a:pt x="10" y="27"/>
                </a:lnTo>
                <a:lnTo>
                  <a:pt x="2" y="27"/>
                </a:lnTo>
                <a:lnTo>
                  <a:pt x="0" y="23"/>
                </a:lnTo>
                <a:lnTo>
                  <a:pt x="12" y="16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68" name=""/>
          <p:cNvSpPr/>
          <p:nvPr/>
        </p:nvSpPr>
        <p:spPr>
          <a:xfrm>
            <a:off x="6269040" y="4064040"/>
            <a:ext cx="17640" cy="27000"/>
          </a:xfrm>
          <a:custGeom>
            <a:avLst/>
            <a:gdLst/>
            <a:ahLst/>
            <a:rect l="l" t="t" r="r" b="b"/>
            <a:pathLst>
              <a:path w="73" h="99">
                <a:moveTo>
                  <a:pt x="4" y="5"/>
                </a:moveTo>
                <a:lnTo>
                  <a:pt x="12" y="2"/>
                </a:lnTo>
                <a:lnTo>
                  <a:pt x="19" y="0"/>
                </a:lnTo>
                <a:lnTo>
                  <a:pt x="15" y="11"/>
                </a:lnTo>
                <a:lnTo>
                  <a:pt x="29" y="21"/>
                </a:lnTo>
                <a:lnTo>
                  <a:pt x="35" y="40"/>
                </a:lnTo>
                <a:lnTo>
                  <a:pt x="46" y="48"/>
                </a:lnTo>
                <a:lnTo>
                  <a:pt x="50" y="53"/>
                </a:lnTo>
                <a:lnTo>
                  <a:pt x="54" y="61"/>
                </a:lnTo>
                <a:lnTo>
                  <a:pt x="73" y="63"/>
                </a:lnTo>
                <a:lnTo>
                  <a:pt x="71" y="67"/>
                </a:lnTo>
                <a:lnTo>
                  <a:pt x="67" y="69"/>
                </a:lnTo>
                <a:lnTo>
                  <a:pt x="63" y="71"/>
                </a:lnTo>
                <a:lnTo>
                  <a:pt x="61" y="74"/>
                </a:lnTo>
                <a:lnTo>
                  <a:pt x="63" y="78"/>
                </a:lnTo>
                <a:lnTo>
                  <a:pt x="59" y="80"/>
                </a:lnTo>
                <a:lnTo>
                  <a:pt x="54" y="80"/>
                </a:lnTo>
                <a:lnTo>
                  <a:pt x="50" y="80"/>
                </a:lnTo>
                <a:lnTo>
                  <a:pt x="44" y="84"/>
                </a:lnTo>
                <a:lnTo>
                  <a:pt x="36" y="88"/>
                </a:lnTo>
                <a:lnTo>
                  <a:pt x="33" y="90"/>
                </a:lnTo>
                <a:lnTo>
                  <a:pt x="31" y="92"/>
                </a:lnTo>
                <a:lnTo>
                  <a:pt x="29" y="96"/>
                </a:lnTo>
                <a:lnTo>
                  <a:pt x="29" y="97"/>
                </a:lnTo>
                <a:lnTo>
                  <a:pt x="25" y="99"/>
                </a:lnTo>
                <a:lnTo>
                  <a:pt x="21" y="97"/>
                </a:lnTo>
                <a:lnTo>
                  <a:pt x="19" y="96"/>
                </a:lnTo>
                <a:lnTo>
                  <a:pt x="13" y="96"/>
                </a:lnTo>
                <a:lnTo>
                  <a:pt x="8" y="97"/>
                </a:lnTo>
                <a:lnTo>
                  <a:pt x="2" y="97"/>
                </a:lnTo>
                <a:lnTo>
                  <a:pt x="4" y="96"/>
                </a:lnTo>
                <a:lnTo>
                  <a:pt x="2" y="90"/>
                </a:lnTo>
                <a:lnTo>
                  <a:pt x="4" y="86"/>
                </a:lnTo>
                <a:lnTo>
                  <a:pt x="6" y="80"/>
                </a:lnTo>
                <a:lnTo>
                  <a:pt x="2" y="76"/>
                </a:lnTo>
                <a:lnTo>
                  <a:pt x="2" y="74"/>
                </a:lnTo>
                <a:lnTo>
                  <a:pt x="8" y="74"/>
                </a:lnTo>
                <a:lnTo>
                  <a:pt x="12" y="71"/>
                </a:lnTo>
                <a:lnTo>
                  <a:pt x="10" y="67"/>
                </a:lnTo>
                <a:lnTo>
                  <a:pt x="6" y="61"/>
                </a:lnTo>
                <a:lnTo>
                  <a:pt x="2" y="53"/>
                </a:lnTo>
                <a:lnTo>
                  <a:pt x="2" y="50"/>
                </a:lnTo>
                <a:lnTo>
                  <a:pt x="6" y="44"/>
                </a:lnTo>
                <a:lnTo>
                  <a:pt x="6" y="40"/>
                </a:lnTo>
                <a:lnTo>
                  <a:pt x="2" y="34"/>
                </a:lnTo>
                <a:lnTo>
                  <a:pt x="0" y="26"/>
                </a:lnTo>
                <a:lnTo>
                  <a:pt x="0" y="19"/>
                </a:lnTo>
                <a:lnTo>
                  <a:pt x="0" y="7"/>
                </a:lnTo>
                <a:lnTo>
                  <a:pt x="4" y="5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69" name=""/>
          <p:cNvSpPr/>
          <p:nvPr/>
        </p:nvSpPr>
        <p:spPr>
          <a:xfrm>
            <a:off x="6273720" y="4079880"/>
            <a:ext cx="20880" cy="46080"/>
          </a:xfrm>
          <a:custGeom>
            <a:avLst/>
            <a:gdLst/>
            <a:ahLst/>
            <a:rect l="l" t="t" r="r" b="b"/>
            <a:pathLst>
              <a:path w="83" h="167">
                <a:moveTo>
                  <a:pt x="63" y="0"/>
                </a:moveTo>
                <a:lnTo>
                  <a:pt x="67" y="15"/>
                </a:lnTo>
                <a:lnTo>
                  <a:pt x="83" y="21"/>
                </a:lnTo>
                <a:lnTo>
                  <a:pt x="81" y="40"/>
                </a:lnTo>
                <a:lnTo>
                  <a:pt x="77" y="46"/>
                </a:lnTo>
                <a:lnTo>
                  <a:pt x="71" y="50"/>
                </a:lnTo>
                <a:lnTo>
                  <a:pt x="67" y="56"/>
                </a:lnTo>
                <a:lnTo>
                  <a:pt x="65" y="69"/>
                </a:lnTo>
                <a:lnTo>
                  <a:pt x="69" y="86"/>
                </a:lnTo>
                <a:lnTo>
                  <a:pt x="69" y="98"/>
                </a:lnTo>
                <a:lnTo>
                  <a:pt x="69" y="102"/>
                </a:lnTo>
                <a:lnTo>
                  <a:pt x="69" y="106"/>
                </a:lnTo>
                <a:lnTo>
                  <a:pt x="71" y="106"/>
                </a:lnTo>
                <a:lnTo>
                  <a:pt x="73" y="111"/>
                </a:lnTo>
                <a:lnTo>
                  <a:pt x="75" y="119"/>
                </a:lnTo>
                <a:lnTo>
                  <a:pt x="77" y="123"/>
                </a:lnTo>
                <a:lnTo>
                  <a:pt x="77" y="129"/>
                </a:lnTo>
                <a:lnTo>
                  <a:pt x="77" y="133"/>
                </a:lnTo>
                <a:lnTo>
                  <a:pt x="79" y="136"/>
                </a:lnTo>
                <a:lnTo>
                  <a:pt x="81" y="142"/>
                </a:lnTo>
                <a:lnTo>
                  <a:pt x="81" y="148"/>
                </a:lnTo>
                <a:lnTo>
                  <a:pt x="79" y="154"/>
                </a:lnTo>
                <a:lnTo>
                  <a:pt x="73" y="156"/>
                </a:lnTo>
                <a:lnTo>
                  <a:pt x="63" y="159"/>
                </a:lnTo>
                <a:lnTo>
                  <a:pt x="58" y="161"/>
                </a:lnTo>
                <a:lnTo>
                  <a:pt x="52" y="165"/>
                </a:lnTo>
                <a:lnTo>
                  <a:pt x="50" y="167"/>
                </a:lnTo>
                <a:lnTo>
                  <a:pt x="46" y="165"/>
                </a:lnTo>
                <a:lnTo>
                  <a:pt x="48" y="157"/>
                </a:lnTo>
                <a:lnTo>
                  <a:pt x="52" y="152"/>
                </a:lnTo>
                <a:lnTo>
                  <a:pt x="52" y="148"/>
                </a:lnTo>
                <a:lnTo>
                  <a:pt x="46" y="148"/>
                </a:lnTo>
                <a:lnTo>
                  <a:pt x="42" y="144"/>
                </a:lnTo>
                <a:lnTo>
                  <a:pt x="37" y="144"/>
                </a:lnTo>
                <a:lnTo>
                  <a:pt x="31" y="142"/>
                </a:lnTo>
                <a:lnTo>
                  <a:pt x="29" y="140"/>
                </a:lnTo>
                <a:lnTo>
                  <a:pt x="31" y="134"/>
                </a:lnTo>
                <a:lnTo>
                  <a:pt x="33" y="129"/>
                </a:lnTo>
                <a:lnTo>
                  <a:pt x="31" y="125"/>
                </a:lnTo>
                <a:lnTo>
                  <a:pt x="27" y="123"/>
                </a:lnTo>
                <a:lnTo>
                  <a:pt x="25" y="123"/>
                </a:lnTo>
                <a:lnTo>
                  <a:pt x="27" y="119"/>
                </a:lnTo>
                <a:lnTo>
                  <a:pt x="31" y="113"/>
                </a:lnTo>
                <a:lnTo>
                  <a:pt x="31" y="109"/>
                </a:lnTo>
                <a:lnTo>
                  <a:pt x="29" y="106"/>
                </a:lnTo>
                <a:lnTo>
                  <a:pt x="27" y="98"/>
                </a:lnTo>
                <a:lnTo>
                  <a:pt x="21" y="94"/>
                </a:lnTo>
                <a:lnTo>
                  <a:pt x="19" y="85"/>
                </a:lnTo>
                <a:lnTo>
                  <a:pt x="19" y="77"/>
                </a:lnTo>
                <a:lnTo>
                  <a:pt x="21" y="65"/>
                </a:lnTo>
                <a:lnTo>
                  <a:pt x="23" y="58"/>
                </a:lnTo>
                <a:lnTo>
                  <a:pt x="21" y="50"/>
                </a:lnTo>
                <a:lnTo>
                  <a:pt x="21" y="48"/>
                </a:lnTo>
                <a:lnTo>
                  <a:pt x="19" y="42"/>
                </a:lnTo>
                <a:lnTo>
                  <a:pt x="15" y="40"/>
                </a:lnTo>
                <a:lnTo>
                  <a:pt x="12" y="42"/>
                </a:lnTo>
                <a:lnTo>
                  <a:pt x="6" y="46"/>
                </a:lnTo>
                <a:lnTo>
                  <a:pt x="2" y="48"/>
                </a:lnTo>
                <a:lnTo>
                  <a:pt x="0" y="46"/>
                </a:lnTo>
                <a:lnTo>
                  <a:pt x="0" y="42"/>
                </a:lnTo>
                <a:lnTo>
                  <a:pt x="0" y="38"/>
                </a:lnTo>
                <a:lnTo>
                  <a:pt x="4" y="40"/>
                </a:lnTo>
                <a:lnTo>
                  <a:pt x="8" y="38"/>
                </a:lnTo>
                <a:lnTo>
                  <a:pt x="8" y="37"/>
                </a:lnTo>
                <a:lnTo>
                  <a:pt x="10" y="33"/>
                </a:lnTo>
                <a:lnTo>
                  <a:pt x="12" y="31"/>
                </a:lnTo>
                <a:lnTo>
                  <a:pt x="15" y="29"/>
                </a:lnTo>
                <a:lnTo>
                  <a:pt x="23" y="25"/>
                </a:lnTo>
                <a:lnTo>
                  <a:pt x="29" y="21"/>
                </a:lnTo>
                <a:lnTo>
                  <a:pt x="33" y="21"/>
                </a:lnTo>
                <a:lnTo>
                  <a:pt x="38" y="21"/>
                </a:lnTo>
                <a:lnTo>
                  <a:pt x="42" y="19"/>
                </a:lnTo>
                <a:lnTo>
                  <a:pt x="40" y="15"/>
                </a:lnTo>
                <a:lnTo>
                  <a:pt x="42" y="12"/>
                </a:lnTo>
                <a:lnTo>
                  <a:pt x="46" y="10"/>
                </a:lnTo>
                <a:lnTo>
                  <a:pt x="48" y="8"/>
                </a:lnTo>
                <a:lnTo>
                  <a:pt x="52" y="6"/>
                </a:lnTo>
                <a:lnTo>
                  <a:pt x="54" y="4"/>
                </a:lnTo>
                <a:lnTo>
                  <a:pt x="58" y="4"/>
                </a:lnTo>
                <a:lnTo>
                  <a:pt x="60" y="2"/>
                </a:lnTo>
                <a:lnTo>
                  <a:pt x="62" y="2"/>
                </a:lnTo>
                <a:lnTo>
                  <a:pt x="63" y="0"/>
                </a:lnTo>
                <a:lnTo>
                  <a:pt x="63" y="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70" name=""/>
          <p:cNvSpPr/>
          <p:nvPr/>
        </p:nvSpPr>
        <p:spPr>
          <a:xfrm>
            <a:off x="6284880" y="4091040"/>
            <a:ext cx="34920" cy="47520"/>
          </a:xfrm>
          <a:custGeom>
            <a:avLst/>
            <a:gdLst/>
            <a:ahLst/>
            <a:rect l="l" t="t" r="r" b="b"/>
            <a:pathLst>
              <a:path w="138" h="165">
                <a:moveTo>
                  <a:pt x="131" y="8"/>
                </a:moveTo>
                <a:lnTo>
                  <a:pt x="121" y="14"/>
                </a:lnTo>
                <a:lnTo>
                  <a:pt x="119" y="10"/>
                </a:lnTo>
                <a:lnTo>
                  <a:pt x="115" y="8"/>
                </a:lnTo>
                <a:lnTo>
                  <a:pt x="115" y="10"/>
                </a:lnTo>
                <a:lnTo>
                  <a:pt x="113" y="14"/>
                </a:lnTo>
                <a:lnTo>
                  <a:pt x="112" y="18"/>
                </a:lnTo>
                <a:lnTo>
                  <a:pt x="110" y="22"/>
                </a:lnTo>
                <a:lnTo>
                  <a:pt x="108" y="23"/>
                </a:lnTo>
                <a:lnTo>
                  <a:pt x="104" y="25"/>
                </a:lnTo>
                <a:lnTo>
                  <a:pt x="100" y="23"/>
                </a:lnTo>
                <a:lnTo>
                  <a:pt x="96" y="22"/>
                </a:lnTo>
                <a:lnTo>
                  <a:pt x="92" y="22"/>
                </a:lnTo>
                <a:lnTo>
                  <a:pt x="89" y="22"/>
                </a:lnTo>
                <a:lnTo>
                  <a:pt x="90" y="18"/>
                </a:lnTo>
                <a:lnTo>
                  <a:pt x="90" y="16"/>
                </a:lnTo>
                <a:lnTo>
                  <a:pt x="90" y="14"/>
                </a:lnTo>
                <a:lnTo>
                  <a:pt x="89" y="12"/>
                </a:lnTo>
                <a:lnTo>
                  <a:pt x="85" y="8"/>
                </a:lnTo>
                <a:lnTo>
                  <a:pt x="81" y="4"/>
                </a:lnTo>
                <a:lnTo>
                  <a:pt x="79" y="6"/>
                </a:lnTo>
                <a:lnTo>
                  <a:pt x="75" y="8"/>
                </a:lnTo>
                <a:lnTo>
                  <a:pt x="71" y="10"/>
                </a:lnTo>
                <a:lnTo>
                  <a:pt x="71" y="6"/>
                </a:lnTo>
                <a:lnTo>
                  <a:pt x="65" y="6"/>
                </a:lnTo>
                <a:lnTo>
                  <a:pt x="65" y="10"/>
                </a:lnTo>
                <a:lnTo>
                  <a:pt x="64" y="12"/>
                </a:lnTo>
                <a:lnTo>
                  <a:pt x="62" y="14"/>
                </a:lnTo>
                <a:lnTo>
                  <a:pt x="62" y="14"/>
                </a:lnTo>
                <a:lnTo>
                  <a:pt x="58" y="10"/>
                </a:lnTo>
                <a:lnTo>
                  <a:pt x="56" y="8"/>
                </a:lnTo>
                <a:lnTo>
                  <a:pt x="52" y="10"/>
                </a:lnTo>
                <a:lnTo>
                  <a:pt x="48" y="6"/>
                </a:lnTo>
                <a:lnTo>
                  <a:pt x="46" y="6"/>
                </a:lnTo>
                <a:lnTo>
                  <a:pt x="44" y="6"/>
                </a:lnTo>
                <a:lnTo>
                  <a:pt x="39" y="8"/>
                </a:lnTo>
                <a:lnTo>
                  <a:pt x="37" y="0"/>
                </a:lnTo>
                <a:lnTo>
                  <a:pt x="33" y="6"/>
                </a:lnTo>
                <a:lnTo>
                  <a:pt x="27" y="10"/>
                </a:lnTo>
                <a:lnTo>
                  <a:pt x="23" y="16"/>
                </a:lnTo>
                <a:lnTo>
                  <a:pt x="21" y="29"/>
                </a:lnTo>
                <a:lnTo>
                  <a:pt x="25" y="46"/>
                </a:lnTo>
                <a:lnTo>
                  <a:pt x="25" y="58"/>
                </a:lnTo>
                <a:lnTo>
                  <a:pt x="25" y="62"/>
                </a:lnTo>
                <a:lnTo>
                  <a:pt x="25" y="66"/>
                </a:lnTo>
                <a:lnTo>
                  <a:pt x="27" y="66"/>
                </a:lnTo>
                <a:lnTo>
                  <a:pt x="29" y="71"/>
                </a:lnTo>
                <a:lnTo>
                  <a:pt x="31" y="79"/>
                </a:lnTo>
                <a:lnTo>
                  <a:pt x="33" y="83"/>
                </a:lnTo>
                <a:lnTo>
                  <a:pt x="33" y="89"/>
                </a:lnTo>
                <a:lnTo>
                  <a:pt x="33" y="93"/>
                </a:lnTo>
                <a:lnTo>
                  <a:pt x="35" y="96"/>
                </a:lnTo>
                <a:lnTo>
                  <a:pt x="37" y="102"/>
                </a:lnTo>
                <a:lnTo>
                  <a:pt x="37" y="108"/>
                </a:lnTo>
                <a:lnTo>
                  <a:pt x="35" y="114"/>
                </a:lnTo>
                <a:lnTo>
                  <a:pt x="29" y="116"/>
                </a:lnTo>
                <a:lnTo>
                  <a:pt x="19" y="119"/>
                </a:lnTo>
                <a:lnTo>
                  <a:pt x="14" y="121"/>
                </a:lnTo>
                <a:lnTo>
                  <a:pt x="8" y="125"/>
                </a:lnTo>
                <a:lnTo>
                  <a:pt x="6" y="127"/>
                </a:lnTo>
                <a:lnTo>
                  <a:pt x="6" y="129"/>
                </a:lnTo>
                <a:lnTo>
                  <a:pt x="4" y="131"/>
                </a:lnTo>
                <a:lnTo>
                  <a:pt x="0" y="135"/>
                </a:lnTo>
                <a:lnTo>
                  <a:pt x="2" y="137"/>
                </a:lnTo>
                <a:lnTo>
                  <a:pt x="6" y="139"/>
                </a:lnTo>
                <a:lnTo>
                  <a:pt x="8" y="137"/>
                </a:lnTo>
                <a:lnTo>
                  <a:pt x="10" y="141"/>
                </a:lnTo>
                <a:lnTo>
                  <a:pt x="8" y="146"/>
                </a:lnTo>
                <a:lnTo>
                  <a:pt x="4" y="150"/>
                </a:lnTo>
                <a:lnTo>
                  <a:pt x="8" y="152"/>
                </a:lnTo>
                <a:lnTo>
                  <a:pt x="12" y="152"/>
                </a:lnTo>
                <a:lnTo>
                  <a:pt x="14" y="154"/>
                </a:lnTo>
                <a:lnTo>
                  <a:pt x="14" y="158"/>
                </a:lnTo>
                <a:lnTo>
                  <a:pt x="18" y="162"/>
                </a:lnTo>
                <a:lnTo>
                  <a:pt x="23" y="160"/>
                </a:lnTo>
                <a:lnTo>
                  <a:pt x="29" y="158"/>
                </a:lnTo>
                <a:lnTo>
                  <a:pt x="37" y="156"/>
                </a:lnTo>
                <a:lnTo>
                  <a:pt x="37" y="158"/>
                </a:lnTo>
                <a:lnTo>
                  <a:pt x="37" y="160"/>
                </a:lnTo>
                <a:lnTo>
                  <a:pt x="41" y="160"/>
                </a:lnTo>
                <a:lnTo>
                  <a:pt x="46" y="158"/>
                </a:lnTo>
                <a:lnTo>
                  <a:pt x="48" y="160"/>
                </a:lnTo>
                <a:lnTo>
                  <a:pt x="48" y="162"/>
                </a:lnTo>
                <a:lnTo>
                  <a:pt x="48" y="165"/>
                </a:lnTo>
                <a:lnTo>
                  <a:pt x="54" y="164"/>
                </a:lnTo>
                <a:lnTo>
                  <a:pt x="58" y="160"/>
                </a:lnTo>
                <a:lnTo>
                  <a:pt x="62" y="158"/>
                </a:lnTo>
                <a:lnTo>
                  <a:pt x="65" y="158"/>
                </a:lnTo>
                <a:lnTo>
                  <a:pt x="69" y="158"/>
                </a:lnTo>
                <a:lnTo>
                  <a:pt x="73" y="154"/>
                </a:lnTo>
                <a:lnTo>
                  <a:pt x="77" y="154"/>
                </a:lnTo>
                <a:lnTo>
                  <a:pt x="79" y="156"/>
                </a:lnTo>
                <a:lnTo>
                  <a:pt x="83" y="158"/>
                </a:lnTo>
                <a:lnTo>
                  <a:pt x="87" y="158"/>
                </a:lnTo>
                <a:lnTo>
                  <a:pt x="92" y="156"/>
                </a:lnTo>
                <a:lnTo>
                  <a:pt x="98" y="150"/>
                </a:lnTo>
                <a:lnTo>
                  <a:pt x="104" y="144"/>
                </a:lnTo>
                <a:lnTo>
                  <a:pt x="112" y="139"/>
                </a:lnTo>
                <a:lnTo>
                  <a:pt x="113" y="137"/>
                </a:lnTo>
                <a:lnTo>
                  <a:pt x="112" y="133"/>
                </a:lnTo>
                <a:lnTo>
                  <a:pt x="112" y="127"/>
                </a:lnTo>
                <a:lnTo>
                  <a:pt x="115" y="121"/>
                </a:lnTo>
                <a:lnTo>
                  <a:pt x="117" y="117"/>
                </a:lnTo>
                <a:lnTo>
                  <a:pt x="119" y="114"/>
                </a:lnTo>
                <a:lnTo>
                  <a:pt x="123" y="106"/>
                </a:lnTo>
                <a:lnTo>
                  <a:pt x="127" y="102"/>
                </a:lnTo>
                <a:lnTo>
                  <a:pt x="129" y="98"/>
                </a:lnTo>
                <a:lnTo>
                  <a:pt x="125" y="94"/>
                </a:lnTo>
                <a:lnTo>
                  <a:pt x="119" y="94"/>
                </a:lnTo>
                <a:lnTo>
                  <a:pt x="117" y="93"/>
                </a:lnTo>
                <a:lnTo>
                  <a:pt x="113" y="89"/>
                </a:lnTo>
                <a:lnTo>
                  <a:pt x="108" y="91"/>
                </a:lnTo>
                <a:lnTo>
                  <a:pt x="106" y="91"/>
                </a:lnTo>
                <a:lnTo>
                  <a:pt x="104" y="87"/>
                </a:lnTo>
                <a:lnTo>
                  <a:pt x="100" y="83"/>
                </a:lnTo>
                <a:lnTo>
                  <a:pt x="98" y="85"/>
                </a:lnTo>
                <a:lnTo>
                  <a:pt x="98" y="79"/>
                </a:lnTo>
                <a:lnTo>
                  <a:pt x="100" y="71"/>
                </a:lnTo>
                <a:lnTo>
                  <a:pt x="102" y="68"/>
                </a:lnTo>
                <a:lnTo>
                  <a:pt x="106" y="62"/>
                </a:lnTo>
                <a:lnTo>
                  <a:pt x="112" y="56"/>
                </a:lnTo>
                <a:lnTo>
                  <a:pt x="117" y="52"/>
                </a:lnTo>
                <a:lnTo>
                  <a:pt x="123" y="46"/>
                </a:lnTo>
                <a:lnTo>
                  <a:pt x="129" y="41"/>
                </a:lnTo>
                <a:lnTo>
                  <a:pt x="138" y="31"/>
                </a:lnTo>
                <a:lnTo>
                  <a:pt x="138" y="31"/>
                </a:lnTo>
                <a:lnTo>
                  <a:pt x="133" y="29"/>
                </a:lnTo>
                <a:lnTo>
                  <a:pt x="133" y="23"/>
                </a:lnTo>
                <a:lnTo>
                  <a:pt x="136" y="20"/>
                </a:lnTo>
                <a:lnTo>
                  <a:pt x="135" y="18"/>
                </a:lnTo>
                <a:lnTo>
                  <a:pt x="131" y="14"/>
                </a:lnTo>
                <a:lnTo>
                  <a:pt x="127" y="14"/>
                </a:lnTo>
                <a:lnTo>
                  <a:pt x="131" y="8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71" name=""/>
          <p:cNvSpPr/>
          <p:nvPr/>
        </p:nvSpPr>
        <p:spPr>
          <a:xfrm>
            <a:off x="6311880" y="4087800"/>
            <a:ext cx="22320" cy="27000"/>
          </a:xfrm>
          <a:custGeom>
            <a:avLst/>
            <a:gdLst/>
            <a:ahLst/>
            <a:rect l="l" t="t" r="r" b="b"/>
            <a:pathLst>
              <a:path w="85" h="96">
                <a:moveTo>
                  <a:pt x="85" y="9"/>
                </a:moveTo>
                <a:lnTo>
                  <a:pt x="85" y="11"/>
                </a:lnTo>
                <a:lnTo>
                  <a:pt x="83" y="7"/>
                </a:lnTo>
                <a:lnTo>
                  <a:pt x="81" y="5"/>
                </a:lnTo>
                <a:lnTo>
                  <a:pt x="77" y="7"/>
                </a:lnTo>
                <a:lnTo>
                  <a:pt x="83" y="2"/>
                </a:lnTo>
                <a:lnTo>
                  <a:pt x="77" y="2"/>
                </a:lnTo>
                <a:lnTo>
                  <a:pt x="75" y="0"/>
                </a:lnTo>
                <a:lnTo>
                  <a:pt x="69" y="0"/>
                </a:lnTo>
                <a:lnTo>
                  <a:pt x="67" y="2"/>
                </a:lnTo>
                <a:lnTo>
                  <a:pt x="62" y="3"/>
                </a:lnTo>
                <a:lnTo>
                  <a:pt x="62" y="2"/>
                </a:lnTo>
                <a:lnTo>
                  <a:pt x="58" y="3"/>
                </a:lnTo>
                <a:lnTo>
                  <a:pt x="58" y="5"/>
                </a:lnTo>
                <a:lnTo>
                  <a:pt x="60" y="7"/>
                </a:lnTo>
                <a:lnTo>
                  <a:pt x="58" y="9"/>
                </a:lnTo>
                <a:lnTo>
                  <a:pt x="52" y="7"/>
                </a:lnTo>
                <a:lnTo>
                  <a:pt x="48" y="7"/>
                </a:lnTo>
                <a:lnTo>
                  <a:pt x="44" y="9"/>
                </a:lnTo>
                <a:lnTo>
                  <a:pt x="40" y="9"/>
                </a:lnTo>
                <a:lnTo>
                  <a:pt x="37" y="11"/>
                </a:lnTo>
                <a:lnTo>
                  <a:pt x="33" y="13"/>
                </a:lnTo>
                <a:lnTo>
                  <a:pt x="33" y="15"/>
                </a:lnTo>
                <a:lnTo>
                  <a:pt x="29" y="17"/>
                </a:lnTo>
                <a:lnTo>
                  <a:pt x="31" y="17"/>
                </a:lnTo>
                <a:lnTo>
                  <a:pt x="35" y="17"/>
                </a:lnTo>
                <a:lnTo>
                  <a:pt x="38" y="21"/>
                </a:lnTo>
                <a:lnTo>
                  <a:pt x="37" y="27"/>
                </a:lnTo>
                <a:lnTo>
                  <a:pt x="37" y="27"/>
                </a:lnTo>
                <a:lnTo>
                  <a:pt x="37" y="34"/>
                </a:lnTo>
                <a:lnTo>
                  <a:pt x="37" y="40"/>
                </a:lnTo>
                <a:lnTo>
                  <a:pt x="37" y="40"/>
                </a:lnTo>
                <a:lnTo>
                  <a:pt x="31" y="46"/>
                </a:lnTo>
                <a:lnTo>
                  <a:pt x="25" y="51"/>
                </a:lnTo>
                <a:lnTo>
                  <a:pt x="19" y="57"/>
                </a:lnTo>
                <a:lnTo>
                  <a:pt x="14" y="61"/>
                </a:lnTo>
                <a:lnTo>
                  <a:pt x="8" y="67"/>
                </a:lnTo>
                <a:lnTo>
                  <a:pt x="4" y="73"/>
                </a:lnTo>
                <a:lnTo>
                  <a:pt x="2" y="76"/>
                </a:lnTo>
                <a:lnTo>
                  <a:pt x="0" y="84"/>
                </a:lnTo>
                <a:lnTo>
                  <a:pt x="0" y="90"/>
                </a:lnTo>
                <a:lnTo>
                  <a:pt x="2" y="88"/>
                </a:lnTo>
                <a:lnTo>
                  <a:pt x="6" y="92"/>
                </a:lnTo>
                <a:lnTo>
                  <a:pt x="8" y="96"/>
                </a:lnTo>
                <a:lnTo>
                  <a:pt x="10" y="96"/>
                </a:lnTo>
                <a:lnTo>
                  <a:pt x="15" y="94"/>
                </a:lnTo>
                <a:lnTo>
                  <a:pt x="19" y="90"/>
                </a:lnTo>
                <a:lnTo>
                  <a:pt x="23" y="86"/>
                </a:lnTo>
                <a:lnTo>
                  <a:pt x="27" y="84"/>
                </a:lnTo>
                <a:lnTo>
                  <a:pt x="37" y="82"/>
                </a:lnTo>
                <a:lnTo>
                  <a:pt x="46" y="76"/>
                </a:lnTo>
                <a:lnTo>
                  <a:pt x="56" y="71"/>
                </a:lnTo>
                <a:lnTo>
                  <a:pt x="62" y="65"/>
                </a:lnTo>
                <a:lnTo>
                  <a:pt x="69" y="59"/>
                </a:lnTo>
                <a:lnTo>
                  <a:pt x="71" y="50"/>
                </a:lnTo>
                <a:lnTo>
                  <a:pt x="73" y="40"/>
                </a:lnTo>
                <a:lnTo>
                  <a:pt x="79" y="34"/>
                </a:lnTo>
                <a:lnTo>
                  <a:pt x="83" y="28"/>
                </a:lnTo>
                <a:lnTo>
                  <a:pt x="77" y="27"/>
                </a:lnTo>
                <a:lnTo>
                  <a:pt x="79" y="19"/>
                </a:lnTo>
                <a:lnTo>
                  <a:pt x="81" y="15"/>
                </a:lnTo>
                <a:lnTo>
                  <a:pt x="85" y="9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72" name=""/>
          <p:cNvSpPr/>
          <p:nvPr/>
        </p:nvSpPr>
        <p:spPr>
          <a:xfrm>
            <a:off x="6316560" y="4086360"/>
            <a:ext cx="39960" cy="46080"/>
          </a:xfrm>
          <a:custGeom>
            <a:avLst/>
            <a:gdLst/>
            <a:ahLst/>
            <a:rect l="l" t="t" r="r" b="b"/>
            <a:pathLst>
              <a:path w="168" h="161">
                <a:moveTo>
                  <a:pt x="61" y="149"/>
                </a:moveTo>
                <a:lnTo>
                  <a:pt x="63" y="149"/>
                </a:lnTo>
                <a:lnTo>
                  <a:pt x="72" y="148"/>
                </a:lnTo>
                <a:lnTo>
                  <a:pt x="78" y="144"/>
                </a:lnTo>
                <a:lnTo>
                  <a:pt x="84" y="142"/>
                </a:lnTo>
                <a:lnTo>
                  <a:pt x="90" y="140"/>
                </a:lnTo>
                <a:lnTo>
                  <a:pt x="90" y="144"/>
                </a:lnTo>
                <a:lnTo>
                  <a:pt x="92" y="146"/>
                </a:lnTo>
                <a:lnTo>
                  <a:pt x="94" y="142"/>
                </a:lnTo>
                <a:lnTo>
                  <a:pt x="97" y="136"/>
                </a:lnTo>
                <a:lnTo>
                  <a:pt x="103" y="136"/>
                </a:lnTo>
                <a:lnTo>
                  <a:pt x="107" y="138"/>
                </a:lnTo>
                <a:lnTo>
                  <a:pt x="113" y="140"/>
                </a:lnTo>
                <a:lnTo>
                  <a:pt x="115" y="138"/>
                </a:lnTo>
                <a:lnTo>
                  <a:pt x="117" y="134"/>
                </a:lnTo>
                <a:lnTo>
                  <a:pt x="120" y="128"/>
                </a:lnTo>
                <a:lnTo>
                  <a:pt x="124" y="121"/>
                </a:lnTo>
                <a:lnTo>
                  <a:pt x="128" y="119"/>
                </a:lnTo>
                <a:lnTo>
                  <a:pt x="132" y="117"/>
                </a:lnTo>
                <a:lnTo>
                  <a:pt x="132" y="111"/>
                </a:lnTo>
                <a:lnTo>
                  <a:pt x="128" y="109"/>
                </a:lnTo>
                <a:lnTo>
                  <a:pt x="122" y="103"/>
                </a:lnTo>
                <a:lnTo>
                  <a:pt x="122" y="94"/>
                </a:lnTo>
                <a:lnTo>
                  <a:pt x="128" y="90"/>
                </a:lnTo>
                <a:lnTo>
                  <a:pt x="134" y="88"/>
                </a:lnTo>
                <a:lnTo>
                  <a:pt x="138" y="82"/>
                </a:lnTo>
                <a:lnTo>
                  <a:pt x="143" y="80"/>
                </a:lnTo>
                <a:lnTo>
                  <a:pt x="149" y="78"/>
                </a:lnTo>
                <a:lnTo>
                  <a:pt x="151" y="75"/>
                </a:lnTo>
                <a:lnTo>
                  <a:pt x="155" y="69"/>
                </a:lnTo>
                <a:lnTo>
                  <a:pt x="163" y="67"/>
                </a:lnTo>
                <a:lnTo>
                  <a:pt x="166" y="63"/>
                </a:lnTo>
                <a:lnTo>
                  <a:pt x="166" y="59"/>
                </a:lnTo>
                <a:lnTo>
                  <a:pt x="168" y="53"/>
                </a:lnTo>
                <a:lnTo>
                  <a:pt x="168" y="46"/>
                </a:lnTo>
                <a:lnTo>
                  <a:pt x="166" y="42"/>
                </a:lnTo>
                <a:lnTo>
                  <a:pt x="163" y="38"/>
                </a:lnTo>
                <a:lnTo>
                  <a:pt x="157" y="36"/>
                </a:lnTo>
                <a:lnTo>
                  <a:pt x="159" y="30"/>
                </a:lnTo>
                <a:lnTo>
                  <a:pt x="159" y="29"/>
                </a:lnTo>
                <a:lnTo>
                  <a:pt x="157" y="25"/>
                </a:lnTo>
                <a:lnTo>
                  <a:pt x="151" y="19"/>
                </a:lnTo>
                <a:lnTo>
                  <a:pt x="145" y="17"/>
                </a:lnTo>
                <a:lnTo>
                  <a:pt x="142" y="17"/>
                </a:lnTo>
                <a:lnTo>
                  <a:pt x="140" y="19"/>
                </a:lnTo>
                <a:lnTo>
                  <a:pt x="140" y="17"/>
                </a:lnTo>
                <a:lnTo>
                  <a:pt x="138" y="13"/>
                </a:lnTo>
                <a:lnTo>
                  <a:pt x="132" y="13"/>
                </a:lnTo>
                <a:lnTo>
                  <a:pt x="126" y="15"/>
                </a:lnTo>
                <a:lnTo>
                  <a:pt x="126" y="19"/>
                </a:lnTo>
                <a:lnTo>
                  <a:pt x="122" y="17"/>
                </a:lnTo>
                <a:lnTo>
                  <a:pt x="115" y="13"/>
                </a:lnTo>
                <a:lnTo>
                  <a:pt x="113" y="11"/>
                </a:lnTo>
                <a:lnTo>
                  <a:pt x="107" y="13"/>
                </a:lnTo>
                <a:lnTo>
                  <a:pt x="103" y="13"/>
                </a:lnTo>
                <a:lnTo>
                  <a:pt x="99" y="11"/>
                </a:lnTo>
                <a:lnTo>
                  <a:pt x="97" y="5"/>
                </a:lnTo>
                <a:lnTo>
                  <a:pt x="94" y="7"/>
                </a:lnTo>
                <a:lnTo>
                  <a:pt x="86" y="7"/>
                </a:lnTo>
                <a:lnTo>
                  <a:pt x="80" y="5"/>
                </a:lnTo>
                <a:lnTo>
                  <a:pt x="76" y="4"/>
                </a:lnTo>
                <a:lnTo>
                  <a:pt x="78" y="0"/>
                </a:lnTo>
                <a:lnTo>
                  <a:pt x="78" y="2"/>
                </a:lnTo>
                <a:lnTo>
                  <a:pt x="76" y="5"/>
                </a:lnTo>
                <a:lnTo>
                  <a:pt x="78" y="7"/>
                </a:lnTo>
                <a:lnTo>
                  <a:pt x="76" y="13"/>
                </a:lnTo>
                <a:lnTo>
                  <a:pt x="72" y="15"/>
                </a:lnTo>
                <a:lnTo>
                  <a:pt x="71" y="11"/>
                </a:lnTo>
                <a:lnTo>
                  <a:pt x="69" y="15"/>
                </a:lnTo>
                <a:lnTo>
                  <a:pt x="65" y="17"/>
                </a:lnTo>
                <a:lnTo>
                  <a:pt x="65" y="25"/>
                </a:lnTo>
                <a:lnTo>
                  <a:pt x="65" y="30"/>
                </a:lnTo>
                <a:lnTo>
                  <a:pt x="63" y="36"/>
                </a:lnTo>
                <a:lnTo>
                  <a:pt x="59" y="42"/>
                </a:lnTo>
                <a:lnTo>
                  <a:pt x="57" y="52"/>
                </a:lnTo>
                <a:lnTo>
                  <a:pt x="55" y="61"/>
                </a:lnTo>
                <a:lnTo>
                  <a:pt x="48" y="67"/>
                </a:lnTo>
                <a:lnTo>
                  <a:pt x="42" y="73"/>
                </a:lnTo>
                <a:lnTo>
                  <a:pt x="32" y="78"/>
                </a:lnTo>
                <a:lnTo>
                  <a:pt x="23" y="84"/>
                </a:lnTo>
                <a:lnTo>
                  <a:pt x="13" y="86"/>
                </a:lnTo>
                <a:lnTo>
                  <a:pt x="9" y="88"/>
                </a:lnTo>
                <a:lnTo>
                  <a:pt x="5" y="92"/>
                </a:lnTo>
                <a:lnTo>
                  <a:pt x="1" y="96"/>
                </a:lnTo>
                <a:lnTo>
                  <a:pt x="5" y="100"/>
                </a:lnTo>
                <a:lnTo>
                  <a:pt x="7" y="101"/>
                </a:lnTo>
                <a:lnTo>
                  <a:pt x="13" y="101"/>
                </a:lnTo>
                <a:lnTo>
                  <a:pt x="17" y="105"/>
                </a:lnTo>
                <a:lnTo>
                  <a:pt x="15" y="109"/>
                </a:lnTo>
                <a:lnTo>
                  <a:pt x="11" y="113"/>
                </a:lnTo>
                <a:lnTo>
                  <a:pt x="7" y="121"/>
                </a:lnTo>
                <a:lnTo>
                  <a:pt x="5" y="124"/>
                </a:lnTo>
                <a:lnTo>
                  <a:pt x="3" y="128"/>
                </a:lnTo>
                <a:lnTo>
                  <a:pt x="0" y="134"/>
                </a:lnTo>
                <a:lnTo>
                  <a:pt x="0" y="140"/>
                </a:lnTo>
                <a:lnTo>
                  <a:pt x="1" y="144"/>
                </a:lnTo>
                <a:lnTo>
                  <a:pt x="9" y="142"/>
                </a:lnTo>
                <a:lnTo>
                  <a:pt x="11" y="142"/>
                </a:lnTo>
                <a:lnTo>
                  <a:pt x="13" y="146"/>
                </a:lnTo>
                <a:lnTo>
                  <a:pt x="13" y="151"/>
                </a:lnTo>
                <a:lnTo>
                  <a:pt x="11" y="153"/>
                </a:lnTo>
                <a:lnTo>
                  <a:pt x="13" y="155"/>
                </a:lnTo>
                <a:lnTo>
                  <a:pt x="15" y="157"/>
                </a:lnTo>
                <a:lnTo>
                  <a:pt x="17" y="161"/>
                </a:lnTo>
                <a:lnTo>
                  <a:pt x="21" y="161"/>
                </a:lnTo>
                <a:lnTo>
                  <a:pt x="24" y="161"/>
                </a:lnTo>
                <a:lnTo>
                  <a:pt x="32" y="161"/>
                </a:lnTo>
                <a:lnTo>
                  <a:pt x="36" y="155"/>
                </a:lnTo>
                <a:lnTo>
                  <a:pt x="42" y="146"/>
                </a:lnTo>
                <a:lnTo>
                  <a:pt x="46" y="142"/>
                </a:lnTo>
                <a:lnTo>
                  <a:pt x="49" y="144"/>
                </a:lnTo>
                <a:lnTo>
                  <a:pt x="53" y="148"/>
                </a:lnTo>
                <a:lnTo>
                  <a:pt x="57" y="149"/>
                </a:lnTo>
                <a:lnTo>
                  <a:pt x="61" y="149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73" name=""/>
          <p:cNvSpPr/>
          <p:nvPr/>
        </p:nvSpPr>
        <p:spPr>
          <a:xfrm>
            <a:off x="6257880" y="4089240"/>
            <a:ext cx="23760" cy="47880"/>
          </a:xfrm>
          <a:custGeom>
            <a:avLst/>
            <a:gdLst/>
            <a:ahLst/>
            <a:rect l="l" t="t" r="r" b="b"/>
            <a:pathLst>
              <a:path w="98" h="163">
                <a:moveTo>
                  <a:pt x="13" y="157"/>
                </a:moveTo>
                <a:lnTo>
                  <a:pt x="15" y="161"/>
                </a:lnTo>
                <a:lnTo>
                  <a:pt x="19" y="163"/>
                </a:lnTo>
                <a:lnTo>
                  <a:pt x="21" y="159"/>
                </a:lnTo>
                <a:lnTo>
                  <a:pt x="25" y="159"/>
                </a:lnTo>
                <a:lnTo>
                  <a:pt x="32" y="155"/>
                </a:lnTo>
                <a:lnTo>
                  <a:pt x="38" y="153"/>
                </a:lnTo>
                <a:lnTo>
                  <a:pt x="44" y="151"/>
                </a:lnTo>
                <a:lnTo>
                  <a:pt x="48" y="147"/>
                </a:lnTo>
                <a:lnTo>
                  <a:pt x="52" y="145"/>
                </a:lnTo>
                <a:lnTo>
                  <a:pt x="57" y="144"/>
                </a:lnTo>
                <a:lnTo>
                  <a:pt x="61" y="144"/>
                </a:lnTo>
                <a:lnTo>
                  <a:pt x="67" y="142"/>
                </a:lnTo>
                <a:lnTo>
                  <a:pt x="67" y="138"/>
                </a:lnTo>
                <a:lnTo>
                  <a:pt x="71" y="134"/>
                </a:lnTo>
                <a:lnTo>
                  <a:pt x="75" y="128"/>
                </a:lnTo>
                <a:lnTo>
                  <a:pt x="79" y="124"/>
                </a:lnTo>
                <a:lnTo>
                  <a:pt x="84" y="119"/>
                </a:lnTo>
                <a:lnTo>
                  <a:pt x="84" y="115"/>
                </a:lnTo>
                <a:lnTo>
                  <a:pt x="80" y="115"/>
                </a:lnTo>
                <a:lnTo>
                  <a:pt x="80" y="109"/>
                </a:lnTo>
                <a:lnTo>
                  <a:pt x="86" y="105"/>
                </a:lnTo>
                <a:lnTo>
                  <a:pt x="90" y="103"/>
                </a:lnTo>
                <a:lnTo>
                  <a:pt x="94" y="103"/>
                </a:lnTo>
                <a:lnTo>
                  <a:pt x="96" y="97"/>
                </a:lnTo>
                <a:lnTo>
                  <a:pt x="98" y="92"/>
                </a:lnTo>
                <a:lnTo>
                  <a:pt x="96" y="88"/>
                </a:lnTo>
                <a:lnTo>
                  <a:pt x="92" y="86"/>
                </a:lnTo>
                <a:lnTo>
                  <a:pt x="90" y="86"/>
                </a:lnTo>
                <a:lnTo>
                  <a:pt x="92" y="82"/>
                </a:lnTo>
                <a:lnTo>
                  <a:pt x="96" y="76"/>
                </a:lnTo>
                <a:lnTo>
                  <a:pt x="96" y="72"/>
                </a:lnTo>
                <a:lnTo>
                  <a:pt x="94" y="69"/>
                </a:lnTo>
                <a:lnTo>
                  <a:pt x="92" y="61"/>
                </a:lnTo>
                <a:lnTo>
                  <a:pt x="86" y="57"/>
                </a:lnTo>
                <a:lnTo>
                  <a:pt x="84" y="48"/>
                </a:lnTo>
                <a:lnTo>
                  <a:pt x="84" y="40"/>
                </a:lnTo>
                <a:lnTo>
                  <a:pt x="86" y="28"/>
                </a:lnTo>
                <a:lnTo>
                  <a:pt x="88" y="21"/>
                </a:lnTo>
                <a:lnTo>
                  <a:pt x="86" y="13"/>
                </a:lnTo>
                <a:lnTo>
                  <a:pt x="86" y="11"/>
                </a:lnTo>
                <a:lnTo>
                  <a:pt x="84" y="5"/>
                </a:lnTo>
                <a:lnTo>
                  <a:pt x="80" y="3"/>
                </a:lnTo>
                <a:lnTo>
                  <a:pt x="77" y="5"/>
                </a:lnTo>
                <a:lnTo>
                  <a:pt x="71" y="9"/>
                </a:lnTo>
                <a:lnTo>
                  <a:pt x="67" y="11"/>
                </a:lnTo>
                <a:lnTo>
                  <a:pt x="65" y="9"/>
                </a:lnTo>
                <a:lnTo>
                  <a:pt x="65" y="5"/>
                </a:lnTo>
                <a:lnTo>
                  <a:pt x="65" y="1"/>
                </a:lnTo>
                <a:lnTo>
                  <a:pt x="63" y="0"/>
                </a:lnTo>
                <a:lnTo>
                  <a:pt x="57" y="0"/>
                </a:lnTo>
                <a:lnTo>
                  <a:pt x="52" y="1"/>
                </a:lnTo>
                <a:lnTo>
                  <a:pt x="46" y="1"/>
                </a:lnTo>
                <a:lnTo>
                  <a:pt x="42" y="3"/>
                </a:lnTo>
                <a:lnTo>
                  <a:pt x="38" y="3"/>
                </a:lnTo>
                <a:lnTo>
                  <a:pt x="32" y="5"/>
                </a:lnTo>
                <a:lnTo>
                  <a:pt x="29" y="7"/>
                </a:lnTo>
                <a:lnTo>
                  <a:pt x="27" y="5"/>
                </a:lnTo>
                <a:lnTo>
                  <a:pt x="25" y="3"/>
                </a:lnTo>
                <a:lnTo>
                  <a:pt x="21" y="3"/>
                </a:lnTo>
                <a:lnTo>
                  <a:pt x="17" y="3"/>
                </a:lnTo>
                <a:lnTo>
                  <a:pt x="15" y="5"/>
                </a:lnTo>
                <a:lnTo>
                  <a:pt x="13" y="11"/>
                </a:lnTo>
                <a:lnTo>
                  <a:pt x="15" y="13"/>
                </a:lnTo>
                <a:lnTo>
                  <a:pt x="17" y="15"/>
                </a:lnTo>
                <a:lnTo>
                  <a:pt x="17" y="17"/>
                </a:lnTo>
                <a:lnTo>
                  <a:pt x="13" y="21"/>
                </a:lnTo>
                <a:lnTo>
                  <a:pt x="13" y="23"/>
                </a:lnTo>
                <a:lnTo>
                  <a:pt x="9" y="26"/>
                </a:lnTo>
                <a:lnTo>
                  <a:pt x="8" y="28"/>
                </a:lnTo>
                <a:lnTo>
                  <a:pt x="6" y="32"/>
                </a:lnTo>
                <a:lnTo>
                  <a:pt x="4" y="34"/>
                </a:lnTo>
                <a:lnTo>
                  <a:pt x="4" y="38"/>
                </a:lnTo>
                <a:lnTo>
                  <a:pt x="4" y="40"/>
                </a:lnTo>
                <a:lnTo>
                  <a:pt x="6" y="46"/>
                </a:lnTo>
                <a:lnTo>
                  <a:pt x="9" y="51"/>
                </a:lnTo>
                <a:lnTo>
                  <a:pt x="9" y="55"/>
                </a:lnTo>
                <a:lnTo>
                  <a:pt x="8" y="57"/>
                </a:lnTo>
                <a:lnTo>
                  <a:pt x="2" y="61"/>
                </a:lnTo>
                <a:lnTo>
                  <a:pt x="0" y="63"/>
                </a:lnTo>
                <a:lnTo>
                  <a:pt x="0" y="69"/>
                </a:lnTo>
                <a:lnTo>
                  <a:pt x="2" y="90"/>
                </a:lnTo>
                <a:lnTo>
                  <a:pt x="4" y="94"/>
                </a:lnTo>
                <a:lnTo>
                  <a:pt x="15" y="115"/>
                </a:lnTo>
                <a:lnTo>
                  <a:pt x="17" y="119"/>
                </a:lnTo>
                <a:lnTo>
                  <a:pt x="19" y="120"/>
                </a:lnTo>
                <a:lnTo>
                  <a:pt x="19" y="122"/>
                </a:lnTo>
                <a:lnTo>
                  <a:pt x="15" y="126"/>
                </a:lnTo>
                <a:lnTo>
                  <a:pt x="15" y="130"/>
                </a:lnTo>
                <a:lnTo>
                  <a:pt x="15" y="132"/>
                </a:lnTo>
                <a:lnTo>
                  <a:pt x="19" y="138"/>
                </a:lnTo>
                <a:lnTo>
                  <a:pt x="19" y="142"/>
                </a:lnTo>
                <a:lnTo>
                  <a:pt x="19" y="144"/>
                </a:lnTo>
                <a:lnTo>
                  <a:pt x="15" y="151"/>
                </a:lnTo>
                <a:lnTo>
                  <a:pt x="13" y="153"/>
                </a:lnTo>
                <a:lnTo>
                  <a:pt x="13" y="157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74" name=""/>
          <p:cNvSpPr/>
          <p:nvPr/>
        </p:nvSpPr>
        <p:spPr>
          <a:xfrm>
            <a:off x="6208560" y="4173480"/>
            <a:ext cx="68400" cy="60480"/>
          </a:xfrm>
          <a:custGeom>
            <a:avLst/>
            <a:gdLst/>
            <a:ahLst/>
            <a:rect l="l" t="t" r="r" b="b"/>
            <a:pathLst>
              <a:path w="275" h="216">
                <a:moveTo>
                  <a:pt x="175" y="88"/>
                </a:moveTo>
                <a:lnTo>
                  <a:pt x="181" y="86"/>
                </a:lnTo>
                <a:lnTo>
                  <a:pt x="188" y="82"/>
                </a:lnTo>
                <a:lnTo>
                  <a:pt x="192" y="78"/>
                </a:lnTo>
                <a:lnTo>
                  <a:pt x="198" y="74"/>
                </a:lnTo>
                <a:lnTo>
                  <a:pt x="200" y="76"/>
                </a:lnTo>
                <a:lnTo>
                  <a:pt x="202" y="80"/>
                </a:lnTo>
                <a:lnTo>
                  <a:pt x="202" y="86"/>
                </a:lnTo>
                <a:lnTo>
                  <a:pt x="202" y="90"/>
                </a:lnTo>
                <a:lnTo>
                  <a:pt x="206" y="90"/>
                </a:lnTo>
                <a:lnTo>
                  <a:pt x="210" y="88"/>
                </a:lnTo>
                <a:lnTo>
                  <a:pt x="217" y="88"/>
                </a:lnTo>
                <a:lnTo>
                  <a:pt x="221" y="90"/>
                </a:lnTo>
                <a:lnTo>
                  <a:pt x="225" y="94"/>
                </a:lnTo>
                <a:lnTo>
                  <a:pt x="225" y="96"/>
                </a:lnTo>
                <a:lnTo>
                  <a:pt x="223" y="99"/>
                </a:lnTo>
                <a:lnTo>
                  <a:pt x="225" y="103"/>
                </a:lnTo>
                <a:lnTo>
                  <a:pt x="231" y="103"/>
                </a:lnTo>
                <a:lnTo>
                  <a:pt x="235" y="101"/>
                </a:lnTo>
                <a:lnTo>
                  <a:pt x="238" y="99"/>
                </a:lnTo>
                <a:lnTo>
                  <a:pt x="242" y="97"/>
                </a:lnTo>
                <a:lnTo>
                  <a:pt x="248" y="94"/>
                </a:lnTo>
                <a:lnTo>
                  <a:pt x="250" y="96"/>
                </a:lnTo>
                <a:lnTo>
                  <a:pt x="254" y="97"/>
                </a:lnTo>
                <a:lnTo>
                  <a:pt x="261" y="97"/>
                </a:lnTo>
                <a:lnTo>
                  <a:pt x="271" y="94"/>
                </a:lnTo>
                <a:lnTo>
                  <a:pt x="275" y="94"/>
                </a:lnTo>
                <a:lnTo>
                  <a:pt x="271" y="90"/>
                </a:lnTo>
                <a:lnTo>
                  <a:pt x="267" y="88"/>
                </a:lnTo>
                <a:lnTo>
                  <a:pt x="265" y="80"/>
                </a:lnTo>
                <a:lnTo>
                  <a:pt x="259" y="78"/>
                </a:lnTo>
                <a:lnTo>
                  <a:pt x="256" y="74"/>
                </a:lnTo>
                <a:lnTo>
                  <a:pt x="254" y="65"/>
                </a:lnTo>
                <a:lnTo>
                  <a:pt x="252" y="57"/>
                </a:lnTo>
                <a:lnTo>
                  <a:pt x="248" y="53"/>
                </a:lnTo>
                <a:lnTo>
                  <a:pt x="246" y="53"/>
                </a:lnTo>
                <a:lnTo>
                  <a:pt x="242" y="49"/>
                </a:lnTo>
                <a:lnTo>
                  <a:pt x="238" y="48"/>
                </a:lnTo>
                <a:lnTo>
                  <a:pt x="235" y="49"/>
                </a:lnTo>
                <a:lnTo>
                  <a:pt x="233" y="48"/>
                </a:lnTo>
                <a:lnTo>
                  <a:pt x="231" y="42"/>
                </a:lnTo>
                <a:lnTo>
                  <a:pt x="227" y="38"/>
                </a:lnTo>
                <a:lnTo>
                  <a:pt x="225" y="32"/>
                </a:lnTo>
                <a:lnTo>
                  <a:pt x="221" y="28"/>
                </a:lnTo>
                <a:lnTo>
                  <a:pt x="213" y="26"/>
                </a:lnTo>
                <a:lnTo>
                  <a:pt x="208" y="25"/>
                </a:lnTo>
                <a:lnTo>
                  <a:pt x="204" y="21"/>
                </a:lnTo>
                <a:lnTo>
                  <a:pt x="202" y="13"/>
                </a:lnTo>
                <a:lnTo>
                  <a:pt x="204" y="9"/>
                </a:lnTo>
                <a:lnTo>
                  <a:pt x="204" y="1"/>
                </a:lnTo>
                <a:lnTo>
                  <a:pt x="202" y="1"/>
                </a:lnTo>
                <a:lnTo>
                  <a:pt x="196" y="1"/>
                </a:lnTo>
                <a:lnTo>
                  <a:pt x="190" y="0"/>
                </a:lnTo>
                <a:lnTo>
                  <a:pt x="183" y="3"/>
                </a:lnTo>
                <a:lnTo>
                  <a:pt x="177" y="11"/>
                </a:lnTo>
                <a:lnTo>
                  <a:pt x="171" y="19"/>
                </a:lnTo>
                <a:lnTo>
                  <a:pt x="164" y="21"/>
                </a:lnTo>
                <a:lnTo>
                  <a:pt x="162" y="21"/>
                </a:lnTo>
                <a:lnTo>
                  <a:pt x="162" y="19"/>
                </a:lnTo>
                <a:lnTo>
                  <a:pt x="158" y="17"/>
                </a:lnTo>
                <a:lnTo>
                  <a:pt x="158" y="15"/>
                </a:lnTo>
                <a:lnTo>
                  <a:pt x="154" y="17"/>
                </a:lnTo>
                <a:lnTo>
                  <a:pt x="148" y="23"/>
                </a:lnTo>
                <a:lnTo>
                  <a:pt x="142" y="30"/>
                </a:lnTo>
                <a:lnTo>
                  <a:pt x="139" y="40"/>
                </a:lnTo>
                <a:lnTo>
                  <a:pt x="137" y="48"/>
                </a:lnTo>
                <a:lnTo>
                  <a:pt x="137" y="53"/>
                </a:lnTo>
                <a:lnTo>
                  <a:pt x="135" y="55"/>
                </a:lnTo>
                <a:lnTo>
                  <a:pt x="131" y="59"/>
                </a:lnTo>
                <a:lnTo>
                  <a:pt x="129" y="63"/>
                </a:lnTo>
                <a:lnTo>
                  <a:pt x="127" y="65"/>
                </a:lnTo>
                <a:lnTo>
                  <a:pt x="123" y="63"/>
                </a:lnTo>
                <a:lnTo>
                  <a:pt x="119" y="59"/>
                </a:lnTo>
                <a:lnTo>
                  <a:pt x="116" y="59"/>
                </a:lnTo>
                <a:lnTo>
                  <a:pt x="114" y="57"/>
                </a:lnTo>
                <a:lnTo>
                  <a:pt x="110" y="59"/>
                </a:lnTo>
                <a:lnTo>
                  <a:pt x="108" y="63"/>
                </a:lnTo>
                <a:lnTo>
                  <a:pt x="108" y="67"/>
                </a:lnTo>
                <a:lnTo>
                  <a:pt x="108" y="73"/>
                </a:lnTo>
                <a:lnTo>
                  <a:pt x="106" y="78"/>
                </a:lnTo>
                <a:lnTo>
                  <a:pt x="102" y="82"/>
                </a:lnTo>
                <a:lnTo>
                  <a:pt x="94" y="84"/>
                </a:lnTo>
                <a:lnTo>
                  <a:pt x="89" y="84"/>
                </a:lnTo>
                <a:lnTo>
                  <a:pt x="83" y="84"/>
                </a:lnTo>
                <a:lnTo>
                  <a:pt x="75" y="88"/>
                </a:lnTo>
                <a:lnTo>
                  <a:pt x="70" y="92"/>
                </a:lnTo>
                <a:lnTo>
                  <a:pt x="64" y="97"/>
                </a:lnTo>
                <a:lnTo>
                  <a:pt x="60" y="101"/>
                </a:lnTo>
                <a:lnTo>
                  <a:pt x="60" y="107"/>
                </a:lnTo>
                <a:lnTo>
                  <a:pt x="58" y="109"/>
                </a:lnTo>
                <a:lnTo>
                  <a:pt x="56" y="113"/>
                </a:lnTo>
                <a:lnTo>
                  <a:pt x="54" y="115"/>
                </a:lnTo>
                <a:lnTo>
                  <a:pt x="54" y="119"/>
                </a:lnTo>
                <a:lnTo>
                  <a:pt x="52" y="122"/>
                </a:lnTo>
                <a:lnTo>
                  <a:pt x="54" y="126"/>
                </a:lnTo>
                <a:lnTo>
                  <a:pt x="52" y="130"/>
                </a:lnTo>
                <a:lnTo>
                  <a:pt x="46" y="134"/>
                </a:lnTo>
                <a:lnTo>
                  <a:pt x="41" y="136"/>
                </a:lnTo>
                <a:lnTo>
                  <a:pt x="33" y="140"/>
                </a:lnTo>
                <a:lnTo>
                  <a:pt x="25" y="144"/>
                </a:lnTo>
                <a:lnTo>
                  <a:pt x="20" y="147"/>
                </a:lnTo>
                <a:lnTo>
                  <a:pt x="14" y="149"/>
                </a:lnTo>
                <a:lnTo>
                  <a:pt x="8" y="153"/>
                </a:lnTo>
                <a:lnTo>
                  <a:pt x="6" y="155"/>
                </a:lnTo>
                <a:lnTo>
                  <a:pt x="6" y="161"/>
                </a:lnTo>
                <a:lnTo>
                  <a:pt x="4" y="165"/>
                </a:lnTo>
                <a:lnTo>
                  <a:pt x="4" y="167"/>
                </a:lnTo>
                <a:lnTo>
                  <a:pt x="4" y="172"/>
                </a:lnTo>
                <a:lnTo>
                  <a:pt x="4" y="178"/>
                </a:lnTo>
                <a:lnTo>
                  <a:pt x="6" y="186"/>
                </a:lnTo>
                <a:lnTo>
                  <a:pt x="8" y="190"/>
                </a:lnTo>
                <a:lnTo>
                  <a:pt x="12" y="195"/>
                </a:lnTo>
                <a:lnTo>
                  <a:pt x="10" y="201"/>
                </a:lnTo>
                <a:lnTo>
                  <a:pt x="6" y="203"/>
                </a:lnTo>
                <a:lnTo>
                  <a:pt x="4" y="207"/>
                </a:lnTo>
                <a:lnTo>
                  <a:pt x="0" y="209"/>
                </a:lnTo>
                <a:lnTo>
                  <a:pt x="0" y="211"/>
                </a:lnTo>
                <a:lnTo>
                  <a:pt x="4" y="215"/>
                </a:lnTo>
                <a:lnTo>
                  <a:pt x="8" y="215"/>
                </a:lnTo>
                <a:lnTo>
                  <a:pt x="12" y="215"/>
                </a:lnTo>
                <a:lnTo>
                  <a:pt x="16" y="216"/>
                </a:lnTo>
                <a:lnTo>
                  <a:pt x="22" y="216"/>
                </a:lnTo>
                <a:lnTo>
                  <a:pt x="25" y="213"/>
                </a:lnTo>
                <a:lnTo>
                  <a:pt x="31" y="213"/>
                </a:lnTo>
                <a:lnTo>
                  <a:pt x="35" y="213"/>
                </a:lnTo>
                <a:lnTo>
                  <a:pt x="39" y="211"/>
                </a:lnTo>
                <a:lnTo>
                  <a:pt x="39" y="205"/>
                </a:lnTo>
                <a:lnTo>
                  <a:pt x="39" y="197"/>
                </a:lnTo>
                <a:lnTo>
                  <a:pt x="33" y="191"/>
                </a:lnTo>
                <a:lnTo>
                  <a:pt x="31" y="188"/>
                </a:lnTo>
                <a:lnTo>
                  <a:pt x="33" y="184"/>
                </a:lnTo>
                <a:lnTo>
                  <a:pt x="39" y="182"/>
                </a:lnTo>
                <a:lnTo>
                  <a:pt x="39" y="180"/>
                </a:lnTo>
                <a:lnTo>
                  <a:pt x="46" y="178"/>
                </a:lnTo>
                <a:lnTo>
                  <a:pt x="50" y="178"/>
                </a:lnTo>
                <a:lnTo>
                  <a:pt x="48" y="184"/>
                </a:lnTo>
                <a:lnTo>
                  <a:pt x="48" y="186"/>
                </a:lnTo>
                <a:lnTo>
                  <a:pt x="52" y="186"/>
                </a:lnTo>
                <a:lnTo>
                  <a:pt x="58" y="186"/>
                </a:lnTo>
                <a:lnTo>
                  <a:pt x="62" y="188"/>
                </a:lnTo>
                <a:lnTo>
                  <a:pt x="68" y="186"/>
                </a:lnTo>
                <a:lnTo>
                  <a:pt x="68" y="184"/>
                </a:lnTo>
                <a:lnTo>
                  <a:pt x="64" y="180"/>
                </a:lnTo>
                <a:lnTo>
                  <a:pt x="64" y="174"/>
                </a:lnTo>
                <a:lnTo>
                  <a:pt x="62" y="172"/>
                </a:lnTo>
                <a:lnTo>
                  <a:pt x="58" y="167"/>
                </a:lnTo>
                <a:lnTo>
                  <a:pt x="58" y="163"/>
                </a:lnTo>
                <a:lnTo>
                  <a:pt x="62" y="165"/>
                </a:lnTo>
                <a:lnTo>
                  <a:pt x="70" y="165"/>
                </a:lnTo>
                <a:lnTo>
                  <a:pt x="73" y="165"/>
                </a:lnTo>
                <a:lnTo>
                  <a:pt x="75" y="170"/>
                </a:lnTo>
                <a:lnTo>
                  <a:pt x="79" y="170"/>
                </a:lnTo>
                <a:lnTo>
                  <a:pt x="85" y="172"/>
                </a:lnTo>
                <a:lnTo>
                  <a:pt x="89" y="178"/>
                </a:lnTo>
                <a:lnTo>
                  <a:pt x="91" y="174"/>
                </a:lnTo>
                <a:lnTo>
                  <a:pt x="91" y="168"/>
                </a:lnTo>
                <a:lnTo>
                  <a:pt x="87" y="165"/>
                </a:lnTo>
                <a:lnTo>
                  <a:pt x="91" y="163"/>
                </a:lnTo>
                <a:lnTo>
                  <a:pt x="94" y="163"/>
                </a:lnTo>
                <a:lnTo>
                  <a:pt x="100" y="163"/>
                </a:lnTo>
                <a:lnTo>
                  <a:pt x="100" y="168"/>
                </a:lnTo>
                <a:lnTo>
                  <a:pt x="102" y="174"/>
                </a:lnTo>
                <a:lnTo>
                  <a:pt x="104" y="174"/>
                </a:lnTo>
                <a:lnTo>
                  <a:pt x="108" y="167"/>
                </a:lnTo>
                <a:lnTo>
                  <a:pt x="112" y="163"/>
                </a:lnTo>
                <a:lnTo>
                  <a:pt x="112" y="155"/>
                </a:lnTo>
                <a:lnTo>
                  <a:pt x="114" y="147"/>
                </a:lnTo>
                <a:lnTo>
                  <a:pt x="116" y="145"/>
                </a:lnTo>
                <a:lnTo>
                  <a:pt x="117" y="145"/>
                </a:lnTo>
                <a:lnTo>
                  <a:pt x="123" y="145"/>
                </a:lnTo>
                <a:lnTo>
                  <a:pt x="125" y="144"/>
                </a:lnTo>
                <a:lnTo>
                  <a:pt x="127" y="144"/>
                </a:lnTo>
                <a:lnTo>
                  <a:pt x="133" y="144"/>
                </a:lnTo>
                <a:lnTo>
                  <a:pt x="139" y="144"/>
                </a:lnTo>
                <a:lnTo>
                  <a:pt x="139" y="144"/>
                </a:lnTo>
                <a:lnTo>
                  <a:pt x="133" y="142"/>
                </a:lnTo>
                <a:lnTo>
                  <a:pt x="131" y="140"/>
                </a:lnTo>
                <a:lnTo>
                  <a:pt x="129" y="136"/>
                </a:lnTo>
                <a:lnTo>
                  <a:pt x="125" y="136"/>
                </a:lnTo>
                <a:lnTo>
                  <a:pt x="117" y="138"/>
                </a:lnTo>
                <a:lnTo>
                  <a:pt x="114" y="138"/>
                </a:lnTo>
                <a:lnTo>
                  <a:pt x="112" y="130"/>
                </a:lnTo>
                <a:lnTo>
                  <a:pt x="116" y="122"/>
                </a:lnTo>
                <a:lnTo>
                  <a:pt x="121" y="122"/>
                </a:lnTo>
                <a:lnTo>
                  <a:pt x="125" y="124"/>
                </a:lnTo>
                <a:lnTo>
                  <a:pt x="129" y="122"/>
                </a:lnTo>
                <a:lnTo>
                  <a:pt x="133" y="119"/>
                </a:lnTo>
                <a:lnTo>
                  <a:pt x="139" y="119"/>
                </a:lnTo>
                <a:lnTo>
                  <a:pt x="142" y="115"/>
                </a:lnTo>
                <a:lnTo>
                  <a:pt x="144" y="113"/>
                </a:lnTo>
                <a:lnTo>
                  <a:pt x="146" y="111"/>
                </a:lnTo>
                <a:lnTo>
                  <a:pt x="152" y="109"/>
                </a:lnTo>
                <a:lnTo>
                  <a:pt x="158" y="109"/>
                </a:lnTo>
                <a:lnTo>
                  <a:pt x="162" y="105"/>
                </a:lnTo>
                <a:lnTo>
                  <a:pt x="165" y="97"/>
                </a:lnTo>
                <a:lnTo>
                  <a:pt x="169" y="97"/>
                </a:lnTo>
                <a:lnTo>
                  <a:pt x="171" y="94"/>
                </a:lnTo>
                <a:lnTo>
                  <a:pt x="175" y="88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3680" bIns="13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75" name=""/>
          <p:cNvSpPr/>
          <p:nvPr/>
        </p:nvSpPr>
        <p:spPr>
          <a:xfrm>
            <a:off x="6178680" y="4178160"/>
            <a:ext cx="56880" cy="52560"/>
          </a:xfrm>
          <a:custGeom>
            <a:avLst/>
            <a:gdLst/>
            <a:ahLst/>
            <a:rect l="l" t="t" r="r" b="b"/>
            <a:pathLst>
              <a:path w="205" h="157">
                <a:moveTo>
                  <a:pt x="59" y="156"/>
                </a:moveTo>
                <a:lnTo>
                  <a:pt x="53" y="156"/>
                </a:lnTo>
                <a:lnTo>
                  <a:pt x="48" y="156"/>
                </a:lnTo>
                <a:lnTo>
                  <a:pt x="46" y="154"/>
                </a:lnTo>
                <a:lnTo>
                  <a:pt x="46" y="150"/>
                </a:lnTo>
                <a:lnTo>
                  <a:pt x="46" y="146"/>
                </a:lnTo>
                <a:lnTo>
                  <a:pt x="42" y="144"/>
                </a:lnTo>
                <a:lnTo>
                  <a:pt x="38" y="144"/>
                </a:lnTo>
                <a:lnTo>
                  <a:pt x="36" y="140"/>
                </a:lnTo>
                <a:lnTo>
                  <a:pt x="36" y="129"/>
                </a:lnTo>
                <a:lnTo>
                  <a:pt x="32" y="125"/>
                </a:lnTo>
                <a:lnTo>
                  <a:pt x="30" y="121"/>
                </a:lnTo>
                <a:lnTo>
                  <a:pt x="30" y="115"/>
                </a:lnTo>
                <a:lnTo>
                  <a:pt x="30" y="113"/>
                </a:lnTo>
                <a:lnTo>
                  <a:pt x="29" y="111"/>
                </a:lnTo>
                <a:lnTo>
                  <a:pt x="27" y="106"/>
                </a:lnTo>
                <a:lnTo>
                  <a:pt x="27" y="100"/>
                </a:lnTo>
                <a:lnTo>
                  <a:pt x="21" y="98"/>
                </a:lnTo>
                <a:lnTo>
                  <a:pt x="15" y="96"/>
                </a:lnTo>
                <a:lnTo>
                  <a:pt x="9" y="96"/>
                </a:lnTo>
                <a:lnTo>
                  <a:pt x="6" y="86"/>
                </a:lnTo>
                <a:lnTo>
                  <a:pt x="4" y="79"/>
                </a:lnTo>
                <a:lnTo>
                  <a:pt x="6" y="73"/>
                </a:lnTo>
                <a:lnTo>
                  <a:pt x="7" y="69"/>
                </a:lnTo>
                <a:lnTo>
                  <a:pt x="11" y="67"/>
                </a:lnTo>
                <a:lnTo>
                  <a:pt x="15" y="60"/>
                </a:lnTo>
                <a:lnTo>
                  <a:pt x="17" y="54"/>
                </a:lnTo>
                <a:lnTo>
                  <a:pt x="19" y="50"/>
                </a:lnTo>
                <a:lnTo>
                  <a:pt x="15" y="48"/>
                </a:lnTo>
                <a:lnTo>
                  <a:pt x="11" y="48"/>
                </a:lnTo>
                <a:lnTo>
                  <a:pt x="4" y="48"/>
                </a:lnTo>
                <a:lnTo>
                  <a:pt x="0" y="44"/>
                </a:lnTo>
                <a:lnTo>
                  <a:pt x="2" y="37"/>
                </a:lnTo>
                <a:lnTo>
                  <a:pt x="4" y="33"/>
                </a:lnTo>
                <a:lnTo>
                  <a:pt x="6" y="29"/>
                </a:lnTo>
                <a:lnTo>
                  <a:pt x="7" y="29"/>
                </a:lnTo>
                <a:lnTo>
                  <a:pt x="13" y="31"/>
                </a:lnTo>
                <a:lnTo>
                  <a:pt x="15" y="31"/>
                </a:lnTo>
                <a:lnTo>
                  <a:pt x="19" y="27"/>
                </a:lnTo>
                <a:lnTo>
                  <a:pt x="25" y="29"/>
                </a:lnTo>
                <a:lnTo>
                  <a:pt x="27" y="27"/>
                </a:lnTo>
                <a:lnTo>
                  <a:pt x="29" y="23"/>
                </a:lnTo>
                <a:lnTo>
                  <a:pt x="30" y="21"/>
                </a:lnTo>
                <a:lnTo>
                  <a:pt x="34" y="23"/>
                </a:lnTo>
                <a:lnTo>
                  <a:pt x="36" y="25"/>
                </a:lnTo>
                <a:lnTo>
                  <a:pt x="38" y="25"/>
                </a:lnTo>
                <a:lnTo>
                  <a:pt x="40" y="23"/>
                </a:lnTo>
                <a:lnTo>
                  <a:pt x="42" y="19"/>
                </a:lnTo>
                <a:lnTo>
                  <a:pt x="46" y="21"/>
                </a:lnTo>
                <a:lnTo>
                  <a:pt x="50" y="25"/>
                </a:lnTo>
                <a:lnTo>
                  <a:pt x="53" y="25"/>
                </a:lnTo>
                <a:lnTo>
                  <a:pt x="53" y="23"/>
                </a:lnTo>
                <a:lnTo>
                  <a:pt x="52" y="19"/>
                </a:lnTo>
                <a:lnTo>
                  <a:pt x="53" y="15"/>
                </a:lnTo>
                <a:lnTo>
                  <a:pt x="55" y="14"/>
                </a:lnTo>
                <a:lnTo>
                  <a:pt x="59" y="14"/>
                </a:lnTo>
                <a:lnTo>
                  <a:pt x="61" y="15"/>
                </a:lnTo>
                <a:lnTo>
                  <a:pt x="63" y="14"/>
                </a:lnTo>
                <a:lnTo>
                  <a:pt x="61" y="12"/>
                </a:lnTo>
                <a:lnTo>
                  <a:pt x="65" y="10"/>
                </a:lnTo>
                <a:lnTo>
                  <a:pt x="69" y="10"/>
                </a:lnTo>
                <a:lnTo>
                  <a:pt x="71" y="14"/>
                </a:lnTo>
                <a:lnTo>
                  <a:pt x="73" y="10"/>
                </a:lnTo>
                <a:lnTo>
                  <a:pt x="75" y="6"/>
                </a:lnTo>
                <a:lnTo>
                  <a:pt x="84" y="2"/>
                </a:lnTo>
                <a:lnTo>
                  <a:pt x="84" y="2"/>
                </a:lnTo>
                <a:lnTo>
                  <a:pt x="88" y="0"/>
                </a:lnTo>
                <a:lnTo>
                  <a:pt x="92" y="0"/>
                </a:lnTo>
                <a:lnTo>
                  <a:pt x="98" y="4"/>
                </a:lnTo>
                <a:lnTo>
                  <a:pt x="100" y="6"/>
                </a:lnTo>
                <a:lnTo>
                  <a:pt x="101" y="10"/>
                </a:lnTo>
                <a:lnTo>
                  <a:pt x="107" y="12"/>
                </a:lnTo>
                <a:lnTo>
                  <a:pt x="109" y="12"/>
                </a:lnTo>
                <a:lnTo>
                  <a:pt x="115" y="12"/>
                </a:lnTo>
                <a:lnTo>
                  <a:pt x="121" y="10"/>
                </a:lnTo>
                <a:lnTo>
                  <a:pt x="124" y="14"/>
                </a:lnTo>
                <a:lnTo>
                  <a:pt x="121" y="21"/>
                </a:lnTo>
                <a:lnTo>
                  <a:pt x="121" y="25"/>
                </a:lnTo>
                <a:lnTo>
                  <a:pt x="126" y="25"/>
                </a:lnTo>
                <a:lnTo>
                  <a:pt x="132" y="23"/>
                </a:lnTo>
                <a:lnTo>
                  <a:pt x="134" y="25"/>
                </a:lnTo>
                <a:lnTo>
                  <a:pt x="136" y="29"/>
                </a:lnTo>
                <a:lnTo>
                  <a:pt x="142" y="27"/>
                </a:lnTo>
                <a:lnTo>
                  <a:pt x="146" y="25"/>
                </a:lnTo>
                <a:lnTo>
                  <a:pt x="153" y="23"/>
                </a:lnTo>
                <a:lnTo>
                  <a:pt x="157" y="23"/>
                </a:lnTo>
                <a:lnTo>
                  <a:pt x="157" y="29"/>
                </a:lnTo>
                <a:lnTo>
                  <a:pt x="161" y="31"/>
                </a:lnTo>
                <a:lnTo>
                  <a:pt x="165" y="27"/>
                </a:lnTo>
                <a:lnTo>
                  <a:pt x="167" y="23"/>
                </a:lnTo>
                <a:lnTo>
                  <a:pt x="169" y="27"/>
                </a:lnTo>
                <a:lnTo>
                  <a:pt x="172" y="31"/>
                </a:lnTo>
                <a:lnTo>
                  <a:pt x="176" y="33"/>
                </a:lnTo>
                <a:lnTo>
                  <a:pt x="176" y="29"/>
                </a:lnTo>
                <a:lnTo>
                  <a:pt x="178" y="27"/>
                </a:lnTo>
                <a:lnTo>
                  <a:pt x="180" y="25"/>
                </a:lnTo>
                <a:lnTo>
                  <a:pt x="184" y="15"/>
                </a:lnTo>
                <a:lnTo>
                  <a:pt x="190" y="12"/>
                </a:lnTo>
                <a:lnTo>
                  <a:pt x="194" y="10"/>
                </a:lnTo>
                <a:lnTo>
                  <a:pt x="201" y="8"/>
                </a:lnTo>
                <a:lnTo>
                  <a:pt x="205" y="10"/>
                </a:lnTo>
                <a:lnTo>
                  <a:pt x="205" y="14"/>
                </a:lnTo>
                <a:lnTo>
                  <a:pt x="199" y="19"/>
                </a:lnTo>
                <a:lnTo>
                  <a:pt x="194" y="27"/>
                </a:lnTo>
                <a:lnTo>
                  <a:pt x="192" y="35"/>
                </a:lnTo>
                <a:lnTo>
                  <a:pt x="192" y="38"/>
                </a:lnTo>
                <a:lnTo>
                  <a:pt x="186" y="44"/>
                </a:lnTo>
                <a:lnTo>
                  <a:pt x="186" y="52"/>
                </a:lnTo>
                <a:lnTo>
                  <a:pt x="186" y="60"/>
                </a:lnTo>
                <a:lnTo>
                  <a:pt x="186" y="63"/>
                </a:lnTo>
                <a:lnTo>
                  <a:pt x="186" y="67"/>
                </a:lnTo>
                <a:lnTo>
                  <a:pt x="190" y="65"/>
                </a:lnTo>
                <a:lnTo>
                  <a:pt x="194" y="63"/>
                </a:lnTo>
                <a:lnTo>
                  <a:pt x="197" y="63"/>
                </a:lnTo>
                <a:lnTo>
                  <a:pt x="201" y="65"/>
                </a:lnTo>
                <a:lnTo>
                  <a:pt x="205" y="67"/>
                </a:lnTo>
                <a:lnTo>
                  <a:pt x="203" y="71"/>
                </a:lnTo>
                <a:lnTo>
                  <a:pt x="201" y="75"/>
                </a:lnTo>
                <a:lnTo>
                  <a:pt x="201" y="79"/>
                </a:lnTo>
                <a:lnTo>
                  <a:pt x="199" y="83"/>
                </a:lnTo>
                <a:lnTo>
                  <a:pt x="201" y="86"/>
                </a:lnTo>
                <a:lnTo>
                  <a:pt x="197" y="90"/>
                </a:lnTo>
                <a:lnTo>
                  <a:pt x="194" y="92"/>
                </a:lnTo>
                <a:lnTo>
                  <a:pt x="188" y="96"/>
                </a:lnTo>
                <a:lnTo>
                  <a:pt x="180" y="100"/>
                </a:lnTo>
                <a:lnTo>
                  <a:pt x="172" y="102"/>
                </a:lnTo>
                <a:lnTo>
                  <a:pt x="167" y="108"/>
                </a:lnTo>
                <a:lnTo>
                  <a:pt x="161" y="109"/>
                </a:lnTo>
                <a:lnTo>
                  <a:pt x="155" y="111"/>
                </a:lnTo>
                <a:lnTo>
                  <a:pt x="153" y="115"/>
                </a:lnTo>
                <a:lnTo>
                  <a:pt x="146" y="115"/>
                </a:lnTo>
                <a:lnTo>
                  <a:pt x="142" y="119"/>
                </a:lnTo>
                <a:lnTo>
                  <a:pt x="138" y="121"/>
                </a:lnTo>
                <a:lnTo>
                  <a:pt x="136" y="125"/>
                </a:lnTo>
                <a:lnTo>
                  <a:pt x="130" y="131"/>
                </a:lnTo>
                <a:lnTo>
                  <a:pt x="126" y="136"/>
                </a:lnTo>
                <a:lnTo>
                  <a:pt x="123" y="140"/>
                </a:lnTo>
                <a:lnTo>
                  <a:pt x="119" y="146"/>
                </a:lnTo>
                <a:lnTo>
                  <a:pt x="121" y="148"/>
                </a:lnTo>
                <a:lnTo>
                  <a:pt x="119" y="152"/>
                </a:lnTo>
                <a:lnTo>
                  <a:pt x="113" y="148"/>
                </a:lnTo>
                <a:lnTo>
                  <a:pt x="111" y="144"/>
                </a:lnTo>
                <a:lnTo>
                  <a:pt x="107" y="146"/>
                </a:lnTo>
                <a:lnTo>
                  <a:pt x="103" y="150"/>
                </a:lnTo>
                <a:lnTo>
                  <a:pt x="100" y="154"/>
                </a:lnTo>
                <a:lnTo>
                  <a:pt x="92" y="157"/>
                </a:lnTo>
                <a:lnTo>
                  <a:pt x="84" y="156"/>
                </a:lnTo>
                <a:lnTo>
                  <a:pt x="80" y="157"/>
                </a:lnTo>
                <a:lnTo>
                  <a:pt x="77" y="157"/>
                </a:lnTo>
                <a:lnTo>
                  <a:pt x="80" y="154"/>
                </a:lnTo>
                <a:lnTo>
                  <a:pt x="78" y="150"/>
                </a:lnTo>
                <a:lnTo>
                  <a:pt x="75" y="150"/>
                </a:lnTo>
                <a:lnTo>
                  <a:pt x="67" y="152"/>
                </a:lnTo>
                <a:lnTo>
                  <a:pt x="65" y="156"/>
                </a:lnTo>
                <a:lnTo>
                  <a:pt x="59" y="156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5760" bIns="5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76" name=""/>
          <p:cNvSpPr/>
          <p:nvPr/>
        </p:nvSpPr>
        <p:spPr>
          <a:xfrm>
            <a:off x="6205680" y="4137120"/>
            <a:ext cx="28440" cy="31680"/>
          </a:xfrm>
          <a:custGeom>
            <a:avLst/>
            <a:gdLst/>
            <a:ahLst/>
            <a:rect l="l" t="t" r="r" b="b"/>
            <a:pathLst>
              <a:path w="111" h="117">
                <a:moveTo>
                  <a:pt x="23" y="36"/>
                </a:moveTo>
                <a:lnTo>
                  <a:pt x="17" y="40"/>
                </a:lnTo>
                <a:lnTo>
                  <a:pt x="6" y="42"/>
                </a:lnTo>
                <a:lnTo>
                  <a:pt x="0" y="38"/>
                </a:lnTo>
                <a:lnTo>
                  <a:pt x="0" y="48"/>
                </a:lnTo>
                <a:lnTo>
                  <a:pt x="0" y="51"/>
                </a:lnTo>
                <a:lnTo>
                  <a:pt x="13" y="55"/>
                </a:lnTo>
                <a:lnTo>
                  <a:pt x="19" y="57"/>
                </a:lnTo>
                <a:lnTo>
                  <a:pt x="34" y="59"/>
                </a:lnTo>
                <a:lnTo>
                  <a:pt x="38" y="61"/>
                </a:lnTo>
                <a:lnTo>
                  <a:pt x="38" y="69"/>
                </a:lnTo>
                <a:lnTo>
                  <a:pt x="40" y="75"/>
                </a:lnTo>
                <a:lnTo>
                  <a:pt x="44" y="76"/>
                </a:lnTo>
                <a:lnTo>
                  <a:pt x="50" y="76"/>
                </a:lnTo>
                <a:lnTo>
                  <a:pt x="57" y="78"/>
                </a:lnTo>
                <a:lnTo>
                  <a:pt x="61" y="76"/>
                </a:lnTo>
                <a:lnTo>
                  <a:pt x="61" y="80"/>
                </a:lnTo>
                <a:lnTo>
                  <a:pt x="59" y="86"/>
                </a:lnTo>
                <a:lnTo>
                  <a:pt x="59" y="92"/>
                </a:lnTo>
                <a:lnTo>
                  <a:pt x="59" y="94"/>
                </a:lnTo>
                <a:lnTo>
                  <a:pt x="63" y="94"/>
                </a:lnTo>
                <a:lnTo>
                  <a:pt x="67" y="94"/>
                </a:lnTo>
                <a:lnTo>
                  <a:pt x="71" y="96"/>
                </a:lnTo>
                <a:lnTo>
                  <a:pt x="73" y="99"/>
                </a:lnTo>
                <a:lnTo>
                  <a:pt x="77" y="107"/>
                </a:lnTo>
                <a:lnTo>
                  <a:pt x="78" y="113"/>
                </a:lnTo>
                <a:lnTo>
                  <a:pt x="82" y="117"/>
                </a:lnTo>
                <a:lnTo>
                  <a:pt x="86" y="115"/>
                </a:lnTo>
                <a:lnTo>
                  <a:pt x="92" y="113"/>
                </a:lnTo>
                <a:lnTo>
                  <a:pt x="100" y="111"/>
                </a:lnTo>
                <a:lnTo>
                  <a:pt x="103" y="107"/>
                </a:lnTo>
                <a:lnTo>
                  <a:pt x="105" y="103"/>
                </a:lnTo>
                <a:lnTo>
                  <a:pt x="107" y="99"/>
                </a:lnTo>
                <a:lnTo>
                  <a:pt x="109" y="94"/>
                </a:lnTo>
                <a:lnTo>
                  <a:pt x="111" y="90"/>
                </a:lnTo>
                <a:lnTo>
                  <a:pt x="111" y="88"/>
                </a:lnTo>
                <a:lnTo>
                  <a:pt x="109" y="82"/>
                </a:lnTo>
                <a:lnTo>
                  <a:pt x="107" y="76"/>
                </a:lnTo>
                <a:lnTo>
                  <a:pt x="105" y="73"/>
                </a:lnTo>
                <a:lnTo>
                  <a:pt x="103" y="71"/>
                </a:lnTo>
                <a:lnTo>
                  <a:pt x="102" y="67"/>
                </a:lnTo>
                <a:lnTo>
                  <a:pt x="100" y="67"/>
                </a:lnTo>
                <a:lnTo>
                  <a:pt x="103" y="65"/>
                </a:lnTo>
                <a:lnTo>
                  <a:pt x="107" y="61"/>
                </a:lnTo>
                <a:lnTo>
                  <a:pt x="107" y="55"/>
                </a:lnTo>
                <a:lnTo>
                  <a:pt x="107" y="53"/>
                </a:lnTo>
                <a:lnTo>
                  <a:pt x="105" y="50"/>
                </a:lnTo>
                <a:lnTo>
                  <a:pt x="107" y="46"/>
                </a:lnTo>
                <a:lnTo>
                  <a:pt x="109" y="44"/>
                </a:lnTo>
                <a:lnTo>
                  <a:pt x="111" y="40"/>
                </a:lnTo>
                <a:lnTo>
                  <a:pt x="111" y="38"/>
                </a:lnTo>
                <a:lnTo>
                  <a:pt x="105" y="36"/>
                </a:lnTo>
                <a:lnTo>
                  <a:pt x="102" y="30"/>
                </a:lnTo>
                <a:lnTo>
                  <a:pt x="102" y="28"/>
                </a:lnTo>
                <a:lnTo>
                  <a:pt x="100" y="27"/>
                </a:lnTo>
                <a:lnTo>
                  <a:pt x="96" y="25"/>
                </a:lnTo>
                <a:lnTo>
                  <a:pt x="94" y="25"/>
                </a:lnTo>
                <a:lnTo>
                  <a:pt x="94" y="21"/>
                </a:lnTo>
                <a:lnTo>
                  <a:pt x="98" y="17"/>
                </a:lnTo>
                <a:lnTo>
                  <a:pt x="94" y="13"/>
                </a:lnTo>
                <a:lnTo>
                  <a:pt x="92" y="13"/>
                </a:lnTo>
                <a:lnTo>
                  <a:pt x="86" y="13"/>
                </a:lnTo>
                <a:lnTo>
                  <a:pt x="80" y="13"/>
                </a:lnTo>
                <a:lnTo>
                  <a:pt x="78" y="7"/>
                </a:lnTo>
                <a:lnTo>
                  <a:pt x="75" y="2"/>
                </a:lnTo>
                <a:lnTo>
                  <a:pt x="73" y="0"/>
                </a:lnTo>
                <a:lnTo>
                  <a:pt x="71" y="2"/>
                </a:lnTo>
                <a:lnTo>
                  <a:pt x="63" y="13"/>
                </a:lnTo>
                <a:lnTo>
                  <a:pt x="63" y="17"/>
                </a:lnTo>
                <a:lnTo>
                  <a:pt x="52" y="21"/>
                </a:lnTo>
                <a:lnTo>
                  <a:pt x="34" y="27"/>
                </a:lnTo>
                <a:lnTo>
                  <a:pt x="29" y="32"/>
                </a:lnTo>
                <a:lnTo>
                  <a:pt x="23" y="36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5120" bIns="-15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77" name=""/>
          <p:cNvSpPr/>
          <p:nvPr/>
        </p:nvSpPr>
        <p:spPr>
          <a:xfrm>
            <a:off x="6192720" y="4151160"/>
            <a:ext cx="55800" cy="63720"/>
          </a:xfrm>
          <a:custGeom>
            <a:avLst/>
            <a:gdLst/>
            <a:ahLst/>
            <a:rect l="l" t="t" r="r" b="b"/>
            <a:pathLst>
              <a:path w="177" h="171">
                <a:moveTo>
                  <a:pt x="125" y="171"/>
                </a:moveTo>
                <a:lnTo>
                  <a:pt x="121" y="169"/>
                </a:lnTo>
                <a:lnTo>
                  <a:pt x="117" y="167"/>
                </a:lnTo>
                <a:lnTo>
                  <a:pt x="114" y="167"/>
                </a:lnTo>
                <a:lnTo>
                  <a:pt x="110" y="169"/>
                </a:lnTo>
                <a:lnTo>
                  <a:pt x="106" y="171"/>
                </a:lnTo>
                <a:lnTo>
                  <a:pt x="106" y="167"/>
                </a:lnTo>
                <a:lnTo>
                  <a:pt x="106" y="164"/>
                </a:lnTo>
                <a:lnTo>
                  <a:pt x="106" y="156"/>
                </a:lnTo>
                <a:lnTo>
                  <a:pt x="106" y="148"/>
                </a:lnTo>
                <a:lnTo>
                  <a:pt x="112" y="142"/>
                </a:lnTo>
                <a:lnTo>
                  <a:pt x="112" y="139"/>
                </a:lnTo>
                <a:lnTo>
                  <a:pt x="114" y="131"/>
                </a:lnTo>
                <a:lnTo>
                  <a:pt x="119" y="123"/>
                </a:lnTo>
                <a:lnTo>
                  <a:pt x="125" y="118"/>
                </a:lnTo>
                <a:lnTo>
                  <a:pt x="125" y="114"/>
                </a:lnTo>
                <a:lnTo>
                  <a:pt x="121" y="112"/>
                </a:lnTo>
                <a:lnTo>
                  <a:pt x="114" y="114"/>
                </a:lnTo>
                <a:lnTo>
                  <a:pt x="110" y="116"/>
                </a:lnTo>
                <a:lnTo>
                  <a:pt x="104" y="119"/>
                </a:lnTo>
                <a:lnTo>
                  <a:pt x="100" y="129"/>
                </a:lnTo>
                <a:lnTo>
                  <a:pt x="98" y="131"/>
                </a:lnTo>
                <a:lnTo>
                  <a:pt x="96" y="133"/>
                </a:lnTo>
                <a:lnTo>
                  <a:pt x="96" y="137"/>
                </a:lnTo>
                <a:lnTo>
                  <a:pt x="92" y="135"/>
                </a:lnTo>
                <a:lnTo>
                  <a:pt x="89" y="131"/>
                </a:lnTo>
                <a:lnTo>
                  <a:pt x="87" y="127"/>
                </a:lnTo>
                <a:lnTo>
                  <a:pt x="85" y="131"/>
                </a:lnTo>
                <a:lnTo>
                  <a:pt x="81" y="135"/>
                </a:lnTo>
                <a:lnTo>
                  <a:pt x="77" y="133"/>
                </a:lnTo>
                <a:lnTo>
                  <a:pt x="77" y="127"/>
                </a:lnTo>
                <a:lnTo>
                  <a:pt x="73" y="127"/>
                </a:lnTo>
                <a:lnTo>
                  <a:pt x="66" y="129"/>
                </a:lnTo>
                <a:lnTo>
                  <a:pt x="62" y="131"/>
                </a:lnTo>
                <a:lnTo>
                  <a:pt x="56" y="133"/>
                </a:lnTo>
                <a:lnTo>
                  <a:pt x="54" y="129"/>
                </a:lnTo>
                <a:lnTo>
                  <a:pt x="52" y="127"/>
                </a:lnTo>
                <a:lnTo>
                  <a:pt x="46" y="129"/>
                </a:lnTo>
                <a:lnTo>
                  <a:pt x="41" y="129"/>
                </a:lnTo>
                <a:lnTo>
                  <a:pt x="41" y="125"/>
                </a:lnTo>
                <a:lnTo>
                  <a:pt x="44" y="118"/>
                </a:lnTo>
                <a:lnTo>
                  <a:pt x="41" y="114"/>
                </a:lnTo>
                <a:lnTo>
                  <a:pt x="35" y="116"/>
                </a:lnTo>
                <a:lnTo>
                  <a:pt x="29" y="116"/>
                </a:lnTo>
                <a:lnTo>
                  <a:pt x="27" y="116"/>
                </a:lnTo>
                <a:lnTo>
                  <a:pt x="21" y="114"/>
                </a:lnTo>
                <a:lnTo>
                  <a:pt x="20" y="110"/>
                </a:lnTo>
                <a:lnTo>
                  <a:pt x="18" y="108"/>
                </a:lnTo>
                <a:lnTo>
                  <a:pt x="18" y="104"/>
                </a:lnTo>
                <a:lnTo>
                  <a:pt x="20" y="96"/>
                </a:lnTo>
                <a:lnTo>
                  <a:pt x="16" y="94"/>
                </a:lnTo>
                <a:lnTo>
                  <a:pt x="10" y="93"/>
                </a:lnTo>
                <a:lnTo>
                  <a:pt x="4" y="89"/>
                </a:lnTo>
                <a:lnTo>
                  <a:pt x="0" y="85"/>
                </a:lnTo>
                <a:lnTo>
                  <a:pt x="8" y="79"/>
                </a:lnTo>
                <a:lnTo>
                  <a:pt x="16" y="70"/>
                </a:lnTo>
                <a:lnTo>
                  <a:pt x="23" y="62"/>
                </a:lnTo>
                <a:lnTo>
                  <a:pt x="33" y="50"/>
                </a:lnTo>
                <a:lnTo>
                  <a:pt x="43" y="35"/>
                </a:lnTo>
                <a:lnTo>
                  <a:pt x="64" y="8"/>
                </a:lnTo>
                <a:lnTo>
                  <a:pt x="68" y="0"/>
                </a:lnTo>
                <a:lnTo>
                  <a:pt x="73" y="4"/>
                </a:lnTo>
                <a:lnTo>
                  <a:pt x="73" y="10"/>
                </a:lnTo>
                <a:lnTo>
                  <a:pt x="75" y="18"/>
                </a:lnTo>
                <a:lnTo>
                  <a:pt x="79" y="18"/>
                </a:lnTo>
                <a:lnTo>
                  <a:pt x="85" y="18"/>
                </a:lnTo>
                <a:lnTo>
                  <a:pt x="92" y="20"/>
                </a:lnTo>
                <a:lnTo>
                  <a:pt x="96" y="20"/>
                </a:lnTo>
                <a:lnTo>
                  <a:pt x="96" y="23"/>
                </a:lnTo>
                <a:lnTo>
                  <a:pt x="92" y="29"/>
                </a:lnTo>
                <a:lnTo>
                  <a:pt x="92" y="33"/>
                </a:lnTo>
                <a:lnTo>
                  <a:pt x="94" y="35"/>
                </a:lnTo>
                <a:lnTo>
                  <a:pt x="98" y="35"/>
                </a:lnTo>
                <a:lnTo>
                  <a:pt x="102" y="37"/>
                </a:lnTo>
                <a:lnTo>
                  <a:pt x="106" y="39"/>
                </a:lnTo>
                <a:lnTo>
                  <a:pt x="108" y="43"/>
                </a:lnTo>
                <a:lnTo>
                  <a:pt x="112" y="48"/>
                </a:lnTo>
                <a:lnTo>
                  <a:pt x="114" y="56"/>
                </a:lnTo>
                <a:lnTo>
                  <a:pt x="117" y="58"/>
                </a:lnTo>
                <a:lnTo>
                  <a:pt x="121" y="58"/>
                </a:lnTo>
                <a:lnTo>
                  <a:pt x="127" y="54"/>
                </a:lnTo>
                <a:lnTo>
                  <a:pt x="135" y="52"/>
                </a:lnTo>
                <a:lnTo>
                  <a:pt x="137" y="56"/>
                </a:lnTo>
                <a:lnTo>
                  <a:pt x="139" y="62"/>
                </a:lnTo>
                <a:lnTo>
                  <a:pt x="140" y="68"/>
                </a:lnTo>
                <a:lnTo>
                  <a:pt x="146" y="75"/>
                </a:lnTo>
                <a:lnTo>
                  <a:pt x="152" y="83"/>
                </a:lnTo>
                <a:lnTo>
                  <a:pt x="158" y="85"/>
                </a:lnTo>
                <a:lnTo>
                  <a:pt x="158" y="87"/>
                </a:lnTo>
                <a:lnTo>
                  <a:pt x="158" y="93"/>
                </a:lnTo>
                <a:lnTo>
                  <a:pt x="154" y="100"/>
                </a:lnTo>
                <a:lnTo>
                  <a:pt x="154" y="104"/>
                </a:lnTo>
                <a:lnTo>
                  <a:pt x="154" y="106"/>
                </a:lnTo>
                <a:lnTo>
                  <a:pt x="152" y="112"/>
                </a:lnTo>
                <a:lnTo>
                  <a:pt x="148" y="118"/>
                </a:lnTo>
                <a:lnTo>
                  <a:pt x="148" y="125"/>
                </a:lnTo>
                <a:lnTo>
                  <a:pt x="152" y="129"/>
                </a:lnTo>
                <a:lnTo>
                  <a:pt x="154" y="129"/>
                </a:lnTo>
                <a:lnTo>
                  <a:pt x="158" y="127"/>
                </a:lnTo>
                <a:lnTo>
                  <a:pt x="160" y="125"/>
                </a:lnTo>
                <a:lnTo>
                  <a:pt x="163" y="125"/>
                </a:lnTo>
                <a:lnTo>
                  <a:pt x="167" y="123"/>
                </a:lnTo>
                <a:lnTo>
                  <a:pt x="173" y="121"/>
                </a:lnTo>
                <a:lnTo>
                  <a:pt x="177" y="121"/>
                </a:lnTo>
                <a:lnTo>
                  <a:pt x="175" y="127"/>
                </a:lnTo>
                <a:lnTo>
                  <a:pt x="175" y="129"/>
                </a:lnTo>
                <a:lnTo>
                  <a:pt x="175" y="137"/>
                </a:lnTo>
                <a:lnTo>
                  <a:pt x="173" y="142"/>
                </a:lnTo>
                <a:lnTo>
                  <a:pt x="169" y="144"/>
                </a:lnTo>
                <a:lnTo>
                  <a:pt x="162" y="146"/>
                </a:lnTo>
                <a:lnTo>
                  <a:pt x="156" y="146"/>
                </a:lnTo>
                <a:lnTo>
                  <a:pt x="150" y="148"/>
                </a:lnTo>
                <a:lnTo>
                  <a:pt x="142" y="150"/>
                </a:lnTo>
                <a:lnTo>
                  <a:pt x="137" y="154"/>
                </a:lnTo>
                <a:lnTo>
                  <a:pt x="131" y="160"/>
                </a:lnTo>
                <a:lnTo>
                  <a:pt x="127" y="164"/>
                </a:lnTo>
                <a:lnTo>
                  <a:pt x="127" y="169"/>
                </a:lnTo>
                <a:lnTo>
                  <a:pt x="125" y="171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6920" bIns="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78" name=""/>
          <p:cNvSpPr/>
          <p:nvPr/>
        </p:nvSpPr>
        <p:spPr>
          <a:xfrm>
            <a:off x="6229440" y="4105440"/>
            <a:ext cx="66600" cy="83880"/>
          </a:xfrm>
          <a:custGeom>
            <a:avLst/>
            <a:gdLst/>
            <a:ahLst/>
            <a:rect l="l" t="t" r="r" b="b"/>
            <a:pathLst>
              <a:path w="274" h="296">
                <a:moveTo>
                  <a:pt x="274" y="65"/>
                </a:moveTo>
                <a:lnTo>
                  <a:pt x="270" y="69"/>
                </a:lnTo>
                <a:lnTo>
                  <a:pt x="265" y="75"/>
                </a:lnTo>
                <a:lnTo>
                  <a:pt x="261" y="77"/>
                </a:lnTo>
                <a:lnTo>
                  <a:pt x="257" y="79"/>
                </a:lnTo>
                <a:lnTo>
                  <a:pt x="253" y="77"/>
                </a:lnTo>
                <a:lnTo>
                  <a:pt x="251" y="75"/>
                </a:lnTo>
                <a:lnTo>
                  <a:pt x="245" y="81"/>
                </a:lnTo>
                <a:lnTo>
                  <a:pt x="242" y="87"/>
                </a:lnTo>
                <a:lnTo>
                  <a:pt x="238" y="85"/>
                </a:lnTo>
                <a:lnTo>
                  <a:pt x="234" y="85"/>
                </a:lnTo>
                <a:lnTo>
                  <a:pt x="232" y="81"/>
                </a:lnTo>
                <a:lnTo>
                  <a:pt x="226" y="87"/>
                </a:lnTo>
                <a:lnTo>
                  <a:pt x="217" y="92"/>
                </a:lnTo>
                <a:lnTo>
                  <a:pt x="213" y="100"/>
                </a:lnTo>
                <a:lnTo>
                  <a:pt x="209" y="106"/>
                </a:lnTo>
                <a:lnTo>
                  <a:pt x="205" y="110"/>
                </a:lnTo>
                <a:lnTo>
                  <a:pt x="199" y="110"/>
                </a:lnTo>
                <a:lnTo>
                  <a:pt x="194" y="110"/>
                </a:lnTo>
                <a:lnTo>
                  <a:pt x="190" y="113"/>
                </a:lnTo>
                <a:lnTo>
                  <a:pt x="186" y="119"/>
                </a:lnTo>
                <a:lnTo>
                  <a:pt x="184" y="121"/>
                </a:lnTo>
                <a:lnTo>
                  <a:pt x="186" y="125"/>
                </a:lnTo>
                <a:lnTo>
                  <a:pt x="186" y="131"/>
                </a:lnTo>
                <a:lnTo>
                  <a:pt x="186" y="135"/>
                </a:lnTo>
                <a:lnTo>
                  <a:pt x="186" y="140"/>
                </a:lnTo>
                <a:lnTo>
                  <a:pt x="182" y="148"/>
                </a:lnTo>
                <a:lnTo>
                  <a:pt x="180" y="150"/>
                </a:lnTo>
                <a:lnTo>
                  <a:pt x="180" y="156"/>
                </a:lnTo>
                <a:lnTo>
                  <a:pt x="176" y="167"/>
                </a:lnTo>
                <a:lnTo>
                  <a:pt x="178" y="173"/>
                </a:lnTo>
                <a:lnTo>
                  <a:pt x="178" y="181"/>
                </a:lnTo>
                <a:lnTo>
                  <a:pt x="178" y="186"/>
                </a:lnTo>
                <a:lnTo>
                  <a:pt x="176" y="192"/>
                </a:lnTo>
                <a:lnTo>
                  <a:pt x="174" y="194"/>
                </a:lnTo>
                <a:lnTo>
                  <a:pt x="174" y="196"/>
                </a:lnTo>
                <a:lnTo>
                  <a:pt x="173" y="198"/>
                </a:lnTo>
                <a:lnTo>
                  <a:pt x="171" y="204"/>
                </a:lnTo>
                <a:lnTo>
                  <a:pt x="171" y="209"/>
                </a:lnTo>
                <a:lnTo>
                  <a:pt x="161" y="213"/>
                </a:lnTo>
                <a:lnTo>
                  <a:pt x="159" y="215"/>
                </a:lnTo>
                <a:lnTo>
                  <a:pt x="157" y="213"/>
                </a:lnTo>
                <a:lnTo>
                  <a:pt x="153" y="215"/>
                </a:lnTo>
                <a:lnTo>
                  <a:pt x="153" y="219"/>
                </a:lnTo>
                <a:lnTo>
                  <a:pt x="149" y="219"/>
                </a:lnTo>
                <a:lnTo>
                  <a:pt x="146" y="223"/>
                </a:lnTo>
                <a:lnTo>
                  <a:pt x="146" y="227"/>
                </a:lnTo>
                <a:lnTo>
                  <a:pt x="142" y="230"/>
                </a:lnTo>
                <a:lnTo>
                  <a:pt x="140" y="230"/>
                </a:lnTo>
                <a:lnTo>
                  <a:pt x="134" y="230"/>
                </a:lnTo>
                <a:lnTo>
                  <a:pt x="128" y="229"/>
                </a:lnTo>
                <a:lnTo>
                  <a:pt x="121" y="232"/>
                </a:lnTo>
                <a:lnTo>
                  <a:pt x="115" y="240"/>
                </a:lnTo>
                <a:lnTo>
                  <a:pt x="109" y="248"/>
                </a:lnTo>
                <a:lnTo>
                  <a:pt x="102" y="250"/>
                </a:lnTo>
                <a:lnTo>
                  <a:pt x="100" y="250"/>
                </a:lnTo>
                <a:lnTo>
                  <a:pt x="100" y="248"/>
                </a:lnTo>
                <a:lnTo>
                  <a:pt x="96" y="246"/>
                </a:lnTo>
                <a:lnTo>
                  <a:pt x="96" y="244"/>
                </a:lnTo>
                <a:lnTo>
                  <a:pt x="92" y="246"/>
                </a:lnTo>
                <a:lnTo>
                  <a:pt x="86" y="252"/>
                </a:lnTo>
                <a:lnTo>
                  <a:pt x="80" y="259"/>
                </a:lnTo>
                <a:lnTo>
                  <a:pt x="77" y="269"/>
                </a:lnTo>
                <a:lnTo>
                  <a:pt x="75" y="277"/>
                </a:lnTo>
                <a:lnTo>
                  <a:pt x="75" y="282"/>
                </a:lnTo>
                <a:lnTo>
                  <a:pt x="73" y="284"/>
                </a:lnTo>
                <a:lnTo>
                  <a:pt x="69" y="288"/>
                </a:lnTo>
                <a:lnTo>
                  <a:pt x="67" y="292"/>
                </a:lnTo>
                <a:lnTo>
                  <a:pt x="65" y="294"/>
                </a:lnTo>
                <a:lnTo>
                  <a:pt x="61" y="292"/>
                </a:lnTo>
                <a:lnTo>
                  <a:pt x="57" y="288"/>
                </a:lnTo>
                <a:lnTo>
                  <a:pt x="54" y="288"/>
                </a:lnTo>
                <a:lnTo>
                  <a:pt x="52" y="286"/>
                </a:lnTo>
                <a:lnTo>
                  <a:pt x="48" y="288"/>
                </a:lnTo>
                <a:lnTo>
                  <a:pt x="44" y="288"/>
                </a:lnTo>
                <a:lnTo>
                  <a:pt x="38" y="288"/>
                </a:lnTo>
                <a:lnTo>
                  <a:pt x="36" y="290"/>
                </a:lnTo>
                <a:lnTo>
                  <a:pt x="31" y="290"/>
                </a:lnTo>
                <a:lnTo>
                  <a:pt x="29" y="292"/>
                </a:lnTo>
                <a:lnTo>
                  <a:pt x="25" y="294"/>
                </a:lnTo>
                <a:lnTo>
                  <a:pt x="23" y="296"/>
                </a:lnTo>
                <a:lnTo>
                  <a:pt x="19" y="292"/>
                </a:lnTo>
                <a:lnTo>
                  <a:pt x="19" y="284"/>
                </a:lnTo>
                <a:lnTo>
                  <a:pt x="23" y="278"/>
                </a:lnTo>
                <a:lnTo>
                  <a:pt x="25" y="273"/>
                </a:lnTo>
                <a:lnTo>
                  <a:pt x="25" y="269"/>
                </a:lnTo>
                <a:lnTo>
                  <a:pt x="25" y="265"/>
                </a:lnTo>
                <a:lnTo>
                  <a:pt x="29" y="257"/>
                </a:lnTo>
                <a:lnTo>
                  <a:pt x="29" y="252"/>
                </a:lnTo>
                <a:lnTo>
                  <a:pt x="29" y="252"/>
                </a:lnTo>
                <a:lnTo>
                  <a:pt x="23" y="250"/>
                </a:lnTo>
                <a:lnTo>
                  <a:pt x="17" y="242"/>
                </a:lnTo>
                <a:lnTo>
                  <a:pt x="11" y="232"/>
                </a:lnTo>
                <a:lnTo>
                  <a:pt x="11" y="229"/>
                </a:lnTo>
                <a:lnTo>
                  <a:pt x="8" y="223"/>
                </a:lnTo>
                <a:lnTo>
                  <a:pt x="6" y="219"/>
                </a:lnTo>
                <a:lnTo>
                  <a:pt x="9" y="215"/>
                </a:lnTo>
                <a:lnTo>
                  <a:pt x="11" y="211"/>
                </a:lnTo>
                <a:lnTo>
                  <a:pt x="13" y="207"/>
                </a:lnTo>
                <a:lnTo>
                  <a:pt x="15" y="202"/>
                </a:lnTo>
                <a:lnTo>
                  <a:pt x="17" y="198"/>
                </a:lnTo>
                <a:lnTo>
                  <a:pt x="17" y="196"/>
                </a:lnTo>
                <a:lnTo>
                  <a:pt x="15" y="190"/>
                </a:lnTo>
                <a:lnTo>
                  <a:pt x="13" y="184"/>
                </a:lnTo>
                <a:lnTo>
                  <a:pt x="11" y="181"/>
                </a:lnTo>
                <a:lnTo>
                  <a:pt x="9" y="179"/>
                </a:lnTo>
                <a:lnTo>
                  <a:pt x="8" y="175"/>
                </a:lnTo>
                <a:lnTo>
                  <a:pt x="6" y="175"/>
                </a:lnTo>
                <a:lnTo>
                  <a:pt x="9" y="173"/>
                </a:lnTo>
                <a:lnTo>
                  <a:pt x="13" y="169"/>
                </a:lnTo>
                <a:lnTo>
                  <a:pt x="13" y="163"/>
                </a:lnTo>
                <a:lnTo>
                  <a:pt x="13" y="161"/>
                </a:lnTo>
                <a:lnTo>
                  <a:pt x="11" y="158"/>
                </a:lnTo>
                <a:lnTo>
                  <a:pt x="13" y="154"/>
                </a:lnTo>
                <a:lnTo>
                  <a:pt x="15" y="152"/>
                </a:lnTo>
                <a:lnTo>
                  <a:pt x="17" y="148"/>
                </a:lnTo>
                <a:lnTo>
                  <a:pt x="17" y="146"/>
                </a:lnTo>
                <a:lnTo>
                  <a:pt x="11" y="144"/>
                </a:lnTo>
                <a:lnTo>
                  <a:pt x="8" y="138"/>
                </a:lnTo>
                <a:lnTo>
                  <a:pt x="8" y="136"/>
                </a:lnTo>
                <a:lnTo>
                  <a:pt x="6" y="135"/>
                </a:lnTo>
                <a:lnTo>
                  <a:pt x="2" y="133"/>
                </a:lnTo>
                <a:lnTo>
                  <a:pt x="0" y="133"/>
                </a:lnTo>
                <a:lnTo>
                  <a:pt x="0" y="129"/>
                </a:lnTo>
                <a:lnTo>
                  <a:pt x="4" y="125"/>
                </a:lnTo>
                <a:lnTo>
                  <a:pt x="8" y="123"/>
                </a:lnTo>
                <a:lnTo>
                  <a:pt x="11" y="121"/>
                </a:lnTo>
                <a:lnTo>
                  <a:pt x="15" y="119"/>
                </a:lnTo>
                <a:lnTo>
                  <a:pt x="17" y="123"/>
                </a:lnTo>
                <a:lnTo>
                  <a:pt x="21" y="123"/>
                </a:lnTo>
                <a:lnTo>
                  <a:pt x="27" y="119"/>
                </a:lnTo>
                <a:lnTo>
                  <a:pt x="34" y="112"/>
                </a:lnTo>
                <a:lnTo>
                  <a:pt x="38" y="106"/>
                </a:lnTo>
                <a:lnTo>
                  <a:pt x="42" y="98"/>
                </a:lnTo>
                <a:lnTo>
                  <a:pt x="48" y="96"/>
                </a:lnTo>
                <a:lnTo>
                  <a:pt x="52" y="92"/>
                </a:lnTo>
                <a:lnTo>
                  <a:pt x="55" y="85"/>
                </a:lnTo>
                <a:lnTo>
                  <a:pt x="55" y="81"/>
                </a:lnTo>
                <a:lnTo>
                  <a:pt x="59" y="77"/>
                </a:lnTo>
                <a:lnTo>
                  <a:pt x="63" y="77"/>
                </a:lnTo>
                <a:lnTo>
                  <a:pt x="63" y="75"/>
                </a:lnTo>
                <a:lnTo>
                  <a:pt x="67" y="73"/>
                </a:lnTo>
                <a:lnTo>
                  <a:pt x="67" y="67"/>
                </a:lnTo>
                <a:lnTo>
                  <a:pt x="71" y="67"/>
                </a:lnTo>
                <a:lnTo>
                  <a:pt x="75" y="71"/>
                </a:lnTo>
                <a:lnTo>
                  <a:pt x="78" y="71"/>
                </a:lnTo>
                <a:lnTo>
                  <a:pt x="86" y="69"/>
                </a:lnTo>
                <a:lnTo>
                  <a:pt x="94" y="67"/>
                </a:lnTo>
                <a:lnTo>
                  <a:pt x="96" y="69"/>
                </a:lnTo>
                <a:lnTo>
                  <a:pt x="100" y="67"/>
                </a:lnTo>
                <a:lnTo>
                  <a:pt x="103" y="67"/>
                </a:lnTo>
                <a:lnTo>
                  <a:pt x="109" y="69"/>
                </a:lnTo>
                <a:lnTo>
                  <a:pt x="111" y="65"/>
                </a:lnTo>
                <a:lnTo>
                  <a:pt x="115" y="64"/>
                </a:lnTo>
                <a:lnTo>
                  <a:pt x="117" y="65"/>
                </a:lnTo>
                <a:lnTo>
                  <a:pt x="121" y="62"/>
                </a:lnTo>
                <a:lnTo>
                  <a:pt x="123" y="58"/>
                </a:lnTo>
                <a:lnTo>
                  <a:pt x="125" y="58"/>
                </a:lnTo>
                <a:lnTo>
                  <a:pt x="126" y="56"/>
                </a:lnTo>
                <a:lnTo>
                  <a:pt x="130" y="54"/>
                </a:lnTo>
                <a:lnTo>
                  <a:pt x="132" y="58"/>
                </a:lnTo>
                <a:lnTo>
                  <a:pt x="136" y="60"/>
                </a:lnTo>
                <a:lnTo>
                  <a:pt x="138" y="56"/>
                </a:lnTo>
                <a:lnTo>
                  <a:pt x="142" y="56"/>
                </a:lnTo>
                <a:lnTo>
                  <a:pt x="149" y="52"/>
                </a:lnTo>
                <a:lnTo>
                  <a:pt x="155" y="50"/>
                </a:lnTo>
                <a:lnTo>
                  <a:pt x="161" y="48"/>
                </a:lnTo>
                <a:lnTo>
                  <a:pt x="165" y="44"/>
                </a:lnTo>
                <a:lnTo>
                  <a:pt x="169" y="42"/>
                </a:lnTo>
                <a:lnTo>
                  <a:pt x="174" y="41"/>
                </a:lnTo>
                <a:lnTo>
                  <a:pt x="178" y="41"/>
                </a:lnTo>
                <a:lnTo>
                  <a:pt x="184" y="39"/>
                </a:lnTo>
                <a:lnTo>
                  <a:pt x="184" y="35"/>
                </a:lnTo>
                <a:lnTo>
                  <a:pt x="188" y="31"/>
                </a:lnTo>
                <a:lnTo>
                  <a:pt x="192" y="25"/>
                </a:lnTo>
                <a:lnTo>
                  <a:pt x="196" y="21"/>
                </a:lnTo>
                <a:lnTo>
                  <a:pt x="201" y="16"/>
                </a:lnTo>
                <a:lnTo>
                  <a:pt x="201" y="12"/>
                </a:lnTo>
                <a:lnTo>
                  <a:pt x="197" y="12"/>
                </a:lnTo>
                <a:lnTo>
                  <a:pt x="197" y="6"/>
                </a:lnTo>
                <a:lnTo>
                  <a:pt x="203" y="2"/>
                </a:lnTo>
                <a:lnTo>
                  <a:pt x="207" y="0"/>
                </a:lnTo>
                <a:lnTo>
                  <a:pt x="211" y="0"/>
                </a:lnTo>
                <a:lnTo>
                  <a:pt x="213" y="2"/>
                </a:lnTo>
                <a:lnTo>
                  <a:pt x="219" y="4"/>
                </a:lnTo>
                <a:lnTo>
                  <a:pt x="224" y="4"/>
                </a:lnTo>
                <a:lnTo>
                  <a:pt x="228" y="8"/>
                </a:lnTo>
                <a:lnTo>
                  <a:pt x="234" y="8"/>
                </a:lnTo>
                <a:lnTo>
                  <a:pt x="234" y="12"/>
                </a:lnTo>
                <a:lnTo>
                  <a:pt x="230" y="17"/>
                </a:lnTo>
                <a:lnTo>
                  <a:pt x="228" y="25"/>
                </a:lnTo>
                <a:lnTo>
                  <a:pt x="232" y="27"/>
                </a:lnTo>
                <a:lnTo>
                  <a:pt x="232" y="29"/>
                </a:lnTo>
                <a:lnTo>
                  <a:pt x="230" y="31"/>
                </a:lnTo>
                <a:lnTo>
                  <a:pt x="226" y="35"/>
                </a:lnTo>
                <a:lnTo>
                  <a:pt x="228" y="37"/>
                </a:lnTo>
                <a:lnTo>
                  <a:pt x="232" y="39"/>
                </a:lnTo>
                <a:lnTo>
                  <a:pt x="234" y="37"/>
                </a:lnTo>
                <a:lnTo>
                  <a:pt x="236" y="41"/>
                </a:lnTo>
                <a:lnTo>
                  <a:pt x="234" y="46"/>
                </a:lnTo>
                <a:lnTo>
                  <a:pt x="230" y="50"/>
                </a:lnTo>
                <a:lnTo>
                  <a:pt x="234" y="52"/>
                </a:lnTo>
                <a:lnTo>
                  <a:pt x="238" y="52"/>
                </a:lnTo>
                <a:lnTo>
                  <a:pt x="240" y="54"/>
                </a:lnTo>
                <a:lnTo>
                  <a:pt x="240" y="58"/>
                </a:lnTo>
                <a:lnTo>
                  <a:pt x="244" y="62"/>
                </a:lnTo>
                <a:lnTo>
                  <a:pt x="249" y="60"/>
                </a:lnTo>
                <a:lnTo>
                  <a:pt x="255" y="58"/>
                </a:lnTo>
                <a:lnTo>
                  <a:pt x="263" y="56"/>
                </a:lnTo>
                <a:lnTo>
                  <a:pt x="263" y="58"/>
                </a:lnTo>
                <a:lnTo>
                  <a:pt x="263" y="60"/>
                </a:lnTo>
                <a:lnTo>
                  <a:pt x="267" y="60"/>
                </a:lnTo>
                <a:lnTo>
                  <a:pt x="272" y="58"/>
                </a:lnTo>
                <a:lnTo>
                  <a:pt x="274" y="60"/>
                </a:lnTo>
                <a:lnTo>
                  <a:pt x="274" y="62"/>
                </a:lnTo>
                <a:lnTo>
                  <a:pt x="274" y="65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7080" bIns="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79" name=""/>
          <p:cNvSpPr/>
          <p:nvPr/>
        </p:nvSpPr>
        <p:spPr>
          <a:xfrm>
            <a:off x="6173640" y="4159080"/>
            <a:ext cx="74880" cy="66960"/>
          </a:xfrm>
          <a:custGeom>
            <a:avLst/>
            <a:gdLst/>
            <a:ahLst/>
            <a:rect l="l" t="t" r="r" b="b"/>
            <a:pathLst>
              <a:path w="305" h="237">
                <a:moveTo>
                  <a:pt x="267" y="24"/>
                </a:moveTo>
                <a:cubicBezTo>
                  <a:pt x="264" y="12"/>
                  <a:pt x="261" y="8"/>
                  <a:pt x="249" y="6"/>
                </a:cubicBezTo>
                <a:cubicBezTo>
                  <a:pt x="236" y="0"/>
                  <a:pt x="210" y="1"/>
                  <a:pt x="194" y="0"/>
                </a:cubicBezTo>
                <a:cubicBezTo>
                  <a:pt x="178" y="2"/>
                  <a:pt x="179" y="26"/>
                  <a:pt x="177" y="40"/>
                </a:cubicBezTo>
                <a:cubicBezTo>
                  <a:pt x="175" y="68"/>
                  <a:pt x="161" y="59"/>
                  <a:pt x="138" y="67"/>
                </a:cubicBezTo>
                <a:cubicBezTo>
                  <a:pt x="133" y="76"/>
                  <a:pt x="118" y="75"/>
                  <a:pt x="108" y="76"/>
                </a:cubicBezTo>
                <a:cubicBezTo>
                  <a:pt x="98" y="81"/>
                  <a:pt x="89" y="83"/>
                  <a:pt x="77" y="85"/>
                </a:cubicBezTo>
                <a:cubicBezTo>
                  <a:pt x="61" y="93"/>
                  <a:pt x="60" y="100"/>
                  <a:pt x="47" y="114"/>
                </a:cubicBezTo>
                <a:cubicBezTo>
                  <a:pt x="39" y="122"/>
                  <a:pt x="24" y="124"/>
                  <a:pt x="15" y="130"/>
                </a:cubicBezTo>
                <a:cubicBezTo>
                  <a:pt x="9" y="158"/>
                  <a:pt x="0" y="221"/>
                  <a:pt x="26" y="237"/>
                </a:cubicBezTo>
                <a:cubicBezTo>
                  <a:pt x="54" y="228"/>
                  <a:pt x="97" y="230"/>
                  <a:pt x="125" y="229"/>
                </a:cubicBezTo>
                <a:cubicBezTo>
                  <a:pt x="127" y="228"/>
                  <a:pt x="129" y="227"/>
                  <a:pt x="131" y="226"/>
                </a:cubicBezTo>
                <a:cubicBezTo>
                  <a:pt x="134" y="225"/>
                  <a:pt x="137" y="226"/>
                  <a:pt x="140" y="225"/>
                </a:cubicBezTo>
                <a:cubicBezTo>
                  <a:pt x="145" y="223"/>
                  <a:pt x="148" y="218"/>
                  <a:pt x="152" y="216"/>
                </a:cubicBezTo>
                <a:cubicBezTo>
                  <a:pt x="155" y="214"/>
                  <a:pt x="158" y="214"/>
                  <a:pt x="161" y="213"/>
                </a:cubicBezTo>
                <a:cubicBezTo>
                  <a:pt x="163" y="208"/>
                  <a:pt x="163" y="202"/>
                  <a:pt x="167" y="198"/>
                </a:cubicBezTo>
                <a:cubicBezTo>
                  <a:pt x="175" y="191"/>
                  <a:pt x="203" y="189"/>
                  <a:pt x="212" y="187"/>
                </a:cubicBezTo>
                <a:cubicBezTo>
                  <a:pt x="215" y="182"/>
                  <a:pt x="217" y="178"/>
                  <a:pt x="222" y="175"/>
                </a:cubicBezTo>
                <a:cubicBezTo>
                  <a:pt x="229" y="160"/>
                  <a:pt x="246" y="155"/>
                  <a:pt x="261" y="150"/>
                </a:cubicBezTo>
                <a:cubicBezTo>
                  <a:pt x="268" y="143"/>
                  <a:pt x="269" y="136"/>
                  <a:pt x="275" y="129"/>
                </a:cubicBezTo>
                <a:cubicBezTo>
                  <a:pt x="278" y="114"/>
                  <a:pt x="282" y="103"/>
                  <a:pt x="291" y="91"/>
                </a:cubicBezTo>
                <a:cubicBezTo>
                  <a:pt x="295" y="72"/>
                  <a:pt x="305" y="52"/>
                  <a:pt x="285" y="39"/>
                </a:cubicBezTo>
                <a:cubicBezTo>
                  <a:pt x="280" y="30"/>
                  <a:pt x="276" y="29"/>
                  <a:pt x="267" y="24"/>
                </a:cubicBez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21240" bIns="21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80" name=""/>
          <p:cNvSpPr/>
          <p:nvPr/>
        </p:nvSpPr>
        <p:spPr>
          <a:xfrm>
            <a:off x="5584680" y="4168800"/>
            <a:ext cx="33480" cy="46080"/>
          </a:xfrm>
          <a:custGeom>
            <a:avLst/>
            <a:gdLst/>
            <a:ahLst/>
            <a:rect l="l" t="t" r="r" b="b"/>
            <a:pathLst>
              <a:path w="127" h="152">
                <a:moveTo>
                  <a:pt x="4" y="10"/>
                </a:moveTo>
                <a:lnTo>
                  <a:pt x="4" y="17"/>
                </a:lnTo>
                <a:lnTo>
                  <a:pt x="4" y="27"/>
                </a:lnTo>
                <a:lnTo>
                  <a:pt x="6" y="35"/>
                </a:lnTo>
                <a:lnTo>
                  <a:pt x="6" y="38"/>
                </a:lnTo>
                <a:lnTo>
                  <a:pt x="4" y="46"/>
                </a:lnTo>
                <a:lnTo>
                  <a:pt x="0" y="48"/>
                </a:lnTo>
                <a:lnTo>
                  <a:pt x="4" y="52"/>
                </a:lnTo>
                <a:lnTo>
                  <a:pt x="12" y="54"/>
                </a:lnTo>
                <a:lnTo>
                  <a:pt x="15" y="58"/>
                </a:lnTo>
                <a:lnTo>
                  <a:pt x="17" y="61"/>
                </a:lnTo>
                <a:lnTo>
                  <a:pt x="15" y="71"/>
                </a:lnTo>
                <a:lnTo>
                  <a:pt x="15" y="79"/>
                </a:lnTo>
                <a:lnTo>
                  <a:pt x="21" y="86"/>
                </a:lnTo>
                <a:lnTo>
                  <a:pt x="25" y="92"/>
                </a:lnTo>
                <a:lnTo>
                  <a:pt x="29" y="96"/>
                </a:lnTo>
                <a:lnTo>
                  <a:pt x="27" y="100"/>
                </a:lnTo>
                <a:lnTo>
                  <a:pt x="21" y="102"/>
                </a:lnTo>
                <a:lnTo>
                  <a:pt x="19" y="108"/>
                </a:lnTo>
                <a:lnTo>
                  <a:pt x="19" y="115"/>
                </a:lnTo>
                <a:lnTo>
                  <a:pt x="23" y="121"/>
                </a:lnTo>
                <a:lnTo>
                  <a:pt x="27" y="123"/>
                </a:lnTo>
                <a:lnTo>
                  <a:pt x="27" y="125"/>
                </a:lnTo>
                <a:lnTo>
                  <a:pt x="33" y="129"/>
                </a:lnTo>
                <a:lnTo>
                  <a:pt x="37" y="131"/>
                </a:lnTo>
                <a:lnTo>
                  <a:pt x="40" y="134"/>
                </a:lnTo>
                <a:lnTo>
                  <a:pt x="44" y="134"/>
                </a:lnTo>
                <a:lnTo>
                  <a:pt x="52" y="138"/>
                </a:lnTo>
                <a:lnTo>
                  <a:pt x="69" y="144"/>
                </a:lnTo>
                <a:lnTo>
                  <a:pt x="75" y="150"/>
                </a:lnTo>
                <a:lnTo>
                  <a:pt x="83" y="152"/>
                </a:lnTo>
                <a:lnTo>
                  <a:pt x="88" y="146"/>
                </a:lnTo>
                <a:lnTo>
                  <a:pt x="90" y="144"/>
                </a:lnTo>
                <a:lnTo>
                  <a:pt x="90" y="140"/>
                </a:lnTo>
                <a:lnTo>
                  <a:pt x="90" y="134"/>
                </a:lnTo>
                <a:lnTo>
                  <a:pt x="92" y="134"/>
                </a:lnTo>
                <a:lnTo>
                  <a:pt x="96" y="132"/>
                </a:lnTo>
                <a:lnTo>
                  <a:pt x="96" y="129"/>
                </a:lnTo>
                <a:lnTo>
                  <a:pt x="100" y="125"/>
                </a:lnTo>
                <a:lnTo>
                  <a:pt x="98" y="119"/>
                </a:lnTo>
                <a:lnTo>
                  <a:pt x="96" y="115"/>
                </a:lnTo>
                <a:lnTo>
                  <a:pt x="98" y="111"/>
                </a:lnTo>
                <a:lnTo>
                  <a:pt x="98" y="109"/>
                </a:lnTo>
                <a:lnTo>
                  <a:pt x="96" y="106"/>
                </a:lnTo>
                <a:lnTo>
                  <a:pt x="96" y="102"/>
                </a:lnTo>
                <a:lnTo>
                  <a:pt x="98" y="96"/>
                </a:lnTo>
                <a:lnTo>
                  <a:pt x="100" y="86"/>
                </a:lnTo>
                <a:lnTo>
                  <a:pt x="104" y="84"/>
                </a:lnTo>
                <a:lnTo>
                  <a:pt x="108" y="83"/>
                </a:lnTo>
                <a:lnTo>
                  <a:pt x="111" y="79"/>
                </a:lnTo>
                <a:lnTo>
                  <a:pt x="115" y="77"/>
                </a:lnTo>
                <a:lnTo>
                  <a:pt x="119" y="77"/>
                </a:lnTo>
                <a:lnTo>
                  <a:pt x="121" y="73"/>
                </a:lnTo>
                <a:lnTo>
                  <a:pt x="127" y="71"/>
                </a:lnTo>
                <a:lnTo>
                  <a:pt x="127" y="67"/>
                </a:lnTo>
                <a:lnTo>
                  <a:pt x="127" y="60"/>
                </a:lnTo>
                <a:lnTo>
                  <a:pt x="125" y="54"/>
                </a:lnTo>
                <a:lnTo>
                  <a:pt x="123" y="48"/>
                </a:lnTo>
                <a:lnTo>
                  <a:pt x="121" y="46"/>
                </a:lnTo>
                <a:lnTo>
                  <a:pt x="119" y="42"/>
                </a:lnTo>
                <a:lnTo>
                  <a:pt x="115" y="38"/>
                </a:lnTo>
                <a:lnTo>
                  <a:pt x="111" y="37"/>
                </a:lnTo>
                <a:lnTo>
                  <a:pt x="109" y="37"/>
                </a:lnTo>
                <a:lnTo>
                  <a:pt x="108" y="37"/>
                </a:lnTo>
                <a:lnTo>
                  <a:pt x="108" y="37"/>
                </a:lnTo>
                <a:lnTo>
                  <a:pt x="104" y="38"/>
                </a:lnTo>
                <a:lnTo>
                  <a:pt x="100" y="35"/>
                </a:lnTo>
                <a:lnTo>
                  <a:pt x="96" y="33"/>
                </a:lnTo>
                <a:lnTo>
                  <a:pt x="92" y="31"/>
                </a:lnTo>
                <a:lnTo>
                  <a:pt x="88" y="25"/>
                </a:lnTo>
                <a:lnTo>
                  <a:pt x="86" y="27"/>
                </a:lnTo>
                <a:lnTo>
                  <a:pt x="83" y="27"/>
                </a:lnTo>
                <a:lnTo>
                  <a:pt x="81" y="23"/>
                </a:lnTo>
                <a:lnTo>
                  <a:pt x="77" y="21"/>
                </a:lnTo>
                <a:lnTo>
                  <a:pt x="75" y="25"/>
                </a:lnTo>
                <a:lnTo>
                  <a:pt x="71" y="25"/>
                </a:lnTo>
                <a:lnTo>
                  <a:pt x="67" y="23"/>
                </a:lnTo>
                <a:lnTo>
                  <a:pt x="65" y="23"/>
                </a:lnTo>
                <a:lnTo>
                  <a:pt x="63" y="25"/>
                </a:lnTo>
                <a:lnTo>
                  <a:pt x="61" y="25"/>
                </a:lnTo>
                <a:lnTo>
                  <a:pt x="60" y="21"/>
                </a:lnTo>
                <a:lnTo>
                  <a:pt x="60" y="15"/>
                </a:lnTo>
                <a:lnTo>
                  <a:pt x="61" y="12"/>
                </a:lnTo>
                <a:lnTo>
                  <a:pt x="60" y="8"/>
                </a:lnTo>
                <a:lnTo>
                  <a:pt x="60" y="4"/>
                </a:lnTo>
                <a:lnTo>
                  <a:pt x="52" y="2"/>
                </a:lnTo>
                <a:lnTo>
                  <a:pt x="50" y="6"/>
                </a:lnTo>
                <a:lnTo>
                  <a:pt x="48" y="6"/>
                </a:lnTo>
                <a:lnTo>
                  <a:pt x="44" y="2"/>
                </a:lnTo>
                <a:lnTo>
                  <a:pt x="40" y="0"/>
                </a:lnTo>
                <a:lnTo>
                  <a:pt x="33" y="2"/>
                </a:lnTo>
                <a:lnTo>
                  <a:pt x="25" y="2"/>
                </a:lnTo>
                <a:lnTo>
                  <a:pt x="19" y="6"/>
                </a:lnTo>
                <a:lnTo>
                  <a:pt x="15" y="10"/>
                </a:lnTo>
                <a:lnTo>
                  <a:pt x="10" y="10"/>
                </a:lnTo>
                <a:lnTo>
                  <a:pt x="4" y="1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81" name=""/>
          <p:cNvSpPr/>
          <p:nvPr/>
        </p:nvSpPr>
        <p:spPr>
          <a:xfrm>
            <a:off x="5619600" y="4240080"/>
            <a:ext cx="60480" cy="76320"/>
          </a:xfrm>
          <a:custGeom>
            <a:avLst/>
            <a:gdLst/>
            <a:ahLst/>
            <a:rect l="l" t="t" r="r" b="b"/>
            <a:pathLst>
              <a:path w="231" h="251">
                <a:moveTo>
                  <a:pt x="169" y="0"/>
                </a:moveTo>
                <a:lnTo>
                  <a:pt x="167" y="4"/>
                </a:lnTo>
                <a:lnTo>
                  <a:pt x="165" y="8"/>
                </a:lnTo>
                <a:lnTo>
                  <a:pt x="165" y="16"/>
                </a:lnTo>
                <a:lnTo>
                  <a:pt x="159" y="20"/>
                </a:lnTo>
                <a:lnTo>
                  <a:pt x="149" y="22"/>
                </a:lnTo>
                <a:lnTo>
                  <a:pt x="140" y="24"/>
                </a:lnTo>
                <a:lnTo>
                  <a:pt x="137" y="24"/>
                </a:lnTo>
                <a:lnTo>
                  <a:pt x="130" y="24"/>
                </a:lnTo>
                <a:lnTo>
                  <a:pt x="123" y="18"/>
                </a:lnTo>
                <a:lnTo>
                  <a:pt x="118" y="10"/>
                </a:lnTo>
                <a:lnTo>
                  <a:pt x="121" y="8"/>
                </a:lnTo>
                <a:lnTo>
                  <a:pt x="113" y="8"/>
                </a:lnTo>
                <a:lnTo>
                  <a:pt x="108" y="6"/>
                </a:lnTo>
                <a:lnTo>
                  <a:pt x="101" y="6"/>
                </a:lnTo>
                <a:lnTo>
                  <a:pt x="92" y="8"/>
                </a:lnTo>
                <a:lnTo>
                  <a:pt x="86" y="0"/>
                </a:lnTo>
                <a:lnTo>
                  <a:pt x="82" y="15"/>
                </a:lnTo>
                <a:lnTo>
                  <a:pt x="68" y="13"/>
                </a:lnTo>
                <a:lnTo>
                  <a:pt x="57" y="13"/>
                </a:lnTo>
                <a:lnTo>
                  <a:pt x="48" y="16"/>
                </a:lnTo>
                <a:lnTo>
                  <a:pt x="41" y="22"/>
                </a:lnTo>
                <a:lnTo>
                  <a:pt x="31" y="26"/>
                </a:lnTo>
                <a:lnTo>
                  <a:pt x="26" y="28"/>
                </a:lnTo>
                <a:lnTo>
                  <a:pt x="20" y="28"/>
                </a:lnTo>
                <a:lnTo>
                  <a:pt x="13" y="32"/>
                </a:lnTo>
                <a:lnTo>
                  <a:pt x="8" y="35"/>
                </a:lnTo>
                <a:lnTo>
                  <a:pt x="2" y="39"/>
                </a:lnTo>
                <a:lnTo>
                  <a:pt x="2" y="42"/>
                </a:lnTo>
                <a:lnTo>
                  <a:pt x="0" y="48"/>
                </a:lnTo>
                <a:lnTo>
                  <a:pt x="2" y="52"/>
                </a:lnTo>
                <a:lnTo>
                  <a:pt x="3" y="54"/>
                </a:lnTo>
                <a:lnTo>
                  <a:pt x="2" y="56"/>
                </a:lnTo>
                <a:lnTo>
                  <a:pt x="2" y="61"/>
                </a:lnTo>
                <a:lnTo>
                  <a:pt x="6" y="63"/>
                </a:lnTo>
                <a:lnTo>
                  <a:pt x="8" y="65"/>
                </a:lnTo>
                <a:lnTo>
                  <a:pt x="13" y="70"/>
                </a:lnTo>
                <a:lnTo>
                  <a:pt x="17" y="74"/>
                </a:lnTo>
                <a:lnTo>
                  <a:pt x="22" y="76"/>
                </a:lnTo>
                <a:lnTo>
                  <a:pt x="24" y="81"/>
                </a:lnTo>
                <a:lnTo>
                  <a:pt x="22" y="89"/>
                </a:lnTo>
                <a:lnTo>
                  <a:pt x="17" y="94"/>
                </a:lnTo>
                <a:lnTo>
                  <a:pt x="15" y="100"/>
                </a:lnTo>
                <a:lnTo>
                  <a:pt x="10" y="105"/>
                </a:lnTo>
                <a:lnTo>
                  <a:pt x="8" y="107"/>
                </a:lnTo>
                <a:lnTo>
                  <a:pt x="10" y="113"/>
                </a:lnTo>
                <a:lnTo>
                  <a:pt x="13" y="114"/>
                </a:lnTo>
                <a:lnTo>
                  <a:pt x="17" y="116"/>
                </a:lnTo>
                <a:lnTo>
                  <a:pt x="22" y="116"/>
                </a:lnTo>
                <a:lnTo>
                  <a:pt x="26" y="118"/>
                </a:lnTo>
                <a:lnTo>
                  <a:pt x="32" y="118"/>
                </a:lnTo>
                <a:lnTo>
                  <a:pt x="37" y="116"/>
                </a:lnTo>
                <a:lnTo>
                  <a:pt x="39" y="118"/>
                </a:lnTo>
                <a:lnTo>
                  <a:pt x="46" y="124"/>
                </a:lnTo>
                <a:lnTo>
                  <a:pt x="51" y="129"/>
                </a:lnTo>
                <a:lnTo>
                  <a:pt x="53" y="133"/>
                </a:lnTo>
                <a:lnTo>
                  <a:pt x="55" y="137"/>
                </a:lnTo>
                <a:lnTo>
                  <a:pt x="57" y="144"/>
                </a:lnTo>
                <a:lnTo>
                  <a:pt x="61" y="155"/>
                </a:lnTo>
                <a:lnTo>
                  <a:pt x="70" y="166"/>
                </a:lnTo>
                <a:lnTo>
                  <a:pt x="72" y="173"/>
                </a:lnTo>
                <a:lnTo>
                  <a:pt x="75" y="175"/>
                </a:lnTo>
                <a:lnTo>
                  <a:pt x="82" y="177"/>
                </a:lnTo>
                <a:lnTo>
                  <a:pt x="84" y="181"/>
                </a:lnTo>
                <a:lnTo>
                  <a:pt x="85" y="190"/>
                </a:lnTo>
                <a:lnTo>
                  <a:pt x="90" y="199"/>
                </a:lnTo>
                <a:lnTo>
                  <a:pt x="92" y="205"/>
                </a:lnTo>
                <a:lnTo>
                  <a:pt x="94" y="214"/>
                </a:lnTo>
                <a:lnTo>
                  <a:pt x="90" y="221"/>
                </a:lnTo>
                <a:lnTo>
                  <a:pt x="87" y="229"/>
                </a:lnTo>
                <a:lnTo>
                  <a:pt x="87" y="235"/>
                </a:lnTo>
                <a:lnTo>
                  <a:pt x="87" y="241"/>
                </a:lnTo>
                <a:lnTo>
                  <a:pt x="94" y="241"/>
                </a:lnTo>
                <a:lnTo>
                  <a:pt x="101" y="241"/>
                </a:lnTo>
                <a:lnTo>
                  <a:pt x="108" y="243"/>
                </a:lnTo>
                <a:lnTo>
                  <a:pt x="113" y="247"/>
                </a:lnTo>
                <a:lnTo>
                  <a:pt x="114" y="247"/>
                </a:lnTo>
                <a:lnTo>
                  <a:pt x="118" y="249"/>
                </a:lnTo>
                <a:lnTo>
                  <a:pt x="128" y="251"/>
                </a:lnTo>
                <a:lnTo>
                  <a:pt x="132" y="249"/>
                </a:lnTo>
                <a:lnTo>
                  <a:pt x="139" y="243"/>
                </a:lnTo>
                <a:lnTo>
                  <a:pt x="145" y="238"/>
                </a:lnTo>
                <a:lnTo>
                  <a:pt x="147" y="231"/>
                </a:lnTo>
                <a:lnTo>
                  <a:pt x="149" y="221"/>
                </a:lnTo>
                <a:lnTo>
                  <a:pt x="156" y="214"/>
                </a:lnTo>
                <a:lnTo>
                  <a:pt x="165" y="211"/>
                </a:lnTo>
                <a:lnTo>
                  <a:pt x="167" y="209"/>
                </a:lnTo>
                <a:lnTo>
                  <a:pt x="174" y="203"/>
                </a:lnTo>
                <a:lnTo>
                  <a:pt x="183" y="197"/>
                </a:lnTo>
                <a:lnTo>
                  <a:pt x="190" y="187"/>
                </a:lnTo>
                <a:lnTo>
                  <a:pt x="190" y="179"/>
                </a:lnTo>
                <a:lnTo>
                  <a:pt x="192" y="173"/>
                </a:lnTo>
                <a:lnTo>
                  <a:pt x="194" y="164"/>
                </a:lnTo>
                <a:lnTo>
                  <a:pt x="198" y="161"/>
                </a:lnTo>
                <a:lnTo>
                  <a:pt x="202" y="161"/>
                </a:lnTo>
                <a:lnTo>
                  <a:pt x="205" y="155"/>
                </a:lnTo>
                <a:lnTo>
                  <a:pt x="202" y="149"/>
                </a:lnTo>
                <a:lnTo>
                  <a:pt x="200" y="140"/>
                </a:lnTo>
                <a:lnTo>
                  <a:pt x="200" y="131"/>
                </a:lnTo>
                <a:lnTo>
                  <a:pt x="200" y="124"/>
                </a:lnTo>
                <a:lnTo>
                  <a:pt x="198" y="116"/>
                </a:lnTo>
                <a:lnTo>
                  <a:pt x="198" y="111"/>
                </a:lnTo>
                <a:lnTo>
                  <a:pt x="195" y="107"/>
                </a:lnTo>
                <a:lnTo>
                  <a:pt x="192" y="100"/>
                </a:lnTo>
                <a:lnTo>
                  <a:pt x="194" y="92"/>
                </a:lnTo>
                <a:lnTo>
                  <a:pt x="200" y="90"/>
                </a:lnTo>
                <a:lnTo>
                  <a:pt x="207" y="92"/>
                </a:lnTo>
                <a:lnTo>
                  <a:pt x="211" y="90"/>
                </a:lnTo>
                <a:lnTo>
                  <a:pt x="216" y="87"/>
                </a:lnTo>
                <a:lnTo>
                  <a:pt x="221" y="85"/>
                </a:lnTo>
                <a:lnTo>
                  <a:pt x="224" y="78"/>
                </a:lnTo>
                <a:lnTo>
                  <a:pt x="226" y="72"/>
                </a:lnTo>
                <a:lnTo>
                  <a:pt x="231" y="68"/>
                </a:lnTo>
                <a:lnTo>
                  <a:pt x="226" y="65"/>
                </a:lnTo>
                <a:lnTo>
                  <a:pt x="222" y="65"/>
                </a:lnTo>
                <a:lnTo>
                  <a:pt x="221" y="61"/>
                </a:lnTo>
                <a:lnTo>
                  <a:pt x="216" y="52"/>
                </a:lnTo>
                <a:lnTo>
                  <a:pt x="207" y="48"/>
                </a:lnTo>
                <a:lnTo>
                  <a:pt x="190" y="35"/>
                </a:lnTo>
                <a:lnTo>
                  <a:pt x="183" y="24"/>
                </a:lnTo>
                <a:lnTo>
                  <a:pt x="178" y="16"/>
                </a:lnTo>
                <a:lnTo>
                  <a:pt x="176" y="8"/>
                </a:lnTo>
                <a:lnTo>
                  <a:pt x="171" y="2"/>
                </a:lnTo>
                <a:lnTo>
                  <a:pt x="169" y="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82" name=""/>
          <p:cNvSpPr/>
          <p:nvPr/>
        </p:nvSpPr>
        <p:spPr>
          <a:xfrm>
            <a:off x="5587920" y="4249800"/>
            <a:ext cx="41400" cy="30240"/>
          </a:xfrm>
          <a:custGeom>
            <a:avLst/>
            <a:gdLst/>
            <a:ahLst/>
            <a:rect l="l" t="t" r="r" b="b"/>
            <a:pathLst>
              <a:path w="162" h="96">
                <a:moveTo>
                  <a:pt x="47" y="90"/>
                </a:moveTo>
                <a:lnTo>
                  <a:pt x="45" y="90"/>
                </a:lnTo>
                <a:lnTo>
                  <a:pt x="43" y="92"/>
                </a:lnTo>
                <a:lnTo>
                  <a:pt x="39" y="96"/>
                </a:lnTo>
                <a:lnTo>
                  <a:pt x="35" y="96"/>
                </a:lnTo>
                <a:lnTo>
                  <a:pt x="29" y="96"/>
                </a:lnTo>
                <a:lnTo>
                  <a:pt x="29" y="94"/>
                </a:lnTo>
                <a:lnTo>
                  <a:pt x="27" y="94"/>
                </a:lnTo>
                <a:lnTo>
                  <a:pt x="25" y="88"/>
                </a:lnTo>
                <a:lnTo>
                  <a:pt x="24" y="86"/>
                </a:lnTo>
                <a:lnTo>
                  <a:pt x="22" y="82"/>
                </a:lnTo>
                <a:lnTo>
                  <a:pt x="20" y="80"/>
                </a:lnTo>
                <a:lnTo>
                  <a:pt x="18" y="78"/>
                </a:lnTo>
                <a:lnTo>
                  <a:pt x="20" y="75"/>
                </a:lnTo>
                <a:lnTo>
                  <a:pt x="20" y="71"/>
                </a:lnTo>
                <a:lnTo>
                  <a:pt x="16" y="71"/>
                </a:lnTo>
                <a:lnTo>
                  <a:pt x="14" y="73"/>
                </a:lnTo>
                <a:lnTo>
                  <a:pt x="14" y="73"/>
                </a:lnTo>
                <a:lnTo>
                  <a:pt x="12" y="71"/>
                </a:lnTo>
                <a:lnTo>
                  <a:pt x="8" y="65"/>
                </a:lnTo>
                <a:lnTo>
                  <a:pt x="4" y="61"/>
                </a:lnTo>
                <a:lnTo>
                  <a:pt x="4" y="57"/>
                </a:lnTo>
                <a:lnTo>
                  <a:pt x="2" y="55"/>
                </a:lnTo>
                <a:lnTo>
                  <a:pt x="0" y="54"/>
                </a:lnTo>
                <a:lnTo>
                  <a:pt x="4" y="54"/>
                </a:lnTo>
                <a:lnTo>
                  <a:pt x="6" y="52"/>
                </a:lnTo>
                <a:lnTo>
                  <a:pt x="4" y="50"/>
                </a:lnTo>
                <a:lnTo>
                  <a:pt x="4" y="48"/>
                </a:lnTo>
                <a:lnTo>
                  <a:pt x="6" y="46"/>
                </a:lnTo>
                <a:lnTo>
                  <a:pt x="10" y="48"/>
                </a:lnTo>
                <a:lnTo>
                  <a:pt x="12" y="50"/>
                </a:lnTo>
                <a:lnTo>
                  <a:pt x="10" y="44"/>
                </a:lnTo>
                <a:lnTo>
                  <a:pt x="12" y="42"/>
                </a:lnTo>
                <a:lnTo>
                  <a:pt x="16" y="40"/>
                </a:lnTo>
                <a:lnTo>
                  <a:pt x="22" y="34"/>
                </a:lnTo>
                <a:lnTo>
                  <a:pt x="25" y="32"/>
                </a:lnTo>
                <a:lnTo>
                  <a:pt x="25" y="31"/>
                </a:lnTo>
                <a:lnTo>
                  <a:pt x="25" y="23"/>
                </a:lnTo>
                <a:lnTo>
                  <a:pt x="29" y="23"/>
                </a:lnTo>
                <a:lnTo>
                  <a:pt x="33" y="21"/>
                </a:lnTo>
                <a:lnTo>
                  <a:pt x="35" y="25"/>
                </a:lnTo>
                <a:lnTo>
                  <a:pt x="39" y="25"/>
                </a:lnTo>
                <a:lnTo>
                  <a:pt x="43" y="27"/>
                </a:lnTo>
                <a:lnTo>
                  <a:pt x="45" y="25"/>
                </a:lnTo>
                <a:lnTo>
                  <a:pt x="47" y="27"/>
                </a:lnTo>
                <a:lnTo>
                  <a:pt x="50" y="29"/>
                </a:lnTo>
                <a:lnTo>
                  <a:pt x="54" y="23"/>
                </a:lnTo>
                <a:lnTo>
                  <a:pt x="58" y="17"/>
                </a:lnTo>
                <a:lnTo>
                  <a:pt x="64" y="13"/>
                </a:lnTo>
                <a:lnTo>
                  <a:pt x="70" y="9"/>
                </a:lnTo>
                <a:lnTo>
                  <a:pt x="73" y="7"/>
                </a:lnTo>
                <a:lnTo>
                  <a:pt x="77" y="9"/>
                </a:lnTo>
                <a:lnTo>
                  <a:pt x="81" y="11"/>
                </a:lnTo>
                <a:lnTo>
                  <a:pt x="91" y="11"/>
                </a:lnTo>
                <a:lnTo>
                  <a:pt x="96" y="11"/>
                </a:lnTo>
                <a:lnTo>
                  <a:pt x="102" y="9"/>
                </a:lnTo>
                <a:lnTo>
                  <a:pt x="106" y="6"/>
                </a:lnTo>
                <a:lnTo>
                  <a:pt x="112" y="4"/>
                </a:lnTo>
                <a:lnTo>
                  <a:pt x="116" y="2"/>
                </a:lnTo>
                <a:lnTo>
                  <a:pt x="118" y="2"/>
                </a:lnTo>
                <a:lnTo>
                  <a:pt x="119" y="6"/>
                </a:lnTo>
                <a:lnTo>
                  <a:pt x="121" y="4"/>
                </a:lnTo>
                <a:lnTo>
                  <a:pt x="125" y="0"/>
                </a:lnTo>
                <a:lnTo>
                  <a:pt x="127" y="2"/>
                </a:lnTo>
                <a:lnTo>
                  <a:pt x="129" y="6"/>
                </a:lnTo>
                <a:lnTo>
                  <a:pt x="133" y="6"/>
                </a:lnTo>
                <a:lnTo>
                  <a:pt x="141" y="7"/>
                </a:lnTo>
                <a:lnTo>
                  <a:pt x="142" y="9"/>
                </a:lnTo>
                <a:lnTo>
                  <a:pt x="141" y="11"/>
                </a:lnTo>
                <a:lnTo>
                  <a:pt x="141" y="15"/>
                </a:lnTo>
                <a:lnTo>
                  <a:pt x="144" y="17"/>
                </a:lnTo>
                <a:lnTo>
                  <a:pt x="146" y="19"/>
                </a:lnTo>
                <a:lnTo>
                  <a:pt x="150" y="25"/>
                </a:lnTo>
                <a:lnTo>
                  <a:pt x="154" y="29"/>
                </a:lnTo>
                <a:lnTo>
                  <a:pt x="158" y="31"/>
                </a:lnTo>
                <a:lnTo>
                  <a:pt x="160" y="34"/>
                </a:lnTo>
                <a:lnTo>
                  <a:pt x="158" y="42"/>
                </a:lnTo>
                <a:lnTo>
                  <a:pt x="154" y="48"/>
                </a:lnTo>
                <a:lnTo>
                  <a:pt x="152" y="54"/>
                </a:lnTo>
                <a:lnTo>
                  <a:pt x="148" y="57"/>
                </a:lnTo>
                <a:lnTo>
                  <a:pt x="146" y="59"/>
                </a:lnTo>
                <a:lnTo>
                  <a:pt x="148" y="65"/>
                </a:lnTo>
                <a:lnTo>
                  <a:pt x="150" y="69"/>
                </a:lnTo>
                <a:lnTo>
                  <a:pt x="154" y="69"/>
                </a:lnTo>
                <a:lnTo>
                  <a:pt x="158" y="71"/>
                </a:lnTo>
                <a:lnTo>
                  <a:pt x="162" y="73"/>
                </a:lnTo>
                <a:lnTo>
                  <a:pt x="160" y="75"/>
                </a:lnTo>
                <a:lnTo>
                  <a:pt x="152" y="78"/>
                </a:lnTo>
                <a:lnTo>
                  <a:pt x="142" y="78"/>
                </a:lnTo>
                <a:lnTo>
                  <a:pt x="141" y="77"/>
                </a:lnTo>
                <a:lnTo>
                  <a:pt x="139" y="80"/>
                </a:lnTo>
                <a:lnTo>
                  <a:pt x="131" y="78"/>
                </a:lnTo>
                <a:lnTo>
                  <a:pt x="125" y="84"/>
                </a:lnTo>
                <a:lnTo>
                  <a:pt x="119" y="88"/>
                </a:lnTo>
                <a:lnTo>
                  <a:pt x="114" y="88"/>
                </a:lnTo>
                <a:lnTo>
                  <a:pt x="110" y="80"/>
                </a:lnTo>
                <a:lnTo>
                  <a:pt x="112" y="73"/>
                </a:lnTo>
                <a:lnTo>
                  <a:pt x="110" y="65"/>
                </a:lnTo>
                <a:lnTo>
                  <a:pt x="108" y="65"/>
                </a:lnTo>
                <a:lnTo>
                  <a:pt x="106" y="71"/>
                </a:lnTo>
                <a:lnTo>
                  <a:pt x="100" y="73"/>
                </a:lnTo>
                <a:lnTo>
                  <a:pt x="96" y="73"/>
                </a:lnTo>
                <a:lnTo>
                  <a:pt x="93" y="71"/>
                </a:lnTo>
                <a:lnTo>
                  <a:pt x="89" y="71"/>
                </a:lnTo>
                <a:lnTo>
                  <a:pt x="81" y="75"/>
                </a:lnTo>
                <a:lnTo>
                  <a:pt x="73" y="77"/>
                </a:lnTo>
                <a:lnTo>
                  <a:pt x="70" y="78"/>
                </a:lnTo>
                <a:lnTo>
                  <a:pt x="64" y="78"/>
                </a:lnTo>
                <a:lnTo>
                  <a:pt x="56" y="82"/>
                </a:lnTo>
                <a:lnTo>
                  <a:pt x="50" y="86"/>
                </a:lnTo>
                <a:lnTo>
                  <a:pt x="47" y="9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83" name=""/>
          <p:cNvSpPr/>
          <p:nvPr/>
        </p:nvSpPr>
        <p:spPr>
          <a:xfrm>
            <a:off x="5591160" y="4210200"/>
            <a:ext cx="36360" cy="52200"/>
          </a:xfrm>
          <a:custGeom>
            <a:avLst/>
            <a:gdLst/>
            <a:ahLst/>
            <a:rect l="l" t="t" r="r" b="b"/>
            <a:pathLst>
              <a:path w="140" h="173">
                <a:moveTo>
                  <a:pt x="9" y="167"/>
                </a:moveTo>
                <a:lnTo>
                  <a:pt x="8" y="160"/>
                </a:lnTo>
                <a:lnTo>
                  <a:pt x="8" y="156"/>
                </a:lnTo>
                <a:lnTo>
                  <a:pt x="9" y="152"/>
                </a:lnTo>
                <a:lnTo>
                  <a:pt x="6" y="146"/>
                </a:lnTo>
                <a:lnTo>
                  <a:pt x="8" y="142"/>
                </a:lnTo>
                <a:lnTo>
                  <a:pt x="8" y="137"/>
                </a:lnTo>
                <a:lnTo>
                  <a:pt x="9" y="133"/>
                </a:lnTo>
                <a:lnTo>
                  <a:pt x="13" y="131"/>
                </a:lnTo>
                <a:lnTo>
                  <a:pt x="13" y="125"/>
                </a:lnTo>
                <a:lnTo>
                  <a:pt x="11" y="119"/>
                </a:lnTo>
                <a:lnTo>
                  <a:pt x="9" y="112"/>
                </a:lnTo>
                <a:lnTo>
                  <a:pt x="6" y="108"/>
                </a:lnTo>
                <a:lnTo>
                  <a:pt x="0" y="100"/>
                </a:lnTo>
                <a:lnTo>
                  <a:pt x="8" y="94"/>
                </a:lnTo>
                <a:lnTo>
                  <a:pt x="13" y="91"/>
                </a:lnTo>
                <a:lnTo>
                  <a:pt x="17" y="87"/>
                </a:lnTo>
                <a:lnTo>
                  <a:pt x="23" y="89"/>
                </a:lnTo>
                <a:lnTo>
                  <a:pt x="31" y="89"/>
                </a:lnTo>
                <a:lnTo>
                  <a:pt x="34" y="89"/>
                </a:lnTo>
                <a:lnTo>
                  <a:pt x="38" y="85"/>
                </a:lnTo>
                <a:lnTo>
                  <a:pt x="42" y="85"/>
                </a:lnTo>
                <a:lnTo>
                  <a:pt x="44" y="81"/>
                </a:lnTo>
                <a:lnTo>
                  <a:pt x="40" y="77"/>
                </a:lnTo>
                <a:lnTo>
                  <a:pt x="44" y="75"/>
                </a:lnTo>
                <a:lnTo>
                  <a:pt x="44" y="71"/>
                </a:lnTo>
                <a:lnTo>
                  <a:pt x="40" y="68"/>
                </a:lnTo>
                <a:lnTo>
                  <a:pt x="34" y="66"/>
                </a:lnTo>
                <a:lnTo>
                  <a:pt x="27" y="60"/>
                </a:lnTo>
                <a:lnTo>
                  <a:pt x="23" y="52"/>
                </a:lnTo>
                <a:lnTo>
                  <a:pt x="21" y="43"/>
                </a:lnTo>
                <a:lnTo>
                  <a:pt x="17" y="37"/>
                </a:lnTo>
                <a:lnTo>
                  <a:pt x="17" y="29"/>
                </a:lnTo>
                <a:lnTo>
                  <a:pt x="15" y="23"/>
                </a:lnTo>
                <a:lnTo>
                  <a:pt x="13" y="18"/>
                </a:lnTo>
                <a:lnTo>
                  <a:pt x="11" y="12"/>
                </a:lnTo>
                <a:lnTo>
                  <a:pt x="11" y="4"/>
                </a:lnTo>
                <a:lnTo>
                  <a:pt x="11" y="0"/>
                </a:lnTo>
                <a:lnTo>
                  <a:pt x="15" y="0"/>
                </a:lnTo>
                <a:lnTo>
                  <a:pt x="23" y="4"/>
                </a:lnTo>
                <a:lnTo>
                  <a:pt x="40" y="10"/>
                </a:lnTo>
                <a:lnTo>
                  <a:pt x="46" y="16"/>
                </a:lnTo>
                <a:lnTo>
                  <a:pt x="54" y="18"/>
                </a:lnTo>
                <a:lnTo>
                  <a:pt x="57" y="21"/>
                </a:lnTo>
                <a:lnTo>
                  <a:pt x="63" y="29"/>
                </a:lnTo>
                <a:lnTo>
                  <a:pt x="69" y="33"/>
                </a:lnTo>
                <a:lnTo>
                  <a:pt x="73" y="31"/>
                </a:lnTo>
                <a:lnTo>
                  <a:pt x="77" y="31"/>
                </a:lnTo>
                <a:lnTo>
                  <a:pt x="79" y="33"/>
                </a:lnTo>
                <a:lnTo>
                  <a:pt x="84" y="37"/>
                </a:lnTo>
                <a:lnTo>
                  <a:pt x="88" y="41"/>
                </a:lnTo>
                <a:lnTo>
                  <a:pt x="92" y="46"/>
                </a:lnTo>
                <a:lnTo>
                  <a:pt x="94" y="58"/>
                </a:lnTo>
                <a:lnTo>
                  <a:pt x="92" y="66"/>
                </a:lnTo>
                <a:lnTo>
                  <a:pt x="94" y="71"/>
                </a:lnTo>
                <a:lnTo>
                  <a:pt x="100" y="75"/>
                </a:lnTo>
                <a:lnTo>
                  <a:pt x="103" y="75"/>
                </a:lnTo>
                <a:lnTo>
                  <a:pt x="111" y="79"/>
                </a:lnTo>
                <a:lnTo>
                  <a:pt x="115" y="89"/>
                </a:lnTo>
                <a:lnTo>
                  <a:pt x="115" y="94"/>
                </a:lnTo>
                <a:lnTo>
                  <a:pt x="115" y="98"/>
                </a:lnTo>
                <a:lnTo>
                  <a:pt x="123" y="98"/>
                </a:lnTo>
                <a:lnTo>
                  <a:pt x="130" y="100"/>
                </a:lnTo>
                <a:lnTo>
                  <a:pt x="132" y="102"/>
                </a:lnTo>
                <a:lnTo>
                  <a:pt x="134" y="108"/>
                </a:lnTo>
                <a:lnTo>
                  <a:pt x="138" y="112"/>
                </a:lnTo>
                <a:lnTo>
                  <a:pt x="138" y="114"/>
                </a:lnTo>
                <a:lnTo>
                  <a:pt x="138" y="117"/>
                </a:lnTo>
                <a:lnTo>
                  <a:pt x="138" y="123"/>
                </a:lnTo>
                <a:lnTo>
                  <a:pt x="140" y="129"/>
                </a:lnTo>
                <a:lnTo>
                  <a:pt x="134" y="133"/>
                </a:lnTo>
                <a:lnTo>
                  <a:pt x="130" y="135"/>
                </a:lnTo>
                <a:lnTo>
                  <a:pt x="125" y="139"/>
                </a:lnTo>
                <a:lnTo>
                  <a:pt x="125" y="142"/>
                </a:lnTo>
                <a:lnTo>
                  <a:pt x="123" y="148"/>
                </a:lnTo>
                <a:lnTo>
                  <a:pt x="125" y="152"/>
                </a:lnTo>
                <a:lnTo>
                  <a:pt x="117" y="150"/>
                </a:lnTo>
                <a:lnTo>
                  <a:pt x="113" y="150"/>
                </a:lnTo>
                <a:lnTo>
                  <a:pt x="111" y="146"/>
                </a:lnTo>
                <a:lnTo>
                  <a:pt x="109" y="144"/>
                </a:lnTo>
                <a:lnTo>
                  <a:pt x="105" y="148"/>
                </a:lnTo>
                <a:lnTo>
                  <a:pt x="103" y="150"/>
                </a:lnTo>
                <a:lnTo>
                  <a:pt x="102" y="146"/>
                </a:lnTo>
                <a:lnTo>
                  <a:pt x="100" y="146"/>
                </a:lnTo>
                <a:lnTo>
                  <a:pt x="96" y="148"/>
                </a:lnTo>
                <a:lnTo>
                  <a:pt x="90" y="150"/>
                </a:lnTo>
                <a:lnTo>
                  <a:pt x="86" y="154"/>
                </a:lnTo>
                <a:lnTo>
                  <a:pt x="80" y="156"/>
                </a:lnTo>
                <a:lnTo>
                  <a:pt x="75" y="156"/>
                </a:lnTo>
                <a:lnTo>
                  <a:pt x="65" y="156"/>
                </a:lnTo>
                <a:lnTo>
                  <a:pt x="61" y="154"/>
                </a:lnTo>
                <a:lnTo>
                  <a:pt x="57" y="152"/>
                </a:lnTo>
                <a:lnTo>
                  <a:pt x="54" y="154"/>
                </a:lnTo>
                <a:lnTo>
                  <a:pt x="48" y="158"/>
                </a:lnTo>
                <a:lnTo>
                  <a:pt x="42" y="162"/>
                </a:lnTo>
                <a:lnTo>
                  <a:pt x="38" y="167"/>
                </a:lnTo>
                <a:lnTo>
                  <a:pt x="34" y="173"/>
                </a:lnTo>
                <a:lnTo>
                  <a:pt x="31" y="171"/>
                </a:lnTo>
                <a:lnTo>
                  <a:pt x="29" y="169"/>
                </a:lnTo>
                <a:lnTo>
                  <a:pt x="27" y="171"/>
                </a:lnTo>
                <a:lnTo>
                  <a:pt x="23" y="167"/>
                </a:lnTo>
                <a:lnTo>
                  <a:pt x="19" y="167"/>
                </a:lnTo>
                <a:lnTo>
                  <a:pt x="17" y="165"/>
                </a:lnTo>
                <a:lnTo>
                  <a:pt x="13" y="165"/>
                </a:lnTo>
                <a:lnTo>
                  <a:pt x="9" y="167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5400" bIns="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84" name=""/>
          <p:cNvSpPr/>
          <p:nvPr/>
        </p:nvSpPr>
        <p:spPr>
          <a:xfrm>
            <a:off x="5607000" y="4213080"/>
            <a:ext cx="46080" cy="36720"/>
          </a:xfrm>
          <a:custGeom>
            <a:avLst/>
            <a:gdLst/>
            <a:ahLst/>
            <a:rect l="l" t="t" r="r" b="b"/>
            <a:pathLst>
              <a:path w="174" h="117">
                <a:moveTo>
                  <a:pt x="174" y="75"/>
                </a:moveTo>
                <a:lnTo>
                  <a:pt x="168" y="73"/>
                </a:lnTo>
                <a:lnTo>
                  <a:pt x="163" y="73"/>
                </a:lnTo>
                <a:lnTo>
                  <a:pt x="157" y="71"/>
                </a:lnTo>
                <a:lnTo>
                  <a:pt x="153" y="71"/>
                </a:lnTo>
                <a:lnTo>
                  <a:pt x="149" y="71"/>
                </a:lnTo>
                <a:lnTo>
                  <a:pt x="143" y="73"/>
                </a:lnTo>
                <a:lnTo>
                  <a:pt x="134" y="79"/>
                </a:lnTo>
                <a:lnTo>
                  <a:pt x="126" y="79"/>
                </a:lnTo>
                <a:lnTo>
                  <a:pt x="119" y="75"/>
                </a:lnTo>
                <a:lnTo>
                  <a:pt x="117" y="71"/>
                </a:lnTo>
                <a:lnTo>
                  <a:pt x="115" y="67"/>
                </a:lnTo>
                <a:lnTo>
                  <a:pt x="111" y="63"/>
                </a:lnTo>
                <a:lnTo>
                  <a:pt x="111" y="59"/>
                </a:lnTo>
                <a:lnTo>
                  <a:pt x="115" y="59"/>
                </a:lnTo>
                <a:lnTo>
                  <a:pt x="117" y="59"/>
                </a:lnTo>
                <a:lnTo>
                  <a:pt x="117" y="57"/>
                </a:lnTo>
                <a:lnTo>
                  <a:pt x="113" y="54"/>
                </a:lnTo>
                <a:lnTo>
                  <a:pt x="111" y="50"/>
                </a:lnTo>
                <a:lnTo>
                  <a:pt x="107" y="44"/>
                </a:lnTo>
                <a:lnTo>
                  <a:pt x="103" y="44"/>
                </a:lnTo>
                <a:lnTo>
                  <a:pt x="101" y="42"/>
                </a:lnTo>
                <a:lnTo>
                  <a:pt x="97" y="36"/>
                </a:lnTo>
                <a:lnTo>
                  <a:pt x="96" y="34"/>
                </a:lnTo>
                <a:lnTo>
                  <a:pt x="86" y="27"/>
                </a:lnTo>
                <a:lnTo>
                  <a:pt x="84" y="25"/>
                </a:lnTo>
                <a:lnTo>
                  <a:pt x="80" y="23"/>
                </a:lnTo>
                <a:lnTo>
                  <a:pt x="76" y="23"/>
                </a:lnTo>
                <a:lnTo>
                  <a:pt x="74" y="17"/>
                </a:lnTo>
                <a:lnTo>
                  <a:pt x="71" y="17"/>
                </a:lnTo>
                <a:lnTo>
                  <a:pt x="72" y="11"/>
                </a:lnTo>
                <a:lnTo>
                  <a:pt x="76" y="9"/>
                </a:lnTo>
                <a:lnTo>
                  <a:pt x="78" y="8"/>
                </a:lnTo>
                <a:lnTo>
                  <a:pt x="76" y="4"/>
                </a:lnTo>
                <a:lnTo>
                  <a:pt x="71" y="0"/>
                </a:lnTo>
                <a:lnTo>
                  <a:pt x="65" y="0"/>
                </a:lnTo>
                <a:lnTo>
                  <a:pt x="61" y="2"/>
                </a:lnTo>
                <a:lnTo>
                  <a:pt x="55" y="2"/>
                </a:lnTo>
                <a:lnTo>
                  <a:pt x="49" y="2"/>
                </a:lnTo>
                <a:lnTo>
                  <a:pt x="46" y="6"/>
                </a:lnTo>
                <a:lnTo>
                  <a:pt x="38" y="6"/>
                </a:lnTo>
                <a:lnTo>
                  <a:pt x="26" y="4"/>
                </a:lnTo>
                <a:lnTo>
                  <a:pt x="17" y="2"/>
                </a:lnTo>
                <a:lnTo>
                  <a:pt x="11" y="2"/>
                </a:lnTo>
                <a:lnTo>
                  <a:pt x="5" y="4"/>
                </a:lnTo>
                <a:lnTo>
                  <a:pt x="0" y="6"/>
                </a:lnTo>
                <a:lnTo>
                  <a:pt x="3" y="9"/>
                </a:lnTo>
                <a:lnTo>
                  <a:pt x="9" y="17"/>
                </a:lnTo>
                <a:lnTo>
                  <a:pt x="15" y="21"/>
                </a:lnTo>
                <a:lnTo>
                  <a:pt x="19" y="19"/>
                </a:lnTo>
                <a:lnTo>
                  <a:pt x="23" y="19"/>
                </a:lnTo>
                <a:lnTo>
                  <a:pt x="25" y="21"/>
                </a:lnTo>
                <a:lnTo>
                  <a:pt x="30" y="25"/>
                </a:lnTo>
                <a:lnTo>
                  <a:pt x="34" y="29"/>
                </a:lnTo>
                <a:lnTo>
                  <a:pt x="38" y="34"/>
                </a:lnTo>
                <a:lnTo>
                  <a:pt x="40" y="46"/>
                </a:lnTo>
                <a:lnTo>
                  <a:pt x="38" y="54"/>
                </a:lnTo>
                <a:lnTo>
                  <a:pt x="40" y="59"/>
                </a:lnTo>
                <a:lnTo>
                  <a:pt x="46" y="63"/>
                </a:lnTo>
                <a:lnTo>
                  <a:pt x="49" y="63"/>
                </a:lnTo>
                <a:lnTo>
                  <a:pt x="57" y="67"/>
                </a:lnTo>
                <a:lnTo>
                  <a:pt x="61" y="77"/>
                </a:lnTo>
                <a:lnTo>
                  <a:pt x="61" y="82"/>
                </a:lnTo>
                <a:lnTo>
                  <a:pt x="61" y="86"/>
                </a:lnTo>
                <a:lnTo>
                  <a:pt x="69" y="86"/>
                </a:lnTo>
                <a:lnTo>
                  <a:pt x="76" y="88"/>
                </a:lnTo>
                <a:lnTo>
                  <a:pt x="78" y="90"/>
                </a:lnTo>
                <a:lnTo>
                  <a:pt x="80" y="96"/>
                </a:lnTo>
                <a:lnTo>
                  <a:pt x="84" y="100"/>
                </a:lnTo>
                <a:lnTo>
                  <a:pt x="84" y="102"/>
                </a:lnTo>
                <a:lnTo>
                  <a:pt x="84" y="105"/>
                </a:lnTo>
                <a:lnTo>
                  <a:pt x="84" y="111"/>
                </a:lnTo>
                <a:lnTo>
                  <a:pt x="86" y="117"/>
                </a:lnTo>
                <a:lnTo>
                  <a:pt x="92" y="117"/>
                </a:lnTo>
                <a:lnTo>
                  <a:pt x="96" y="115"/>
                </a:lnTo>
                <a:lnTo>
                  <a:pt x="105" y="111"/>
                </a:lnTo>
                <a:lnTo>
                  <a:pt x="111" y="105"/>
                </a:lnTo>
                <a:lnTo>
                  <a:pt x="119" y="102"/>
                </a:lnTo>
                <a:lnTo>
                  <a:pt x="128" y="102"/>
                </a:lnTo>
                <a:lnTo>
                  <a:pt x="140" y="104"/>
                </a:lnTo>
                <a:lnTo>
                  <a:pt x="145" y="104"/>
                </a:lnTo>
                <a:lnTo>
                  <a:pt x="149" y="98"/>
                </a:lnTo>
                <a:lnTo>
                  <a:pt x="157" y="96"/>
                </a:lnTo>
                <a:lnTo>
                  <a:pt x="163" y="96"/>
                </a:lnTo>
                <a:lnTo>
                  <a:pt x="167" y="98"/>
                </a:lnTo>
                <a:lnTo>
                  <a:pt x="174" y="98"/>
                </a:lnTo>
                <a:lnTo>
                  <a:pt x="172" y="94"/>
                </a:lnTo>
                <a:lnTo>
                  <a:pt x="172" y="90"/>
                </a:lnTo>
                <a:lnTo>
                  <a:pt x="174" y="88"/>
                </a:lnTo>
                <a:lnTo>
                  <a:pt x="172" y="84"/>
                </a:lnTo>
                <a:lnTo>
                  <a:pt x="174" y="82"/>
                </a:lnTo>
                <a:lnTo>
                  <a:pt x="174" y="79"/>
                </a:lnTo>
                <a:lnTo>
                  <a:pt x="174" y="75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0080" bIns="-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85" name=""/>
          <p:cNvSpPr/>
          <p:nvPr/>
        </p:nvSpPr>
        <p:spPr>
          <a:xfrm>
            <a:off x="5586480" y="4203720"/>
            <a:ext cx="17280" cy="36360"/>
          </a:xfrm>
          <a:custGeom>
            <a:avLst/>
            <a:gdLst/>
            <a:ahLst/>
            <a:rect l="l" t="t" r="r" b="b"/>
            <a:pathLst>
              <a:path w="67" h="119">
                <a:moveTo>
                  <a:pt x="23" y="119"/>
                </a:moveTo>
                <a:lnTo>
                  <a:pt x="19" y="113"/>
                </a:lnTo>
                <a:lnTo>
                  <a:pt x="17" y="110"/>
                </a:lnTo>
                <a:lnTo>
                  <a:pt x="11" y="104"/>
                </a:lnTo>
                <a:lnTo>
                  <a:pt x="9" y="102"/>
                </a:lnTo>
                <a:lnTo>
                  <a:pt x="7" y="98"/>
                </a:lnTo>
                <a:lnTo>
                  <a:pt x="7" y="94"/>
                </a:lnTo>
                <a:lnTo>
                  <a:pt x="7" y="90"/>
                </a:lnTo>
                <a:lnTo>
                  <a:pt x="6" y="87"/>
                </a:lnTo>
                <a:lnTo>
                  <a:pt x="4" y="85"/>
                </a:lnTo>
                <a:lnTo>
                  <a:pt x="2" y="79"/>
                </a:lnTo>
                <a:lnTo>
                  <a:pt x="4" y="73"/>
                </a:lnTo>
                <a:lnTo>
                  <a:pt x="7" y="65"/>
                </a:lnTo>
                <a:lnTo>
                  <a:pt x="9" y="58"/>
                </a:lnTo>
                <a:lnTo>
                  <a:pt x="9" y="48"/>
                </a:lnTo>
                <a:lnTo>
                  <a:pt x="6" y="37"/>
                </a:lnTo>
                <a:lnTo>
                  <a:pt x="0" y="31"/>
                </a:lnTo>
                <a:lnTo>
                  <a:pt x="0" y="25"/>
                </a:lnTo>
                <a:lnTo>
                  <a:pt x="2" y="14"/>
                </a:lnTo>
                <a:lnTo>
                  <a:pt x="6" y="10"/>
                </a:lnTo>
                <a:lnTo>
                  <a:pt x="11" y="8"/>
                </a:lnTo>
                <a:lnTo>
                  <a:pt x="11" y="4"/>
                </a:lnTo>
                <a:lnTo>
                  <a:pt x="13" y="0"/>
                </a:lnTo>
                <a:lnTo>
                  <a:pt x="17" y="6"/>
                </a:lnTo>
                <a:lnTo>
                  <a:pt x="21" y="8"/>
                </a:lnTo>
                <a:lnTo>
                  <a:pt x="21" y="10"/>
                </a:lnTo>
                <a:lnTo>
                  <a:pt x="27" y="14"/>
                </a:lnTo>
                <a:lnTo>
                  <a:pt x="31" y="16"/>
                </a:lnTo>
                <a:lnTo>
                  <a:pt x="34" y="19"/>
                </a:lnTo>
                <a:lnTo>
                  <a:pt x="34" y="23"/>
                </a:lnTo>
                <a:lnTo>
                  <a:pt x="34" y="31"/>
                </a:lnTo>
                <a:lnTo>
                  <a:pt x="36" y="37"/>
                </a:lnTo>
                <a:lnTo>
                  <a:pt x="38" y="42"/>
                </a:lnTo>
                <a:lnTo>
                  <a:pt x="40" y="48"/>
                </a:lnTo>
                <a:lnTo>
                  <a:pt x="40" y="56"/>
                </a:lnTo>
                <a:lnTo>
                  <a:pt x="44" y="62"/>
                </a:lnTo>
                <a:lnTo>
                  <a:pt x="46" y="71"/>
                </a:lnTo>
                <a:lnTo>
                  <a:pt x="50" y="79"/>
                </a:lnTo>
                <a:lnTo>
                  <a:pt x="57" y="85"/>
                </a:lnTo>
                <a:lnTo>
                  <a:pt x="63" y="87"/>
                </a:lnTo>
                <a:lnTo>
                  <a:pt x="67" y="90"/>
                </a:lnTo>
                <a:lnTo>
                  <a:pt x="67" y="94"/>
                </a:lnTo>
                <a:lnTo>
                  <a:pt x="63" y="96"/>
                </a:lnTo>
                <a:lnTo>
                  <a:pt x="67" y="100"/>
                </a:lnTo>
                <a:lnTo>
                  <a:pt x="65" y="104"/>
                </a:lnTo>
                <a:lnTo>
                  <a:pt x="61" y="104"/>
                </a:lnTo>
                <a:lnTo>
                  <a:pt x="57" y="108"/>
                </a:lnTo>
                <a:lnTo>
                  <a:pt x="54" y="108"/>
                </a:lnTo>
                <a:lnTo>
                  <a:pt x="46" y="108"/>
                </a:lnTo>
                <a:lnTo>
                  <a:pt x="40" y="106"/>
                </a:lnTo>
                <a:lnTo>
                  <a:pt x="36" y="110"/>
                </a:lnTo>
                <a:lnTo>
                  <a:pt x="31" y="113"/>
                </a:lnTo>
                <a:lnTo>
                  <a:pt x="23" y="119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86" name=""/>
          <p:cNvSpPr/>
          <p:nvPr/>
        </p:nvSpPr>
        <p:spPr>
          <a:xfrm>
            <a:off x="5672160" y="4311720"/>
            <a:ext cx="49320" cy="44280"/>
          </a:xfrm>
          <a:custGeom>
            <a:avLst/>
            <a:gdLst/>
            <a:ahLst/>
            <a:rect l="l" t="t" r="r" b="b"/>
            <a:pathLst>
              <a:path w="184" h="152">
                <a:moveTo>
                  <a:pt x="0" y="112"/>
                </a:moveTo>
                <a:lnTo>
                  <a:pt x="4" y="110"/>
                </a:lnTo>
                <a:lnTo>
                  <a:pt x="6" y="108"/>
                </a:lnTo>
                <a:lnTo>
                  <a:pt x="6" y="104"/>
                </a:lnTo>
                <a:lnTo>
                  <a:pt x="13" y="100"/>
                </a:lnTo>
                <a:lnTo>
                  <a:pt x="19" y="96"/>
                </a:lnTo>
                <a:lnTo>
                  <a:pt x="21" y="94"/>
                </a:lnTo>
                <a:lnTo>
                  <a:pt x="23" y="91"/>
                </a:lnTo>
                <a:lnTo>
                  <a:pt x="25" y="87"/>
                </a:lnTo>
                <a:lnTo>
                  <a:pt x="33" y="81"/>
                </a:lnTo>
                <a:lnTo>
                  <a:pt x="38" y="77"/>
                </a:lnTo>
                <a:lnTo>
                  <a:pt x="42" y="71"/>
                </a:lnTo>
                <a:lnTo>
                  <a:pt x="46" y="69"/>
                </a:lnTo>
                <a:lnTo>
                  <a:pt x="46" y="64"/>
                </a:lnTo>
                <a:lnTo>
                  <a:pt x="46" y="58"/>
                </a:lnTo>
                <a:lnTo>
                  <a:pt x="44" y="56"/>
                </a:lnTo>
                <a:lnTo>
                  <a:pt x="46" y="52"/>
                </a:lnTo>
                <a:lnTo>
                  <a:pt x="48" y="52"/>
                </a:lnTo>
                <a:lnTo>
                  <a:pt x="48" y="48"/>
                </a:lnTo>
                <a:lnTo>
                  <a:pt x="52" y="48"/>
                </a:lnTo>
                <a:lnTo>
                  <a:pt x="54" y="41"/>
                </a:lnTo>
                <a:lnTo>
                  <a:pt x="56" y="33"/>
                </a:lnTo>
                <a:lnTo>
                  <a:pt x="59" y="29"/>
                </a:lnTo>
                <a:lnTo>
                  <a:pt x="65" y="27"/>
                </a:lnTo>
                <a:lnTo>
                  <a:pt x="69" y="27"/>
                </a:lnTo>
                <a:lnTo>
                  <a:pt x="77" y="29"/>
                </a:lnTo>
                <a:lnTo>
                  <a:pt x="82" y="31"/>
                </a:lnTo>
                <a:lnTo>
                  <a:pt x="86" y="31"/>
                </a:lnTo>
                <a:lnTo>
                  <a:pt x="84" y="25"/>
                </a:lnTo>
                <a:lnTo>
                  <a:pt x="84" y="22"/>
                </a:lnTo>
                <a:lnTo>
                  <a:pt x="86" y="20"/>
                </a:lnTo>
                <a:lnTo>
                  <a:pt x="88" y="16"/>
                </a:lnTo>
                <a:lnTo>
                  <a:pt x="88" y="12"/>
                </a:lnTo>
                <a:lnTo>
                  <a:pt x="92" y="10"/>
                </a:lnTo>
                <a:lnTo>
                  <a:pt x="94" y="4"/>
                </a:lnTo>
                <a:lnTo>
                  <a:pt x="100" y="6"/>
                </a:lnTo>
                <a:lnTo>
                  <a:pt x="109" y="10"/>
                </a:lnTo>
                <a:lnTo>
                  <a:pt x="115" y="8"/>
                </a:lnTo>
                <a:lnTo>
                  <a:pt x="121" y="4"/>
                </a:lnTo>
                <a:lnTo>
                  <a:pt x="127" y="4"/>
                </a:lnTo>
                <a:lnTo>
                  <a:pt x="130" y="0"/>
                </a:lnTo>
                <a:lnTo>
                  <a:pt x="138" y="4"/>
                </a:lnTo>
                <a:lnTo>
                  <a:pt x="146" y="6"/>
                </a:lnTo>
                <a:lnTo>
                  <a:pt x="152" y="10"/>
                </a:lnTo>
                <a:lnTo>
                  <a:pt x="155" y="12"/>
                </a:lnTo>
                <a:lnTo>
                  <a:pt x="161" y="16"/>
                </a:lnTo>
                <a:lnTo>
                  <a:pt x="165" y="20"/>
                </a:lnTo>
                <a:lnTo>
                  <a:pt x="169" y="23"/>
                </a:lnTo>
                <a:lnTo>
                  <a:pt x="173" y="25"/>
                </a:lnTo>
                <a:lnTo>
                  <a:pt x="180" y="31"/>
                </a:lnTo>
                <a:lnTo>
                  <a:pt x="182" y="41"/>
                </a:lnTo>
                <a:lnTo>
                  <a:pt x="184" y="46"/>
                </a:lnTo>
                <a:lnTo>
                  <a:pt x="184" y="54"/>
                </a:lnTo>
                <a:lnTo>
                  <a:pt x="180" y="62"/>
                </a:lnTo>
                <a:lnTo>
                  <a:pt x="175" y="66"/>
                </a:lnTo>
                <a:lnTo>
                  <a:pt x="176" y="73"/>
                </a:lnTo>
                <a:lnTo>
                  <a:pt x="180" y="81"/>
                </a:lnTo>
                <a:lnTo>
                  <a:pt x="176" y="87"/>
                </a:lnTo>
                <a:lnTo>
                  <a:pt x="175" y="91"/>
                </a:lnTo>
                <a:lnTo>
                  <a:pt x="176" y="94"/>
                </a:lnTo>
                <a:lnTo>
                  <a:pt x="182" y="98"/>
                </a:lnTo>
                <a:lnTo>
                  <a:pt x="182" y="104"/>
                </a:lnTo>
                <a:lnTo>
                  <a:pt x="178" y="114"/>
                </a:lnTo>
                <a:lnTo>
                  <a:pt x="178" y="116"/>
                </a:lnTo>
                <a:lnTo>
                  <a:pt x="175" y="119"/>
                </a:lnTo>
                <a:lnTo>
                  <a:pt x="173" y="123"/>
                </a:lnTo>
                <a:lnTo>
                  <a:pt x="171" y="127"/>
                </a:lnTo>
                <a:lnTo>
                  <a:pt x="167" y="133"/>
                </a:lnTo>
                <a:lnTo>
                  <a:pt x="163" y="137"/>
                </a:lnTo>
                <a:lnTo>
                  <a:pt x="163" y="142"/>
                </a:lnTo>
                <a:lnTo>
                  <a:pt x="163" y="146"/>
                </a:lnTo>
                <a:lnTo>
                  <a:pt x="163" y="148"/>
                </a:lnTo>
                <a:lnTo>
                  <a:pt x="161" y="152"/>
                </a:lnTo>
                <a:lnTo>
                  <a:pt x="155" y="150"/>
                </a:lnTo>
                <a:lnTo>
                  <a:pt x="146" y="146"/>
                </a:lnTo>
                <a:lnTo>
                  <a:pt x="140" y="150"/>
                </a:lnTo>
                <a:lnTo>
                  <a:pt x="136" y="152"/>
                </a:lnTo>
                <a:lnTo>
                  <a:pt x="130" y="150"/>
                </a:lnTo>
                <a:lnTo>
                  <a:pt x="123" y="146"/>
                </a:lnTo>
                <a:lnTo>
                  <a:pt x="117" y="146"/>
                </a:lnTo>
                <a:lnTo>
                  <a:pt x="111" y="141"/>
                </a:lnTo>
                <a:lnTo>
                  <a:pt x="104" y="137"/>
                </a:lnTo>
                <a:lnTo>
                  <a:pt x="98" y="137"/>
                </a:lnTo>
                <a:lnTo>
                  <a:pt x="94" y="135"/>
                </a:lnTo>
                <a:lnTo>
                  <a:pt x="88" y="135"/>
                </a:lnTo>
                <a:lnTo>
                  <a:pt x="81" y="129"/>
                </a:lnTo>
                <a:lnTo>
                  <a:pt x="77" y="127"/>
                </a:lnTo>
                <a:lnTo>
                  <a:pt x="71" y="129"/>
                </a:lnTo>
                <a:lnTo>
                  <a:pt x="65" y="129"/>
                </a:lnTo>
                <a:lnTo>
                  <a:pt x="61" y="127"/>
                </a:lnTo>
                <a:lnTo>
                  <a:pt x="59" y="127"/>
                </a:lnTo>
                <a:lnTo>
                  <a:pt x="56" y="125"/>
                </a:lnTo>
                <a:lnTo>
                  <a:pt x="52" y="121"/>
                </a:lnTo>
                <a:lnTo>
                  <a:pt x="46" y="123"/>
                </a:lnTo>
                <a:lnTo>
                  <a:pt x="29" y="121"/>
                </a:lnTo>
                <a:lnTo>
                  <a:pt x="19" y="121"/>
                </a:lnTo>
                <a:lnTo>
                  <a:pt x="13" y="127"/>
                </a:lnTo>
                <a:lnTo>
                  <a:pt x="8" y="131"/>
                </a:lnTo>
                <a:lnTo>
                  <a:pt x="6" y="129"/>
                </a:lnTo>
                <a:lnTo>
                  <a:pt x="2" y="123"/>
                </a:lnTo>
                <a:lnTo>
                  <a:pt x="2" y="116"/>
                </a:lnTo>
                <a:lnTo>
                  <a:pt x="0" y="112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87" name=""/>
          <p:cNvSpPr/>
          <p:nvPr/>
        </p:nvSpPr>
        <p:spPr>
          <a:xfrm>
            <a:off x="5678640" y="4386240"/>
            <a:ext cx="27000" cy="20520"/>
          </a:xfrm>
          <a:custGeom>
            <a:avLst/>
            <a:gdLst/>
            <a:ahLst/>
            <a:rect l="l" t="t" r="r" b="b"/>
            <a:pathLst>
              <a:path w="113" h="69">
                <a:moveTo>
                  <a:pt x="23" y="0"/>
                </a:moveTo>
                <a:lnTo>
                  <a:pt x="21" y="6"/>
                </a:lnTo>
                <a:lnTo>
                  <a:pt x="14" y="12"/>
                </a:lnTo>
                <a:lnTo>
                  <a:pt x="10" y="19"/>
                </a:lnTo>
                <a:lnTo>
                  <a:pt x="8" y="27"/>
                </a:lnTo>
                <a:lnTo>
                  <a:pt x="2" y="35"/>
                </a:lnTo>
                <a:lnTo>
                  <a:pt x="0" y="38"/>
                </a:lnTo>
                <a:lnTo>
                  <a:pt x="2" y="38"/>
                </a:lnTo>
                <a:lnTo>
                  <a:pt x="12" y="40"/>
                </a:lnTo>
                <a:lnTo>
                  <a:pt x="17" y="46"/>
                </a:lnTo>
                <a:lnTo>
                  <a:pt x="17" y="54"/>
                </a:lnTo>
                <a:lnTo>
                  <a:pt x="14" y="60"/>
                </a:lnTo>
                <a:lnTo>
                  <a:pt x="15" y="65"/>
                </a:lnTo>
                <a:lnTo>
                  <a:pt x="17" y="67"/>
                </a:lnTo>
                <a:lnTo>
                  <a:pt x="23" y="67"/>
                </a:lnTo>
                <a:lnTo>
                  <a:pt x="33" y="67"/>
                </a:lnTo>
                <a:lnTo>
                  <a:pt x="46" y="67"/>
                </a:lnTo>
                <a:lnTo>
                  <a:pt x="50" y="69"/>
                </a:lnTo>
                <a:lnTo>
                  <a:pt x="46" y="63"/>
                </a:lnTo>
                <a:lnTo>
                  <a:pt x="44" y="60"/>
                </a:lnTo>
                <a:lnTo>
                  <a:pt x="46" y="60"/>
                </a:lnTo>
                <a:lnTo>
                  <a:pt x="50" y="63"/>
                </a:lnTo>
                <a:lnTo>
                  <a:pt x="54" y="61"/>
                </a:lnTo>
                <a:lnTo>
                  <a:pt x="60" y="60"/>
                </a:lnTo>
                <a:lnTo>
                  <a:pt x="63" y="61"/>
                </a:lnTo>
                <a:lnTo>
                  <a:pt x="67" y="65"/>
                </a:lnTo>
                <a:lnTo>
                  <a:pt x="69" y="67"/>
                </a:lnTo>
                <a:lnTo>
                  <a:pt x="75" y="65"/>
                </a:lnTo>
                <a:lnTo>
                  <a:pt x="81" y="65"/>
                </a:lnTo>
                <a:lnTo>
                  <a:pt x="85" y="61"/>
                </a:lnTo>
                <a:lnTo>
                  <a:pt x="90" y="56"/>
                </a:lnTo>
                <a:lnTo>
                  <a:pt x="98" y="50"/>
                </a:lnTo>
                <a:lnTo>
                  <a:pt x="110" y="48"/>
                </a:lnTo>
                <a:lnTo>
                  <a:pt x="113" y="44"/>
                </a:lnTo>
                <a:lnTo>
                  <a:pt x="111" y="38"/>
                </a:lnTo>
                <a:lnTo>
                  <a:pt x="108" y="35"/>
                </a:lnTo>
                <a:lnTo>
                  <a:pt x="104" y="29"/>
                </a:lnTo>
                <a:lnTo>
                  <a:pt x="98" y="21"/>
                </a:lnTo>
                <a:lnTo>
                  <a:pt x="92" y="17"/>
                </a:lnTo>
                <a:lnTo>
                  <a:pt x="88" y="15"/>
                </a:lnTo>
                <a:lnTo>
                  <a:pt x="88" y="12"/>
                </a:lnTo>
                <a:lnTo>
                  <a:pt x="83" y="10"/>
                </a:lnTo>
                <a:lnTo>
                  <a:pt x="75" y="10"/>
                </a:lnTo>
                <a:lnTo>
                  <a:pt x="67" y="10"/>
                </a:lnTo>
                <a:lnTo>
                  <a:pt x="56" y="13"/>
                </a:lnTo>
                <a:lnTo>
                  <a:pt x="48" y="13"/>
                </a:lnTo>
                <a:lnTo>
                  <a:pt x="40" y="13"/>
                </a:lnTo>
                <a:lnTo>
                  <a:pt x="37" y="10"/>
                </a:lnTo>
                <a:lnTo>
                  <a:pt x="33" y="6"/>
                </a:lnTo>
                <a:lnTo>
                  <a:pt x="31" y="0"/>
                </a:lnTo>
                <a:lnTo>
                  <a:pt x="23" y="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88" name=""/>
          <p:cNvSpPr/>
          <p:nvPr/>
        </p:nvSpPr>
        <p:spPr>
          <a:xfrm>
            <a:off x="5695920" y="4335480"/>
            <a:ext cx="60480" cy="81000"/>
          </a:xfrm>
          <a:custGeom>
            <a:avLst/>
            <a:gdLst/>
            <a:ahLst/>
            <a:rect l="l" t="t" r="r" b="b"/>
            <a:pathLst>
              <a:path w="232" h="269">
                <a:moveTo>
                  <a:pt x="39" y="244"/>
                </a:moveTo>
                <a:lnTo>
                  <a:pt x="48" y="242"/>
                </a:lnTo>
                <a:lnTo>
                  <a:pt x="56" y="244"/>
                </a:lnTo>
                <a:lnTo>
                  <a:pt x="62" y="244"/>
                </a:lnTo>
                <a:lnTo>
                  <a:pt x="62" y="236"/>
                </a:lnTo>
                <a:lnTo>
                  <a:pt x="60" y="234"/>
                </a:lnTo>
                <a:lnTo>
                  <a:pt x="66" y="234"/>
                </a:lnTo>
                <a:lnTo>
                  <a:pt x="67" y="234"/>
                </a:lnTo>
                <a:lnTo>
                  <a:pt x="69" y="240"/>
                </a:lnTo>
                <a:lnTo>
                  <a:pt x="69" y="246"/>
                </a:lnTo>
                <a:lnTo>
                  <a:pt x="73" y="251"/>
                </a:lnTo>
                <a:lnTo>
                  <a:pt x="77" y="253"/>
                </a:lnTo>
                <a:lnTo>
                  <a:pt x="77" y="251"/>
                </a:lnTo>
                <a:lnTo>
                  <a:pt x="81" y="248"/>
                </a:lnTo>
                <a:lnTo>
                  <a:pt x="85" y="248"/>
                </a:lnTo>
                <a:lnTo>
                  <a:pt x="85" y="244"/>
                </a:lnTo>
                <a:lnTo>
                  <a:pt x="89" y="240"/>
                </a:lnTo>
                <a:lnTo>
                  <a:pt x="92" y="242"/>
                </a:lnTo>
                <a:lnTo>
                  <a:pt x="96" y="238"/>
                </a:lnTo>
                <a:lnTo>
                  <a:pt x="98" y="234"/>
                </a:lnTo>
                <a:lnTo>
                  <a:pt x="104" y="234"/>
                </a:lnTo>
                <a:lnTo>
                  <a:pt x="106" y="234"/>
                </a:lnTo>
                <a:lnTo>
                  <a:pt x="110" y="236"/>
                </a:lnTo>
                <a:lnTo>
                  <a:pt x="112" y="240"/>
                </a:lnTo>
                <a:lnTo>
                  <a:pt x="113" y="240"/>
                </a:lnTo>
                <a:lnTo>
                  <a:pt x="115" y="236"/>
                </a:lnTo>
                <a:lnTo>
                  <a:pt x="119" y="240"/>
                </a:lnTo>
                <a:lnTo>
                  <a:pt x="121" y="248"/>
                </a:lnTo>
                <a:lnTo>
                  <a:pt x="129" y="255"/>
                </a:lnTo>
                <a:lnTo>
                  <a:pt x="133" y="263"/>
                </a:lnTo>
                <a:lnTo>
                  <a:pt x="140" y="269"/>
                </a:lnTo>
                <a:lnTo>
                  <a:pt x="144" y="269"/>
                </a:lnTo>
                <a:lnTo>
                  <a:pt x="148" y="267"/>
                </a:lnTo>
                <a:lnTo>
                  <a:pt x="152" y="265"/>
                </a:lnTo>
                <a:lnTo>
                  <a:pt x="154" y="263"/>
                </a:lnTo>
                <a:lnTo>
                  <a:pt x="158" y="263"/>
                </a:lnTo>
                <a:lnTo>
                  <a:pt x="158" y="259"/>
                </a:lnTo>
                <a:lnTo>
                  <a:pt x="152" y="255"/>
                </a:lnTo>
                <a:lnTo>
                  <a:pt x="146" y="251"/>
                </a:lnTo>
                <a:lnTo>
                  <a:pt x="148" y="246"/>
                </a:lnTo>
                <a:lnTo>
                  <a:pt x="154" y="244"/>
                </a:lnTo>
                <a:lnTo>
                  <a:pt x="160" y="238"/>
                </a:lnTo>
                <a:lnTo>
                  <a:pt x="167" y="234"/>
                </a:lnTo>
                <a:lnTo>
                  <a:pt x="173" y="232"/>
                </a:lnTo>
                <a:lnTo>
                  <a:pt x="179" y="227"/>
                </a:lnTo>
                <a:lnTo>
                  <a:pt x="179" y="213"/>
                </a:lnTo>
                <a:lnTo>
                  <a:pt x="181" y="209"/>
                </a:lnTo>
                <a:lnTo>
                  <a:pt x="179" y="205"/>
                </a:lnTo>
                <a:lnTo>
                  <a:pt x="184" y="196"/>
                </a:lnTo>
                <a:lnTo>
                  <a:pt x="192" y="188"/>
                </a:lnTo>
                <a:lnTo>
                  <a:pt x="196" y="186"/>
                </a:lnTo>
                <a:lnTo>
                  <a:pt x="204" y="184"/>
                </a:lnTo>
                <a:lnTo>
                  <a:pt x="208" y="180"/>
                </a:lnTo>
                <a:lnTo>
                  <a:pt x="211" y="179"/>
                </a:lnTo>
                <a:lnTo>
                  <a:pt x="208" y="177"/>
                </a:lnTo>
                <a:lnTo>
                  <a:pt x="202" y="173"/>
                </a:lnTo>
                <a:lnTo>
                  <a:pt x="194" y="169"/>
                </a:lnTo>
                <a:lnTo>
                  <a:pt x="194" y="167"/>
                </a:lnTo>
                <a:lnTo>
                  <a:pt x="192" y="161"/>
                </a:lnTo>
                <a:lnTo>
                  <a:pt x="194" y="159"/>
                </a:lnTo>
                <a:lnTo>
                  <a:pt x="206" y="150"/>
                </a:lnTo>
                <a:lnTo>
                  <a:pt x="209" y="146"/>
                </a:lnTo>
                <a:lnTo>
                  <a:pt x="208" y="142"/>
                </a:lnTo>
                <a:lnTo>
                  <a:pt x="206" y="134"/>
                </a:lnTo>
                <a:lnTo>
                  <a:pt x="211" y="133"/>
                </a:lnTo>
                <a:lnTo>
                  <a:pt x="215" y="127"/>
                </a:lnTo>
                <a:lnTo>
                  <a:pt x="219" y="123"/>
                </a:lnTo>
                <a:lnTo>
                  <a:pt x="225" y="119"/>
                </a:lnTo>
                <a:lnTo>
                  <a:pt x="229" y="115"/>
                </a:lnTo>
                <a:lnTo>
                  <a:pt x="231" y="113"/>
                </a:lnTo>
                <a:lnTo>
                  <a:pt x="232" y="109"/>
                </a:lnTo>
                <a:lnTo>
                  <a:pt x="231" y="104"/>
                </a:lnTo>
                <a:lnTo>
                  <a:pt x="227" y="98"/>
                </a:lnTo>
                <a:lnTo>
                  <a:pt x="227" y="94"/>
                </a:lnTo>
                <a:lnTo>
                  <a:pt x="221" y="96"/>
                </a:lnTo>
                <a:lnTo>
                  <a:pt x="217" y="98"/>
                </a:lnTo>
                <a:lnTo>
                  <a:pt x="213" y="98"/>
                </a:lnTo>
                <a:lnTo>
                  <a:pt x="209" y="96"/>
                </a:lnTo>
                <a:lnTo>
                  <a:pt x="211" y="94"/>
                </a:lnTo>
                <a:lnTo>
                  <a:pt x="215" y="88"/>
                </a:lnTo>
                <a:lnTo>
                  <a:pt x="219" y="81"/>
                </a:lnTo>
                <a:lnTo>
                  <a:pt x="221" y="77"/>
                </a:lnTo>
                <a:lnTo>
                  <a:pt x="225" y="71"/>
                </a:lnTo>
                <a:lnTo>
                  <a:pt x="227" y="67"/>
                </a:lnTo>
                <a:lnTo>
                  <a:pt x="227" y="63"/>
                </a:lnTo>
                <a:lnTo>
                  <a:pt x="229" y="58"/>
                </a:lnTo>
                <a:lnTo>
                  <a:pt x="229" y="52"/>
                </a:lnTo>
                <a:lnTo>
                  <a:pt x="231" y="46"/>
                </a:lnTo>
                <a:lnTo>
                  <a:pt x="231" y="38"/>
                </a:lnTo>
                <a:lnTo>
                  <a:pt x="227" y="33"/>
                </a:lnTo>
                <a:lnTo>
                  <a:pt x="227" y="29"/>
                </a:lnTo>
                <a:lnTo>
                  <a:pt x="221" y="27"/>
                </a:lnTo>
                <a:lnTo>
                  <a:pt x="217" y="25"/>
                </a:lnTo>
                <a:lnTo>
                  <a:pt x="215" y="23"/>
                </a:lnTo>
                <a:lnTo>
                  <a:pt x="213" y="23"/>
                </a:lnTo>
                <a:lnTo>
                  <a:pt x="211" y="21"/>
                </a:lnTo>
                <a:lnTo>
                  <a:pt x="209" y="14"/>
                </a:lnTo>
                <a:lnTo>
                  <a:pt x="209" y="12"/>
                </a:lnTo>
                <a:lnTo>
                  <a:pt x="206" y="8"/>
                </a:lnTo>
                <a:lnTo>
                  <a:pt x="202" y="4"/>
                </a:lnTo>
                <a:lnTo>
                  <a:pt x="196" y="2"/>
                </a:lnTo>
                <a:lnTo>
                  <a:pt x="192" y="2"/>
                </a:lnTo>
                <a:lnTo>
                  <a:pt x="188" y="6"/>
                </a:lnTo>
                <a:lnTo>
                  <a:pt x="183" y="6"/>
                </a:lnTo>
                <a:lnTo>
                  <a:pt x="179" y="4"/>
                </a:lnTo>
                <a:lnTo>
                  <a:pt x="171" y="0"/>
                </a:lnTo>
                <a:lnTo>
                  <a:pt x="173" y="8"/>
                </a:lnTo>
                <a:lnTo>
                  <a:pt x="175" y="15"/>
                </a:lnTo>
                <a:lnTo>
                  <a:pt x="177" y="19"/>
                </a:lnTo>
                <a:lnTo>
                  <a:pt x="175" y="23"/>
                </a:lnTo>
                <a:lnTo>
                  <a:pt x="169" y="23"/>
                </a:lnTo>
                <a:lnTo>
                  <a:pt x="163" y="23"/>
                </a:lnTo>
                <a:lnTo>
                  <a:pt x="158" y="23"/>
                </a:lnTo>
                <a:lnTo>
                  <a:pt x="154" y="25"/>
                </a:lnTo>
                <a:lnTo>
                  <a:pt x="152" y="27"/>
                </a:lnTo>
                <a:lnTo>
                  <a:pt x="150" y="31"/>
                </a:lnTo>
                <a:lnTo>
                  <a:pt x="146" y="35"/>
                </a:lnTo>
                <a:lnTo>
                  <a:pt x="142" y="31"/>
                </a:lnTo>
                <a:lnTo>
                  <a:pt x="137" y="27"/>
                </a:lnTo>
                <a:lnTo>
                  <a:pt x="135" y="23"/>
                </a:lnTo>
                <a:lnTo>
                  <a:pt x="133" y="19"/>
                </a:lnTo>
                <a:lnTo>
                  <a:pt x="129" y="14"/>
                </a:lnTo>
                <a:lnTo>
                  <a:pt x="127" y="19"/>
                </a:lnTo>
                <a:lnTo>
                  <a:pt x="123" y="25"/>
                </a:lnTo>
                <a:lnTo>
                  <a:pt x="119" y="33"/>
                </a:lnTo>
                <a:lnTo>
                  <a:pt x="115" y="37"/>
                </a:lnTo>
                <a:lnTo>
                  <a:pt x="108" y="42"/>
                </a:lnTo>
                <a:lnTo>
                  <a:pt x="110" y="44"/>
                </a:lnTo>
                <a:lnTo>
                  <a:pt x="117" y="46"/>
                </a:lnTo>
                <a:lnTo>
                  <a:pt x="125" y="48"/>
                </a:lnTo>
                <a:lnTo>
                  <a:pt x="131" y="50"/>
                </a:lnTo>
                <a:lnTo>
                  <a:pt x="135" y="48"/>
                </a:lnTo>
                <a:lnTo>
                  <a:pt x="137" y="46"/>
                </a:lnTo>
                <a:lnTo>
                  <a:pt x="140" y="48"/>
                </a:lnTo>
                <a:lnTo>
                  <a:pt x="146" y="48"/>
                </a:lnTo>
                <a:lnTo>
                  <a:pt x="150" y="50"/>
                </a:lnTo>
                <a:lnTo>
                  <a:pt x="152" y="54"/>
                </a:lnTo>
                <a:lnTo>
                  <a:pt x="156" y="54"/>
                </a:lnTo>
                <a:lnTo>
                  <a:pt x="158" y="58"/>
                </a:lnTo>
                <a:lnTo>
                  <a:pt x="158" y="65"/>
                </a:lnTo>
                <a:lnTo>
                  <a:pt x="158" y="71"/>
                </a:lnTo>
                <a:lnTo>
                  <a:pt x="156" y="79"/>
                </a:lnTo>
                <a:lnTo>
                  <a:pt x="154" y="85"/>
                </a:lnTo>
                <a:lnTo>
                  <a:pt x="148" y="88"/>
                </a:lnTo>
                <a:lnTo>
                  <a:pt x="140" y="88"/>
                </a:lnTo>
                <a:lnTo>
                  <a:pt x="135" y="90"/>
                </a:lnTo>
                <a:lnTo>
                  <a:pt x="131" y="88"/>
                </a:lnTo>
                <a:lnTo>
                  <a:pt x="127" y="85"/>
                </a:lnTo>
                <a:lnTo>
                  <a:pt x="121" y="94"/>
                </a:lnTo>
                <a:lnTo>
                  <a:pt x="113" y="104"/>
                </a:lnTo>
                <a:lnTo>
                  <a:pt x="104" y="109"/>
                </a:lnTo>
                <a:lnTo>
                  <a:pt x="98" y="111"/>
                </a:lnTo>
                <a:lnTo>
                  <a:pt x="98" y="109"/>
                </a:lnTo>
                <a:lnTo>
                  <a:pt x="96" y="108"/>
                </a:lnTo>
                <a:lnTo>
                  <a:pt x="92" y="111"/>
                </a:lnTo>
                <a:lnTo>
                  <a:pt x="87" y="111"/>
                </a:lnTo>
                <a:lnTo>
                  <a:pt x="81" y="113"/>
                </a:lnTo>
                <a:lnTo>
                  <a:pt x="77" y="121"/>
                </a:lnTo>
                <a:lnTo>
                  <a:pt x="77" y="129"/>
                </a:lnTo>
                <a:lnTo>
                  <a:pt x="71" y="134"/>
                </a:lnTo>
                <a:lnTo>
                  <a:pt x="60" y="138"/>
                </a:lnTo>
                <a:lnTo>
                  <a:pt x="52" y="142"/>
                </a:lnTo>
                <a:lnTo>
                  <a:pt x="48" y="148"/>
                </a:lnTo>
                <a:lnTo>
                  <a:pt x="44" y="152"/>
                </a:lnTo>
                <a:lnTo>
                  <a:pt x="35" y="159"/>
                </a:lnTo>
                <a:lnTo>
                  <a:pt x="23" y="165"/>
                </a:lnTo>
                <a:lnTo>
                  <a:pt x="12" y="169"/>
                </a:lnTo>
                <a:lnTo>
                  <a:pt x="6" y="173"/>
                </a:lnTo>
                <a:lnTo>
                  <a:pt x="0" y="177"/>
                </a:lnTo>
                <a:lnTo>
                  <a:pt x="8" y="177"/>
                </a:lnTo>
                <a:lnTo>
                  <a:pt x="16" y="177"/>
                </a:lnTo>
                <a:lnTo>
                  <a:pt x="21" y="179"/>
                </a:lnTo>
                <a:lnTo>
                  <a:pt x="21" y="182"/>
                </a:lnTo>
                <a:lnTo>
                  <a:pt x="25" y="184"/>
                </a:lnTo>
                <a:lnTo>
                  <a:pt x="31" y="188"/>
                </a:lnTo>
                <a:lnTo>
                  <a:pt x="37" y="196"/>
                </a:lnTo>
                <a:lnTo>
                  <a:pt x="41" y="202"/>
                </a:lnTo>
                <a:lnTo>
                  <a:pt x="44" y="205"/>
                </a:lnTo>
                <a:lnTo>
                  <a:pt x="46" y="211"/>
                </a:lnTo>
                <a:lnTo>
                  <a:pt x="43" y="215"/>
                </a:lnTo>
                <a:lnTo>
                  <a:pt x="31" y="217"/>
                </a:lnTo>
                <a:lnTo>
                  <a:pt x="23" y="223"/>
                </a:lnTo>
                <a:lnTo>
                  <a:pt x="18" y="228"/>
                </a:lnTo>
                <a:lnTo>
                  <a:pt x="14" y="232"/>
                </a:lnTo>
                <a:lnTo>
                  <a:pt x="8" y="232"/>
                </a:lnTo>
                <a:lnTo>
                  <a:pt x="2" y="234"/>
                </a:lnTo>
                <a:lnTo>
                  <a:pt x="4" y="236"/>
                </a:lnTo>
                <a:lnTo>
                  <a:pt x="10" y="238"/>
                </a:lnTo>
                <a:lnTo>
                  <a:pt x="18" y="246"/>
                </a:lnTo>
                <a:lnTo>
                  <a:pt x="21" y="248"/>
                </a:lnTo>
                <a:lnTo>
                  <a:pt x="25" y="244"/>
                </a:lnTo>
                <a:lnTo>
                  <a:pt x="27" y="238"/>
                </a:lnTo>
                <a:lnTo>
                  <a:pt x="29" y="240"/>
                </a:lnTo>
                <a:lnTo>
                  <a:pt x="29" y="244"/>
                </a:lnTo>
                <a:lnTo>
                  <a:pt x="33" y="246"/>
                </a:lnTo>
                <a:lnTo>
                  <a:pt x="39" y="244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89" name=""/>
          <p:cNvSpPr/>
          <p:nvPr/>
        </p:nvSpPr>
        <p:spPr>
          <a:xfrm>
            <a:off x="5646600" y="4383000"/>
            <a:ext cx="38160" cy="25560"/>
          </a:xfrm>
          <a:custGeom>
            <a:avLst/>
            <a:gdLst/>
            <a:ahLst/>
            <a:rect l="l" t="t" r="r" b="b"/>
            <a:pathLst>
              <a:path w="138" h="83">
                <a:moveTo>
                  <a:pt x="132" y="75"/>
                </a:moveTo>
                <a:lnTo>
                  <a:pt x="132" y="79"/>
                </a:lnTo>
                <a:lnTo>
                  <a:pt x="128" y="79"/>
                </a:lnTo>
                <a:lnTo>
                  <a:pt x="115" y="77"/>
                </a:lnTo>
                <a:lnTo>
                  <a:pt x="111" y="77"/>
                </a:lnTo>
                <a:lnTo>
                  <a:pt x="111" y="81"/>
                </a:lnTo>
                <a:lnTo>
                  <a:pt x="107" y="79"/>
                </a:lnTo>
                <a:lnTo>
                  <a:pt x="105" y="77"/>
                </a:lnTo>
                <a:lnTo>
                  <a:pt x="96" y="71"/>
                </a:lnTo>
                <a:lnTo>
                  <a:pt x="94" y="69"/>
                </a:lnTo>
                <a:lnTo>
                  <a:pt x="92" y="69"/>
                </a:lnTo>
                <a:lnTo>
                  <a:pt x="88" y="68"/>
                </a:lnTo>
                <a:lnTo>
                  <a:pt x="84" y="69"/>
                </a:lnTo>
                <a:lnTo>
                  <a:pt x="81" y="68"/>
                </a:lnTo>
                <a:lnTo>
                  <a:pt x="82" y="66"/>
                </a:lnTo>
                <a:lnTo>
                  <a:pt x="82" y="58"/>
                </a:lnTo>
                <a:lnTo>
                  <a:pt x="82" y="54"/>
                </a:lnTo>
                <a:lnTo>
                  <a:pt x="79" y="58"/>
                </a:lnTo>
                <a:lnTo>
                  <a:pt x="75" y="58"/>
                </a:lnTo>
                <a:lnTo>
                  <a:pt x="69" y="56"/>
                </a:lnTo>
                <a:lnTo>
                  <a:pt x="65" y="58"/>
                </a:lnTo>
                <a:lnTo>
                  <a:pt x="69" y="58"/>
                </a:lnTo>
                <a:lnTo>
                  <a:pt x="67" y="66"/>
                </a:lnTo>
                <a:lnTo>
                  <a:pt x="61" y="75"/>
                </a:lnTo>
                <a:lnTo>
                  <a:pt x="59" y="77"/>
                </a:lnTo>
                <a:lnTo>
                  <a:pt x="54" y="81"/>
                </a:lnTo>
                <a:lnTo>
                  <a:pt x="48" y="81"/>
                </a:lnTo>
                <a:lnTo>
                  <a:pt x="46" y="79"/>
                </a:lnTo>
                <a:lnTo>
                  <a:pt x="46" y="77"/>
                </a:lnTo>
                <a:lnTo>
                  <a:pt x="42" y="79"/>
                </a:lnTo>
                <a:lnTo>
                  <a:pt x="36" y="81"/>
                </a:lnTo>
                <a:lnTo>
                  <a:pt x="34" y="81"/>
                </a:lnTo>
                <a:lnTo>
                  <a:pt x="33" y="79"/>
                </a:lnTo>
                <a:lnTo>
                  <a:pt x="29" y="81"/>
                </a:lnTo>
                <a:lnTo>
                  <a:pt x="29" y="83"/>
                </a:lnTo>
                <a:lnTo>
                  <a:pt x="21" y="81"/>
                </a:lnTo>
                <a:lnTo>
                  <a:pt x="15" y="79"/>
                </a:lnTo>
                <a:lnTo>
                  <a:pt x="10" y="77"/>
                </a:lnTo>
                <a:lnTo>
                  <a:pt x="2" y="75"/>
                </a:lnTo>
                <a:lnTo>
                  <a:pt x="6" y="69"/>
                </a:lnTo>
                <a:lnTo>
                  <a:pt x="4" y="62"/>
                </a:lnTo>
                <a:lnTo>
                  <a:pt x="4" y="52"/>
                </a:lnTo>
                <a:lnTo>
                  <a:pt x="2" y="45"/>
                </a:lnTo>
                <a:lnTo>
                  <a:pt x="0" y="39"/>
                </a:lnTo>
                <a:lnTo>
                  <a:pt x="2" y="31"/>
                </a:lnTo>
                <a:lnTo>
                  <a:pt x="11" y="27"/>
                </a:lnTo>
                <a:lnTo>
                  <a:pt x="17" y="23"/>
                </a:lnTo>
                <a:lnTo>
                  <a:pt x="19" y="18"/>
                </a:lnTo>
                <a:lnTo>
                  <a:pt x="17" y="8"/>
                </a:lnTo>
                <a:lnTo>
                  <a:pt x="17" y="6"/>
                </a:lnTo>
                <a:lnTo>
                  <a:pt x="17" y="0"/>
                </a:lnTo>
                <a:lnTo>
                  <a:pt x="21" y="0"/>
                </a:lnTo>
                <a:lnTo>
                  <a:pt x="25" y="2"/>
                </a:lnTo>
                <a:lnTo>
                  <a:pt x="34" y="8"/>
                </a:lnTo>
                <a:lnTo>
                  <a:pt x="42" y="8"/>
                </a:lnTo>
                <a:lnTo>
                  <a:pt x="46" y="6"/>
                </a:lnTo>
                <a:lnTo>
                  <a:pt x="48" y="6"/>
                </a:lnTo>
                <a:lnTo>
                  <a:pt x="50" y="6"/>
                </a:lnTo>
                <a:lnTo>
                  <a:pt x="56" y="6"/>
                </a:lnTo>
                <a:lnTo>
                  <a:pt x="65" y="6"/>
                </a:lnTo>
                <a:lnTo>
                  <a:pt x="73" y="4"/>
                </a:lnTo>
                <a:lnTo>
                  <a:pt x="81" y="2"/>
                </a:lnTo>
                <a:lnTo>
                  <a:pt x="84" y="4"/>
                </a:lnTo>
                <a:lnTo>
                  <a:pt x="88" y="16"/>
                </a:lnTo>
                <a:lnTo>
                  <a:pt x="90" y="21"/>
                </a:lnTo>
                <a:lnTo>
                  <a:pt x="96" y="27"/>
                </a:lnTo>
                <a:lnTo>
                  <a:pt x="127" y="6"/>
                </a:lnTo>
                <a:lnTo>
                  <a:pt x="128" y="6"/>
                </a:lnTo>
                <a:lnTo>
                  <a:pt x="134" y="6"/>
                </a:lnTo>
                <a:lnTo>
                  <a:pt x="138" y="6"/>
                </a:lnTo>
                <a:lnTo>
                  <a:pt x="138" y="8"/>
                </a:lnTo>
                <a:lnTo>
                  <a:pt x="136" y="14"/>
                </a:lnTo>
                <a:lnTo>
                  <a:pt x="130" y="20"/>
                </a:lnTo>
                <a:lnTo>
                  <a:pt x="127" y="27"/>
                </a:lnTo>
                <a:lnTo>
                  <a:pt x="123" y="35"/>
                </a:lnTo>
                <a:lnTo>
                  <a:pt x="117" y="43"/>
                </a:lnTo>
                <a:lnTo>
                  <a:pt x="115" y="46"/>
                </a:lnTo>
                <a:lnTo>
                  <a:pt x="117" y="46"/>
                </a:lnTo>
                <a:lnTo>
                  <a:pt x="128" y="48"/>
                </a:lnTo>
                <a:lnTo>
                  <a:pt x="132" y="54"/>
                </a:lnTo>
                <a:lnTo>
                  <a:pt x="132" y="62"/>
                </a:lnTo>
                <a:lnTo>
                  <a:pt x="128" y="68"/>
                </a:lnTo>
                <a:lnTo>
                  <a:pt x="130" y="73"/>
                </a:lnTo>
                <a:lnTo>
                  <a:pt x="132" y="75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0" name=""/>
          <p:cNvSpPr/>
          <p:nvPr/>
        </p:nvSpPr>
        <p:spPr>
          <a:xfrm>
            <a:off x="5627520" y="4361040"/>
            <a:ext cx="27000" cy="50760"/>
          </a:xfrm>
          <a:custGeom>
            <a:avLst/>
            <a:gdLst/>
            <a:ahLst/>
            <a:rect l="l" t="t" r="r" b="b"/>
            <a:pathLst>
              <a:path w="102" h="163">
                <a:moveTo>
                  <a:pt x="37" y="20"/>
                </a:moveTo>
                <a:lnTo>
                  <a:pt x="35" y="23"/>
                </a:lnTo>
                <a:lnTo>
                  <a:pt x="37" y="29"/>
                </a:lnTo>
                <a:lnTo>
                  <a:pt x="37" y="33"/>
                </a:lnTo>
                <a:lnTo>
                  <a:pt x="29" y="39"/>
                </a:lnTo>
                <a:lnTo>
                  <a:pt x="25" y="43"/>
                </a:lnTo>
                <a:lnTo>
                  <a:pt x="19" y="46"/>
                </a:lnTo>
                <a:lnTo>
                  <a:pt x="16" y="50"/>
                </a:lnTo>
                <a:lnTo>
                  <a:pt x="16" y="54"/>
                </a:lnTo>
                <a:lnTo>
                  <a:pt x="16" y="62"/>
                </a:lnTo>
                <a:lnTo>
                  <a:pt x="17" y="66"/>
                </a:lnTo>
                <a:lnTo>
                  <a:pt x="19" y="69"/>
                </a:lnTo>
                <a:lnTo>
                  <a:pt x="16" y="75"/>
                </a:lnTo>
                <a:lnTo>
                  <a:pt x="12" y="77"/>
                </a:lnTo>
                <a:lnTo>
                  <a:pt x="8" y="79"/>
                </a:lnTo>
                <a:lnTo>
                  <a:pt x="2" y="85"/>
                </a:lnTo>
                <a:lnTo>
                  <a:pt x="2" y="92"/>
                </a:lnTo>
                <a:lnTo>
                  <a:pt x="4" y="98"/>
                </a:lnTo>
                <a:lnTo>
                  <a:pt x="6" y="102"/>
                </a:lnTo>
                <a:lnTo>
                  <a:pt x="6" y="106"/>
                </a:lnTo>
                <a:lnTo>
                  <a:pt x="4" y="110"/>
                </a:lnTo>
                <a:lnTo>
                  <a:pt x="4" y="116"/>
                </a:lnTo>
                <a:lnTo>
                  <a:pt x="4" y="121"/>
                </a:lnTo>
                <a:lnTo>
                  <a:pt x="0" y="127"/>
                </a:lnTo>
                <a:lnTo>
                  <a:pt x="4" y="131"/>
                </a:lnTo>
                <a:lnTo>
                  <a:pt x="6" y="135"/>
                </a:lnTo>
                <a:lnTo>
                  <a:pt x="6" y="140"/>
                </a:lnTo>
                <a:lnTo>
                  <a:pt x="6" y="144"/>
                </a:lnTo>
                <a:lnTo>
                  <a:pt x="12" y="148"/>
                </a:lnTo>
                <a:lnTo>
                  <a:pt x="17" y="156"/>
                </a:lnTo>
                <a:lnTo>
                  <a:pt x="25" y="158"/>
                </a:lnTo>
                <a:lnTo>
                  <a:pt x="42" y="162"/>
                </a:lnTo>
                <a:lnTo>
                  <a:pt x="50" y="163"/>
                </a:lnTo>
                <a:lnTo>
                  <a:pt x="54" y="162"/>
                </a:lnTo>
                <a:lnTo>
                  <a:pt x="56" y="158"/>
                </a:lnTo>
                <a:lnTo>
                  <a:pt x="58" y="152"/>
                </a:lnTo>
                <a:lnTo>
                  <a:pt x="71" y="146"/>
                </a:lnTo>
                <a:lnTo>
                  <a:pt x="75" y="146"/>
                </a:lnTo>
                <a:lnTo>
                  <a:pt x="79" y="146"/>
                </a:lnTo>
                <a:lnTo>
                  <a:pt x="83" y="140"/>
                </a:lnTo>
                <a:lnTo>
                  <a:pt x="81" y="133"/>
                </a:lnTo>
                <a:lnTo>
                  <a:pt x="81" y="123"/>
                </a:lnTo>
                <a:lnTo>
                  <a:pt x="79" y="116"/>
                </a:lnTo>
                <a:lnTo>
                  <a:pt x="77" y="110"/>
                </a:lnTo>
                <a:lnTo>
                  <a:pt x="79" y="102"/>
                </a:lnTo>
                <a:lnTo>
                  <a:pt x="88" y="98"/>
                </a:lnTo>
                <a:lnTo>
                  <a:pt x="94" y="94"/>
                </a:lnTo>
                <a:lnTo>
                  <a:pt x="96" y="89"/>
                </a:lnTo>
                <a:lnTo>
                  <a:pt x="94" y="79"/>
                </a:lnTo>
                <a:lnTo>
                  <a:pt x="94" y="77"/>
                </a:lnTo>
                <a:lnTo>
                  <a:pt x="94" y="71"/>
                </a:lnTo>
                <a:lnTo>
                  <a:pt x="90" y="69"/>
                </a:lnTo>
                <a:lnTo>
                  <a:pt x="88" y="66"/>
                </a:lnTo>
                <a:lnTo>
                  <a:pt x="90" y="62"/>
                </a:lnTo>
                <a:lnTo>
                  <a:pt x="98" y="58"/>
                </a:lnTo>
                <a:lnTo>
                  <a:pt x="102" y="50"/>
                </a:lnTo>
                <a:lnTo>
                  <a:pt x="102" y="48"/>
                </a:lnTo>
                <a:lnTo>
                  <a:pt x="100" y="45"/>
                </a:lnTo>
                <a:lnTo>
                  <a:pt x="96" y="39"/>
                </a:lnTo>
                <a:lnTo>
                  <a:pt x="92" y="31"/>
                </a:lnTo>
                <a:lnTo>
                  <a:pt x="85" y="27"/>
                </a:lnTo>
                <a:lnTo>
                  <a:pt x="79" y="23"/>
                </a:lnTo>
                <a:lnTo>
                  <a:pt x="75" y="21"/>
                </a:lnTo>
                <a:lnTo>
                  <a:pt x="71" y="21"/>
                </a:lnTo>
                <a:lnTo>
                  <a:pt x="67" y="20"/>
                </a:lnTo>
                <a:lnTo>
                  <a:pt x="67" y="14"/>
                </a:lnTo>
                <a:lnTo>
                  <a:pt x="71" y="4"/>
                </a:lnTo>
                <a:lnTo>
                  <a:pt x="71" y="0"/>
                </a:lnTo>
                <a:lnTo>
                  <a:pt x="67" y="0"/>
                </a:lnTo>
                <a:lnTo>
                  <a:pt x="63" y="0"/>
                </a:lnTo>
                <a:lnTo>
                  <a:pt x="60" y="2"/>
                </a:lnTo>
                <a:lnTo>
                  <a:pt x="50" y="6"/>
                </a:lnTo>
                <a:lnTo>
                  <a:pt x="44" y="14"/>
                </a:lnTo>
                <a:lnTo>
                  <a:pt x="39" y="18"/>
                </a:lnTo>
                <a:lnTo>
                  <a:pt x="37" y="2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1" name=""/>
          <p:cNvSpPr/>
          <p:nvPr/>
        </p:nvSpPr>
        <p:spPr>
          <a:xfrm>
            <a:off x="5635800" y="4344840"/>
            <a:ext cx="45720" cy="46080"/>
          </a:xfrm>
          <a:custGeom>
            <a:avLst/>
            <a:gdLst/>
            <a:ahLst/>
            <a:rect l="l" t="t" r="r" b="b"/>
            <a:pathLst>
              <a:path w="171" h="148">
                <a:moveTo>
                  <a:pt x="77" y="0"/>
                </a:moveTo>
                <a:lnTo>
                  <a:pt x="88" y="6"/>
                </a:lnTo>
                <a:lnTo>
                  <a:pt x="98" y="12"/>
                </a:lnTo>
                <a:lnTo>
                  <a:pt x="107" y="22"/>
                </a:lnTo>
                <a:lnTo>
                  <a:pt x="119" y="29"/>
                </a:lnTo>
                <a:lnTo>
                  <a:pt x="128" y="35"/>
                </a:lnTo>
                <a:lnTo>
                  <a:pt x="130" y="43"/>
                </a:lnTo>
                <a:lnTo>
                  <a:pt x="136" y="45"/>
                </a:lnTo>
                <a:lnTo>
                  <a:pt x="142" y="43"/>
                </a:lnTo>
                <a:lnTo>
                  <a:pt x="146" y="41"/>
                </a:lnTo>
                <a:lnTo>
                  <a:pt x="149" y="47"/>
                </a:lnTo>
                <a:lnTo>
                  <a:pt x="149" y="54"/>
                </a:lnTo>
                <a:lnTo>
                  <a:pt x="149" y="62"/>
                </a:lnTo>
                <a:lnTo>
                  <a:pt x="155" y="73"/>
                </a:lnTo>
                <a:lnTo>
                  <a:pt x="161" y="77"/>
                </a:lnTo>
                <a:lnTo>
                  <a:pt x="163" y="83"/>
                </a:lnTo>
                <a:lnTo>
                  <a:pt x="161" y="93"/>
                </a:lnTo>
                <a:lnTo>
                  <a:pt x="159" y="100"/>
                </a:lnTo>
                <a:lnTo>
                  <a:pt x="159" y="106"/>
                </a:lnTo>
                <a:lnTo>
                  <a:pt x="161" y="114"/>
                </a:lnTo>
                <a:lnTo>
                  <a:pt x="167" y="121"/>
                </a:lnTo>
                <a:lnTo>
                  <a:pt x="171" y="127"/>
                </a:lnTo>
                <a:lnTo>
                  <a:pt x="140" y="148"/>
                </a:lnTo>
                <a:lnTo>
                  <a:pt x="134" y="142"/>
                </a:lnTo>
                <a:lnTo>
                  <a:pt x="132" y="137"/>
                </a:lnTo>
                <a:lnTo>
                  <a:pt x="128" y="125"/>
                </a:lnTo>
                <a:lnTo>
                  <a:pt x="125" y="123"/>
                </a:lnTo>
                <a:lnTo>
                  <a:pt x="117" y="125"/>
                </a:lnTo>
                <a:lnTo>
                  <a:pt x="109" y="127"/>
                </a:lnTo>
                <a:lnTo>
                  <a:pt x="100" y="127"/>
                </a:lnTo>
                <a:lnTo>
                  <a:pt x="94" y="127"/>
                </a:lnTo>
                <a:lnTo>
                  <a:pt x="92" y="127"/>
                </a:lnTo>
                <a:lnTo>
                  <a:pt x="90" y="127"/>
                </a:lnTo>
                <a:lnTo>
                  <a:pt x="86" y="129"/>
                </a:lnTo>
                <a:lnTo>
                  <a:pt x="78" y="129"/>
                </a:lnTo>
                <a:lnTo>
                  <a:pt x="69" y="123"/>
                </a:lnTo>
                <a:lnTo>
                  <a:pt x="65" y="121"/>
                </a:lnTo>
                <a:lnTo>
                  <a:pt x="61" y="121"/>
                </a:lnTo>
                <a:lnTo>
                  <a:pt x="57" y="119"/>
                </a:lnTo>
                <a:lnTo>
                  <a:pt x="55" y="116"/>
                </a:lnTo>
                <a:lnTo>
                  <a:pt x="57" y="112"/>
                </a:lnTo>
                <a:lnTo>
                  <a:pt x="65" y="108"/>
                </a:lnTo>
                <a:lnTo>
                  <a:pt x="69" y="100"/>
                </a:lnTo>
                <a:lnTo>
                  <a:pt x="69" y="98"/>
                </a:lnTo>
                <a:lnTo>
                  <a:pt x="67" y="95"/>
                </a:lnTo>
                <a:lnTo>
                  <a:pt x="63" y="89"/>
                </a:lnTo>
                <a:lnTo>
                  <a:pt x="59" y="81"/>
                </a:lnTo>
                <a:lnTo>
                  <a:pt x="52" y="77"/>
                </a:lnTo>
                <a:lnTo>
                  <a:pt x="46" y="73"/>
                </a:lnTo>
                <a:lnTo>
                  <a:pt x="42" y="71"/>
                </a:lnTo>
                <a:lnTo>
                  <a:pt x="38" y="71"/>
                </a:lnTo>
                <a:lnTo>
                  <a:pt x="34" y="70"/>
                </a:lnTo>
                <a:lnTo>
                  <a:pt x="34" y="64"/>
                </a:lnTo>
                <a:lnTo>
                  <a:pt x="38" y="54"/>
                </a:lnTo>
                <a:lnTo>
                  <a:pt x="38" y="50"/>
                </a:lnTo>
                <a:lnTo>
                  <a:pt x="34" y="50"/>
                </a:lnTo>
                <a:lnTo>
                  <a:pt x="30" y="50"/>
                </a:lnTo>
                <a:lnTo>
                  <a:pt x="27" y="52"/>
                </a:lnTo>
                <a:lnTo>
                  <a:pt x="17" y="56"/>
                </a:lnTo>
                <a:lnTo>
                  <a:pt x="11" y="64"/>
                </a:lnTo>
                <a:lnTo>
                  <a:pt x="6" y="68"/>
                </a:lnTo>
                <a:lnTo>
                  <a:pt x="4" y="70"/>
                </a:lnTo>
                <a:lnTo>
                  <a:pt x="4" y="66"/>
                </a:lnTo>
                <a:lnTo>
                  <a:pt x="2" y="58"/>
                </a:lnTo>
                <a:lnTo>
                  <a:pt x="0" y="52"/>
                </a:lnTo>
                <a:lnTo>
                  <a:pt x="2" y="48"/>
                </a:lnTo>
                <a:lnTo>
                  <a:pt x="11" y="43"/>
                </a:lnTo>
                <a:lnTo>
                  <a:pt x="23" y="33"/>
                </a:lnTo>
                <a:lnTo>
                  <a:pt x="34" y="29"/>
                </a:lnTo>
                <a:lnTo>
                  <a:pt x="42" y="25"/>
                </a:lnTo>
                <a:lnTo>
                  <a:pt x="48" y="20"/>
                </a:lnTo>
                <a:lnTo>
                  <a:pt x="50" y="18"/>
                </a:lnTo>
                <a:lnTo>
                  <a:pt x="55" y="12"/>
                </a:lnTo>
                <a:lnTo>
                  <a:pt x="61" y="8"/>
                </a:lnTo>
                <a:lnTo>
                  <a:pt x="67" y="6"/>
                </a:lnTo>
                <a:lnTo>
                  <a:pt x="73" y="2"/>
                </a:lnTo>
                <a:lnTo>
                  <a:pt x="77" y="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2" name=""/>
          <p:cNvSpPr/>
          <p:nvPr/>
        </p:nvSpPr>
        <p:spPr>
          <a:xfrm>
            <a:off x="5656320" y="4334040"/>
            <a:ext cx="81000" cy="55440"/>
          </a:xfrm>
          <a:custGeom>
            <a:avLst/>
            <a:gdLst/>
            <a:ahLst/>
            <a:rect l="l" t="t" r="r" b="b"/>
            <a:pathLst>
              <a:path w="309" h="186">
                <a:moveTo>
                  <a:pt x="65" y="39"/>
                </a:moveTo>
                <a:lnTo>
                  <a:pt x="67" y="43"/>
                </a:lnTo>
                <a:lnTo>
                  <a:pt x="67" y="50"/>
                </a:lnTo>
                <a:lnTo>
                  <a:pt x="71" y="56"/>
                </a:lnTo>
                <a:lnTo>
                  <a:pt x="73" y="58"/>
                </a:lnTo>
                <a:lnTo>
                  <a:pt x="78" y="54"/>
                </a:lnTo>
                <a:lnTo>
                  <a:pt x="84" y="48"/>
                </a:lnTo>
                <a:lnTo>
                  <a:pt x="94" y="48"/>
                </a:lnTo>
                <a:lnTo>
                  <a:pt x="111" y="50"/>
                </a:lnTo>
                <a:lnTo>
                  <a:pt x="117" y="48"/>
                </a:lnTo>
                <a:lnTo>
                  <a:pt x="121" y="52"/>
                </a:lnTo>
                <a:lnTo>
                  <a:pt x="124" y="54"/>
                </a:lnTo>
                <a:lnTo>
                  <a:pt x="126" y="54"/>
                </a:lnTo>
                <a:lnTo>
                  <a:pt x="130" y="56"/>
                </a:lnTo>
                <a:lnTo>
                  <a:pt x="136" y="56"/>
                </a:lnTo>
                <a:lnTo>
                  <a:pt x="142" y="54"/>
                </a:lnTo>
                <a:lnTo>
                  <a:pt x="146" y="56"/>
                </a:lnTo>
                <a:lnTo>
                  <a:pt x="153" y="62"/>
                </a:lnTo>
                <a:lnTo>
                  <a:pt x="159" y="62"/>
                </a:lnTo>
                <a:lnTo>
                  <a:pt x="163" y="64"/>
                </a:lnTo>
                <a:lnTo>
                  <a:pt x="169" y="64"/>
                </a:lnTo>
                <a:lnTo>
                  <a:pt x="176" y="68"/>
                </a:lnTo>
                <a:lnTo>
                  <a:pt x="182" y="73"/>
                </a:lnTo>
                <a:lnTo>
                  <a:pt x="188" y="73"/>
                </a:lnTo>
                <a:lnTo>
                  <a:pt x="195" y="77"/>
                </a:lnTo>
                <a:lnTo>
                  <a:pt x="201" y="79"/>
                </a:lnTo>
                <a:lnTo>
                  <a:pt x="205" y="77"/>
                </a:lnTo>
                <a:lnTo>
                  <a:pt x="211" y="73"/>
                </a:lnTo>
                <a:lnTo>
                  <a:pt x="220" y="77"/>
                </a:lnTo>
                <a:lnTo>
                  <a:pt x="226" y="79"/>
                </a:lnTo>
                <a:lnTo>
                  <a:pt x="228" y="75"/>
                </a:lnTo>
                <a:lnTo>
                  <a:pt x="228" y="73"/>
                </a:lnTo>
                <a:lnTo>
                  <a:pt x="228" y="69"/>
                </a:lnTo>
                <a:lnTo>
                  <a:pt x="228" y="64"/>
                </a:lnTo>
                <a:lnTo>
                  <a:pt x="232" y="60"/>
                </a:lnTo>
                <a:lnTo>
                  <a:pt x="236" y="54"/>
                </a:lnTo>
                <a:lnTo>
                  <a:pt x="238" y="50"/>
                </a:lnTo>
                <a:lnTo>
                  <a:pt x="240" y="46"/>
                </a:lnTo>
                <a:lnTo>
                  <a:pt x="245" y="46"/>
                </a:lnTo>
                <a:lnTo>
                  <a:pt x="249" y="43"/>
                </a:lnTo>
                <a:lnTo>
                  <a:pt x="253" y="46"/>
                </a:lnTo>
                <a:lnTo>
                  <a:pt x="255" y="48"/>
                </a:lnTo>
                <a:lnTo>
                  <a:pt x="259" y="48"/>
                </a:lnTo>
                <a:lnTo>
                  <a:pt x="261" y="50"/>
                </a:lnTo>
                <a:lnTo>
                  <a:pt x="268" y="52"/>
                </a:lnTo>
                <a:lnTo>
                  <a:pt x="276" y="54"/>
                </a:lnTo>
                <a:lnTo>
                  <a:pt x="282" y="56"/>
                </a:lnTo>
                <a:lnTo>
                  <a:pt x="286" y="54"/>
                </a:lnTo>
                <a:lnTo>
                  <a:pt x="288" y="52"/>
                </a:lnTo>
                <a:lnTo>
                  <a:pt x="291" y="54"/>
                </a:lnTo>
                <a:lnTo>
                  <a:pt x="297" y="54"/>
                </a:lnTo>
                <a:lnTo>
                  <a:pt x="301" y="56"/>
                </a:lnTo>
                <a:lnTo>
                  <a:pt x="303" y="60"/>
                </a:lnTo>
                <a:lnTo>
                  <a:pt x="307" y="60"/>
                </a:lnTo>
                <a:lnTo>
                  <a:pt x="309" y="64"/>
                </a:lnTo>
                <a:lnTo>
                  <a:pt x="309" y="71"/>
                </a:lnTo>
                <a:lnTo>
                  <a:pt x="309" y="77"/>
                </a:lnTo>
                <a:lnTo>
                  <a:pt x="307" y="85"/>
                </a:lnTo>
                <a:lnTo>
                  <a:pt x="305" y="91"/>
                </a:lnTo>
                <a:lnTo>
                  <a:pt x="299" y="94"/>
                </a:lnTo>
                <a:lnTo>
                  <a:pt x="291" y="94"/>
                </a:lnTo>
                <a:lnTo>
                  <a:pt x="286" y="96"/>
                </a:lnTo>
                <a:lnTo>
                  <a:pt x="282" y="94"/>
                </a:lnTo>
                <a:lnTo>
                  <a:pt x="278" y="91"/>
                </a:lnTo>
                <a:lnTo>
                  <a:pt x="272" y="100"/>
                </a:lnTo>
                <a:lnTo>
                  <a:pt x="264" y="110"/>
                </a:lnTo>
                <a:lnTo>
                  <a:pt x="255" y="115"/>
                </a:lnTo>
                <a:lnTo>
                  <a:pt x="249" y="117"/>
                </a:lnTo>
                <a:lnTo>
                  <a:pt x="249" y="115"/>
                </a:lnTo>
                <a:lnTo>
                  <a:pt x="247" y="114"/>
                </a:lnTo>
                <a:lnTo>
                  <a:pt x="243" y="117"/>
                </a:lnTo>
                <a:lnTo>
                  <a:pt x="238" y="117"/>
                </a:lnTo>
                <a:lnTo>
                  <a:pt x="232" y="119"/>
                </a:lnTo>
                <a:lnTo>
                  <a:pt x="228" y="127"/>
                </a:lnTo>
                <a:lnTo>
                  <a:pt x="228" y="135"/>
                </a:lnTo>
                <a:lnTo>
                  <a:pt x="222" y="140"/>
                </a:lnTo>
                <a:lnTo>
                  <a:pt x="211" y="144"/>
                </a:lnTo>
                <a:lnTo>
                  <a:pt x="203" y="148"/>
                </a:lnTo>
                <a:lnTo>
                  <a:pt x="199" y="154"/>
                </a:lnTo>
                <a:lnTo>
                  <a:pt x="195" y="158"/>
                </a:lnTo>
                <a:lnTo>
                  <a:pt x="186" y="165"/>
                </a:lnTo>
                <a:lnTo>
                  <a:pt x="174" y="171"/>
                </a:lnTo>
                <a:lnTo>
                  <a:pt x="163" y="175"/>
                </a:lnTo>
                <a:lnTo>
                  <a:pt x="157" y="179"/>
                </a:lnTo>
                <a:lnTo>
                  <a:pt x="151" y="183"/>
                </a:lnTo>
                <a:lnTo>
                  <a:pt x="140" y="186"/>
                </a:lnTo>
                <a:lnTo>
                  <a:pt x="132" y="186"/>
                </a:lnTo>
                <a:lnTo>
                  <a:pt x="124" y="186"/>
                </a:lnTo>
                <a:lnTo>
                  <a:pt x="121" y="183"/>
                </a:lnTo>
                <a:lnTo>
                  <a:pt x="117" y="179"/>
                </a:lnTo>
                <a:lnTo>
                  <a:pt x="115" y="173"/>
                </a:lnTo>
                <a:lnTo>
                  <a:pt x="107" y="173"/>
                </a:lnTo>
                <a:lnTo>
                  <a:pt x="107" y="171"/>
                </a:lnTo>
                <a:lnTo>
                  <a:pt x="103" y="171"/>
                </a:lnTo>
                <a:lnTo>
                  <a:pt x="98" y="171"/>
                </a:lnTo>
                <a:lnTo>
                  <a:pt x="96" y="171"/>
                </a:lnTo>
                <a:lnTo>
                  <a:pt x="92" y="165"/>
                </a:lnTo>
                <a:lnTo>
                  <a:pt x="86" y="158"/>
                </a:lnTo>
                <a:lnTo>
                  <a:pt x="84" y="150"/>
                </a:lnTo>
                <a:lnTo>
                  <a:pt x="84" y="144"/>
                </a:lnTo>
                <a:lnTo>
                  <a:pt x="86" y="137"/>
                </a:lnTo>
                <a:lnTo>
                  <a:pt x="88" y="127"/>
                </a:lnTo>
                <a:lnTo>
                  <a:pt x="86" y="121"/>
                </a:lnTo>
                <a:lnTo>
                  <a:pt x="80" y="117"/>
                </a:lnTo>
                <a:lnTo>
                  <a:pt x="75" y="106"/>
                </a:lnTo>
                <a:lnTo>
                  <a:pt x="75" y="98"/>
                </a:lnTo>
                <a:lnTo>
                  <a:pt x="75" y="91"/>
                </a:lnTo>
                <a:lnTo>
                  <a:pt x="71" y="85"/>
                </a:lnTo>
                <a:lnTo>
                  <a:pt x="67" y="87"/>
                </a:lnTo>
                <a:lnTo>
                  <a:pt x="61" y="89"/>
                </a:lnTo>
                <a:lnTo>
                  <a:pt x="55" y="87"/>
                </a:lnTo>
                <a:lnTo>
                  <a:pt x="53" y="79"/>
                </a:lnTo>
                <a:lnTo>
                  <a:pt x="44" y="73"/>
                </a:lnTo>
                <a:lnTo>
                  <a:pt x="32" y="66"/>
                </a:lnTo>
                <a:lnTo>
                  <a:pt x="21" y="56"/>
                </a:lnTo>
                <a:lnTo>
                  <a:pt x="13" y="50"/>
                </a:lnTo>
                <a:lnTo>
                  <a:pt x="0" y="44"/>
                </a:lnTo>
                <a:lnTo>
                  <a:pt x="7" y="43"/>
                </a:lnTo>
                <a:lnTo>
                  <a:pt x="15" y="37"/>
                </a:lnTo>
                <a:lnTo>
                  <a:pt x="19" y="23"/>
                </a:lnTo>
                <a:lnTo>
                  <a:pt x="17" y="18"/>
                </a:lnTo>
                <a:lnTo>
                  <a:pt x="11" y="12"/>
                </a:lnTo>
                <a:lnTo>
                  <a:pt x="7" y="6"/>
                </a:lnTo>
                <a:lnTo>
                  <a:pt x="5" y="2"/>
                </a:lnTo>
                <a:lnTo>
                  <a:pt x="11" y="4"/>
                </a:lnTo>
                <a:lnTo>
                  <a:pt x="17" y="6"/>
                </a:lnTo>
                <a:lnTo>
                  <a:pt x="25" y="2"/>
                </a:lnTo>
                <a:lnTo>
                  <a:pt x="30" y="0"/>
                </a:lnTo>
                <a:lnTo>
                  <a:pt x="36" y="6"/>
                </a:lnTo>
                <a:lnTo>
                  <a:pt x="42" y="8"/>
                </a:lnTo>
                <a:lnTo>
                  <a:pt x="46" y="16"/>
                </a:lnTo>
                <a:lnTo>
                  <a:pt x="48" y="23"/>
                </a:lnTo>
                <a:lnTo>
                  <a:pt x="52" y="27"/>
                </a:lnTo>
                <a:lnTo>
                  <a:pt x="53" y="29"/>
                </a:lnTo>
                <a:lnTo>
                  <a:pt x="57" y="35"/>
                </a:lnTo>
                <a:lnTo>
                  <a:pt x="63" y="37"/>
                </a:lnTo>
                <a:lnTo>
                  <a:pt x="65" y="39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3" name=""/>
          <p:cNvSpPr/>
          <p:nvPr/>
        </p:nvSpPr>
        <p:spPr>
          <a:xfrm>
            <a:off x="5637240" y="4334040"/>
            <a:ext cx="23760" cy="27000"/>
          </a:xfrm>
          <a:custGeom>
            <a:avLst/>
            <a:gdLst/>
            <a:ahLst/>
            <a:rect l="l" t="t" r="r" b="b"/>
            <a:pathLst>
              <a:path w="92" h="92">
                <a:moveTo>
                  <a:pt x="0" y="92"/>
                </a:moveTo>
                <a:lnTo>
                  <a:pt x="2" y="87"/>
                </a:lnTo>
                <a:lnTo>
                  <a:pt x="7" y="79"/>
                </a:lnTo>
                <a:lnTo>
                  <a:pt x="15" y="71"/>
                </a:lnTo>
                <a:lnTo>
                  <a:pt x="21" y="66"/>
                </a:lnTo>
                <a:lnTo>
                  <a:pt x="27" y="60"/>
                </a:lnTo>
                <a:lnTo>
                  <a:pt x="27" y="56"/>
                </a:lnTo>
                <a:lnTo>
                  <a:pt x="23" y="56"/>
                </a:lnTo>
                <a:lnTo>
                  <a:pt x="13" y="50"/>
                </a:lnTo>
                <a:lnTo>
                  <a:pt x="13" y="46"/>
                </a:lnTo>
                <a:lnTo>
                  <a:pt x="17" y="41"/>
                </a:lnTo>
                <a:lnTo>
                  <a:pt x="23" y="35"/>
                </a:lnTo>
                <a:lnTo>
                  <a:pt x="30" y="29"/>
                </a:lnTo>
                <a:lnTo>
                  <a:pt x="38" y="27"/>
                </a:lnTo>
                <a:lnTo>
                  <a:pt x="46" y="25"/>
                </a:lnTo>
                <a:lnTo>
                  <a:pt x="55" y="20"/>
                </a:lnTo>
                <a:lnTo>
                  <a:pt x="61" y="14"/>
                </a:lnTo>
                <a:lnTo>
                  <a:pt x="63" y="8"/>
                </a:lnTo>
                <a:lnTo>
                  <a:pt x="63" y="2"/>
                </a:lnTo>
                <a:lnTo>
                  <a:pt x="63" y="0"/>
                </a:lnTo>
                <a:lnTo>
                  <a:pt x="69" y="0"/>
                </a:lnTo>
                <a:lnTo>
                  <a:pt x="73" y="2"/>
                </a:lnTo>
                <a:lnTo>
                  <a:pt x="75" y="2"/>
                </a:lnTo>
                <a:lnTo>
                  <a:pt x="78" y="2"/>
                </a:lnTo>
                <a:lnTo>
                  <a:pt x="80" y="6"/>
                </a:lnTo>
                <a:lnTo>
                  <a:pt x="84" y="12"/>
                </a:lnTo>
                <a:lnTo>
                  <a:pt x="90" y="18"/>
                </a:lnTo>
                <a:lnTo>
                  <a:pt x="92" y="23"/>
                </a:lnTo>
                <a:lnTo>
                  <a:pt x="88" y="37"/>
                </a:lnTo>
                <a:lnTo>
                  <a:pt x="80" y="43"/>
                </a:lnTo>
                <a:lnTo>
                  <a:pt x="75" y="44"/>
                </a:lnTo>
                <a:lnTo>
                  <a:pt x="71" y="46"/>
                </a:lnTo>
                <a:lnTo>
                  <a:pt x="65" y="50"/>
                </a:lnTo>
                <a:lnTo>
                  <a:pt x="59" y="52"/>
                </a:lnTo>
                <a:lnTo>
                  <a:pt x="53" y="56"/>
                </a:lnTo>
                <a:lnTo>
                  <a:pt x="48" y="62"/>
                </a:lnTo>
                <a:lnTo>
                  <a:pt x="46" y="64"/>
                </a:lnTo>
                <a:lnTo>
                  <a:pt x="40" y="69"/>
                </a:lnTo>
                <a:lnTo>
                  <a:pt x="32" y="73"/>
                </a:lnTo>
                <a:lnTo>
                  <a:pt x="21" y="77"/>
                </a:lnTo>
                <a:lnTo>
                  <a:pt x="9" y="87"/>
                </a:lnTo>
                <a:lnTo>
                  <a:pt x="0" y="92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4" name=""/>
          <p:cNvSpPr/>
          <p:nvPr/>
        </p:nvSpPr>
        <p:spPr>
          <a:xfrm>
            <a:off x="5648400" y="4307040"/>
            <a:ext cx="48960" cy="36360"/>
          </a:xfrm>
          <a:custGeom>
            <a:avLst/>
            <a:gdLst/>
            <a:ahLst/>
            <a:rect l="l" t="t" r="r" b="b"/>
            <a:pathLst>
              <a:path w="180" h="125">
                <a:moveTo>
                  <a:pt x="180" y="17"/>
                </a:moveTo>
                <a:lnTo>
                  <a:pt x="178" y="11"/>
                </a:lnTo>
                <a:lnTo>
                  <a:pt x="174" y="8"/>
                </a:lnTo>
                <a:lnTo>
                  <a:pt x="170" y="4"/>
                </a:lnTo>
                <a:lnTo>
                  <a:pt x="165" y="0"/>
                </a:lnTo>
                <a:lnTo>
                  <a:pt x="163" y="2"/>
                </a:lnTo>
                <a:lnTo>
                  <a:pt x="159" y="4"/>
                </a:lnTo>
                <a:lnTo>
                  <a:pt x="147" y="6"/>
                </a:lnTo>
                <a:lnTo>
                  <a:pt x="134" y="6"/>
                </a:lnTo>
                <a:lnTo>
                  <a:pt x="126" y="4"/>
                </a:lnTo>
                <a:lnTo>
                  <a:pt x="103" y="4"/>
                </a:lnTo>
                <a:lnTo>
                  <a:pt x="88" y="4"/>
                </a:lnTo>
                <a:lnTo>
                  <a:pt x="84" y="10"/>
                </a:lnTo>
                <a:lnTo>
                  <a:pt x="80" y="15"/>
                </a:lnTo>
                <a:lnTo>
                  <a:pt x="76" y="23"/>
                </a:lnTo>
                <a:lnTo>
                  <a:pt x="67" y="35"/>
                </a:lnTo>
                <a:lnTo>
                  <a:pt x="61" y="42"/>
                </a:lnTo>
                <a:lnTo>
                  <a:pt x="57" y="46"/>
                </a:lnTo>
                <a:lnTo>
                  <a:pt x="53" y="52"/>
                </a:lnTo>
                <a:lnTo>
                  <a:pt x="44" y="58"/>
                </a:lnTo>
                <a:lnTo>
                  <a:pt x="34" y="58"/>
                </a:lnTo>
                <a:lnTo>
                  <a:pt x="28" y="54"/>
                </a:lnTo>
                <a:lnTo>
                  <a:pt x="21" y="54"/>
                </a:lnTo>
                <a:lnTo>
                  <a:pt x="15" y="54"/>
                </a:lnTo>
                <a:lnTo>
                  <a:pt x="15" y="58"/>
                </a:lnTo>
                <a:lnTo>
                  <a:pt x="15" y="61"/>
                </a:lnTo>
                <a:lnTo>
                  <a:pt x="13" y="65"/>
                </a:lnTo>
                <a:lnTo>
                  <a:pt x="9" y="69"/>
                </a:lnTo>
                <a:lnTo>
                  <a:pt x="5" y="77"/>
                </a:lnTo>
                <a:lnTo>
                  <a:pt x="3" y="84"/>
                </a:lnTo>
                <a:lnTo>
                  <a:pt x="2" y="90"/>
                </a:lnTo>
                <a:lnTo>
                  <a:pt x="0" y="94"/>
                </a:lnTo>
                <a:lnTo>
                  <a:pt x="3" y="94"/>
                </a:lnTo>
                <a:lnTo>
                  <a:pt x="7" y="92"/>
                </a:lnTo>
                <a:lnTo>
                  <a:pt x="11" y="86"/>
                </a:lnTo>
                <a:lnTo>
                  <a:pt x="17" y="86"/>
                </a:lnTo>
                <a:lnTo>
                  <a:pt x="21" y="88"/>
                </a:lnTo>
                <a:lnTo>
                  <a:pt x="23" y="88"/>
                </a:lnTo>
                <a:lnTo>
                  <a:pt x="26" y="88"/>
                </a:lnTo>
                <a:lnTo>
                  <a:pt x="32" y="90"/>
                </a:lnTo>
                <a:lnTo>
                  <a:pt x="38" y="92"/>
                </a:lnTo>
                <a:lnTo>
                  <a:pt x="46" y="88"/>
                </a:lnTo>
                <a:lnTo>
                  <a:pt x="51" y="86"/>
                </a:lnTo>
                <a:lnTo>
                  <a:pt x="57" y="92"/>
                </a:lnTo>
                <a:lnTo>
                  <a:pt x="63" y="94"/>
                </a:lnTo>
                <a:lnTo>
                  <a:pt x="67" y="102"/>
                </a:lnTo>
                <a:lnTo>
                  <a:pt x="69" y="109"/>
                </a:lnTo>
                <a:lnTo>
                  <a:pt x="73" y="113"/>
                </a:lnTo>
                <a:lnTo>
                  <a:pt x="74" y="115"/>
                </a:lnTo>
                <a:lnTo>
                  <a:pt x="78" y="121"/>
                </a:lnTo>
                <a:lnTo>
                  <a:pt x="84" y="123"/>
                </a:lnTo>
                <a:lnTo>
                  <a:pt x="86" y="125"/>
                </a:lnTo>
                <a:lnTo>
                  <a:pt x="90" y="123"/>
                </a:lnTo>
                <a:lnTo>
                  <a:pt x="92" y="121"/>
                </a:lnTo>
                <a:lnTo>
                  <a:pt x="92" y="117"/>
                </a:lnTo>
                <a:lnTo>
                  <a:pt x="99" y="113"/>
                </a:lnTo>
                <a:lnTo>
                  <a:pt x="105" y="109"/>
                </a:lnTo>
                <a:lnTo>
                  <a:pt x="107" y="107"/>
                </a:lnTo>
                <a:lnTo>
                  <a:pt x="109" y="104"/>
                </a:lnTo>
                <a:lnTo>
                  <a:pt x="111" y="100"/>
                </a:lnTo>
                <a:lnTo>
                  <a:pt x="119" y="94"/>
                </a:lnTo>
                <a:lnTo>
                  <a:pt x="124" y="90"/>
                </a:lnTo>
                <a:lnTo>
                  <a:pt x="128" y="84"/>
                </a:lnTo>
                <a:lnTo>
                  <a:pt x="132" y="82"/>
                </a:lnTo>
                <a:lnTo>
                  <a:pt x="132" y="77"/>
                </a:lnTo>
                <a:lnTo>
                  <a:pt x="132" y="71"/>
                </a:lnTo>
                <a:lnTo>
                  <a:pt x="130" y="69"/>
                </a:lnTo>
                <a:lnTo>
                  <a:pt x="132" y="65"/>
                </a:lnTo>
                <a:lnTo>
                  <a:pt x="134" y="65"/>
                </a:lnTo>
                <a:lnTo>
                  <a:pt x="134" y="61"/>
                </a:lnTo>
                <a:lnTo>
                  <a:pt x="138" y="61"/>
                </a:lnTo>
                <a:lnTo>
                  <a:pt x="140" y="54"/>
                </a:lnTo>
                <a:lnTo>
                  <a:pt x="142" y="46"/>
                </a:lnTo>
                <a:lnTo>
                  <a:pt x="145" y="42"/>
                </a:lnTo>
                <a:lnTo>
                  <a:pt x="151" y="40"/>
                </a:lnTo>
                <a:lnTo>
                  <a:pt x="155" y="40"/>
                </a:lnTo>
                <a:lnTo>
                  <a:pt x="163" y="42"/>
                </a:lnTo>
                <a:lnTo>
                  <a:pt x="168" y="44"/>
                </a:lnTo>
                <a:lnTo>
                  <a:pt x="172" y="44"/>
                </a:lnTo>
                <a:lnTo>
                  <a:pt x="170" y="38"/>
                </a:lnTo>
                <a:lnTo>
                  <a:pt x="170" y="35"/>
                </a:lnTo>
                <a:lnTo>
                  <a:pt x="172" y="33"/>
                </a:lnTo>
                <a:lnTo>
                  <a:pt x="174" y="29"/>
                </a:lnTo>
                <a:lnTo>
                  <a:pt x="174" y="25"/>
                </a:lnTo>
                <a:lnTo>
                  <a:pt x="178" y="23"/>
                </a:lnTo>
                <a:lnTo>
                  <a:pt x="180" y="17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5" name=""/>
          <p:cNvSpPr/>
          <p:nvPr/>
        </p:nvSpPr>
        <p:spPr>
          <a:xfrm>
            <a:off x="5600880" y="4268880"/>
            <a:ext cx="53640" cy="81000"/>
          </a:xfrm>
          <a:custGeom>
            <a:avLst/>
            <a:gdLst/>
            <a:ahLst/>
            <a:rect l="l" t="t" r="r" b="b"/>
            <a:pathLst>
              <a:path w="205" h="257">
                <a:moveTo>
                  <a:pt x="0" y="25"/>
                </a:moveTo>
                <a:lnTo>
                  <a:pt x="3" y="29"/>
                </a:lnTo>
                <a:lnTo>
                  <a:pt x="3" y="35"/>
                </a:lnTo>
                <a:lnTo>
                  <a:pt x="3" y="37"/>
                </a:lnTo>
                <a:lnTo>
                  <a:pt x="0" y="35"/>
                </a:lnTo>
                <a:lnTo>
                  <a:pt x="1" y="40"/>
                </a:lnTo>
                <a:lnTo>
                  <a:pt x="5" y="42"/>
                </a:lnTo>
                <a:lnTo>
                  <a:pt x="5" y="50"/>
                </a:lnTo>
                <a:lnTo>
                  <a:pt x="3" y="54"/>
                </a:lnTo>
                <a:lnTo>
                  <a:pt x="7" y="56"/>
                </a:lnTo>
                <a:lnTo>
                  <a:pt x="13" y="60"/>
                </a:lnTo>
                <a:lnTo>
                  <a:pt x="13" y="65"/>
                </a:lnTo>
                <a:lnTo>
                  <a:pt x="13" y="69"/>
                </a:lnTo>
                <a:lnTo>
                  <a:pt x="19" y="77"/>
                </a:lnTo>
                <a:lnTo>
                  <a:pt x="21" y="81"/>
                </a:lnTo>
                <a:lnTo>
                  <a:pt x="23" y="81"/>
                </a:lnTo>
                <a:lnTo>
                  <a:pt x="26" y="81"/>
                </a:lnTo>
                <a:lnTo>
                  <a:pt x="26" y="83"/>
                </a:lnTo>
                <a:lnTo>
                  <a:pt x="32" y="85"/>
                </a:lnTo>
                <a:lnTo>
                  <a:pt x="34" y="90"/>
                </a:lnTo>
                <a:lnTo>
                  <a:pt x="36" y="100"/>
                </a:lnTo>
                <a:lnTo>
                  <a:pt x="46" y="106"/>
                </a:lnTo>
                <a:lnTo>
                  <a:pt x="46" y="108"/>
                </a:lnTo>
                <a:lnTo>
                  <a:pt x="48" y="109"/>
                </a:lnTo>
                <a:lnTo>
                  <a:pt x="49" y="113"/>
                </a:lnTo>
                <a:lnTo>
                  <a:pt x="51" y="119"/>
                </a:lnTo>
                <a:lnTo>
                  <a:pt x="53" y="119"/>
                </a:lnTo>
                <a:lnTo>
                  <a:pt x="61" y="125"/>
                </a:lnTo>
                <a:lnTo>
                  <a:pt x="63" y="131"/>
                </a:lnTo>
                <a:lnTo>
                  <a:pt x="71" y="134"/>
                </a:lnTo>
                <a:lnTo>
                  <a:pt x="74" y="134"/>
                </a:lnTo>
                <a:lnTo>
                  <a:pt x="78" y="134"/>
                </a:lnTo>
                <a:lnTo>
                  <a:pt x="80" y="136"/>
                </a:lnTo>
                <a:lnTo>
                  <a:pt x="84" y="140"/>
                </a:lnTo>
                <a:lnTo>
                  <a:pt x="90" y="142"/>
                </a:lnTo>
                <a:lnTo>
                  <a:pt x="95" y="148"/>
                </a:lnTo>
                <a:lnTo>
                  <a:pt x="97" y="150"/>
                </a:lnTo>
                <a:lnTo>
                  <a:pt x="97" y="152"/>
                </a:lnTo>
                <a:lnTo>
                  <a:pt x="97" y="156"/>
                </a:lnTo>
                <a:lnTo>
                  <a:pt x="95" y="165"/>
                </a:lnTo>
                <a:lnTo>
                  <a:pt x="94" y="175"/>
                </a:lnTo>
                <a:lnTo>
                  <a:pt x="94" y="180"/>
                </a:lnTo>
                <a:lnTo>
                  <a:pt x="92" y="184"/>
                </a:lnTo>
                <a:lnTo>
                  <a:pt x="90" y="190"/>
                </a:lnTo>
                <a:lnTo>
                  <a:pt x="97" y="198"/>
                </a:lnTo>
                <a:lnTo>
                  <a:pt x="105" y="205"/>
                </a:lnTo>
                <a:lnTo>
                  <a:pt x="111" y="213"/>
                </a:lnTo>
                <a:lnTo>
                  <a:pt x="113" y="219"/>
                </a:lnTo>
                <a:lnTo>
                  <a:pt x="115" y="223"/>
                </a:lnTo>
                <a:lnTo>
                  <a:pt x="115" y="227"/>
                </a:lnTo>
                <a:lnTo>
                  <a:pt x="120" y="236"/>
                </a:lnTo>
                <a:lnTo>
                  <a:pt x="130" y="244"/>
                </a:lnTo>
                <a:lnTo>
                  <a:pt x="134" y="246"/>
                </a:lnTo>
                <a:lnTo>
                  <a:pt x="138" y="250"/>
                </a:lnTo>
                <a:lnTo>
                  <a:pt x="140" y="255"/>
                </a:lnTo>
                <a:lnTo>
                  <a:pt x="145" y="255"/>
                </a:lnTo>
                <a:lnTo>
                  <a:pt x="149" y="257"/>
                </a:lnTo>
                <a:lnTo>
                  <a:pt x="151" y="257"/>
                </a:lnTo>
                <a:lnTo>
                  <a:pt x="151" y="253"/>
                </a:lnTo>
                <a:lnTo>
                  <a:pt x="155" y="248"/>
                </a:lnTo>
                <a:lnTo>
                  <a:pt x="161" y="242"/>
                </a:lnTo>
                <a:lnTo>
                  <a:pt x="168" y="236"/>
                </a:lnTo>
                <a:lnTo>
                  <a:pt x="176" y="234"/>
                </a:lnTo>
                <a:lnTo>
                  <a:pt x="184" y="232"/>
                </a:lnTo>
                <a:lnTo>
                  <a:pt x="193" y="227"/>
                </a:lnTo>
                <a:lnTo>
                  <a:pt x="199" y="221"/>
                </a:lnTo>
                <a:lnTo>
                  <a:pt x="201" y="215"/>
                </a:lnTo>
                <a:lnTo>
                  <a:pt x="201" y="209"/>
                </a:lnTo>
                <a:lnTo>
                  <a:pt x="201" y="207"/>
                </a:lnTo>
                <a:lnTo>
                  <a:pt x="197" y="213"/>
                </a:lnTo>
                <a:lnTo>
                  <a:pt x="193" y="215"/>
                </a:lnTo>
                <a:lnTo>
                  <a:pt x="191" y="215"/>
                </a:lnTo>
                <a:lnTo>
                  <a:pt x="191" y="211"/>
                </a:lnTo>
                <a:lnTo>
                  <a:pt x="193" y="205"/>
                </a:lnTo>
                <a:lnTo>
                  <a:pt x="195" y="198"/>
                </a:lnTo>
                <a:lnTo>
                  <a:pt x="199" y="190"/>
                </a:lnTo>
                <a:lnTo>
                  <a:pt x="203" y="186"/>
                </a:lnTo>
                <a:lnTo>
                  <a:pt x="205" y="182"/>
                </a:lnTo>
                <a:lnTo>
                  <a:pt x="205" y="179"/>
                </a:lnTo>
                <a:lnTo>
                  <a:pt x="205" y="175"/>
                </a:lnTo>
                <a:lnTo>
                  <a:pt x="205" y="167"/>
                </a:lnTo>
                <a:lnTo>
                  <a:pt x="203" y="159"/>
                </a:lnTo>
                <a:lnTo>
                  <a:pt x="199" y="150"/>
                </a:lnTo>
                <a:lnTo>
                  <a:pt x="195" y="142"/>
                </a:lnTo>
                <a:lnTo>
                  <a:pt x="188" y="136"/>
                </a:lnTo>
                <a:lnTo>
                  <a:pt x="180" y="134"/>
                </a:lnTo>
                <a:lnTo>
                  <a:pt x="172" y="131"/>
                </a:lnTo>
                <a:lnTo>
                  <a:pt x="168" y="127"/>
                </a:lnTo>
                <a:lnTo>
                  <a:pt x="168" y="125"/>
                </a:lnTo>
                <a:lnTo>
                  <a:pt x="168" y="117"/>
                </a:lnTo>
                <a:lnTo>
                  <a:pt x="168" y="111"/>
                </a:lnTo>
                <a:lnTo>
                  <a:pt x="170" y="104"/>
                </a:lnTo>
                <a:lnTo>
                  <a:pt x="174" y="100"/>
                </a:lnTo>
                <a:lnTo>
                  <a:pt x="172" y="88"/>
                </a:lnTo>
                <a:lnTo>
                  <a:pt x="170" y="83"/>
                </a:lnTo>
                <a:lnTo>
                  <a:pt x="166" y="77"/>
                </a:lnTo>
                <a:lnTo>
                  <a:pt x="165" y="65"/>
                </a:lnTo>
                <a:lnTo>
                  <a:pt x="163" y="61"/>
                </a:lnTo>
                <a:lnTo>
                  <a:pt x="157" y="60"/>
                </a:lnTo>
                <a:lnTo>
                  <a:pt x="155" y="58"/>
                </a:lnTo>
                <a:lnTo>
                  <a:pt x="153" y="52"/>
                </a:lnTo>
                <a:lnTo>
                  <a:pt x="145" y="40"/>
                </a:lnTo>
                <a:lnTo>
                  <a:pt x="142" y="31"/>
                </a:lnTo>
                <a:lnTo>
                  <a:pt x="140" y="23"/>
                </a:lnTo>
                <a:lnTo>
                  <a:pt x="138" y="19"/>
                </a:lnTo>
                <a:lnTo>
                  <a:pt x="136" y="15"/>
                </a:lnTo>
                <a:lnTo>
                  <a:pt x="132" y="12"/>
                </a:lnTo>
                <a:lnTo>
                  <a:pt x="126" y="8"/>
                </a:lnTo>
                <a:lnTo>
                  <a:pt x="124" y="4"/>
                </a:lnTo>
                <a:lnTo>
                  <a:pt x="120" y="8"/>
                </a:lnTo>
                <a:lnTo>
                  <a:pt x="115" y="8"/>
                </a:lnTo>
                <a:lnTo>
                  <a:pt x="113" y="10"/>
                </a:lnTo>
                <a:lnTo>
                  <a:pt x="105" y="13"/>
                </a:lnTo>
                <a:lnTo>
                  <a:pt x="95" y="13"/>
                </a:lnTo>
                <a:lnTo>
                  <a:pt x="94" y="12"/>
                </a:lnTo>
                <a:lnTo>
                  <a:pt x="92" y="15"/>
                </a:lnTo>
                <a:lnTo>
                  <a:pt x="84" y="13"/>
                </a:lnTo>
                <a:lnTo>
                  <a:pt x="78" y="19"/>
                </a:lnTo>
                <a:lnTo>
                  <a:pt x="72" y="23"/>
                </a:lnTo>
                <a:lnTo>
                  <a:pt x="67" y="23"/>
                </a:lnTo>
                <a:lnTo>
                  <a:pt x="63" y="15"/>
                </a:lnTo>
                <a:lnTo>
                  <a:pt x="65" y="8"/>
                </a:lnTo>
                <a:lnTo>
                  <a:pt x="63" y="0"/>
                </a:lnTo>
                <a:lnTo>
                  <a:pt x="61" y="0"/>
                </a:lnTo>
                <a:lnTo>
                  <a:pt x="59" y="6"/>
                </a:lnTo>
                <a:lnTo>
                  <a:pt x="53" y="8"/>
                </a:lnTo>
                <a:lnTo>
                  <a:pt x="49" y="8"/>
                </a:lnTo>
                <a:lnTo>
                  <a:pt x="46" y="6"/>
                </a:lnTo>
                <a:lnTo>
                  <a:pt x="42" y="6"/>
                </a:lnTo>
                <a:lnTo>
                  <a:pt x="34" y="10"/>
                </a:lnTo>
                <a:lnTo>
                  <a:pt x="26" y="12"/>
                </a:lnTo>
                <a:lnTo>
                  <a:pt x="23" y="13"/>
                </a:lnTo>
                <a:lnTo>
                  <a:pt x="17" y="13"/>
                </a:lnTo>
                <a:lnTo>
                  <a:pt x="9" y="17"/>
                </a:lnTo>
                <a:lnTo>
                  <a:pt x="3" y="21"/>
                </a:lnTo>
                <a:lnTo>
                  <a:pt x="0" y="25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6" name=""/>
          <p:cNvSpPr/>
          <p:nvPr/>
        </p:nvSpPr>
        <p:spPr>
          <a:xfrm>
            <a:off x="5695920" y="4214880"/>
            <a:ext cx="60480" cy="85680"/>
          </a:xfrm>
          <a:custGeom>
            <a:avLst/>
            <a:gdLst/>
            <a:ahLst/>
            <a:rect l="l" t="t" r="r" b="b"/>
            <a:pathLst>
              <a:path w="230" h="279">
                <a:moveTo>
                  <a:pt x="0" y="66"/>
                </a:moveTo>
                <a:lnTo>
                  <a:pt x="5" y="55"/>
                </a:lnTo>
                <a:lnTo>
                  <a:pt x="7" y="52"/>
                </a:lnTo>
                <a:lnTo>
                  <a:pt x="18" y="52"/>
                </a:lnTo>
                <a:lnTo>
                  <a:pt x="30" y="45"/>
                </a:lnTo>
                <a:lnTo>
                  <a:pt x="36" y="45"/>
                </a:lnTo>
                <a:lnTo>
                  <a:pt x="42" y="45"/>
                </a:lnTo>
                <a:lnTo>
                  <a:pt x="46" y="42"/>
                </a:lnTo>
                <a:lnTo>
                  <a:pt x="51" y="35"/>
                </a:lnTo>
                <a:lnTo>
                  <a:pt x="58" y="35"/>
                </a:lnTo>
                <a:lnTo>
                  <a:pt x="64" y="37"/>
                </a:lnTo>
                <a:lnTo>
                  <a:pt x="71" y="35"/>
                </a:lnTo>
                <a:lnTo>
                  <a:pt x="75" y="37"/>
                </a:lnTo>
                <a:lnTo>
                  <a:pt x="80" y="40"/>
                </a:lnTo>
                <a:lnTo>
                  <a:pt x="89" y="37"/>
                </a:lnTo>
                <a:lnTo>
                  <a:pt x="91" y="32"/>
                </a:lnTo>
                <a:lnTo>
                  <a:pt x="91" y="31"/>
                </a:lnTo>
                <a:lnTo>
                  <a:pt x="93" y="31"/>
                </a:lnTo>
                <a:lnTo>
                  <a:pt x="95" y="29"/>
                </a:lnTo>
                <a:lnTo>
                  <a:pt x="99" y="24"/>
                </a:lnTo>
                <a:lnTo>
                  <a:pt x="102" y="24"/>
                </a:lnTo>
                <a:lnTo>
                  <a:pt x="109" y="24"/>
                </a:lnTo>
                <a:lnTo>
                  <a:pt x="113" y="24"/>
                </a:lnTo>
                <a:lnTo>
                  <a:pt x="117" y="16"/>
                </a:lnTo>
                <a:lnTo>
                  <a:pt x="121" y="14"/>
                </a:lnTo>
                <a:lnTo>
                  <a:pt x="128" y="11"/>
                </a:lnTo>
                <a:lnTo>
                  <a:pt x="128" y="6"/>
                </a:lnTo>
                <a:lnTo>
                  <a:pt x="123" y="4"/>
                </a:lnTo>
                <a:lnTo>
                  <a:pt x="126" y="0"/>
                </a:lnTo>
                <a:lnTo>
                  <a:pt x="131" y="1"/>
                </a:lnTo>
                <a:lnTo>
                  <a:pt x="135" y="4"/>
                </a:lnTo>
                <a:lnTo>
                  <a:pt x="137" y="9"/>
                </a:lnTo>
                <a:lnTo>
                  <a:pt x="141" y="11"/>
                </a:lnTo>
                <a:lnTo>
                  <a:pt x="146" y="4"/>
                </a:lnTo>
                <a:lnTo>
                  <a:pt x="146" y="14"/>
                </a:lnTo>
                <a:lnTo>
                  <a:pt x="150" y="16"/>
                </a:lnTo>
                <a:lnTo>
                  <a:pt x="150" y="26"/>
                </a:lnTo>
                <a:lnTo>
                  <a:pt x="150" y="35"/>
                </a:lnTo>
                <a:lnTo>
                  <a:pt x="150" y="42"/>
                </a:lnTo>
                <a:lnTo>
                  <a:pt x="155" y="47"/>
                </a:lnTo>
                <a:lnTo>
                  <a:pt x="159" y="55"/>
                </a:lnTo>
                <a:lnTo>
                  <a:pt x="159" y="64"/>
                </a:lnTo>
                <a:lnTo>
                  <a:pt x="161" y="69"/>
                </a:lnTo>
                <a:lnTo>
                  <a:pt x="161" y="76"/>
                </a:lnTo>
                <a:lnTo>
                  <a:pt x="161" y="81"/>
                </a:lnTo>
                <a:lnTo>
                  <a:pt x="166" y="76"/>
                </a:lnTo>
                <a:lnTo>
                  <a:pt x="168" y="78"/>
                </a:lnTo>
                <a:lnTo>
                  <a:pt x="170" y="83"/>
                </a:lnTo>
                <a:lnTo>
                  <a:pt x="170" y="86"/>
                </a:lnTo>
                <a:lnTo>
                  <a:pt x="174" y="95"/>
                </a:lnTo>
                <a:lnTo>
                  <a:pt x="176" y="97"/>
                </a:lnTo>
                <a:lnTo>
                  <a:pt x="177" y="97"/>
                </a:lnTo>
                <a:lnTo>
                  <a:pt x="179" y="102"/>
                </a:lnTo>
                <a:lnTo>
                  <a:pt x="181" y="112"/>
                </a:lnTo>
                <a:lnTo>
                  <a:pt x="184" y="117"/>
                </a:lnTo>
                <a:lnTo>
                  <a:pt x="188" y="120"/>
                </a:lnTo>
                <a:lnTo>
                  <a:pt x="194" y="121"/>
                </a:lnTo>
                <a:lnTo>
                  <a:pt x="200" y="123"/>
                </a:lnTo>
                <a:lnTo>
                  <a:pt x="203" y="128"/>
                </a:lnTo>
                <a:lnTo>
                  <a:pt x="203" y="133"/>
                </a:lnTo>
                <a:lnTo>
                  <a:pt x="204" y="138"/>
                </a:lnTo>
                <a:lnTo>
                  <a:pt x="208" y="141"/>
                </a:lnTo>
                <a:lnTo>
                  <a:pt x="203" y="143"/>
                </a:lnTo>
                <a:lnTo>
                  <a:pt x="198" y="141"/>
                </a:lnTo>
                <a:lnTo>
                  <a:pt x="198" y="146"/>
                </a:lnTo>
                <a:lnTo>
                  <a:pt x="203" y="146"/>
                </a:lnTo>
                <a:lnTo>
                  <a:pt x="203" y="146"/>
                </a:lnTo>
                <a:lnTo>
                  <a:pt x="206" y="149"/>
                </a:lnTo>
                <a:lnTo>
                  <a:pt x="210" y="149"/>
                </a:lnTo>
                <a:lnTo>
                  <a:pt x="214" y="154"/>
                </a:lnTo>
                <a:lnTo>
                  <a:pt x="214" y="157"/>
                </a:lnTo>
                <a:lnTo>
                  <a:pt x="210" y="157"/>
                </a:lnTo>
                <a:lnTo>
                  <a:pt x="210" y="157"/>
                </a:lnTo>
                <a:lnTo>
                  <a:pt x="206" y="157"/>
                </a:lnTo>
                <a:lnTo>
                  <a:pt x="203" y="157"/>
                </a:lnTo>
                <a:lnTo>
                  <a:pt x="206" y="159"/>
                </a:lnTo>
                <a:lnTo>
                  <a:pt x="204" y="164"/>
                </a:lnTo>
                <a:lnTo>
                  <a:pt x="208" y="167"/>
                </a:lnTo>
                <a:lnTo>
                  <a:pt x="212" y="167"/>
                </a:lnTo>
                <a:lnTo>
                  <a:pt x="212" y="169"/>
                </a:lnTo>
                <a:lnTo>
                  <a:pt x="212" y="174"/>
                </a:lnTo>
                <a:lnTo>
                  <a:pt x="216" y="179"/>
                </a:lnTo>
                <a:lnTo>
                  <a:pt x="221" y="183"/>
                </a:lnTo>
                <a:lnTo>
                  <a:pt x="225" y="183"/>
                </a:lnTo>
                <a:lnTo>
                  <a:pt x="227" y="188"/>
                </a:lnTo>
                <a:lnTo>
                  <a:pt x="223" y="191"/>
                </a:lnTo>
                <a:lnTo>
                  <a:pt x="218" y="191"/>
                </a:lnTo>
                <a:lnTo>
                  <a:pt x="216" y="196"/>
                </a:lnTo>
                <a:lnTo>
                  <a:pt x="218" y="198"/>
                </a:lnTo>
                <a:lnTo>
                  <a:pt x="221" y="203"/>
                </a:lnTo>
                <a:lnTo>
                  <a:pt x="221" y="206"/>
                </a:lnTo>
                <a:lnTo>
                  <a:pt x="223" y="203"/>
                </a:lnTo>
                <a:lnTo>
                  <a:pt x="225" y="201"/>
                </a:lnTo>
                <a:lnTo>
                  <a:pt x="227" y="201"/>
                </a:lnTo>
                <a:lnTo>
                  <a:pt x="230" y="203"/>
                </a:lnTo>
                <a:lnTo>
                  <a:pt x="230" y="208"/>
                </a:lnTo>
                <a:lnTo>
                  <a:pt x="227" y="209"/>
                </a:lnTo>
                <a:lnTo>
                  <a:pt x="223" y="217"/>
                </a:lnTo>
                <a:lnTo>
                  <a:pt x="218" y="217"/>
                </a:lnTo>
                <a:lnTo>
                  <a:pt x="210" y="222"/>
                </a:lnTo>
                <a:lnTo>
                  <a:pt x="206" y="224"/>
                </a:lnTo>
                <a:lnTo>
                  <a:pt x="203" y="222"/>
                </a:lnTo>
                <a:lnTo>
                  <a:pt x="198" y="227"/>
                </a:lnTo>
                <a:lnTo>
                  <a:pt x="196" y="232"/>
                </a:lnTo>
                <a:lnTo>
                  <a:pt x="188" y="234"/>
                </a:lnTo>
                <a:lnTo>
                  <a:pt x="186" y="240"/>
                </a:lnTo>
                <a:lnTo>
                  <a:pt x="184" y="243"/>
                </a:lnTo>
                <a:lnTo>
                  <a:pt x="176" y="243"/>
                </a:lnTo>
                <a:lnTo>
                  <a:pt x="170" y="240"/>
                </a:lnTo>
                <a:lnTo>
                  <a:pt x="164" y="240"/>
                </a:lnTo>
                <a:lnTo>
                  <a:pt x="157" y="245"/>
                </a:lnTo>
                <a:lnTo>
                  <a:pt x="152" y="250"/>
                </a:lnTo>
                <a:lnTo>
                  <a:pt x="150" y="255"/>
                </a:lnTo>
                <a:lnTo>
                  <a:pt x="123" y="277"/>
                </a:lnTo>
                <a:lnTo>
                  <a:pt x="121" y="277"/>
                </a:lnTo>
                <a:lnTo>
                  <a:pt x="117" y="279"/>
                </a:lnTo>
                <a:lnTo>
                  <a:pt x="111" y="279"/>
                </a:lnTo>
                <a:lnTo>
                  <a:pt x="104" y="279"/>
                </a:lnTo>
                <a:lnTo>
                  <a:pt x="97" y="279"/>
                </a:lnTo>
                <a:lnTo>
                  <a:pt x="87" y="277"/>
                </a:lnTo>
                <a:lnTo>
                  <a:pt x="73" y="272"/>
                </a:lnTo>
                <a:lnTo>
                  <a:pt x="64" y="272"/>
                </a:lnTo>
                <a:lnTo>
                  <a:pt x="62" y="269"/>
                </a:lnTo>
                <a:lnTo>
                  <a:pt x="60" y="265"/>
                </a:lnTo>
                <a:lnTo>
                  <a:pt x="60" y="263"/>
                </a:lnTo>
                <a:lnTo>
                  <a:pt x="60" y="260"/>
                </a:lnTo>
                <a:lnTo>
                  <a:pt x="60" y="255"/>
                </a:lnTo>
                <a:lnTo>
                  <a:pt x="60" y="253"/>
                </a:lnTo>
                <a:lnTo>
                  <a:pt x="53" y="243"/>
                </a:lnTo>
                <a:lnTo>
                  <a:pt x="46" y="237"/>
                </a:lnTo>
                <a:lnTo>
                  <a:pt x="42" y="232"/>
                </a:lnTo>
                <a:lnTo>
                  <a:pt x="36" y="224"/>
                </a:lnTo>
                <a:lnTo>
                  <a:pt x="30" y="219"/>
                </a:lnTo>
                <a:lnTo>
                  <a:pt x="20" y="217"/>
                </a:lnTo>
                <a:lnTo>
                  <a:pt x="18" y="209"/>
                </a:lnTo>
                <a:lnTo>
                  <a:pt x="18" y="203"/>
                </a:lnTo>
                <a:lnTo>
                  <a:pt x="22" y="201"/>
                </a:lnTo>
                <a:lnTo>
                  <a:pt x="24" y="198"/>
                </a:lnTo>
                <a:lnTo>
                  <a:pt x="24" y="193"/>
                </a:lnTo>
                <a:lnTo>
                  <a:pt x="24" y="191"/>
                </a:lnTo>
                <a:lnTo>
                  <a:pt x="26" y="183"/>
                </a:lnTo>
                <a:lnTo>
                  <a:pt x="30" y="177"/>
                </a:lnTo>
                <a:lnTo>
                  <a:pt x="12" y="174"/>
                </a:lnTo>
                <a:lnTo>
                  <a:pt x="34" y="167"/>
                </a:lnTo>
                <a:lnTo>
                  <a:pt x="30" y="164"/>
                </a:lnTo>
                <a:lnTo>
                  <a:pt x="24" y="159"/>
                </a:lnTo>
                <a:lnTo>
                  <a:pt x="18" y="148"/>
                </a:lnTo>
                <a:lnTo>
                  <a:pt x="20" y="141"/>
                </a:lnTo>
                <a:lnTo>
                  <a:pt x="26" y="133"/>
                </a:lnTo>
                <a:lnTo>
                  <a:pt x="28" y="128"/>
                </a:lnTo>
                <a:lnTo>
                  <a:pt x="24" y="120"/>
                </a:lnTo>
                <a:lnTo>
                  <a:pt x="18" y="112"/>
                </a:lnTo>
                <a:lnTo>
                  <a:pt x="14" y="110"/>
                </a:lnTo>
                <a:lnTo>
                  <a:pt x="7" y="100"/>
                </a:lnTo>
                <a:lnTo>
                  <a:pt x="9" y="91"/>
                </a:lnTo>
                <a:lnTo>
                  <a:pt x="12" y="83"/>
                </a:lnTo>
                <a:lnTo>
                  <a:pt x="5" y="81"/>
                </a:lnTo>
                <a:lnTo>
                  <a:pt x="0" y="73"/>
                </a:lnTo>
                <a:lnTo>
                  <a:pt x="0" y="66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7" name=""/>
          <p:cNvSpPr/>
          <p:nvPr/>
        </p:nvSpPr>
        <p:spPr>
          <a:xfrm>
            <a:off x="5643720" y="4226040"/>
            <a:ext cx="90360" cy="99720"/>
          </a:xfrm>
          <a:custGeom>
            <a:avLst/>
            <a:gdLst/>
            <a:ahLst/>
            <a:rect l="l" t="t" r="r" b="b"/>
            <a:pathLst>
              <a:path w="329" h="336">
                <a:moveTo>
                  <a:pt x="79" y="65"/>
                </a:moveTo>
                <a:lnTo>
                  <a:pt x="83" y="73"/>
                </a:lnTo>
                <a:lnTo>
                  <a:pt x="89" y="83"/>
                </a:lnTo>
                <a:lnTo>
                  <a:pt x="104" y="96"/>
                </a:lnTo>
                <a:lnTo>
                  <a:pt x="112" y="100"/>
                </a:lnTo>
                <a:lnTo>
                  <a:pt x="114" y="108"/>
                </a:lnTo>
                <a:lnTo>
                  <a:pt x="116" y="112"/>
                </a:lnTo>
                <a:lnTo>
                  <a:pt x="121" y="112"/>
                </a:lnTo>
                <a:lnTo>
                  <a:pt x="125" y="115"/>
                </a:lnTo>
                <a:lnTo>
                  <a:pt x="121" y="119"/>
                </a:lnTo>
                <a:lnTo>
                  <a:pt x="118" y="125"/>
                </a:lnTo>
                <a:lnTo>
                  <a:pt x="114" y="131"/>
                </a:lnTo>
                <a:lnTo>
                  <a:pt x="112" y="133"/>
                </a:lnTo>
                <a:lnTo>
                  <a:pt x="108" y="136"/>
                </a:lnTo>
                <a:lnTo>
                  <a:pt x="104" y="138"/>
                </a:lnTo>
                <a:lnTo>
                  <a:pt x="98" y="136"/>
                </a:lnTo>
                <a:lnTo>
                  <a:pt x="93" y="138"/>
                </a:lnTo>
                <a:lnTo>
                  <a:pt x="91" y="146"/>
                </a:lnTo>
                <a:lnTo>
                  <a:pt x="93" y="152"/>
                </a:lnTo>
                <a:lnTo>
                  <a:pt x="96" y="156"/>
                </a:lnTo>
                <a:lnTo>
                  <a:pt x="96" y="161"/>
                </a:lnTo>
                <a:lnTo>
                  <a:pt x="98" y="169"/>
                </a:lnTo>
                <a:lnTo>
                  <a:pt x="98" y="175"/>
                </a:lnTo>
                <a:lnTo>
                  <a:pt x="98" y="184"/>
                </a:lnTo>
                <a:lnTo>
                  <a:pt x="100" y="192"/>
                </a:lnTo>
                <a:lnTo>
                  <a:pt x="102" y="198"/>
                </a:lnTo>
                <a:lnTo>
                  <a:pt x="100" y="204"/>
                </a:lnTo>
                <a:lnTo>
                  <a:pt x="96" y="204"/>
                </a:lnTo>
                <a:lnTo>
                  <a:pt x="91" y="207"/>
                </a:lnTo>
                <a:lnTo>
                  <a:pt x="89" y="215"/>
                </a:lnTo>
                <a:lnTo>
                  <a:pt x="89" y="221"/>
                </a:lnTo>
                <a:lnTo>
                  <a:pt x="89" y="229"/>
                </a:lnTo>
                <a:lnTo>
                  <a:pt x="83" y="238"/>
                </a:lnTo>
                <a:lnTo>
                  <a:pt x="75" y="244"/>
                </a:lnTo>
                <a:lnTo>
                  <a:pt x="68" y="250"/>
                </a:lnTo>
                <a:lnTo>
                  <a:pt x="68" y="252"/>
                </a:lnTo>
                <a:lnTo>
                  <a:pt x="60" y="255"/>
                </a:lnTo>
                <a:lnTo>
                  <a:pt x="54" y="261"/>
                </a:lnTo>
                <a:lnTo>
                  <a:pt x="52" y="271"/>
                </a:lnTo>
                <a:lnTo>
                  <a:pt x="50" y="278"/>
                </a:lnTo>
                <a:lnTo>
                  <a:pt x="45" y="282"/>
                </a:lnTo>
                <a:lnTo>
                  <a:pt x="39" y="288"/>
                </a:lnTo>
                <a:lnTo>
                  <a:pt x="35" y="290"/>
                </a:lnTo>
                <a:lnTo>
                  <a:pt x="27" y="288"/>
                </a:lnTo>
                <a:lnTo>
                  <a:pt x="24" y="286"/>
                </a:lnTo>
                <a:lnTo>
                  <a:pt x="20" y="286"/>
                </a:lnTo>
                <a:lnTo>
                  <a:pt x="18" y="282"/>
                </a:lnTo>
                <a:lnTo>
                  <a:pt x="12" y="280"/>
                </a:lnTo>
                <a:lnTo>
                  <a:pt x="6" y="280"/>
                </a:lnTo>
                <a:lnTo>
                  <a:pt x="0" y="280"/>
                </a:lnTo>
                <a:lnTo>
                  <a:pt x="0" y="284"/>
                </a:lnTo>
                <a:lnTo>
                  <a:pt x="4" y="288"/>
                </a:lnTo>
                <a:lnTo>
                  <a:pt x="12" y="292"/>
                </a:lnTo>
                <a:lnTo>
                  <a:pt x="18" y="294"/>
                </a:lnTo>
                <a:lnTo>
                  <a:pt x="27" y="300"/>
                </a:lnTo>
                <a:lnTo>
                  <a:pt x="31" y="305"/>
                </a:lnTo>
                <a:lnTo>
                  <a:pt x="35" y="317"/>
                </a:lnTo>
                <a:lnTo>
                  <a:pt x="37" y="325"/>
                </a:lnTo>
                <a:lnTo>
                  <a:pt x="37" y="332"/>
                </a:lnTo>
                <a:lnTo>
                  <a:pt x="43" y="332"/>
                </a:lnTo>
                <a:lnTo>
                  <a:pt x="50" y="332"/>
                </a:lnTo>
                <a:lnTo>
                  <a:pt x="56" y="336"/>
                </a:lnTo>
                <a:lnTo>
                  <a:pt x="66" y="336"/>
                </a:lnTo>
                <a:lnTo>
                  <a:pt x="75" y="328"/>
                </a:lnTo>
                <a:lnTo>
                  <a:pt x="79" y="325"/>
                </a:lnTo>
                <a:lnTo>
                  <a:pt x="83" y="321"/>
                </a:lnTo>
                <a:lnTo>
                  <a:pt x="89" y="313"/>
                </a:lnTo>
                <a:lnTo>
                  <a:pt x="98" y="302"/>
                </a:lnTo>
                <a:lnTo>
                  <a:pt x="102" y="294"/>
                </a:lnTo>
                <a:lnTo>
                  <a:pt x="106" y="288"/>
                </a:lnTo>
                <a:lnTo>
                  <a:pt x="110" y="282"/>
                </a:lnTo>
                <a:lnTo>
                  <a:pt x="125" y="280"/>
                </a:lnTo>
                <a:lnTo>
                  <a:pt x="148" y="282"/>
                </a:lnTo>
                <a:lnTo>
                  <a:pt x="156" y="282"/>
                </a:lnTo>
                <a:lnTo>
                  <a:pt x="169" y="282"/>
                </a:lnTo>
                <a:lnTo>
                  <a:pt x="181" y="280"/>
                </a:lnTo>
                <a:lnTo>
                  <a:pt x="185" y="278"/>
                </a:lnTo>
                <a:lnTo>
                  <a:pt x="187" y="278"/>
                </a:lnTo>
                <a:lnTo>
                  <a:pt x="192" y="280"/>
                </a:lnTo>
                <a:lnTo>
                  <a:pt x="196" y="286"/>
                </a:lnTo>
                <a:lnTo>
                  <a:pt x="200" y="290"/>
                </a:lnTo>
                <a:lnTo>
                  <a:pt x="202" y="296"/>
                </a:lnTo>
                <a:lnTo>
                  <a:pt x="208" y="298"/>
                </a:lnTo>
                <a:lnTo>
                  <a:pt x="217" y="302"/>
                </a:lnTo>
                <a:lnTo>
                  <a:pt x="223" y="300"/>
                </a:lnTo>
                <a:lnTo>
                  <a:pt x="229" y="296"/>
                </a:lnTo>
                <a:lnTo>
                  <a:pt x="235" y="296"/>
                </a:lnTo>
                <a:lnTo>
                  <a:pt x="238" y="292"/>
                </a:lnTo>
                <a:lnTo>
                  <a:pt x="246" y="296"/>
                </a:lnTo>
                <a:lnTo>
                  <a:pt x="254" y="298"/>
                </a:lnTo>
                <a:lnTo>
                  <a:pt x="260" y="302"/>
                </a:lnTo>
                <a:lnTo>
                  <a:pt x="263" y="303"/>
                </a:lnTo>
                <a:lnTo>
                  <a:pt x="269" y="307"/>
                </a:lnTo>
                <a:lnTo>
                  <a:pt x="273" y="311"/>
                </a:lnTo>
                <a:lnTo>
                  <a:pt x="277" y="315"/>
                </a:lnTo>
                <a:lnTo>
                  <a:pt x="284" y="313"/>
                </a:lnTo>
                <a:lnTo>
                  <a:pt x="290" y="309"/>
                </a:lnTo>
                <a:lnTo>
                  <a:pt x="298" y="303"/>
                </a:lnTo>
                <a:lnTo>
                  <a:pt x="302" y="296"/>
                </a:lnTo>
                <a:lnTo>
                  <a:pt x="304" y="292"/>
                </a:lnTo>
                <a:lnTo>
                  <a:pt x="304" y="286"/>
                </a:lnTo>
                <a:lnTo>
                  <a:pt x="306" y="280"/>
                </a:lnTo>
                <a:lnTo>
                  <a:pt x="311" y="277"/>
                </a:lnTo>
                <a:lnTo>
                  <a:pt x="317" y="278"/>
                </a:lnTo>
                <a:lnTo>
                  <a:pt x="319" y="277"/>
                </a:lnTo>
                <a:lnTo>
                  <a:pt x="319" y="269"/>
                </a:lnTo>
                <a:lnTo>
                  <a:pt x="319" y="263"/>
                </a:lnTo>
                <a:lnTo>
                  <a:pt x="317" y="259"/>
                </a:lnTo>
                <a:lnTo>
                  <a:pt x="315" y="257"/>
                </a:lnTo>
                <a:lnTo>
                  <a:pt x="313" y="255"/>
                </a:lnTo>
                <a:lnTo>
                  <a:pt x="317" y="254"/>
                </a:lnTo>
                <a:lnTo>
                  <a:pt x="319" y="250"/>
                </a:lnTo>
                <a:lnTo>
                  <a:pt x="321" y="244"/>
                </a:lnTo>
                <a:lnTo>
                  <a:pt x="327" y="242"/>
                </a:lnTo>
                <a:lnTo>
                  <a:pt x="329" y="240"/>
                </a:lnTo>
                <a:lnTo>
                  <a:pt x="327" y="234"/>
                </a:lnTo>
                <a:lnTo>
                  <a:pt x="327" y="229"/>
                </a:lnTo>
                <a:lnTo>
                  <a:pt x="323" y="227"/>
                </a:lnTo>
                <a:lnTo>
                  <a:pt x="321" y="223"/>
                </a:lnTo>
                <a:lnTo>
                  <a:pt x="319" y="221"/>
                </a:lnTo>
                <a:lnTo>
                  <a:pt x="317" y="219"/>
                </a:lnTo>
                <a:lnTo>
                  <a:pt x="313" y="217"/>
                </a:lnTo>
                <a:lnTo>
                  <a:pt x="309" y="217"/>
                </a:lnTo>
                <a:lnTo>
                  <a:pt x="309" y="211"/>
                </a:lnTo>
                <a:lnTo>
                  <a:pt x="311" y="204"/>
                </a:lnTo>
                <a:lnTo>
                  <a:pt x="309" y="204"/>
                </a:lnTo>
                <a:lnTo>
                  <a:pt x="307" y="204"/>
                </a:lnTo>
                <a:lnTo>
                  <a:pt x="304" y="206"/>
                </a:lnTo>
                <a:lnTo>
                  <a:pt x="302" y="206"/>
                </a:lnTo>
                <a:lnTo>
                  <a:pt x="300" y="206"/>
                </a:lnTo>
                <a:lnTo>
                  <a:pt x="294" y="206"/>
                </a:lnTo>
                <a:lnTo>
                  <a:pt x="290" y="207"/>
                </a:lnTo>
                <a:lnTo>
                  <a:pt x="288" y="221"/>
                </a:lnTo>
                <a:lnTo>
                  <a:pt x="286" y="229"/>
                </a:lnTo>
                <a:lnTo>
                  <a:pt x="281" y="236"/>
                </a:lnTo>
                <a:lnTo>
                  <a:pt x="277" y="240"/>
                </a:lnTo>
                <a:lnTo>
                  <a:pt x="271" y="238"/>
                </a:lnTo>
                <a:lnTo>
                  <a:pt x="267" y="242"/>
                </a:lnTo>
                <a:lnTo>
                  <a:pt x="265" y="242"/>
                </a:lnTo>
                <a:lnTo>
                  <a:pt x="252" y="227"/>
                </a:lnTo>
                <a:lnTo>
                  <a:pt x="244" y="219"/>
                </a:lnTo>
                <a:lnTo>
                  <a:pt x="242" y="215"/>
                </a:lnTo>
                <a:lnTo>
                  <a:pt x="240" y="207"/>
                </a:lnTo>
                <a:lnTo>
                  <a:pt x="237" y="204"/>
                </a:lnTo>
                <a:lnTo>
                  <a:pt x="233" y="206"/>
                </a:lnTo>
                <a:lnTo>
                  <a:pt x="227" y="202"/>
                </a:lnTo>
                <a:lnTo>
                  <a:pt x="219" y="202"/>
                </a:lnTo>
                <a:lnTo>
                  <a:pt x="212" y="198"/>
                </a:lnTo>
                <a:lnTo>
                  <a:pt x="213" y="190"/>
                </a:lnTo>
                <a:lnTo>
                  <a:pt x="217" y="183"/>
                </a:lnTo>
                <a:lnTo>
                  <a:pt x="217" y="177"/>
                </a:lnTo>
                <a:lnTo>
                  <a:pt x="215" y="159"/>
                </a:lnTo>
                <a:lnTo>
                  <a:pt x="210" y="152"/>
                </a:lnTo>
                <a:lnTo>
                  <a:pt x="208" y="142"/>
                </a:lnTo>
                <a:lnTo>
                  <a:pt x="213" y="138"/>
                </a:lnTo>
                <a:lnTo>
                  <a:pt x="221" y="135"/>
                </a:lnTo>
                <a:lnTo>
                  <a:pt x="227" y="131"/>
                </a:lnTo>
                <a:lnTo>
                  <a:pt x="231" y="129"/>
                </a:lnTo>
                <a:lnTo>
                  <a:pt x="233" y="127"/>
                </a:lnTo>
                <a:lnTo>
                  <a:pt x="233" y="123"/>
                </a:lnTo>
                <a:lnTo>
                  <a:pt x="233" y="121"/>
                </a:lnTo>
                <a:lnTo>
                  <a:pt x="235" y="115"/>
                </a:lnTo>
                <a:lnTo>
                  <a:pt x="238" y="110"/>
                </a:lnTo>
                <a:lnTo>
                  <a:pt x="240" y="106"/>
                </a:lnTo>
                <a:lnTo>
                  <a:pt x="242" y="102"/>
                </a:lnTo>
                <a:lnTo>
                  <a:pt x="238" y="100"/>
                </a:lnTo>
                <a:lnTo>
                  <a:pt x="233" y="96"/>
                </a:lnTo>
                <a:lnTo>
                  <a:pt x="227" y="87"/>
                </a:lnTo>
                <a:lnTo>
                  <a:pt x="229" y="81"/>
                </a:lnTo>
                <a:lnTo>
                  <a:pt x="235" y="75"/>
                </a:lnTo>
                <a:lnTo>
                  <a:pt x="237" y="71"/>
                </a:lnTo>
                <a:lnTo>
                  <a:pt x="233" y="64"/>
                </a:lnTo>
                <a:lnTo>
                  <a:pt x="227" y="58"/>
                </a:lnTo>
                <a:lnTo>
                  <a:pt x="223" y="56"/>
                </a:lnTo>
                <a:lnTo>
                  <a:pt x="217" y="48"/>
                </a:lnTo>
                <a:lnTo>
                  <a:pt x="219" y="41"/>
                </a:lnTo>
                <a:lnTo>
                  <a:pt x="221" y="35"/>
                </a:lnTo>
                <a:lnTo>
                  <a:pt x="215" y="33"/>
                </a:lnTo>
                <a:lnTo>
                  <a:pt x="210" y="27"/>
                </a:lnTo>
                <a:lnTo>
                  <a:pt x="210" y="21"/>
                </a:lnTo>
                <a:lnTo>
                  <a:pt x="208" y="19"/>
                </a:lnTo>
                <a:lnTo>
                  <a:pt x="204" y="21"/>
                </a:lnTo>
                <a:lnTo>
                  <a:pt x="198" y="17"/>
                </a:lnTo>
                <a:lnTo>
                  <a:pt x="189" y="12"/>
                </a:lnTo>
                <a:lnTo>
                  <a:pt x="189" y="6"/>
                </a:lnTo>
                <a:lnTo>
                  <a:pt x="185" y="2"/>
                </a:lnTo>
                <a:lnTo>
                  <a:pt x="183" y="2"/>
                </a:lnTo>
                <a:lnTo>
                  <a:pt x="179" y="2"/>
                </a:lnTo>
                <a:lnTo>
                  <a:pt x="175" y="0"/>
                </a:lnTo>
                <a:lnTo>
                  <a:pt x="169" y="2"/>
                </a:lnTo>
                <a:lnTo>
                  <a:pt x="162" y="6"/>
                </a:lnTo>
                <a:lnTo>
                  <a:pt x="152" y="10"/>
                </a:lnTo>
                <a:lnTo>
                  <a:pt x="148" y="14"/>
                </a:lnTo>
                <a:lnTo>
                  <a:pt x="139" y="16"/>
                </a:lnTo>
                <a:lnTo>
                  <a:pt x="131" y="14"/>
                </a:lnTo>
                <a:lnTo>
                  <a:pt x="121" y="16"/>
                </a:lnTo>
                <a:lnTo>
                  <a:pt x="116" y="12"/>
                </a:lnTo>
                <a:lnTo>
                  <a:pt x="110" y="16"/>
                </a:lnTo>
                <a:lnTo>
                  <a:pt x="106" y="21"/>
                </a:lnTo>
                <a:lnTo>
                  <a:pt x="102" y="23"/>
                </a:lnTo>
                <a:lnTo>
                  <a:pt x="95" y="27"/>
                </a:lnTo>
                <a:lnTo>
                  <a:pt x="89" y="29"/>
                </a:lnTo>
                <a:lnTo>
                  <a:pt x="83" y="39"/>
                </a:lnTo>
                <a:lnTo>
                  <a:pt x="75" y="48"/>
                </a:lnTo>
                <a:lnTo>
                  <a:pt x="71" y="50"/>
                </a:lnTo>
                <a:lnTo>
                  <a:pt x="73" y="52"/>
                </a:lnTo>
                <a:lnTo>
                  <a:pt x="77" y="58"/>
                </a:lnTo>
                <a:lnTo>
                  <a:pt x="79" y="65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8" name=""/>
          <p:cNvSpPr/>
          <p:nvPr/>
        </p:nvSpPr>
        <p:spPr>
          <a:xfrm>
            <a:off x="5699160" y="4264200"/>
            <a:ext cx="31680" cy="36360"/>
          </a:xfrm>
          <a:custGeom>
            <a:avLst/>
            <a:gdLst/>
            <a:ahLst/>
            <a:rect l="l" t="t" r="r" b="b"/>
            <a:pathLst>
              <a:path w="119" h="112">
                <a:moveTo>
                  <a:pt x="119" y="60"/>
                </a:moveTo>
                <a:lnTo>
                  <a:pt x="117" y="60"/>
                </a:lnTo>
                <a:lnTo>
                  <a:pt x="113" y="62"/>
                </a:lnTo>
                <a:lnTo>
                  <a:pt x="107" y="62"/>
                </a:lnTo>
                <a:lnTo>
                  <a:pt x="101" y="62"/>
                </a:lnTo>
                <a:lnTo>
                  <a:pt x="94" y="62"/>
                </a:lnTo>
                <a:lnTo>
                  <a:pt x="84" y="60"/>
                </a:lnTo>
                <a:lnTo>
                  <a:pt x="71" y="58"/>
                </a:lnTo>
                <a:lnTo>
                  <a:pt x="63" y="56"/>
                </a:lnTo>
                <a:lnTo>
                  <a:pt x="61" y="54"/>
                </a:lnTo>
                <a:lnTo>
                  <a:pt x="59" y="50"/>
                </a:lnTo>
                <a:lnTo>
                  <a:pt x="59" y="48"/>
                </a:lnTo>
                <a:lnTo>
                  <a:pt x="59" y="46"/>
                </a:lnTo>
                <a:lnTo>
                  <a:pt x="59" y="42"/>
                </a:lnTo>
                <a:lnTo>
                  <a:pt x="59" y="40"/>
                </a:lnTo>
                <a:lnTo>
                  <a:pt x="52" y="35"/>
                </a:lnTo>
                <a:lnTo>
                  <a:pt x="46" y="27"/>
                </a:lnTo>
                <a:lnTo>
                  <a:pt x="42" y="23"/>
                </a:lnTo>
                <a:lnTo>
                  <a:pt x="36" y="17"/>
                </a:lnTo>
                <a:lnTo>
                  <a:pt x="30" y="14"/>
                </a:lnTo>
                <a:lnTo>
                  <a:pt x="21" y="12"/>
                </a:lnTo>
                <a:lnTo>
                  <a:pt x="19" y="6"/>
                </a:lnTo>
                <a:lnTo>
                  <a:pt x="19" y="0"/>
                </a:lnTo>
                <a:lnTo>
                  <a:pt x="13" y="4"/>
                </a:lnTo>
                <a:lnTo>
                  <a:pt x="5" y="8"/>
                </a:lnTo>
                <a:lnTo>
                  <a:pt x="0" y="12"/>
                </a:lnTo>
                <a:lnTo>
                  <a:pt x="2" y="21"/>
                </a:lnTo>
                <a:lnTo>
                  <a:pt x="7" y="31"/>
                </a:lnTo>
                <a:lnTo>
                  <a:pt x="9" y="46"/>
                </a:lnTo>
                <a:lnTo>
                  <a:pt x="9" y="52"/>
                </a:lnTo>
                <a:lnTo>
                  <a:pt x="5" y="60"/>
                </a:lnTo>
                <a:lnTo>
                  <a:pt x="4" y="67"/>
                </a:lnTo>
                <a:lnTo>
                  <a:pt x="11" y="71"/>
                </a:lnTo>
                <a:lnTo>
                  <a:pt x="19" y="71"/>
                </a:lnTo>
                <a:lnTo>
                  <a:pt x="25" y="75"/>
                </a:lnTo>
                <a:lnTo>
                  <a:pt x="29" y="73"/>
                </a:lnTo>
                <a:lnTo>
                  <a:pt x="32" y="77"/>
                </a:lnTo>
                <a:lnTo>
                  <a:pt x="34" y="85"/>
                </a:lnTo>
                <a:lnTo>
                  <a:pt x="36" y="88"/>
                </a:lnTo>
                <a:lnTo>
                  <a:pt x="44" y="96"/>
                </a:lnTo>
                <a:lnTo>
                  <a:pt x="57" y="112"/>
                </a:lnTo>
                <a:lnTo>
                  <a:pt x="59" y="112"/>
                </a:lnTo>
                <a:lnTo>
                  <a:pt x="63" y="108"/>
                </a:lnTo>
                <a:lnTo>
                  <a:pt x="69" y="110"/>
                </a:lnTo>
                <a:lnTo>
                  <a:pt x="73" y="106"/>
                </a:lnTo>
                <a:lnTo>
                  <a:pt x="78" y="98"/>
                </a:lnTo>
                <a:lnTo>
                  <a:pt x="80" y="90"/>
                </a:lnTo>
                <a:lnTo>
                  <a:pt x="82" y="79"/>
                </a:lnTo>
                <a:lnTo>
                  <a:pt x="86" y="75"/>
                </a:lnTo>
                <a:lnTo>
                  <a:pt x="92" y="75"/>
                </a:lnTo>
                <a:lnTo>
                  <a:pt x="94" y="75"/>
                </a:lnTo>
                <a:lnTo>
                  <a:pt x="96" y="75"/>
                </a:lnTo>
                <a:lnTo>
                  <a:pt x="99" y="73"/>
                </a:lnTo>
                <a:lnTo>
                  <a:pt x="101" y="73"/>
                </a:lnTo>
                <a:lnTo>
                  <a:pt x="103" y="73"/>
                </a:lnTo>
                <a:lnTo>
                  <a:pt x="107" y="73"/>
                </a:lnTo>
                <a:lnTo>
                  <a:pt x="111" y="73"/>
                </a:lnTo>
                <a:lnTo>
                  <a:pt x="111" y="65"/>
                </a:lnTo>
                <a:lnTo>
                  <a:pt x="117" y="65"/>
                </a:lnTo>
                <a:lnTo>
                  <a:pt x="119" y="6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9" name=""/>
          <p:cNvSpPr/>
          <p:nvPr/>
        </p:nvSpPr>
        <p:spPr>
          <a:xfrm>
            <a:off x="5726160" y="4213080"/>
            <a:ext cx="28440" cy="36720"/>
          </a:xfrm>
          <a:custGeom>
            <a:avLst/>
            <a:gdLst/>
            <a:ahLst/>
            <a:rect l="l" t="t" r="r" b="b"/>
            <a:pathLst>
              <a:path w="85" h="107">
                <a:moveTo>
                  <a:pt x="66" y="107"/>
                </a:moveTo>
                <a:lnTo>
                  <a:pt x="60" y="105"/>
                </a:lnTo>
                <a:lnTo>
                  <a:pt x="54" y="104"/>
                </a:lnTo>
                <a:lnTo>
                  <a:pt x="50" y="102"/>
                </a:lnTo>
                <a:lnTo>
                  <a:pt x="48" y="98"/>
                </a:lnTo>
                <a:lnTo>
                  <a:pt x="46" y="90"/>
                </a:lnTo>
                <a:lnTo>
                  <a:pt x="44" y="86"/>
                </a:lnTo>
                <a:lnTo>
                  <a:pt x="43" y="86"/>
                </a:lnTo>
                <a:lnTo>
                  <a:pt x="41" y="84"/>
                </a:lnTo>
                <a:lnTo>
                  <a:pt x="37" y="77"/>
                </a:lnTo>
                <a:lnTo>
                  <a:pt x="37" y="75"/>
                </a:lnTo>
                <a:lnTo>
                  <a:pt x="35" y="71"/>
                </a:lnTo>
                <a:lnTo>
                  <a:pt x="33" y="69"/>
                </a:lnTo>
                <a:lnTo>
                  <a:pt x="29" y="73"/>
                </a:lnTo>
                <a:lnTo>
                  <a:pt x="29" y="69"/>
                </a:lnTo>
                <a:lnTo>
                  <a:pt x="29" y="63"/>
                </a:lnTo>
                <a:lnTo>
                  <a:pt x="27" y="59"/>
                </a:lnTo>
                <a:lnTo>
                  <a:pt x="27" y="52"/>
                </a:lnTo>
                <a:lnTo>
                  <a:pt x="23" y="46"/>
                </a:lnTo>
                <a:lnTo>
                  <a:pt x="18" y="42"/>
                </a:lnTo>
                <a:lnTo>
                  <a:pt x="18" y="36"/>
                </a:lnTo>
                <a:lnTo>
                  <a:pt x="18" y="29"/>
                </a:lnTo>
                <a:lnTo>
                  <a:pt x="18" y="21"/>
                </a:lnTo>
                <a:lnTo>
                  <a:pt x="14" y="19"/>
                </a:lnTo>
                <a:lnTo>
                  <a:pt x="14" y="11"/>
                </a:lnTo>
                <a:lnTo>
                  <a:pt x="10" y="17"/>
                </a:lnTo>
                <a:lnTo>
                  <a:pt x="6" y="15"/>
                </a:lnTo>
                <a:lnTo>
                  <a:pt x="4" y="11"/>
                </a:lnTo>
                <a:lnTo>
                  <a:pt x="0" y="9"/>
                </a:lnTo>
                <a:lnTo>
                  <a:pt x="2" y="4"/>
                </a:lnTo>
                <a:lnTo>
                  <a:pt x="8" y="2"/>
                </a:lnTo>
                <a:lnTo>
                  <a:pt x="14" y="0"/>
                </a:lnTo>
                <a:lnTo>
                  <a:pt x="23" y="0"/>
                </a:lnTo>
                <a:lnTo>
                  <a:pt x="33" y="0"/>
                </a:lnTo>
                <a:lnTo>
                  <a:pt x="43" y="2"/>
                </a:lnTo>
                <a:lnTo>
                  <a:pt x="50" y="2"/>
                </a:lnTo>
                <a:lnTo>
                  <a:pt x="56" y="4"/>
                </a:lnTo>
                <a:lnTo>
                  <a:pt x="56" y="8"/>
                </a:lnTo>
                <a:lnTo>
                  <a:pt x="58" y="9"/>
                </a:lnTo>
                <a:lnTo>
                  <a:pt x="58" y="17"/>
                </a:lnTo>
                <a:lnTo>
                  <a:pt x="60" y="23"/>
                </a:lnTo>
                <a:lnTo>
                  <a:pt x="64" y="23"/>
                </a:lnTo>
                <a:lnTo>
                  <a:pt x="66" y="27"/>
                </a:lnTo>
                <a:lnTo>
                  <a:pt x="68" y="34"/>
                </a:lnTo>
                <a:lnTo>
                  <a:pt x="66" y="44"/>
                </a:lnTo>
                <a:lnTo>
                  <a:pt x="69" y="50"/>
                </a:lnTo>
                <a:lnTo>
                  <a:pt x="71" y="56"/>
                </a:lnTo>
                <a:lnTo>
                  <a:pt x="75" y="57"/>
                </a:lnTo>
                <a:lnTo>
                  <a:pt x="79" y="59"/>
                </a:lnTo>
                <a:lnTo>
                  <a:pt x="81" y="67"/>
                </a:lnTo>
                <a:lnTo>
                  <a:pt x="85" y="75"/>
                </a:lnTo>
                <a:lnTo>
                  <a:pt x="83" y="82"/>
                </a:lnTo>
                <a:lnTo>
                  <a:pt x="79" y="88"/>
                </a:lnTo>
                <a:lnTo>
                  <a:pt x="73" y="88"/>
                </a:lnTo>
                <a:lnTo>
                  <a:pt x="69" y="92"/>
                </a:lnTo>
                <a:lnTo>
                  <a:pt x="68" y="100"/>
                </a:lnTo>
                <a:lnTo>
                  <a:pt x="66" y="107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0080" bIns="-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00" name=""/>
          <p:cNvSpPr/>
          <p:nvPr/>
        </p:nvSpPr>
        <p:spPr>
          <a:xfrm>
            <a:off x="5716440" y="4167360"/>
            <a:ext cx="61920" cy="69840"/>
          </a:xfrm>
          <a:custGeom>
            <a:avLst/>
            <a:gdLst/>
            <a:ahLst/>
            <a:rect l="l" t="t" r="r" b="b"/>
            <a:pathLst>
              <a:path w="236" h="226">
                <a:moveTo>
                  <a:pt x="21" y="198"/>
                </a:moveTo>
                <a:lnTo>
                  <a:pt x="17" y="187"/>
                </a:lnTo>
                <a:lnTo>
                  <a:pt x="15" y="185"/>
                </a:lnTo>
                <a:lnTo>
                  <a:pt x="11" y="181"/>
                </a:lnTo>
                <a:lnTo>
                  <a:pt x="11" y="175"/>
                </a:lnTo>
                <a:lnTo>
                  <a:pt x="13" y="172"/>
                </a:lnTo>
                <a:lnTo>
                  <a:pt x="11" y="171"/>
                </a:lnTo>
                <a:lnTo>
                  <a:pt x="6" y="171"/>
                </a:lnTo>
                <a:lnTo>
                  <a:pt x="2" y="171"/>
                </a:lnTo>
                <a:lnTo>
                  <a:pt x="0" y="167"/>
                </a:lnTo>
                <a:lnTo>
                  <a:pt x="4" y="163"/>
                </a:lnTo>
                <a:lnTo>
                  <a:pt x="6" y="163"/>
                </a:lnTo>
                <a:lnTo>
                  <a:pt x="8" y="161"/>
                </a:lnTo>
                <a:lnTo>
                  <a:pt x="8" y="156"/>
                </a:lnTo>
                <a:lnTo>
                  <a:pt x="11" y="148"/>
                </a:lnTo>
                <a:lnTo>
                  <a:pt x="13" y="145"/>
                </a:lnTo>
                <a:lnTo>
                  <a:pt x="13" y="142"/>
                </a:lnTo>
                <a:lnTo>
                  <a:pt x="15" y="142"/>
                </a:lnTo>
                <a:lnTo>
                  <a:pt x="17" y="140"/>
                </a:lnTo>
                <a:lnTo>
                  <a:pt x="15" y="136"/>
                </a:lnTo>
                <a:lnTo>
                  <a:pt x="13" y="132"/>
                </a:lnTo>
                <a:lnTo>
                  <a:pt x="8" y="130"/>
                </a:lnTo>
                <a:lnTo>
                  <a:pt x="4" y="127"/>
                </a:lnTo>
                <a:lnTo>
                  <a:pt x="4" y="122"/>
                </a:lnTo>
                <a:lnTo>
                  <a:pt x="2" y="118"/>
                </a:lnTo>
                <a:lnTo>
                  <a:pt x="2" y="111"/>
                </a:lnTo>
                <a:lnTo>
                  <a:pt x="2" y="105"/>
                </a:lnTo>
                <a:lnTo>
                  <a:pt x="0" y="95"/>
                </a:lnTo>
                <a:lnTo>
                  <a:pt x="0" y="91"/>
                </a:lnTo>
                <a:lnTo>
                  <a:pt x="4" y="89"/>
                </a:lnTo>
                <a:lnTo>
                  <a:pt x="9" y="80"/>
                </a:lnTo>
                <a:lnTo>
                  <a:pt x="11" y="71"/>
                </a:lnTo>
                <a:lnTo>
                  <a:pt x="13" y="60"/>
                </a:lnTo>
                <a:lnTo>
                  <a:pt x="13" y="54"/>
                </a:lnTo>
                <a:lnTo>
                  <a:pt x="11" y="51"/>
                </a:lnTo>
                <a:lnTo>
                  <a:pt x="6" y="47"/>
                </a:lnTo>
                <a:lnTo>
                  <a:pt x="4" y="44"/>
                </a:lnTo>
                <a:lnTo>
                  <a:pt x="11" y="42"/>
                </a:lnTo>
                <a:lnTo>
                  <a:pt x="19" y="40"/>
                </a:lnTo>
                <a:lnTo>
                  <a:pt x="29" y="35"/>
                </a:lnTo>
                <a:lnTo>
                  <a:pt x="34" y="29"/>
                </a:lnTo>
                <a:lnTo>
                  <a:pt x="38" y="25"/>
                </a:lnTo>
                <a:lnTo>
                  <a:pt x="42" y="22"/>
                </a:lnTo>
                <a:lnTo>
                  <a:pt x="46" y="19"/>
                </a:lnTo>
                <a:lnTo>
                  <a:pt x="48" y="15"/>
                </a:lnTo>
                <a:lnTo>
                  <a:pt x="54" y="13"/>
                </a:lnTo>
                <a:lnTo>
                  <a:pt x="61" y="9"/>
                </a:lnTo>
                <a:lnTo>
                  <a:pt x="67" y="9"/>
                </a:lnTo>
                <a:lnTo>
                  <a:pt x="71" y="6"/>
                </a:lnTo>
                <a:lnTo>
                  <a:pt x="82" y="0"/>
                </a:lnTo>
                <a:lnTo>
                  <a:pt x="84" y="2"/>
                </a:lnTo>
                <a:lnTo>
                  <a:pt x="92" y="4"/>
                </a:lnTo>
                <a:lnTo>
                  <a:pt x="96" y="6"/>
                </a:lnTo>
                <a:lnTo>
                  <a:pt x="98" y="9"/>
                </a:lnTo>
                <a:lnTo>
                  <a:pt x="103" y="9"/>
                </a:lnTo>
                <a:lnTo>
                  <a:pt x="109" y="9"/>
                </a:lnTo>
                <a:lnTo>
                  <a:pt x="115" y="4"/>
                </a:lnTo>
                <a:lnTo>
                  <a:pt x="119" y="6"/>
                </a:lnTo>
                <a:lnTo>
                  <a:pt x="125" y="9"/>
                </a:lnTo>
                <a:lnTo>
                  <a:pt x="127" y="13"/>
                </a:lnTo>
                <a:lnTo>
                  <a:pt x="127" y="17"/>
                </a:lnTo>
                <a:lnTo>
                  <a:pt x="128" y="19"/>
                </a:lnTo>
                <a:lnTo>
                  <a:pt x="132" y="19"/>
                </a:lnTo>
                <a:lnTo>
                  <a:pt x="138" y="19"/>
                </a:lnTo>
                <a:lnTo>
                  <a:pt x="140" y="20"/>
                </a:lnTo>
                <a:lnTo>
                  <a:pt x="146" y="27"/>
                </a:lnTo>
                <a:lnTo>
                  <a:pt x="144" y="29"/>
                </a:lnTo>
                <a:lnTo>
                  <a:pt x="140" y="35"/>
                </a:lnTo>
                <a:lnTo>
                  <a:pt x="138" y="44"/>
                </a:lnTo>
                <a:lnTo>
                  <a:pt x="134" y="51"/>
                </a:lnTo>
                <a:lnTo>
                  <a:pt x="140" y="56"/>
                </a:lnTo>
                <a:lnTo>
                  <a:pt x="148" y="62"/>
                </a:lnTo>
                <a:lnTo>
                  <a:pt x="148" y="74"/>
                </a:lnTo>
                <a:lnTo>
                  <a:pt x="144" y="85"/>
                </a:lnTo>
                <a:lnTo>
                  <a:pt x="146" y="91"/>
                </a:lnTo>
                <a:lnTo>
                  <a:pt x="151" y="93"/>
                </a:lnTo>
                <a:lnTo>
                  <a:pt x="159" y="99"/>
                </a:lnTo>
                <a:lnTo>
                  <a:pt x="165" y="103"/>
                </a:lnTo>
                <a:lnTo>
                  <a:pt x="171" y="96"/>
                </a:lnTo>
                <a:lnTo>
                  <a:pt x="176" y="95"/>
                </a:lnTo>
                <a:lnTo>
                  <a:pt x="178" y="99"/>
                </a:lnTo>
                <a:lnTo>
                  <a:pt x="180" y="107"/>
                </a:lnTo>
                <a:lnTo>
                  <a:pt x="184" y="111"/>
                </a:lnTo>
                <a:lnTo>
                  <a:pt x="190" y="114"/>
                </a:lnTo>
                <a:lnTo>
                  <a:pt x="194" y="118"/>
                </a:lnTo>
                <a:lnTo>
                  <a:pt x="196" y="122"/>
                </a:lnTo>
                <a:lnTo>
                  <a:pt x="199" y="123"/>
                </a:lnTo>
                <a:lnTo>
                  <a:pt x="203" y="130"/>
                </a:lnTo>
                <a:lnTo>
                  <a:pt x="207" y="132"/>
                </a:lnTo>
                <a:lnTo>
                  <a:pt x="213" y="130"/>
                </a:lnTo>
                <a:lnTo>
                  <a:pt x="217" y="130"/>
                </a:lnTo>
                <a:lnTo>
                  <a:pt x="219" y="134"/>
                </a:lnTo>
                <a:lnTo>
                  <a:pt x="226" y="138"/>
                </a:lnTo>
                <a:lnTo>
                  <a:pt x="228" y="138"/>
                </a:lnTo>
                <a:lnTo>
                  <a:pt x="232" y="138"/>
                </a:lnTo>
                <a:lnTo>
                  <a:pt x="236" y="138"/>
                </a:lnTo>
                <a:lnTo>
                  <a:pt x="234" y="140"/>
                </a:lnTo>
                <a:lnTo>
                  <a:pt x="226" y="145"/>
                </a:lnTo>
                <a:lnTo>
                  <a:pt x="221" y="148"/>
                </a:lnTo>
                <a:lnTo>
                  <a:pt x="217" y="156"/>
                </a:lnTo>
                <a:lnTo>
                  <a:pt x="207" y="165"/>
                </a:lnTo>
                <a:lnTo>
                  <a:pt x="201" y="172"/>
                </a:lnTo>
                <a:lnTo>
                  <a:pt x="196" y="183"/>
                </a:lnTo>
                <a:lnTo>
                  <a:pt x="194" y="190"/>
                </a:lnTo>
                <a:lnTo>
                  <a:pt x="190" y="192"/>
                </a:lnTo>
                <a:lnTo>
                  <a:pt x="188" y="190"/>
                </a:lnTo>
                <a:lnTo>
                  <a:pt x="186" y="187"/>
                </a:lnTo>
                <a:lnTo>
                  <a:pt x="184" y="187"/>
                </a:lnTo>
                <a:lnTo>
                  <a:pt x="182" y="185"/>
                </a:lnTo>
                <a:lnTo>
                  <a:pt x="180" y="185"/>
                </a:lnTo>
                <a:lnTo>
                  <a:pt x="178" y="187"/>
                </a:lnTo>
                <a:lnTo>
                  <a:pt x="180" y="192"/>
                </a:lnTo>
                <a:lnTo>
                  <a:pt x="178" y="196"/>
                </a:lnTo>
                <a:lnTo>
                  <a:pt x="174" y="199"/>
                </a:lnTo>
                <a:lnTo>
                  <a:pt x="169" y="199"/>
                </a:lnTo>
                <a:lnTo>
                  <a:pt x="165" y="201"/>
                </a:lnTo>
                <a:lnTo>
                  <a:pt x="159" y="199"/>
                </a:lnTo>
                <a:lnTo>
                  <a:pt x="159" y="194"/>
                </a:lnTo>
                <a:lnTo>
                  <a:pt x="157" y="192"/>
                </a:lnTo>
                <a:lnTo>
                  <a:pt x="153" y="194"/>
                </a:lnTo>
                <a:lnTo>
                  <a:pt x="150" y="194"/>
                </a:lnTo>
                <a:lnTo>
                  <a:pt x="146" y="187"/>
                </a:lnTo>
                <a:lnTo>
                  <a:pt x="144" y="190"/>
                </a:lnTo>
                <a:lnTo>
                  <a:pt x="144" y="194"/>
                </a:lnTo>
                <a:lnTo>
                  <a:pt x="138" y="194"/>
                </a:lnTo>
                <a:lnTo>
                  <a:pt x="136" y="201"/>
                </a:lnTo>
                <a:lnTo>
                  <a:pt x="136" y="210"/>
                </a:lnTo>
                <a:lnTo>
                  <a:pt x="138" y="216"/>
                </a:lnTo>
                <a:lnTo>
                  <a:pt x="138" y="223"/>
                </a:lnTo>
                <a:lnTo>
                  <a:pt x="138" y="226"/>
                </a:lnTo>
                <a:lnTo>
                  <a:pt x="138" y="226"/>
                </a:lnTo>
                <a:lnTo>
                  <a:pt x="124" y="226"/>
                </a:lnTo>
                <a:lnTo>
                  <a:pt x="130" y="223"/>
                </a:lnTo>
                <a:lnTo>
                  <a:pt x="128" y="216"/>
                </a:lnTo>
                <a:lnTo>
                  <a:pt x="125" y="210"/>
                </a:lnTo>
                <a:lnTo>
                  <a:pt x="110" y="200"/>
                </a:lnTo>
                <a:lnTo>
                  <a:pt x="125" y="192"/>
                </a:lnTo>
                <a:lnTo>
                  <a:pt x="123" y="187"/>
                </a:lnTo>
                <a:lnTo>
                  <a:pt x="119" y="187"/>
                </a:lnTo>
                <a:lnTo>
                  <a:pt x="100" y="181"/>
                </a:lnTo>
                <a:lnTo>
                  <a:pt x="73" y="175"/>
                </a:lnTo>
                <a:lnTo>
                  <a:pt x="71" y="172"/>
                </a:lnTo>
                <a:lnTo>
                  <a:pt x="68" y="172"/>
                </a:lnTo>
                <a:lnTo>
                  <a:pt x="109" y="165"/>
                </a:lnTo>
                <a:lnTo>
                  <a:pt x="102" y="165"/>
                </a:lnTo>
                <a:lnTo>
                  <a:pt x="92" y="163"/>
                </a:lnTo>
                <a:lnTo>
                  <a:pt x="82" y="163"/>
                </a:lnTo>
                <a:lnTo>
                  <a:pt x="73" y="163"/>
                </a:lnTo>
                <a:lnTo>
                  <a:pt x="67" y="165"/>
                </a:lnTo>
                <a:lnTo>
                  <a:pt x="61" y="167"/>
                </a:lnTo>
                <a:lnTo>
                  <a:pt x="59" y="172"/>
                </a:lnTo>
                <a:lnTo>
                  <a:pt x="54" y="171"/>
                </a:lnTo>
                <a:lnTo>
                  <a:pt x="52" y="175"/>
                </a:lnTo>
                <a:lnTo>
                  <a:pt x="56" y="177"/>
                </a:lnTo>
                <a:lnTo>
                  <a:pt x="56" y="181"/>
                </a:lnTo>
                <a:lnTo>
                  <a:pt x="50" y="183"/>
                </a:lnTo>
                <a:lnTo>
                  <a:pt x="46" y="185"/>
                </a:lnTo>
                <a:lnTo>
                  <a:pt x="42" y="192"/>
                </a:lnTo>
                <a:lnTo>
                  <a:pt x="38" y="192"/>
                </a:lnTo>
                <a:lnTo>
                  <a:pt x="32" y="192"/>
                </a:lnTo>
                <a:lnTo>
                  <a:pt x="29" y="192"/>
                </a:lnTo>
                <a:lnTo>
                  <a:pt x="25" y="196"/>
                </a:lnTo>
                <a:lnTo>
                  <a:pt x="23" y="198"/>
                </a:lnTo>
                <a:lnTo>
                  <a:pt x="21" y="198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01" name=""/>
          <p:cNvSpPr/>
          <p:nvPr/>
        </p:nvSpPr>
        <p:spPr>
          <a:xfrm>
            <a:off x="5788080" y="4303800"/>
            <a:ext cx="47520" cy="74520"/>
          </a:xfrm>
          <a:custGeom>
            <a:avLst/>
            <a:gdLst/>
            <a:ahLst/>
            <a:rect l="l" t="t" r="r" b="b"/>
            <a:pathLst>
              <a:path w="185" h="246">
                <a:moveTo>
                  <a:pt x="56" y="246"/>
                </a:moveTo>
                <a:lnTo>
                  <a:pt x="58" y="238"/>
                </a:lnTo>
                <a:lnTo>
                  <a:pt x="60" y="236"/>
                </a:lnTo>
                <a:lnTo>
                  <a:pt x="60" y="231"/>
                </a:lnTo>
                <a:lnTo>
                  <a:pt x="60" y="227"/>
                </a:lnTo>
                <a:lnTo>
                  <a:pt x="60" y="221"/>
                </a:lnTo>
                <a:lnTo>
                  <a:pt x="58" y="190"/>
                </a:lnTo>
                <a:lnTo>
                  <a:pt x="58" y="181"/>
                </a:lnTo>
                <a:lnTo>
                  <a:pt x="56" y="175"/>
                </a:lnTo>
                <a:lnTo>
                  <a:pt x="54" y="169"/>
                </a:lnTo>
                <a:lnTo>
                  <a:pt x="52" y="167"/>
                </a:lnTo>
                <a:lnTo>
                  <a:pt x="50" y="165"/>
                </a:lnTo>
                <a:lnTo>
                  <a:pt x="46" y="165"/>
                </a:lnTo>
                <a:lnTo>
                  <a:pt x="43" y="162"/>
                </a:lnTo>
                <a:lnTo>
                  <a:pt x="41" y="160"/>
                </a:lnTo>
                <a:lnTo>
                  <a:pt x="37" y="154"/>
                </a:lnTo>
                <a:lnTo>
                  <a:pt x="35" y="150"/>
                </a:lnTo>
                <a:lnTo>
                  <a:pt x="31" y="146"/>
                </a:lnTo>
                <a:lnTo>
                  <a:pt x="29" y="144"/>
                </a:lnTo>
                <a:lnTo>
                  <a:pt x="27" y="140"/>
                </a:lnTo>
                <a:lnTo>
                  <a:pt x="25" y="137"/>
                </a:lnTo>
                <a:lnTo>
                  <a:pt x="22" y="137"/>
                </a:lnTo>
                <a:lnTo>
                  <a:pt x="20" y="140"/>
                </a:lnTo>
                <a:lnTo>
                  <a:pt x="20" y="140"/>
                </a:lnTo>
                <a:lnTo>
                  <a:pt x="16" y="140"/>
                </a:lnTo>
                <a:lnTo>
                  <a:pt x="12" y="133"/>
                </a:lnTo>
                <a:lnTo>
                  <a:pt x="12" y="129"/>
                </a:lnTo>
                <a:lnTo>
                  <a:pt x="14" y="125"/>
                </a:lnTo>
                <a:lnTo>
                  <a:pt x="14" y="123"/>
                </a:lnTo>
                <a:lnTo>
                  <a:pt x="12" y="119"/>
                </a:lnTo>
                <a:lnTo>
                  <a:pt x="10" y="115"/>
                </a:lnTo>
                <a:lnTo>
                  <a:pt x="8" y="114"/>
                </a:lnTo>
                <a:lnTo>
                  <a:pt x="6" y="108"/>
                </a:lnTo>
                <a:lnTo>
                  <a:pt x="6" y="102"/>
                </a:lnTo>
                <a:lnTo>
                  <a:pt x="4" y="100"/>
                </a:lnTo>
                <a:lnTo>
                  <a:pt x="4" y="96"/>
                </a:lnTo>
                <a:lnTo>
                  <a:pt x="4" y="92"/>
                </a:lnTo>
                <a:lnTo>
                  <a:pt x="2" y="90"/>
                </a:lnTo>
                <a:lnTo>
                  <a:pt x="0" y="89"/>
                </a:lnTo>
                <a:lnTo>
                  <a:pt x="0" y="87"/>
                </a:lnTo>
                <a:lnTo>
                  <a:pt x="2" y="87"/>
                </a:lnTo>
                <a:lnTo>
                  <a:pt x="4" y="85"/>
                </a:lnTo>
                <a:lnTo>
                  <a:pt x="4" y="85"/>
                </a:lnTo>
                <a:lnTo>
                  <a:pt x="4" y="83"/>
                </a:lnTo>
                <a:lnTo>
                  <a:pt x="6" y="77"/>
                </a:lnTo>
                <a:lnTo>
                  <a:pt x="10" y="71"/>
                </a:lnTo>
                <a:lnTo>
                  <a:pt x="10" y="67"/>
                </a:lnTo>
                <a:lnTo>
                  <a:pt x="18" y="66"/>
                </a:lnTo>
                <a:lnTo>
                  <a:pt x="25" y="62"/>
                </a:lnTo>
                <a:lnTo>
                  <a:pt x="29" y="58"/>
                </a:lnTo>
                <a:lnTo>
                  <a:pt x="33" y="52"/>
                </a:lnTo>
                <a:lnTo>
                  <a:pt x="35" y="43"/>
                </a:lnTo>
                <a:lnTo>
                  <a:pt x="37" y="35"/>
                </a:lnTo>
                <a:lnTo>
                  <a:pt x="39" y="31"/>
                </a:lnTo>
                <a:lnTo>
                  <a:pt x="45" y="29"/>
                </a:lnTo>
                <a:lnTo>
                  <a:pt x="52" y="29"/>
                </a:lnTo>
                <a:lnTo>
                  <a:pt x="56" y="29"/>
                </a:lnTo>
                <a:lnTo>
                  <a:pt x="60" y="29"/>
                </a:lnTo>
                <a:lnTo>
                  <a:pt x="66" y="27"/>
                </a:lnTo>
                <a:lnTo>
                  <a:pt x="71" y="23"/>
                </a:lnTo>
                <a:lnTo>
                  <a:pt x="75" y="19"/>
                </a:lnTo>
                <a:lnTo>
                  <a:pt x="79" y="19"/>
                </a:lnTo>
                <a:lnTo>
                  <a:pt x="85" y="19"/>
                </a:lnTo>
                <a:lnTo>
                  <a:pt x="89" y="14"/>
                </a:lnTo>
                <a:lnTo>
                  <a:pt x="96" y="14"/>
                </a:lnTo>
                <a:lnTo>
                  <a:pt x="106" y="10"/>
                </a:lnTo>
                <a:lnTo>
                  <a:pt x="112" y="6"/>
                </a:lnTo>
                <a:lnTo>
                  <a:pt x="116" y="2"/>
                </a:lnTo>
                <a:lnTo>
                  <a:pt x="114" y="0"/>
                </a:lnTo>
                <a:lnTo>
                  <a:pt x="123" y="0"/>
                </a:lnTo>
                <a:lnTo>
                  <a:pt x="129" y="2"/>
                </a:lnTo>
                <a:lnTo>
                  <a:pt x="135" y="8"/>
                </a:lnTo>
                <a:lnTo>
                  <a:pt x="135" y="18"/>
                </a:lnTo>
                <a:lnTo>
                  <a:pt x="135" y="23"/>
                </a:lnTo>
                <a:lnTo>
                  <a:pt x="139" y="27"/>
                </a:lnTo>
                <a:lnTo>
                  <a:pt x="144" y="27"/>
                </a:lnTo>
                <a:lnTo>
                  <a:pt x="150" y="29"/>
                </a:lnTo>
                <a:lnTo>
                  <a:pt x="154" y="29"/>
                </a:lnTo>
                <a:lnTo>
                  <a:pt x="162" y="27"/>
                </a:lnTo>
                <a:lnTo>
                  <a:pt x="167" y="27"/>
                </a:lnTo>
                <a:lnTo>
                  <a:pt x="171" y="27"/>
                </a:lnTo>
                <a:lnTo>
                  <a:pt x="177" y="25"/>
                </a:lnTo>
                <a:lnTo>
                  <a:pt x="177" y="35"/>
                </a:lnTo>
                <a:lnTo>
                  <a:pt x="175" y="41"/>
                </a:lnTo>
                <a:lnTo>
                  <a:pt x="177" y="58"/>
                </a:lnTo>
                <a:lnTo>
                  <a:pt x="179" y="66"/>
                </a:lnTo>
                <a:lnTo>
                  <a:pt x="181" y="67"/>
                </a:lnTo>
                <a:lnTo>
                  <a:pt x="181" y="73"/>
                </a:lnTo>
                <a:lnTo>
                  <a:pt x="183" y="79"/>
                </a:lnTo>
                <a:lnTo>
                  <a:pt x="185" y="83"/>
                </a:lnTo>
                <a:lnTo>
                  <a:pt x="179" y="85"/>
                </a:lnTo>
                <a:lnTo>
                  <a:pt x="175" y="87"/>
                </a:lnTo>
                <a:lnTo>
                  <a:pt x="175" y="94"/>
                </a:lnTo>
                <a:lnTo>
                  <a:pt x="173" y="104"/>
                </a:lnTo>
                <a:lnTo>
                  <a:pt x="171" y="108"/>
                </a:lnTo>
                <a:lnTo>
                  <a:pt x="171" y="110"/>
                </a:lnTo>
                <a:lnTo>
                  <a:pt x="177" y="112"/>
                </a:lnTo>
                <a:lnTo>
                  <a:pt x="179" y="112"/>
                </a:lnTo>
                <a:lnTo>
                  <a:pt x="177" y="115"/>
                </a:lnTo>
                <a:lnTo>
                  <a:pt x="179" y="117"/>
                </a:lnTo>
                <a:lnTo>
                  <a:pt x="175" y="125"/>
                </a:lnTo>
                <a:lnTo>
                  <a:pt x="167" y="133"/>
                </a:lnTo>
                <a:lnTo>
                  <a:pt x="167" y="137"/>
                </a:lnTo>
                <a:lnTo>
                  <a:pt x="167" y="138"/>
                </a:lnTo>
                <a:lnTo>
                  <a:pt x="167" y="142"/>
                </a:lnTo>
                <a:lnTo>
                  <a:pt x="169" y="146"/>
                </a:lnTo>
                <a:lnTo>
                  <a:pt x="169" y="154"/>
                </a:lnTo>
                <a:lnTo>
                  <a:pt x="167" y="158"/>
                </a:lnTo>
                <a:lnTo>
                  <a:pt x="164" y="158"/>
                </a:lnTo>
                <a:lnTo>
                  <a:pt x="160" y="158"/>
                </a:lnTo>
                <a:lnTo>
                  <a:pt x="156" y="162"/>
                </a:lnTo>
                <a:lnTo>
                  <a:pt x="154" y="162"/>
                </a:lnTo>
                <a:lnTo>
                  <a:pt x="150" y="162"/>
                </a:lnTo>
                <a:lnTo>
                  <a:pt x="146" y="162"/>
                </a:lnTo>
                <a:lnTo>
                  <a:pt x="144" y="163"/>
                </a:lnTo>
                <a:lnTo>
                  <a:pt x="148" y="165"/>
                </a:lnTo>
                <a:lnTo>
                  <a:pt x="148" y="171"/>
                </a:lnTo>
                <a:lnTo>
                  <a:pt x="148" y="177"/>
                </a:lnTo>
                <a:lnTo>
                  <a:pt x="150" y="181"/>
                </a:lnTo>
                <a:lnTo>
                  <a:pt x="146" y="190"/>
                </a:lnTo>
                <a:lnTo>
                  <a:pt x="142" y="194"/>
                </a:lnTo>
                <a:lnTo>
                  <a:pt x="137" y="194"/>
                </a:lnTo>
                <a:lnTo>
                  <a:pt x="131" y="196"/>
                </a:lnTo>
                <a:lnTo>
                  <a:pt x="125" y="198"/>
                </a:lnTo>
                <a:lnTo>
                  <a:pt x="117" y="206"/>
                </a:lnTo>
                <a:lnTo>
                  <a:pt x="112" y="211"/>
                </a:lnTo>
                <a:lnTo>
                  <a:pt x="106" y="215"/>
                </a:lnTo>
                <a:lnTo>
                  <a:pt x="104" y="217"/>
                </a:lnTo>
                <a:lnTo>
                  <a:pt x="104" y="219"/>
                </a:lnTo>
                <a:lnTo>
                  <a:pt x="102" y="223"/>
                </a:lnTo>
                <a:lnTo>
                  <a:pt x="100" y="227"/>
                </a:lnTo>
                <a:lnTo>
                  <a:pt x="93" y="231"/>
                </a:lnTo>
                <a:lnTo>
                  <a:pt x="85" y="234"/>
                </a:lnTo>
                <a:lnTo>
                  <a:pt x="81" y="236"/>
                </a:lnTo>
                <a:lnTo>
                  <a:pt x="77" y="238"/>
                </a:lnTo>
                <a:lnTo>
                  <a:pt x="71" y="240"/>
                </a:lnTo>
                <a:lnTo>
                  <a:pt x="68" y="244"/>
                </a:lnTo>
                <a:lnTo>
                  <a:pt x="66" y="244"/>
                </a:lnTo>
                <a:lnTo>
                  <a:pt x="64" y="246"/>
                </a:lnTo>
                <a:lnTo>
                  <a:pt x="60" y="246"/>
                </a:lnTo>
                <a:lnTo>
                  <a:pt x="60" y="246"/>
                </a:lnTo>
                <a:lnTo>
                  <a:pt x="56" y="246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02" name=""/>
          <p:cNvSpPr/>
          <p:nvPr/>
        </p:nvSpPr>
        <p:spPr>
          <a:xfrm>
            <a:off x="5726160" y="4262400"/>
            <a:ext cx="84240" cy="76320"/>
          </a:xfrm>
          <a:custGeom>
            <a:avLst/>
            <a:gdLst/>
            <a:ahLst/>
            <a:rect l="l" t="t" r="r" b="b"/>
            <a:pathLst>
              <a:path w="321" h="254">
                <a:moveTo>
                  <a:pt x="79" y="202"/>
                </a:moveTo>
                <a:lnTo>
                  <a:pt x="83" y="194"/>
                </a:lnTo>
                <a:lnTo>
                  <a:pt x="81" y="188"/>
                </a:lnTo>
                <a:lnTo>
                  <a:pt x="81" y="179"/>
                </a:lnTo>
                <a:lnTo>
                  <a:pt x="83" y="167"/>
                </a:lnTo>
                <a:lnTo>
                  <a:pt x="87" y="161"/>
                </a:lnTo>
                <a:lnTo>
                  <a:pt x="89" y="161"/>
                </a:lnTo>
                <a:lnTo>
                  <a:pt x="91" y="158"/>
                </a:lnTo>
                <a:lnTo>
                  <a:pt x="89" y="148"/>
                </a:lnTo>
                <a:lnTo>
                  <a:pt x="89" y="142"/>
                </a:lnTo>
                <a:lnTo>
                  <a:pt x="87" y="138"/>
                </a:lnTo>
                <a:lnTo>
                  <a:pt x="91" y="137"/>
                </a:lnTo>
                <a:lnTo>
                  <a:pt x="98" y="135"/>
                </a:lnTo>
                <a:lnTo>
                  <a:pt x="100" y="135"/>
                </a:lnTo>
                <a:lnTo>
                  <a:pt x="108" y="137"/>
                </a:lnTo>
                <a:lnTo>
                  <a:pt x="117" y="137"/>
                </a:lnTo>
                <a:lnTo>
                  <a:pt x="129" y="135"/>
                </a:lnTo>
                <a:lnTo>
                  <a:pt x="137" y="129"/>
                </a:lnTo>
                <a:lnTo>
                  <a:pt x="140" y="127"/>
                </a:lnTo>
                <a:lnTo>
                  <a:pt x="142" y="131"/>
                </a:lnTo>
                <a:lnTo>
                  <a:pt x="144" y="138"/>
                </a:lnTo>
                <a:lnTo>
                  <a:pt x="142" y="144"/>
                </a:lnTo>
                <a:lnTo>
                  <a:pt x="140" y="152"/>
                </a:lnTo>
                <a:lnTo>
                  <a:pt x="139" y="160"/>
                </a:lnTo>
                <a:lnTo>
                  <a:pt x="139" y="169"/>
                </a:lnTo>
                <a:lnTo>
                  <a:pt x="142" y="183"/>
                </a:lnTo>
                <a:lnTo>
                  <a:pt x="148" y="190"/>
                </a:lnTo>
                <a:lnTo>
                  <a:pt x="148" y="194"/>
                </a:lnTo>
                <a:lnTo>
                  <a:pt x="146" y="200"/>
                </a:lnTo>
                <a:lnTo>
                  <a:pt x="148" y="206"/>
                </a:lnTo>
                <a:lnTo>
                  <a:pt x="150" y="211"/>
                </a:lnTo>
                <a:lnTo>
                  <a:pt x="150" y="219"/>
                </a:lnTo>
                <a:lnTo>
                  <a:pt x="154" y="229"/>
                </a:lnTo>
                <a:lnTo>
                  <a:pt x="156" y="236"/>
                </a:lnTo>
                <a:lnTo>
                  <a:pt x="154" y="244"/>
                </a:lnTo>
                <a:lnTo>
                  <a:pt x="152" y="250"/>
                </a:lnTo>
                <a:lnTo>
                  <a:pt x="154" y="254"/>
                </a:lnTo>
                <a:lnTo>
                  <a:pt x="158" y="254"/>
                </a:lnTo>
                <a:lnTo>
                  <a:pt x="162" y="252"/>
                </a:lnTo>
                <a:lnTo>
                  <a:pt x="167" y="248"/>
                </a:lnTo>
                <a:lnTo>
                  <a:pt x="171" y="246"/>
                </a:lnTo>
                <a:lnTo>
                  <a:pt x="177" y="246"/>
                </a:lnTo>
                <a:lnTo>
                  <a:pt x="183" y="246"/>
                </a:lnTo>
                <a:lnTo>
                  <a:pt x="190" y="244"/>
                </a:lnTo>
                <a:lnTo>
                  <a:pt x="192" y="244"/>
                </a:lnTo>
                <a:lnTo>
                  <a:pt x="202" y="242"/>
                </a:lnTo>
                <a:lnTo>
                  <a:pt x="206" y="240"/>
                </a:lnTo>
                <a:lnTo>
                  <a:pt x="210" y="236"/>
                </a:lnTo>
                <a:lnTo>
                  <a:pt x="217" y="232"/>
                </a:lnTo>
                <a:lnTo>
                  <a:pt x="221" y="221"/>
                </a:lnTo>
                <a:lnTo>
                  <a:pt x="225" y="217"/>
                </a:lnTo>
                <a:lnTo>
                  <a:pt x="225" y="209"/>
                </a:lnTo>
                <a:lnTo>
                  <a:pt x="227" y="208"/>
                </a:lnTo>
                <a:lnTo>
                  <a:pt x="233" y="208"/>
                </a:lnTo>
                <a:lnTo>
                  <a:pt x="238" y="208"/>
                </a:lnTo>
                <a:lnTo>
                  <a:pt x="242" y="208"/>
                </a:lnTo>
                <a:lnTo>
                  <a:pt x="246" y="209"/>
                </a:lnTo>
                <a:lnTo>
                  <a:pt x="254" y="208"/>
                </a:lnTo>
                <a:lnTo>
                  <a:pt x="261" y="204"/>
                </a:lnTo>
                <a:lnTo>
                  <a:pt x="265" y="200"/>
                </a:lnTo>
                <a:lnTo>
                  <a:pt x="269" y="194"/>
                </a:lnTo>
                <a:lnTo>
                  <a:pt x="271" y="185"/>
                </a:lnTo>
                <a:lnTo>
                  <a:pt x="273" y="177"/>
                </a:lnTo>
                <a:lnTo>
                  <a:pt x="275" y="173"/>
                </a:lnTo>
                <a:lnTo>
                  <a:pt x="281" y="171"/>
                </a:lnTo>
                <a:lnTo>
                  <a:pt x="288" y="171"/>
                </a:lnTo>
                <a:lnTo>
                  <a:pt x="292" y="171"/>
                </a:lnTo>
                <a:lnTo>
                  <a:pt x="296" y="171"/>
                </a:lnTo>
                <a:lnTo>
                  <a:pt x="302" y="169"/>
                </a:lnTo>
                <a:lnTo>
                  <a:pt x="307" y="165"/>
                </a:lnTo>
                <a:lnTo>
                  <a:pt x="311" y="161"/>
                </a:lnTo>
                <a:lnTo>
                  <a:pt x="315" y="161"/>
                </a:lnTo>
                <a:lnTo>
                  <a:pt x="321" y="161"/>
                </a:lnTo>
                <a:lnTo>
                  <a:pt x="317" y="156"/>
                </a:lnTo>
                <a:lnTo>
                  <a:pt x="313" y="148"/>
                </a:lnTo>
                <a:lnTo>
                  <a:pt x="309" y="140"/>
                </a:lnTo>
                <a:lnTo>
                  <a:pt x="302" y="138"/>
                </a:lnTo>
                <a:lnTo>
                  <a:pt x="298" y="137"/>
                </a:lnTo>
                <a:lnTo>
                  <a:pt x="296" y="135"/>
                </a:lnTo>
                <a:lnTo>
                  <a:pt x="286" y="125"/>
                </a:lnTo>
                <a:lnTo>
                  <a:pt x="273" y="114"/>
                </a:lnTo>
                <a:lnTo>
                  <a:pt x="265" y="106"/>
                </a:lnTo>
                <a:lnTo>
                  <a:pt x="261" y="108"/>
                </a:lnTo>
                <a:lnTo>
                  <a:pt x="258" y="104"/>
                </a:lnTo>
                <a:lnTo>
                  <a:pt x="252" y="102"/>
                </a:lnTo>
                <a:lnTo>
                  <a:pt x="250" y="106"/>
                </a:lnTo>
                <a:lnTo>
                  <a:pt x="246" y="108"/>
                </a:lnTo>
                <a:lnTo>
                  <a:pt x="240" y="106"/>
                </a:lnTo>
                <a:lnTo>
                  <a:pt x="231" y="108"/>
                </a:lnTo>
                <a:lnTo>
                  <a:pt x="227" y="110"/>
                </a:lnTo>
                <a:lnTo>
                  <a:pt x="233" y="100"/>
                </a:lnTo>
                <a:lnTo>
                  <a:pt x="235" y="94"/>
                </a:lnTo>
                <a:lnTo>
                  <a:pt x="235" y="87"/>
                </a:lnTo>
                <a:lnTo>
                  <a:pt x="233" y="81"/>
                </a:lnTo>
                <a:lnTo>
                  <a:pt x="231" y="73"/>
                </a:lnTo>
                <a:lnTo>
                  <a:pt x="225" y="67"/>
                </a:lnTo>
                <a:lnTo>
                  <a:pt x="219" y="64"/>
                </a:lnTo>
                <a:lnTo>
                  <a:pt x="215" y="52"/>
                </a:lnTo>
                <a:lnTo>
                  <a:pt x="211" y="46"/>
                </a:lnTo>
                <a:lnTo>
                  <a:pt x="208" y="37"/>
                </a:lnTo>
                <a:lnTo>
                  <a:pt x="206" y="39"/>
                </a:lnTo>
                <a:lnTo>
                  <a:pt x="202" y="37"/>
                </a:lnTo>
                <a:lnTo>
                  <a:pt x="200" y="33"/>
                </a:lnTo>
                <a:lnTo>
                  <a:pt x="202" y="29"/>
                </a:lnTo>
                <a:lnTo>
                  <a:pt x="202" y="25"/>
                </a:lnTo>
                <a:lnTo>
                  <a:pt x="198" y="18"/>
                </a:lnTo>
                <a:lnTo>
                  <a:pt x="194" y="14"/>
                </a:lnTo>
                <a:lnTo>
                  <a:pt x="188" y="14"/>
                </a:lnTo>
                <a:lnTo>
                  <a:pt x="179" y="14"/>
                </a:lnTo>
                <a:lnTo>
                  <a:pt x="175" y="18"/>
                </a:lnTo>
                <a:lnTo>
                  <a:pt x="171" y="19"/>
                </a:lnTo>
                <a:lnTo>
                  <a:pt x="165" y="18"/>
                </a:lnTo>
                <a:lnTo>
                  <a:pt x="162" y="16"/>
                </a:lnTo>
                <a:lnTo>
                  <a:pt x="160" y="16"/>
                </a:lnTo>
                <a:lnTo>
                  <a:pt x="158" y="14"/>
                </a:lnTo>
                <a:lnTo>
                  <a:pt x="156" y="12"/>
                </a:lnTo>
                <a:lnTo>
                  <a:pt x="154" y="8"/>
                </a:lnTo>
                <a:lnTo>
                  <a:pt x="152" y="4"/>
                </a:lnTo>
                <a:lnTo>
                  <a:pt x="146" y="4"/>
                </a:lnTo>
                <a:lnTo>
                  <a:pt x="146" y="0"/>
                </a:lnTo>
                <a:lnTo>
                  <a:pt x="142" y="2"/>
                </a:lnTo>
                <a:lnTo>
                  <a:pt x="139" y="2"/>
                </a:lnTo>
                <a:lnTo>
                  <a:pt x="135" y="2"/>
                </a:lnTo>
                <a:lnTo>
                  <a:pt x="135" y="10"/>
                </a:lnTo>
                <a:lnTo>
                  <a:pt x="133" y="14"/>
                </a:lnTo>
                <a:lnTo>
                  <a:pt x="127" y="18"/>
                </a:lnTo>
                <a:lnTo>
                  <a:pt x="123" y="12"/>
                </a:lnTo>
                <a:lnTo>
                  <a:pt x="125" y="4"/>
                </a:lnTo>
                <a:lnTo>
                  <a:pt x="123" y="2"/>
                </a:lnTo>
                <a:lnTo>
                  <a:pt x="119" y="2"/>
                </a:lnTo>
                <a:lnTo>
                  <a:pt x="119" y="6"/>
                </a:lnTo>
                <a:lnTo>
                  <a:pt x="116" y="10"/>
                </a:lnTo>
                <a:lnTo>
                  <a:pt x="112" y="14"/>
                </a:lnTo>
                <a:lnTo>
                  <a:pt x="108" y="14"/>
                </a:lnTo>
                <a:lnTo>
                  <a:pt x="100" y="18"/>
                </a:lnTo>
                <a:lnTo>
                  <a:pt x="96" y="19"/>
                </a:lnTo>
                <a:lnTo>
                  <a:pt x="93" y="18"/>
                </a:lnTo>
                <a:lnTo>
                  <a:pt x="89" y="21"/>
                </a:lnTo>
                <a:lnTo>
                  <a:pt x="87" y="25"/>
                </a:lnTo>
                <a:lnTo>
                  <a:pt x="79" y="27"/>
                </a:lnTo>
                <a:lnTo>
                  <a:pt x="77" y="33"/>
                </a:lnTo>
                <a:lnTo>
                  <a:pt x="75" y="37"/>
                </a:lnTo>
                <a:lnTo>
                  <a:pt x="68" y="37"/>
                </a:lnTo>
                <a:lnTo>
                  <a:pt x="62" y="35"/>
                </a:lnTo>
                <a:lnTo>
                  <a:pt x="56" y="35"/>
                </a:lnTo>
                <a:lnTo>
                  <a:pt x="50" y="37"/>
                </a:lnTo>
                <a:lnTo>
                  <a:pt x="45" y="41"/>
                </a:lnTo>
                <a:lnTo>
                  <a:pt x="43" y="44"/>
                </a:lnTo>
                <a:lnTo>
                  <a:pt x="18" y="62"/>
                </a:lnTo>
                <a:lnTo>
                  <a:pt x="16" y="67"/>
                </a:lnTo>
                <a:lnTo>
                  <a:pt x="10" y="67"/>
                </a:lnTo>
                <a:lnTo>
                  <a:pt x="10" y="75"/>
                </a:lnTo>
                <a:lnTo>
                  <a:pt x="6" y="75"/>
                </a:lnTo>
                <a:lnTo>
                  <a:pt x="2" y="75"/>
                </a:lnTo>
                <a:lnTo>
                  <a:pt x="0" y="83"/>
                </a:lnTo>
                <a:lnTo>
                  <a:pt x="0" y="89"/>
                </a:lnTo>
                <a:lnTo>
                  <a:pt x="4" y="89"/>
                </a:lnTo>
                <a:lnTo>
                  <a:pt x="8" y="90"/>
                </a:lnTo>
                <a:lnTo>
                  <a:pt x="10" y="92"/>
                </a:lnTo>
                <a:lnTo>
                  <a:pt x="12" y="94"/>
                </a:lnTo>
                <a:lnTo>
                  <a:pt x="14" y="98"/>
                </a:lnTo>
                <a:lnTo>
                  <a:pt x="18" y="100"/>
                </a:lnTo>
                <a:lnTo>
                  <a:pt x="18" y="106"/>
                </a:lnTo>
                <a:lnTo>
                  <a:pt x="20" y="112"/>
                </a:lnTo>
                <a:lnTo>
                  <a:pt x="18" y="114"/>
                </a:lnTo>
                <a:lnTo>
                  <a:pt x="12" y="115"/>
                </a:lnTo>
                <a:lnTo>
                  <a:pt x="10" y="121"/>
                </a:lnTo>
                <a:lnTo>
                  <a:pt x="8" y="125"/>
                </a:lnTo>
                <a:lnTo>
                  <a:pt x="4" y="127"/>
                </a:lnTo>
                <a:lnTo>
                  <a:pt x="6" y="131"/>
                </a:lnTo>
                <a:lnTo>
                  <a:pt x="8" y="131"/>
                </a:lnTo>
                <a:lnTo>
                  <a:pt x="10" y="135"/>
                </a:lnTo>
                <a:lnTo>
                  <a:pt x="10" y="140"/>
                </a:lnTo>
                <a:lnTo>
                  <a:pt x="10" y="148"/>
                </a:lnTo>
                <a:lnTo>
                  <a:pt x="14" y="148"/>
                </a:lnTo>
                <a:lnTo>
                  <a:pt x="18" y="152"/>
                </a:lnTo>
                <a:lnTo>
                  <a:pt x="22" y="156"/>
                </a:lnTo>
                <a:lnTo>
                  <a:pt x="27" y="163"/>
                </a:lnTo>
                <a:lnTo>
                  <a:pt x="29" y="167"/>
                </a:lnTo>
                <a:lnTo>
                  <a:pt x="33" y="169"/>
                </a:lnTo>
                <a:lnTo>
                  <a:pt x="35" y="171"/>
                </a:lnTo>
                <a:lnTo>
                  <a:pt x="35" y="175"/>
                </a:lnTo>
                <a:lnTo>
                  <a:pt x="39" y="179"/>
                </a:lnTo>
                <a:lnTo>
                  <a:pt x="43" y="181"/>
                </a:lnTo>
                <a:lnTo>
                  <a:pt x="46" y="183"/>
                </a:lnTo>
                <a:lnTo>
                  <a:pt x="54" y="185"/>
                </a:lnTo>
                <a:lnTo>
                  <a:pt x="56" y="188"/>
                </a:lnTo>
                <a:lnTo>
                  <a:pt x="56" y="190"/>
                </a:lnTo>
                <a:lnTo>
                  <a:pt x="58" y="194"/>
                </a:lnTo>
                <a:lnTo>
                  <a:pt x="62" y="196"/>
                </a:lnTo>
                <a:lnTo>
                  <a:pt x="66" y="194"/>
                </a:lnTo>
                <a:lnTo>
                  <a:pt x="71" y="194"/>
                </a:lnTo>
                <a:lnTo>
                  <a:pt x="75" y="196"/>
                </a:lnTo>
                <a:lnTo>
                  <a:pt x="79" y="202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03" name=""/>
          <p:cNvSpPr/>
          <p:nvPr/>
        </p:nvSpPr>
        <p:spPr>
          <a:xfrm>
            <a:off x="5819760" y="4245120"/>
            <a:ext cx="44640" cy="55440"/>
          </a:xfrm>
          <a:custGeom>
            <a:avLst/>
            <a:gdLst/>
            <a:ahLst/>
            <a:rect l="l" t="t" r="r" b="b"/>
            <a:pathLst>
              <a:path w="148" h="169">
                <a:moveTo>
                  <a:pt x="6" y="42"/>
                </a:moveTo>
                <a:lnTo>
                  <a:pt x="6" y="53"/>
                </a:lnTo>
                <a:lnTo>
                  <a:pt x="8" y="59"/>
                </a:lnTo>
                <a:lnTo>
                  <a:pt x="12" y="63"/>
                </a:lnTo>
                <a:lnTo>
                  <a:pt x="16" y="69"/>
                </a:lnTo>
                <a:lnTo>
                  <a:pt x="21" y="78"/>
                </a:lnTo>
                <a:lnTo>
                  <a:pt x="25" y="86"/>
                </a:lnTo>
                <a:lnTo>
                  <a:pt x="21" y="88"/>
                </a:lnTo>
                <a:lnTo>
                  <a:pt x="12" y="92"/>
                </a:lnTo>
                <a:lnTo>
                  <a:pt x="4" y="101"/>
                </a:lnTo>
                <a:lnTo>
                  <a:pt x="0" y="111"/>
                </a:lnTo>
                <a:lnTo>
                  <a:pt x="0" y="119"/>
                </a:lnTo>
                <a:lnTo>
                  <a:pt x="2" y="128"/>
                </a:lnTo>
                <a:lnTo>
                  <a:pt x="6" y="136"/>
                </a:lnTo>
                <a:lnTo>
                  <a:pt x="14" y="140"/>
                </a:lnTo>
                <a:lnTo>
                  <a:pt x="21" y="140"/>
                </a:lnTo>
                <a:lnTo>
                  <a:pt x="33" y="142"/>
                </a:lnTo>
                <a:lnTo>
                  <a:pt x="33" y="140"/>
                </a:lnTo>
                <a:lnTo>
                  <a:pt x="35" y="138"/>
                </a:lnTo>
                <a:lnTo>
                  <a:pt x="39" y="136"/>
                </a:lnTo>
                <a:lnTo>
                  <a:pt x="39" y="144"/>
                </a:lnTo>
                <a:lnTo>
                  <a:pt x="42" y="151"/>
                </a:lnTo>
                <a:lnTo>
                  <a:pt x="46" y="159"/>
                </a:lnTo>
                <a:lnTo>
                  <a:pt x="48" y="157"/>
                </a:lnTo>
                <a:lnTo>
                  <a:pt x="52" y="155"/>
                </a:lnTo>
                <a:lnTo>
                  <a:pt x="54" y="157"/>
                </a:lnTo>
                <a:lnTo>
                  <a:pt x="58" y="157"/>
                </a:lnTo>
                <a:lnTo>
                  <a:pt x="58" y="159"/>
                </a:lnTo>
                <a:lnTo>
                  <a:pt x="62" y="161"/>
                </a:lnTo>
                <a:lnTo>
                  <a:pt x="64" y="159"/>
                </a:lnTo>
                <a:lnTo>
                  <a:pt x="67" y="157"/>
                </a:lnTo>
                <a:lnTo>
                  <a:pt x="69" y="161"/>
                </a:lnTo>
                <a:lnTo>
                  <a:pt x="71" y="167"/>
                </a:lnTo>
                <a:lnTo>
                  <a:pt x="73" y="169"/>
                </a:lnTo>
                <a:lnTo>
                  <a:pt x="75" y="169"/>
                </a:lnTo>
                <a:lnTo>
                  <a:pt x="81" y="163"/>
                </a:lnTo>
                <a:lnTo>
                  <a:pt x="89" y="157"/>
                </a:lnTo>
                <a:lnTo>
                  <a:pt x="96" y="157"/>
                </a:lnTo>
                <a:lnTo>
                  <a:pt x="102" y="155"/>
                </a:lnTo>
                <a:lnTo>
                  <a:pt x="106" y="151"/>
                </a:lnTo>
                <a:lnTo>
                  <a:pt x="110" y="145"/>
                </a:lnTo>
                <a:lnTo>
                  <a:pt x="112" y="142"/>
                </a:lnTo>
                <a:lnTo>
                  <a:pt x="121" y="136"/>
                </a:lnTo>
                <a:lnTo>
                  <a:pt x="131" y="132"/>
                </a:lnTo>
                <a:lnTo>
                  <a:pt x="135" y="128"/>
                </a:lnTo>
                <a:lnTo>
                  <a:pt x="133" y="124"/>
                </a:lnTo>
                <a:lnTo>
                  <a:pt x="133" y="122"/>
                </a:lnTo>
                <a:lnTo>
                  <a:pt x="136" y="119"/>
                </a:lnTo>
                <a:lnTo>
                  <a:pt x="142" y="113"/>
                </a:lnTo>
                <a:lnTo>
                  <a:pt x="142" y="111"/>
                </a:lnTo>
                <a:lnTo>
                  <a:pt x="140" y="109"/>
                </a:lnTo>
                <a:lnTo>
                  <a:pt x="135" y="105"/>
                </a:lnTo>
                <a:lnTo>
                  <a:pt x="135" y="103"/>
                </a:lnTo>
                <a:lnTo>
                  <a:pt x="136" y="99"/>
                </a:lnTo>
                <a:lnTo>
                  <a:pt x="136" y="94"/>
                </a:lnTo>
                <a:lnTo>
                  <a:pt x="138" y="90"/>
                </a:lnTo>
                <a:lnTo>
                  <a:pt x="142" y="88"/>
                </a:lnTo>
                <a:lnTo>
                  <a:pt x="146" y="88"/>
                </a:lnTo>
                <a:lnTo>
                  <a:pt x="148" y="88"/>
                </a:lnTo>
                <a:lnTo>
                  <a:pt x="148" y="86"/>
                </a:lnTo>
                <a:lnTo>
                  <a:pt x="148" y="80"/>
                </a:lnTo>
                <a:lnTo>
                  <a:pt x="142" y="76"/>
                </a:lnTo>
                <a:lnTo>
                  <a:pt x="136" y="74"/>
                </a:lnTo>
                <a:lnTo>
                  <a:pt x="133" y="73"/>
                </a:lnTo>
                <a:lnTo>
                  <a:pt x="133" y="69"/>
                </a:lnTo>
                <a:lnTo>
                  <a:pt x="133" y="65"/>
                </a:lnTo>
                <a:lnTo>
                  <a:pt x="135" y="61"/>
                </a:lnTo>
                <a:lnTo>
                  <a:pt x="140" y="57"/>
                </a:lnTo>
                <a:lnTo>
                  <a:pt x="144" y="53"/>
                </a:lnTo>
                <a:lnTo>
                  <a:pt x="144" y="48"/>
                </a:lnTo>
                <a:lnTo>
                  <a:pt x="138" y="42"/>
                </a:lnTo>
                <a:lnTo>
                  <a:pt x="133" y="36"/>
                </a:lnTo>
                <a:lnTo>
                  <a:pt x="129" y="34"/>
                </a:lnTo>
                <a:lnTo>
                  <a:pt x="129" y="32"/>
                </a:lnTo>
                <a:lnTo>
                  <a:pt x="127" y="26"/>
                </a:lnTo>
                <a:lnTo>
                  <a:pt x="131" y="21"/>
                </a:lnTo>
                <a:lnTo>
                  <a:pt x="129" y="15"/>
                </a:lnTo>
                <a:lnTo>
                  <a:pt x="125" y="9"/>
                </a:lnTo>
                <a:lnTo>
                  <a:pt x="123" y="3"/>
                </a:lnTo>
                <a:lnTo>
                  <a:pt x="121" y="0"/>
                </a:lnTo>
                <a:lnTo>
                  <a:pt x="119" y="3"/>
                </a:lnTo>
                <a:lnTo>
                  <a:pt x="117" y="7"/>
                </a:lnTo>
                <a:lnTo>
                  <a:pt x="115" y="11"/>
                </a:lnTo>
                <a:lnTo>
                  <a:pt x="112" y="15"/>
                </a:lnTo>
                <a:lnTo>
                  <a:pt x="108" y="17"/>
                </a:lnTo>
                <a:lnTo>
                  <a:pt x="104" y="17"/>
                </a:lnTo>
                <a:lnTo>
                  <a:pt x="98" y="11"/>
                </a:lnTo>
                <a:lnTo>
                  <a:pt x="94" y="9"/>
                </a:lnTo>
                <a:lnTo>
                  <a:pt x="92" y="7"/>
                </a:lnTo>
                <a:lnTo>
                  <a:pt x="87" y="5"/>
                </a:lnTo>
                <a:lnTo>
                  <a:pt x="83" y="3"/>
                </a:lnTo>
                <a:lnTo>
                  <a:pt x="81" y="5"/>
                </a:lnTo>
                <a:lnTo>
                  <a:pt x="75" y="9"/>
                </a:lnTo>
                <a:lnTo>
                  <a:pt x="71" y="11"/>
                </a:lnTo>
                <a:lnTo>
                  <a:pt x="67" y="13"/>
                </a:lnTo>
                <a:lnTo>
                  <a:pt x="64" y="13"/>
                </a:lnTo>
                <a:lnTo>
                  <a:pt x="54" y="17"/>
                </a:lnTo>
                <a:lnTo>
                  <a:pt x="52" y="17"/>
                </a:lnTo>
                <a:lnTo>
                  <a:pt x="48" y="19"/>
                </a:lnTo>
                <a:lnTo>
                  <a:pt x="44" y="23"/>
                </a:lnTo>
                <a:lnTo>
                  <a:pt x="37" y="26"/>
                </a:lnTo>
                <a:lnTo>
                  <a:pt x="31" y="28"/>
                </a:lnTo>
                <a:lnTo>
                  <a:pt x="25" y="26"/>
                </a:lnTo>
                <a:lnTo>
                  <a:pt x="21" y="23"/>
                </a:lnTo>
                <a:lnTo>
                  <a:pt x="14" y="21"/>
                </a:lnTo>
                <a:lnTo>
                  <a:pt x="10" y="30"/>
                </a:lnTo>
                <a:lnTo>
                  <a:pt x="6" y="38"/>
                </a:lnTo>
                <a:lnTo>
                  <a:pt x="6" y="42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04" name=""/>
          <p:cNvSpPr/>
          <p:nvPr/>
        </p:nvSpPr>
        <p:spPr>
          <a:xfrm>
            <a:off x="5743440" y="4300560"/>
            <a:ext cx="24120" cy="42840"/>
          </a:xfrm>
          <a:custGeom>
            <a:avLst/>
            <a:gdLst/>
            <a:ahLst/>
            <a:rect l="l" t="t" r="r" b="b"/>
            <a:pathLst>
              <a:path w="88" h="146">
                <a:moveTo>
                  <a:pt x="9" y="117"/>
                </a:moveTo>
                <a:lnTo>
                  <a:pt x="7" y="111"/>
                </a:lnTo>
                <a:lnTo>
                  <a:pt x="7" y="107"/>
                </a:lnTo>
                <a:lnTo>
                  <a:pt x="7" y="105"/>
                </a:lnTo>
                <a:lnTo>
                  <a:pt x="5" y="102"/>
                </a:lnTo>
                <a:lnTo>
                  <a:pt x="5" y="100"/>
                </a:lnTo>
                <a:lnTo>
                  <a:pt x="5" y="100"/>
                </a:lnTo>
                <a:lnTo>
                  <a:pt x="1" y="102"/>
                </a:lnTo>
                <a:lnTo>
                  <a:pt x="0" y="98"/>
                </a:lnTo>
                <a:lnTo>
                  <a:pt x="3" y="92"/>
                </a:lnTo>
                <a:lnTo>
                  <a:pt x="7" y="86"/>
                </a:lnTo>
                <a:lnTo>
                  <a:pt x="9" y="81"/>
                </a:lnTo>
                <a:lnTo>
                  <a:pt x="11" y="75"/>
                </a:lnTo>
                <a:lnTo>
                  <a:pt x="11" y="75"/>
                </a:lnTo>
                <a:lnTo>
                  <a:pt x="15" y="67"/>
                </a:lnTo>
                <a:lnTo>
                  <a:pt x="13" y="61"/>
                </a:lnTo>
                <a:lnTo>
                  <a:pt x="13" y="52"/>
                </a:lnTo>
                <a:lnTo>
                  <a:pt x="15" y="40"/>
                </a:lnTo>
                <a:lnTo>
                  <a:pt x="19" y="34"/>
                </a:lnTo>
                <a:lnTo>
                  <a:pt x="21" y="34"/>
                </a:lnTo>
                <a:lnTo>
                  <a:pt x="23" y="31"/>
                </a:lnTo>
                <a:lnTo>
                  <a:pt x="21" y="21"/>
                </a:lnTo>
                <a:lnTo>
                  <a:pt x="21" y="15"/>
                </a:lnTo>
                <a:lnTo>
                  <a:pt x="19" y="11"/>
                </a:lnTo>
                <a:lnTo>
                  <a:pt x="23" y="10"/>
                </a:lnTo>
                <a:lnTo>
                  <a:pt x="30" y="8"/>
                </a:lnTo>
                <a:lnTo>
                  <a:pt x="32" y="8"/>
                </a:lnTo>
                <a:lnTo>
                  <a:pt x="40" y="10"/>
                </a:lnTo>
                <a:lnTo>
                  <a:pt x="49" y="10"/>
                </a:lnTo>
                <a:lnTo>
                  <a:pt x="61" y="8"/>
                </a:lnTo>
                <a:lnTo>
                  <a:pt x="69" y="2"/>
                </a:lnTo>
                <a:lnTo>
                  <a:pt x="72" y="0"/>
                </a:lnTo>
                <a:lnTo>
                  <a:pt x="74" y="4"/>
                </a:lnTo>
                <a:lnTo>
                  <a:pt x="76" y="11"/>
                </a:lnTo>
                <a:lnTo>
                  <a:pt x="74" y="17"/>
                </a:lnTo>
                <a:lnTo>
                  <a:pt x="72" y="25"/>
                </a:lnTo>
                <a:lnTo>
                  <a:pt x="71" y="33"/>
                </a:lnTo>
                <a:lnTo>
                  <a:pt x="71" y="42"/>
                </a:lnTo>
                <a:lnTo>
                  <a:pt x="74" y="56"/>
                </a:lnTo>
                <a:lnTo>
                  <a:pt x="80" y="63"/>
                </a:lnTo>
                <a:lnTo>
                  <a:pt x="80" y="67"/>
                </a:lnTo>
                <a:lnTo>
                  <a:pt x="78" y="73"/>
                </a:lnTo>
                <a:lnTo>
                  <a:pt x="80" y="79"/>
                </a:lnTo>
                <a:lnTo>
                  <a:pt x="82" y="84"/>
                </a:lnTo>
                <a:lnTo>
                  <a:pt x="82" y="92"/>
                </a:lnTo>
                <a:lnTo>
                  <a:pt x="86" y="102"/>
                </a:lnTo>
                <a:lnTo>
                  <a:pt x="88" y="109"/>
                </a:lnTo>
                <a:lnTo>
                  <a:pt x="86" y="117"/>
                </a:lnTo>
                <a:lnTo>
                  <a:pt x="84" y="123"/>
                </a:lnTo>
                <a:lnTo>
                  <a:pt x="86" y="127"/>
                </a:lnTo>
                <a:lnTo>
                  <a:pt x="86" y="129"/>
                </a:lnTo>
                <a:lnTo>
                  <a:pt x="88" y="132"/>
                </a:lnTo>
                <a:lnTo>
                  <a:pt x="88" y="136"/>
                </a:lnTo>
                <a:lnTo>
                  <a:pt x="82" y="138"/>
                </a:lnTo>
                <a:lnTo>
                  <a:pt x="76" y="140"/>
                </a:lnTo>
                <a:lnTo>
                  <a:pt x="71" y="144"/>
                </a:lnTo>
                <a:lnTo>
                  <a:pt x="63" y="146"/>
                </a:lnTo>
                <a:lnTo>
                  <a:pt x="61" y="142"/>
                </a:lnTo>
                <a:lnTo>
                  <a:pt x="63" y="138"/>
                </a:lnTo>
                <a:lnTo>
                  <a:pt x="63" y="134"/>
                </a:lnTo>
                <a:lnTo>
                  <a:pt x="63" y="132"/>
                </a:lnTo>
                <a:lnTo>
                  <a:pt x="57" y="132"/>
                </a:lnTo>
                <a:lnTo>
                  <a:pt x="51" y="132"/>
                </a:lnTo>
                <a:lnTo>
                  <a:pt x="48" y="130"/>
                </a:lnTo>
                <a:lnTo>
                  <a:pt x="46" y="129"/>
                </a:lnTo>
                <a:lnTo>
                  <a:pt x="40" y="134"/>
                </a:lnTo>
                <a:lnTo>
                  <a:pt x="34" y="140"/>
                </a:lnTo>
                <a:lnTo>
                  <a:pt x="32" y="138"/>
                </a:lnTo>
                <a:lnTo>
                  <a:pt x="30" y="138"/>
                </a:lnTo>
                <a:lnTo>
                  <a:pt x="28" y="136"/>
                </a:lnTo>
                <a:lnTo>
                  <a:pt x="26" y="129"/>
                </a:lnTo>
                <a:lnTo>
                  <a:pt x="26" y="127"/>
                </a:lnTo>
                <a:lnTo>
                  <a:pt x="23" y="123"/>
                </a:lnTo>
                <a:lnTo>
                  <a:pt x="19" y="119"/>
                </a:lnTo>
                <a:lnTo>
                  <a:pt x="13" y="117"/>
                </a:lnTo>
                <a:lnTo>
                  <a:pt x="9" y="117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05" name=""/>
          <p:cNvSpPr/>
          <p:nvPr/>
        </p:nvSpPr>
        <p:spPr>
          <a:xfrm>
            <a:off x="5716440" y="4305240"/>
            <a:ext cx="28800" cy="42840"/>
          </a:xfrm>
          <a:custGeom>
            <a:avLst/>
            <a:gdLst/>
            <a:ahLst/>
            <a:rect l="l" t="t" r="r" b="b"/>
            <a:pathLst>
              <a:path w="111" h="136">
                <a:moveTo>
                  <a:pt x="6" y="134"/>
                </a:moveTo>
                <a:lnTo>
                  <a:pt x="9" y="131"/>
                </a:lnTo>
                <a:lnTo>
                  <a:pt x="9" y="129"/>
                </a:lnTo>
                <a:lnTo>
                  <a:pt x="13" y="119"/>
                </a:lnTo>
                <a:lnTo>
                  <a:pt x="13" y="113"/>
                </a:lnTo>
                <a:lnTo>
                  <a:pt x="7" y="109"/>
                </a:lnTo>
                <a:lnTo>
                  <a:pt x="6" y="106"/>
                </a:lnTo>
                <a:lnTo>
                  <a:pt x="7" y="102"/>
                </a:lnTo>
                <a:lnTo>
                  <a:pt x="11" y="96"/>
                </a:lnTo>
                <a:lnTo>
                  <a:pt x="7" y="88"/>
                </a:lnTo>
                <a:lnTo>
                  <a:pt x="6" y="81"/>
                </a:lnTo>
                <a:lnTo>
                  <a:pt x="11" y="77"/>
                </a:lnTo>
                <a:lnTo>
                  <a:pt x="15" y="69"/>
                </a:lnTo>
                <a:lnTo>
                  <a:pt x="15" y="61"/>
                </a:lnTo>
                <a:lnTo>
                  <a:pt x="13" y="56"/>
                </a:lnTo>
                <a:lnTo>
                  <a:pt x="11" y="46"/>
                </a:lnTo>
                <a:lnTo>
                  <a:pt x="4" y="40"/>
                </a:lnTo>
                <a:lnTo>
                  <a:pt x="0" y="38"/>
                </a:lnTo>
                <a:lnTo>
                  <a:pt x="7" y="37"/>
                </a:lnTo>
                <a:lnTo>
                  <a:pt x="13" y="33"/>
                </a:lnTo>
                <a:lnTo>
                  <a:pt x="21" y="27"/>
                </a:lnTo>
                <a:lnTo>
                  <a:pt x="25" y="19"/>
                </a:lnTo>
                <a:lnTo>
                  <a:pt x="27" y="15"/>
                </a:lnTo>
                <a:lnTo>
                  <a:pt x="27" y="10"/>
                </a:lnTo>
                <a:lnTo>
                  <a:pt x="29" y="6"/>
                </a:lnTo>
                <a:lnTo>
                  <a:pt x="34" y="0"/>
                </a:lnTo>
                <a:lnTo>
                  <a:pt x="40" y="4"/>
                </a:lnTo>
                <a:lnTo>
                  <a:pt x="42" y="0"/>
                </a:lnTo>
                <a:lnTo>
                  <a:pt x="46" y="0"/>
                </a:lnTo>
                <a:lnTo>
                  <a:pt x="50" y="4"/>
                </a:lnTo>
                <a:lnTo>
                  <a:pt x="54" y="8"/>
                </a:lnTo>
                <a:lnTo>
                  <a:pt x="59" y="15"/>
                </a:lnTo>
                <a:lnTo>
                  <a:pt x="61" y="19"/>
                </a:lnTo>
                <a:lnTo>
                  <a:pt x="65" y="21"/>
                </a:lnTo>
                <a:lnTo>
                  <a:pt x="67" y="23"/>
                </a:lnTo>
                <a:lnTo>
                  <a:pt x="67" y="27"/>
                </a:lnTo>
                <a:lnTo>
                  <a:pt x="71" y="31"/>
                </a:lnTo>
                <a:lnTo>
                  <a:pt x="75" y="33"/>
                </a:lnTo>
                <a:lnTo>
                  <a:pt x="78" y="35"/>
                </a:lnTo>
                <a:lnTo>
                  <a:pt x="86" y="37"/>
                </a:lnTo>
                <a:lnTo>
                  <a:pt x="88" y="40"/>
                </a:lnTo>
                <a:lnTo>
                  <a:pt x="88" y="42"/>
                </a:lnTo>
                <a:lnTo>
                  <a:pt x="90" y="46"/>
                </a:lnTo>
                <a:lnTo>
                  <a:pt x="94" y="48"/>
                </a:lnTo>
                <a:lnTo>
                  <a:pt x="98" y="46"/>
                </a:lnTo>
                <a:lnTo>
                  <a:pt x="103" y="46"/>
                </a:lnTo>
                <a:lnTo>
                  <a:pt x="107" y="48"/>
                </a:lnTo>
                <a:lnTo>
                  <a:pt x="111" y="54"/>
                </a:lnTo>
                <a:lnTo>
                  <a:pt x="111" y="54"/>
                </a:lnTo>
                <a:lnTo>
                  <a:pt x="109" y="60"/>
                </a:lnTo>
                <a:lnTo>
                  <a:pt x="107" y="65"/>
                </a:lnTo>
                <a:lnTo>
                  <a:pt x="103" y="71"/>
                </a:lnTo>
                <a:lnTo>
                  <a:pt x="100" y="77"/>
                </a:lnTo>
                <a:lnTo>
                  <a:pt x="101" y="81"/>
                </a:lnTo>
                <a:lnTo>
                  <a:pt x="105" y="79"/>
                </a:lnTo>
                <a:lnTo>
                  <a:pt x="105" y="79"/>
                </a:lnTo>
                <a:lnTo>
                  <a:pt x="105" y="81"/>
                </a:lnTo>
                <a:lnTo>
                  <a:pt x="107" y="84"/>
                </a:lnTo>
                <a:lnTo>
                  <a:pt x="107" y="86"/>
                </a:lnTo>
                <a:lnTo>
                  <a:pt x="107" y="90"/>
                </a:lnTo>
                <a:lnTo>
                  <a:pt x="109" y="96"/>
                </a:lnTo>
                <a:lnTo>
                  <a:pt x="105" y="100"/>
                </a:lnTo>
                <a:lnTo>
                  <a:pt x="100" y="100"/>
                </a:lnTo>
                <a:lnTo>
                  <a:pt x="96" y="98"/>
                </a:lnTo>
                <a:lnTo>
                  <a:pt x="88" y="94"/>
                </a:lnTo>
                <a:lnTo>
                  <a:pt x="90" y="102"/>
                </a:lnTo>
                <a:lnTo>
                  <a:pt x="92" y="109"/>
                </a:lnTo>
                <a:lnTo>
                  <a:pt x="94" y="113"/>
                </a:lnTo>
                <a:lnTo>
                  <a:pt x="92" y="117"/>
                </a:lnTo>
                <a:lnTo>
                  <a:pt x="86" y="117"/>
                </a:lnTo>
                <a:lnTo>
                  <a:pt x="80" y="117"/>
                </a:lnTo>
                <a:lnTo>
                  <a:pt x="75" y="117"/>
                </a:lnTo>
                <a:lnTo>
                  <a:pt x="71" y="119"/>
                </a:lnTo>
                <a:lnTo>
                  <a:pt x="69" y="121"/>
                </a:lnTo>
                <a:lnTo>
                  <a:pt x="67" y="125"/>
                </a:lnTo>
                <a:lnTo>
                  <a:pt x="63" y="129"/>
                </a:lnTo>
                <a:lnTo>
                  <a:pt x="59" y="125"/>
                </a:lnTo>
                <a:lnTo>
                  <a:pt x="54" y="121"/>
                </a:lnTo>
                <a:lnTo>
                  <a:pt x="52" y="117"/>
                </a:lnTo>
                <a:lnTo>
                  <a:pt x="50" y="113"/>
                </a:lnTo>
                <a:lnTo>
                  <a:pt x="46" y="108"/>
                </a:lnTo>
                <a:lnTo>
                  <a:pt x="44" y="113"/>
                </a:lnTo>
                <a:lnTo>
                  <a:pt x="40" y="119"/>
                </a:lnTo>
                <a:lnTo>
                  <a:pt x="36" y="127"/>
                </a:lnTo>
                <a:lnTo>
                  <a:pt x="32" y="131"/>
                </a:lnTo>
                <a:lnTo>
                  <a:pt x="25" y="136"/>
                </a:lnTo>
                <a:lnTo>
                  <a:pt x="21" y="136"/>
                </a:lnTo>
                <a:lnTo>
                  <a:pt x="19" y="134"/>
                </a:lnTo>
                <a:lnTo>
                  <a:pt x="15" y="131"/>
                </a:lnTo>
                <a:lnTo>
                  <a:pt x="11" y="134"/>
                </a:lnTo>
                <a:lnTo>
                  <a:pt x="6" y="134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06" name=""/>
          <p:cNvSpPr/>
          <p:nvPr/>
        </p:nvSpPr>
        <p:spPr>
          <a:xfrm>
            <a:off x="5762520" y="4057560"/>
            <a:ext cx="38160" cy="66600"/>
          </a:xfrm>
          <a:custGeom>
            <a:avLst/>
            <a:gdLst/>
            <a:ahLst/>
            <a:rect l="l" t="t" r="r" b="b"/>
            <a:pathLst>
              <a:path w="145" h="215">
                <a:moveTo>
                  <a:pt x="30" y="14"/>
                </a:moveTo>
                <a:lnTo>
                  <a:pt x="32" y="20"/>
                </a:lnTo>
                <a:lnTo>
                  <a:pt x="32" y="25"/>
                </a:lnTo>
                <a:lnTo>
                  <a:pt x="30" y="31"/>
                </a:lnTo>
                <a:lnTo>
                  <a:pt x="30" y="35"/>
                </a:lnTo>
                <a:lnTo>
                  <a:pt x="30" y="39"/>
                </a:lnTo>
                <a:lnTo>
                  <a:pt x="30" y="47"/>
                </a:lnTo>
                <a:lnTo>
                  <a:pt x="28" y="56"/>
                </a:lnTo>
                <a:lnTo>
                  <a:pt x="30" y="62"/>
                </a:lnTo>
                <a:lnTo>
                  <a:pt x="30" y="66"/>
                </a:lnTo>
                <a:lnTo>
                  <a:pt x="30" y="71"/>
                </a:lnTo>
                <a:lnTo>
                  <a:pt x="28" y="77"/>
                </a:lnTo>
                <a:lnTo>
                  <a:pt x="21" y="81"/>
                </a:lnTo>
                <a:lnTo>
                  <a:pt x="17" y="81"/>
                </a:lnTo>
                <a:lnTo>
                  <a:pt x="15" y="81"/>
                </a:lnTo>
                <a:lnTo>
                  <a:pt x="17" y="83"/>
                </a:lnTo>
                <a:lnTo>
                  <a:pt x="19" y="83"/>
                </a:lnTo>
                <a:lnTo>
                  <a:pt x="21" y="85"/>
                </a:lnTo>
                <a:lnTo>
                  <a:pt x="25" y="87"/>
                </a:lnTo>
                <a:lnTo>
                  <a:pt x="23" y="89"/>
                </a:lnTo>
                <a:lnTo>
                  <a:pt x="21" y="95"/>
                </a:lnTo>
                <a:lnTo>
                  <a:pt x="21" y="102"/>
                </a:lnTo>
                <a:lnTo>
                  <a:pt x="23" y="114"/>
                </a:lnTo>
                <a:lnTo>
                  <a:pt x="23" y="121"/>
                </a:lnTo>
                <a:lnTo>
                  <a:pt x="25" y="129"/>
                </a:lnTo>
                <a:lnTo>
                  <a:pt x="25" y="135"/>
                </a:lnTo>
                <a:lnTo>
                  <a:pt x="23" y="143"/>
                </a:lnTo>
                <a:lnTo>
                  <a:pt x="21" y="150"/>
                </a:lnTo>
                <a:lnTo>
                  <a:pt x="17" y="152"/>
                </a:lnTo>
                <a:lnTo>
                  <a:pt x="9" y="154"/>
                </a:lnTo>
                <a:lnTo>
                  <a:pt x="5" y="156"/>
                </a:lnTo>
                <a:lnTo>
                  <a:pt x="3" y="160"/>
                </a:lnTo>
                <a:lnTo>
                  <a:pt x="1" y="169"/>
                </a:lnTo>
                <a:lnTo>
                  <a:pt x="0" y="175"/>
                </a:lnTo>
                <a:lnTo>
                  <a:pt x="1" y="189"/>
                </a:lnTo>
                <a:lnTo>
                  <a:pt x="3" y="194"/>
                </a:lnTo>
                <a:lnTo>
                  <a:pt x="5" y="200"/>
                </a:lnTo>
                <a:lnTo>
                  <a:pt x="11" y="202"/>
                </a:lnTo>
                <a:lnTo>
                  <a:pt x="13" y="198"/>
                </a:lnTo>
                <a:lnTo>
                  <a:pt x="17" y="200"/>
                </a:lnTo>
                <a:lnTo>
                  <a:pt x="26" y="200"/>
                </a:lnTo>
                <a:lnTo>
                  <a:pt x="40" y="208"/>
                </a:lnTo>
                <a:lnTo>
                  <a:pt x="44" y="212"/>
                </a:lnTo>
                <a:lnTo>
                  <a:pt x="48" y="214"/>
                </a:lnTo>
                <a:lnTo>
                  <a:pt x="53" y="214"/>
                </a:lnTo>
                <a:lnTo>
                  <a:pt x="57" y="212"/>
                </a:lnTo>
                <a:lnTo>
                  <a:pt x="61" y="210"/>
                </a:lnTo>
                <a:lnTo>
                  <a:pt x="65" y="210"/>
                </a:lnTo>
                <a:lnTo>
                  <a:pt x="69" y="210"/>
                </a:lnTo>
                <a:lnTo>
                  <a:pt x="71" y="214"/>
                </a:lnTo>
                <a:lnTo>
                  <a:pt x="76" y="215"/>
                </a:lnTo>
                <a:lnTo>
                  <a:pt x="80" y="215"/>
                </a:lnTo>
                <a:lnTo>
                  <a:pt x="84" y="215"/>
                </a:lnTo>
                <a:lnTo>
                  <a:pt x="90" y="214"/>
                </a:lnTo>
                <a:lnTo>
                  <a:pt x="86" y="206"/>
                </a:lnTo>
                <a:lnTo>
                  <a:pt x="86" y="202"/>
                </a:lnTo>
                <a:lnTo>
                  <a:pt x="88" y="192"/>
                </a:lnTo>
                <a:lnTo>
                  <a:pt x="88" y="185"/>
                </a:lnTo>
                <a:lnTo>
                  <a:pt x="86" y="181"/>
                </a:lnTo>
                <a:lnTo>
                  <a:pt x="84" y="171"/>
                </a:lnTo>
                <a:lnTo>
                  <a:pt x="88" y="167"/>
                </a:lnTo>
                <a:lnTo>
                  <a:pt x="90" y="164"/>
                </a:lnTo>
                <a:lnTo>
                  <a:pt x="90" y="160"/>
                </a:lnTo>
                <a:lnTo>
                  <a:pt x="92" y="158"/>
                </a:lnTo>
                <a:lnTo>
                  <a:pt x="94" y="156"/>
                </a:lnTo>
                <a:lnTo>
                  <a:pt x="94" y="148"/>
                </a:lnTo>
                <a:lnTo>
                  <a:pt x="96" y="143"/>
                </a:lnTo>
                <a:lnTo>
                  <a:pt x="99" y="146"/>
                </a:lnTo>
                <a:lnTo>
                  <a:pt x="99" y="141"/>
                </a:lnTo>
                <a:lnTo>
                  <a:pt x="97" y="135"/>
                </a:lnTo>
                <a:lnTo>
                  <a:pt x="99" y="131"/>
                </a:lnTo>
                <a:lnTo>
                  <a:pt x="105" y="127"/>
                </a:lnTo>
                <a:lnTo>
                  <a:pt x="109" y="127"/>
                </a:lnTo>
                <a:lnTo>
                  <a:pt x="113" y="125"/>
                </a:lnTo>
                <a:lnTo>
                  <a:pt x="113" y="127"/>
                </a:lnTo>
                <a:lnTo>
                  <a:pt x="119" y="129"/>
                </a:lnTo>
                <a:lnTo>
                  <a:pt x="124" y="129"/>
                </a:lnTo>
                <a:lnTo>
                  <a:pt x="132" y="131"/>
                </a:lnTo>
                <a:lnTo>
                  <a:pt x="134" y="131"/>
                </a:lnTo>
                <a:lnTo>
                  <a:pt x="140" y="123"/>
                </a:lnTo>
                <a:lnTo>
                  <a:pt x="140" y="112"/>
                </a:lnTo>
                <a:lnTo>
                  <a:pt x="140" y="104"/>
                </a:lnTo>
                <a:lnTo>
                  <a:pt x="140" y="96"/>
                </a:lnTo>
                <a:lnTo>
                  <a:pt x="142" y="91"/>
                </a:lnTo>
                <a:lnTo>
                  <a:pt x="143" y="87"/>
                </a:lnTo>
                <a:lnTo>
                  <a:pt x="145" y="79"/>
                </a:lnTo>
                <a:lnTo>
                  <a:pt x="142" y="73"/>
                </a:lnTo>
                <a:lnTo>
                  <a:pt x="138" y="71"/>
                </a:lnTo>
                <a:lnTo>
                  <a:pt x="134" y="75"/>
                </a:lnTo>
                <a:lnTo>
                  <a:pt x="124" y="79"/>
                </a:lnTo>
                <a:lnTo>
                  <a:pt x="119" y="79"/>
                </a:lnTo>
                <a:lnTo>
                  <a:pt x="115" y="73"/>
                </a:lnTo>
                <a:lnTo>
                  <a:pt x="113" y="70"/>
                </a:lnTo>
                <a:lnTo>
                  <a:pt x="113" y="68"/>
                </a:lnTo>
                <a:lnTo>
                  <a:pt x="111" y="62"/>
                </a:lnTo>
                <a:lnTo>
                  <a:pt x="107" y="60"/>
                </a:lnTo>
                <a:lnTo>
                  <a:pt x="107" y="54"/>
                </a:lnTo>
                <a:lnTo>
                  <a:pt x="107" y="47"/>
                </a:lnTo>
                <a:lnTo>
                  <a:pt x="109" y="39"/>
                </a:lnTo>
                <a:lnTo>
                  <a:pt x="109" y="33"/>
                </a:lnTo>
                <a:lnTo>
                  <a:pt x="107" y="33"/>
                </a:lnTo>
                <a:lnTo>
                  <a:pt x="105" y="31"/>
                </a:lnTo>
                <a:lnTo>
                  <a:pt x="105" y="25"/>
                </a:lnTo>
                <a:lnTo>
                  <a:pt x="107" y="24"/>
                </a:lnTo>
                <a:lnTo>
                  <a:pt x="107" y="20"/>
                </a:lnTo>
                <a:lnTo>
                  <a:pt x="107" y="20"/>
                </a:lnTo>
                <a:lnTo>
                  <a:pt x="101" y="20"/>
                </a:lnTo>
                <a:lnTo>
                  <a:pt x="97" y="20"/>
                </a:lnTo>
                <a:lnTo>
                  <a:pt x="92" y="22"/>
                </a:lnTo>
                <a:lnTo>
                  <a:pt x="86" y="22"/>
                </a:lnTo>
                <a:lnTo>
                  <a:pt x="82" y="22"/>
                </a:lnTo>
                <a:lnTo>
                  <a:pt x="78" y="24"/>
                </a:lnTo>
                <a:lnTo>
                  <a:pt x="72" y="22"/>
                </a:lnTo>
                <a:lnTo>
                  <a:pt x="69" y="20"/>
                </a:lnTo>
                <a:lnTo>
                  <a:pt x="63" y="18"/>
                </a:lnTo>
                <a:lnTo>
                  <a:pt x="55" y="16"/>
                </a:lnTo>
                <a:lnTo>
                  <a:pt x="48" y="12"/>
                </a:lnTo>
                <a:lnTo>
                  <a:pt x="42" y="8"/>
                </a:lnTo>
                <a:lnTo>
                  <a:pt x="40" y="2"/>
                </a:lnTo>
                <a:lnTo>
                  <a:pt x="36" y="0"/>
                </a:lnTo>
                <a:lnTo>
                  <a:pt x="34" y="4"/>
                </a:lnTo>
                <a:lnTo>
                  <a:pt x="32" y="8"/>
                </a:lnTo>
                <a:lnTo>
                  <a:pt x="30" y="14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9800" bIns="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07" name=""/>
          <p:cNvSpPr/>
          <p:nvPr/>
        </p:nvSpPr>
        <p:spPr>
          <a:xfrm>
            <a:off x="5792760" y="4351320"/>
            <a:ext cx="60480" cy="47520"/>
          </a:xfrm>
          <a:custGeom>
            <a:avLst/>
            <a:gdLst/>
            <a:ahLst/>
            <a:rect l="l" t="t" r="r" b="b"/>
            <a:pathLst>
              <a:path w="224" h="159">
                <a:moveTo>
                  <a:pt x="147" y="0"/>
                </a:moveTo>
                <a:lnTo>
                  <a:pt x="157" y="6"/>
                </a:lnTo>
                <a:lnTo>
                  <a:pt x="163" y="11"/>
                </a:lnTo>
                <a:lnTo>
                  <a:pt x="165" y="17"/>
                </a:lnTo>
                <a:lnTo>
                  <a:pt x="168" y="19"/>
                </a:lnTo>
                <a:lnTo>
                  <a:pt x="174" y="17"/>
                </a:lnTo>
                <a:lnTo>
                  <a:pt x="178" y="21"/>
                </a:lnTo>
                <a:lnTo>
                  <a:pt x="184" y="25"/>
                </a:lnTo>
                <a:lnTo>
                  <a:pt x="188" y="23"/>
                </a:lnTo>
                <a:lnTo>
                  <a:pt x="193" y="19"/>
                </a:lnTo>
                <a:lnTo>
                  <a:pt x="195" y="15"/>
                </a:lnTo>
                <a:lnTo>
                  <a:pt x="199" y="23"/>
                </a:lnTo>
                <a:lnTo>
                  <a:pt x="205" y="32"/>
                </a:lnTo>
                <a:lnTo>
                  <a:pt x="211" y="44"/>
                </a:lnTo>
                <a:lnTo>
                  <a:pt x="216" y="55"/>
                </a:lnTo>
                <a:lnTo>
                  <a:pt x="218" y="65"/>
                </a:lnTo>
                <a:lnTo>
                  <a:pt x="216" y="73"/>
                </a:lnTo>
                <a:lnTo>
                  <a:pt x="218" y="80"/>
                </a:lnTo>
                <a:lnTo>
                  <a:pt x="222" y="82"/>
                </a:lnTo>
                <a:lnTo>
                  <a:pt x="224" y="86"/>
                </a:lnTo>
                <a:lnTo>
                  <a:pt x="222" y="90"/>
                </a:lnTo>
                <a:lnTo>
                  <a:pt x="218" y="90"/>
                </a:lnTo>
                <a:lnTo>
                  <a:pt x="213" y="94"/>
                </a:lnTo>
                <a:lnTo>
                  <a:pt x="195" y="103"/>
                </a:lnTo>
                <a:lnTo>
                  <a:pt x="188" y="107"/>
                </a:lnTo>
                <a:lnTo>
                  <a:pt x="186" y="109"/>
                </a:lnTo>
                <a:lnTo>
                  <a:pt x="188" y="109"/>
                </a:lnTo>
                <a:lnTo>
                  <a:pt x="193" y="109"/>
                </a:lnTo>
                <a:lnTo>
                  <a:pt x="193" y="111"/>
                </a:lnTo>
                <a:lnTo>
                  <a:pt x="193" y="115"/>
                </a:lnTo>
                <a:lnTo>
                  <a:pt x="193" y="123"/>
                </a:lnTo>
                <a:lnTo>
                  <a:pt x="191" y="128"/>
                </a:lnTo>
                <a:lnTo>
                  <a:pt x="190" y="138"/>
                </a:lnTo>
                <a:lnTo>
                  <a:pt x="184" y="136"/>
                </a:lnTo>
                <a:lnTo>
                  <a:pt x="180" y="142"/>
                </a:lnTo>
                <a:lnTo>
                  <a:pt x="174" y="148"/>
                </a:lnTo>
                <a:lnTo>
                  <a:pt x="174" y="146"/>
                </a:lnTo>
                <a:lnTo>
                  <a:pt x="172" y="144"/>
                </a:lnTo>
                <a:lnTo>
                  <a:pt x="170" y="144"/>
                </a:lnTo>
                <a:lnTo>
                  <a:pt x="166" y="140"/>
                </a:lnTo>
                <a:lnTo>
                  <a:pt x="166" y="136"/>
                </a:lnTo>
                <a:lnTo>
                  <a:pt x="163" y="134"/>
                </a:lnTo>
                <a:lnTo>
                  <a:pt x="159" y="130"/>
                </a:lnTo>
                <a:lnTo>
                  <a:pt x="157" y="125"/>
                </a:lnTo>
                <a:lnTo>
                  <a:pt x="153" y="125"/>
                </a:lnTo>
                <a:lnTo>
                  <a:pt x="145" y="125"/>
                </a:lnTo>
                <a:lnTo>
                  <a:pt x="140" y="121"/>
                </a:lnTo>
                <a:lnTo>
                  <a:pt x="132" y="121"/>
                </a:lnTo>
                <a:lnTo>
                  <a:pt x="126" y="125"/>
                </a:lnTo>
                <a:lnTo>
                  <a:pt x="119" y="126"/>
                </a:lnTo>
                <a:lnTo>
                  <a:pt x="113" y="126"/>
                </a:lnTo>
                <a:lnTo>
                  <a:pt x="109" y="126"/>
                </a:lnTo>
                <a:lnTo>
                  <a:pt x="109" y="130"/>
                </a:lnTo>
                <a:lnTo>
                  <a:pt x="109" y="132"/>
                </a:lnTo>
                <a:lnTo>
                  <a:pt x="105" y="134"/>
                </a:lnTo>
                <a:lnTo>
                  <a:pt x="99" y="134"/>
                </a:lnTo>
                <a:lnTo>
                  <a:pt x="94" y="138"/>
                </a:lnTo>
                <a:lnTo>
                  <a:pt x="90" y="144"/>
                </a:lnTo>
                <a:lnTo>
                  <a:pt x="86" y="150"/>
                </a:lnTo>
                <a:lnTo>
                  <a:pt x="82" y="153"/>
                </a:lnTo>
                <a:lnTo>
                  <a:pt x="76" y="155"/>
                </a:lnTo>
                <a:lnTo>
                  <a:pt x="74" y="155"/>
                </a:lnTo>
                <a:lnTo>
                  <a:pt x="71" y="155"/>
                </a:lnTo>
                <a:lnTo>
                  <a:pt x="71" y="159"/>
                </a:lnTo>
                <a:lnTo>
                  <a:pt x="69" y="159"/>
                </a:lnTo>
                <a:lnTo>
                  <a:pt x="65" y="159"/>
                </a:lnTo>
                <a:lnTo>
                  <a:pt x="61" y="155"/>
                </a:lnTo>
                <a:lnTo>
                  <a:pt x="57" y="153"/>
                </a:lnTo>
                <a:lnTo>
                  <a:pt x="53" y="151"/>
                </a:lnTo>
                <a:lnTo>
                  <a:pt x="53" y="150"/>
                </a:lnTo>
                <a:lnTo>
                  <a:pt x="55" y="146"/>
                </a:lnTo>
                <a:lnTo>
                  <a:pt x="55" y="142"/>
                </a:lnTo>
                <a:lnTo>
                  <a:pt x="55" y="140"/>
                </a:lnTo>
                <a:lnTo>
                  <a:pt x="51" y="136"/>
                </a:lnTo>
                <a:lnTo>
                  <a:pt x="53" y="134"/>
                </a:lnTo>
                <a:lnTo>
                  <a:pt x="57" y="134"/>
                </a:lnTo>
                <a:lnTo>
                  <a:pt x="63" y="132"/>
                </a:lnTo>
                <a:lnTo>
                  <a:pt x="67" y="130"/>
                </a:lnTo>
                <a:lnTo>
                  <a:pt x="69" y="128"/>
                </a:lnTo>
                <a:lnTo>
                  <a:pt x="65" y="128"/>
                </a:lnTo>
                <a:lnTo>
                  <a:pt x="61" y="128"/>
                </a:lnTo>
                <a:lnTo>
                  <a:pt x="57" y="128"/>
                </a:lnTo>
                <a:lnTo>
                  <a:pt x="51" y="128"/>
                </a:lnTo>
                <a:lnTo>
                  <a:pt x="48" y="128"/>
                </a:lnTo>
                <a:lnTo>
                  <a:pt x="42" y="126"/>
                </a:lnTo>
                <a:lnTo>
                  <a:pt x="38" y="125"/>
                </a:lnTo>
                <a:lnTo>
                  <a:pt x="36" y="126"/>
                </a:lnTo>
                <a:lnTo>
                  <a:pt x="32" y="128"/>
                </a:lnTo>
                <a:lnTo>
                  <a:pt x="24" y="126"/>
                </a:lnTo>
                <a:lnTo>
                  <a:pt x="17" y="126"/>
                </a:lnTo>
                <a:lnTo>
                  <a:pt x="13" y="126"/>
                </a:lnTo>
                <a:lnTo>
                  <a:pt x="7" y="128"/>
                </a:lnTo>
                <a:lnTo>
                  <a:pt x="3" y="126"/>
                </a:lnTo>
                <a:lnTo>
                  <a:pt x="0" y="126"/>
                </a:lnTo>
                <a:lnTo>
                  <a:pt x="0" y="126"/>
                </a:lnTo>
                <a:lnTo>
                  <a:pt x="0" y="121"/>
                </a:lnTo>
                <a:lnTo>
                  <a:pt x="0" y="119"/>
                </a:lnTo>
                <a:lnTo>
                  <a:pt x="3" y="113"/>
                </a:lnTo>
                <a:lnTo>
                  <a:pt x="5" y="111"/>
                </a:lnTo>
                <a:lnTo>
                  <a:pt x="7" y="111"/>
                </a:lnTo>
                <a:lnTo>
                  <a:pt x="13" y="105"/>
                </a:lnTo>
                <a:lnTo>
                  <a:pt x="19" y="105"/>
                </a:lnTo>
                <a:lnTo>
                  <a:pt x="24" y="102"/>
                </a:lnTo>
                <a:lnTo>
                  <a:pt x="28" y="98"/>
                </a:lnTo>
                <a:lnTo>
                  <a:pt x="34" y="92"/>
                </a:lnTo>
                <a:lnTo>
                  <a:pt x="38" y="92"/>
                </a:lnTo>
                <a:lnTo>
                  <a:pt x="38" y="92"/>
                </a:lnTo>
                <a:lnTo>
                  <a:pt x="42" y="92"/>
                </a:lnTo>
                <a:lnTo>
                  <a:pt x="44" y="90"/>
                </a:lnTo>
                <a:lnTo>
                  <a:pt x="46" y="90"/>
                </a:lnTo>
                <a:lnTo>
                  <a:pt x="49" y="86"/>
                </a:lnTo>
                <a:lnTo>
                  <a:pt x="55" y="84"/>
                </a:lnTo>
                <a:lnTo>
                  <a:pt x="59" y="82"/>
                </a:lnTo>
                <a:lnTo>
                  <a:pt x="63" y="80"/>
                </a:lnTo>
                <a:lnTo>
                  <a:pt x="71" y="77"/>
                </a:lnTo>
                <a:lnTo>
                  <a:pt x="78" y="73"/>
                </a:lnTo>
                <a:lnTo>
                  <a:pt x="80" y="69"/>
                </a:lnTo>
                <a:lnTo>
                  <a:pt x="82" y="65"/>
                </a:lnTo>
                <a:lnTo>
                  <a:pt x="82" y="63"/>
                </a:lnTo>
                <a:lnTo>
                  <a:pt x="84" y="61"/>
                </a:lnTo>
                <a:lnTo>
                  <a:pt x="90" y="57"/>
                </a:lnTo>
                <a:lnTo>
                  <a:pt x="95" y="52"/>
                </a:lnTo>
                <a:lnTo>
                  <a:pt x="103" y="44"/>
                </a:lnTo>
                <a:lnTo>
                  <a:pt x="109" y="42"/>
                </a:lnTo>
                <a:lnTo>
                  <a:pt x="115" y="40"/>
                </a:lnTo>
                <a:lnTo>
                  <a:pt x="120" y="40"/>
                </a:lnTo>
                <a:lnTo>
                  <a:pt x="124" y="36"/>
                </a:lnTo>
                <a:lnTo>
                  <a:pt x="128" y="27"/>
                </a:lnTo>
                <a:lnTo>
                  <a:pt x="126" y="23"/>
                </a:lnTo>
                <a:lnTo>
                  <a:pt x="126" y="17"/>
                </a:lnTo>
                <a:lnTo>
                  <a:pt x="126" y="11"/>
                </a:lnTo>
                <a:lnTo>
                  <a:pt x="122" y="9"/>
                </a:lnTo>
                <a:lnTo>
                  <a:pt x="124" y="8"/>
                </a:lnTo>
                <a:lnTo>
                  <a:pt x="128" y="8"/>
                </a:lnTo>
                <a:lnTo>
                  <a:pt x="132" y="8"/>
                </a:lnTo>
                <a:lnTo>
                  <a:pt x="134" y="8"/>
                </a:lnTo>
                <a:lnTo>
                  <a:pt x="138" y="4"/>
                </a:lnTo>
                <a:lnTo>
                  <a:pt x="142" y="4"/>
                </a:lnTo>
                <a:lnTo>
                  <a:pt x="145" y="4"/>
                </a:lnTo>
                <a:lnTo>
                  <a:pt x="147" y="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08" name=""/>
          <p:cNvSpPr/>
          <p:nvPr/>
        </p:nvSpPr>
        <p:spPr>
          <a:xfrm>
            <a:off x="5773680" y="4389480"/>
            <a:ext cx="41400" cy="68400"/>
          </a:xfrm>
          <a:custGeom>
            <a:avLst/>
            <a:gdLst/>
            <a:ahLst/>
            <a:rect l="l" t="t" r="r" b="b"/>
            <a:pathLst>
              <a:path w="155" h="228">
                <a:moveTo>
                  <a:pt x="46" y="42"/>
                </a:moveTo>
                <a:lnTo>
                  <a:pt x="50" y="48"/>
                </a:lnTo>
                <a:lnTo>
                  <a:pt x="55" y="55"/>
                </a:lnTo>
                <a:lnTo>
                  <a:pt x="61" y="63"/>
                </a:lnTo>
                <a:lnTo>
                  <a:pt x="67" y="69"/>
                </a:lnTo>
                <a:lnTo>
                  <a:pt x="71" y="74"/>
                </a:lnTo>
                <a:lnTo>
                  <a:pt x="76" y="76"/>
                </a:lnTo>
                <a:lnTo>
                  <a:pt x="82" y="82"/>
                </a:lnTo>
                <a:lnTo>
                  <a:pt x="82" y="96"/>
                </a:lnTo>
                <a:lnTo>
                  <a:pt x="80" y="103"/>
                </a:lnTo>
                <a:lnTo>
                  <a:pt x="74" y="107"/>
                </a:lnTo>
                <a:lnTo>
                  <a:pt x="65" y="111"/>
                </a:lnTo>
                <a:lnTo>
                  <a:pt x="57" y="119"/>
                </a:lnTo>
                <a:lnTo>
                  <a:pt x="53" y="124"/>
                </a:lnTo>
                <a:lnTo>
                  <a:pt x="50" y="132"/>
                </a:lnTo>
                <a:lnTo>
                  <a:pt x="48" y="142"/>
                </a:lnTo>
                <a:lnTo>
                  <a:pt x="42" y="147"/>
                </a:lnTo>
                <a:lnTo>
                  <a:pt x="40" y="153"/>
                </a:lnTo>
                <a:lnTo>
                  <a:pt x="34" y="155"/>
                </a:lnTo>
                <a:lnTo>
                  <a:pt x="28" y="159"/>
                </a:lnTo>
                <a:lnTo>
                  <a:pt x="23" y="167"/>
                </a:lnTo>
                <a:lnTo>
                  <a:pt x="21" y="170"/>
                </a:lnTo>
                <a:lnTo>
                  <a:pt x="15" y="174"/>
                </a:lnTo>
                <a:lnTo>
                  <a:pt x="9" y="176"/>
                </a:lnTo>
                <a:lnTo>
                  <a:pt x="5" y="180"/>
                </a:lnTo>
                <a:lnTo>
                  <a:pt x="5" y="186"/>
                </a:lnTo>
                <a:lnTo>
                  <a:pt x="5" y="190"/>
                </a:lnTo>
                <a:lnTo>
                  <a:pt x="5" y="193"/>
                </a:lnTo>
                <a:lnTo>
                  <a:pt x="2" y="199"/>
                </a:lnTo>
                <a:lnTo>
                  <a:pt x="0" y="203"/>
                </a:lnTo>
                <a:lnTo>
                  <a:pt x="2" y="211"/>
                </a:lnTo>
                <a:lnTo>
                  <a:pt x="2" y="216"/>
                </a:lnTo>
                <a:lnTo>
                  <a:pt x="9" y="216"/>
                </a:lnTo>
                <a:lnTo>
                  <a:pt x="15" y="218"/>
                </a:lnTo>
                <a:lnTo>
                  <a:pt x="19" y="222"/>
                </a:lnTo>
                <a:lnTo>
                  <a:pt x="26" y="222"/>
                </a:lnTo>
                <a:lnTo>
                  <a:pt x="36" y="226"/>
                </a:lnTo>
                <a:lnTo>
                  <a:pt x="44" y="228"/>
                </a:lnTo>
                <a:lnTo>
                  <a:pt x="51" y="228"/>
                </a:lnTo>
                <a:lnTo>
                  <a:pt x="57" y="228"/>
                </a:lnTo>
                <a:lnTo>
                  <a:pt x="63" y="226"/>
                </a:lnTo>
                <a:lnTo>
                  <a:pt x="63" y="224"/>
                </a:lnTo>
                <a:lnTo>
                  <a:pt x="65" y="220"/>
                </a:lnTo>
                <a:lnTo>
                  <a:pt x="65" y="218"/>
                </a:lnTo>
                <a:lnTo>
                  <a:pt x="71" y="216"/>
                </a:lnTo>
                <a:lnTo>
                  <a:pt x="78" y="215"/>
                </a:lnTo>
                <a:lnTo>
                  <a:pt x="82" y="215"/>
                </a:lnTo>
                <a:lnTo>
                  <a:pt x="86" y="215"/>
                </a:lnTo>
                <a:lnTo>
                  <a:pt x="92" y="211"/>
                </a:lnTo>
                <a:lnTo>
                  <a:pt x="96" y="207"/>
                </a:lnTo>
                <a:lnTo>
                  <a:pt x="92" y="205"/>
                </a:lnTo>
                <a:lnTo>
                  <a:pt x="88" y="201"/>
                </a:lnTo>
                <a:lnTo>
                  <a:pt x="88" y="199"/>
                </a:lnTo>
                <a:lnTo>
                  <a:pt x="90" y="197"/>
                </a:lnTo>
                <a:lnTo>
                  <a:pt x="94" y="191"/>
                </a:lnTo>
                <a:lnTo>
                  <a:pt x="92" y="184"/>
                </a:lnTo>
                <a:lnTo>
                  <a:pt x="90" y="176"/>
                </a:lnTo>
                <a:lnTo>
                  <a:pt x="90" y="167"/>
                </a:lnTo>
                <a:lnTo>
                  <a:pt x="86" y="161"/>
                </a:lnTo>
                <a:lnTo>
                  <a:pt x="82" y="157"/>
                </a:lnTo>
                <a:lnTo>
                  <a:pt x="84" y="151"/>
                </a:lnTo>
                <a:lnTo>
                  <a:pt x="88" y="147"/>
                </a:lnTo>
                <a:lnTo>
                  <a:pt x="94" y="147"/>
                </a:lnTo>
                <a:lnTo>
                  <a:pt x="99" y="145"/>
                </a:lnTo>
                <a:lnTo>
                  <a:pt x="103" y="149"/>
                </a:lnTo>
                <a:lnTo>
                  <a:pt x="107" y="151"/>
                </a:lnTo>
                <a:lnTo>
                  <a:pt x="111" y="151"/>
                </a:lnTo>
                <a:lnTo>
                  <a:pt x="115" y="151"/>
                </a:lnTo>
                <a:lnTo>
                  <a:pt x="117" y="153"/>
                </a:lnTo>
                <a:lnTo>
                  <a:pt x="117" y="157"/>
                </a:lnTo>
                <a:lnTo>
                  <a:pt x="119" y="161"/>
                </a:lnTo>
                <a:lnTo>
                  <a:pt x="124" y="163"/>
                </a:lnTo>
                <a:lnTo>
                  <a:pt x="128" y="168"/>
                </a:lnTo>
                <a:lnTo>
                  <a:pt x="132" y="170"/>
                </a:lnTo>
                <a:lnTo>
                  <a:pt x="134" y="170"/>
                </a:lnTo>
                <a:lnTo>
                  <a:pt x="134" y="165"/>
                </a:lnTo>
                <a:lnTo>
                  <a:pt x="134" y="161"/>
                </a:lnTo>
                <a:lnTo>
                  <a:pt x="136" y="153"/>
                </a:lnTo>
                <a:lnTo>
                  <a:pt x="138" y="149"/>
                </a:lnTo>
                <a:lnTo>
                  <a:pt x="138" y="149"/>
                </a:lnTo>
                <a:lnTo>
                  <a:pt x="142" y="151"/>
                </a:lnTo>
                <a:lnTo>
                  <a:pt x="151" y="157"/>
                </a:lnTo>
                <a:lnTo>
                  <a:pt x="155" y="159"/>
                </a:lnTo>
                <a:lnTo>
                  <a:pt x="155" y="151"/>
                </a:lnTo>
                <a:lnTo>
                  <a:pt x="153" y="145"/>
                </a:lnTo>
                <a:lnTo>
                  <a:pt x="149" y="140"/>
                </a:lnTo>
                <a:lnTo>
                  <a:pt x="147" y="128"/>
                </a:lnTo>
                <a:lnTo>
                  <a:pt x="149" y="126"/>
                </a:lnTo>
                <a:lnTo>
                  <a:pt x="149" y="120"/>
                </a:lnTo>
                <a:lnTo>
                  <a:pt x="145" y="117"/>
                </a:lnTo>
                <a:lnTo>
                  <a:pt x="142" y="115"/>
                </a:lnTo>
                <a:lnTo>
                  <a:pt x="140" y="109"/>
                </a:lnTo>
                <a:lnTo>
                  <a:pt x="142" y="107"/>
                </a:lnTo>
                <a:lnTo>
                  <a:pt x="138" y="101"/>
                </a:lnTo>
                <a:lnTo>
                  <a:pt x="136" y="99"/>
                </a:lnTo>
                <a:lnTo>
                  <a:pt x="134" y="92"/>
                </a:lnTo>
                <a:lnTo>
                  <a:pt x="132" y="84"/>
                </a:lnTo>
                <a:lnTo>
                  <a:pt x="134" y="80"/>
                </a:lnTo>
                <a:lnTo>
                  <a:pt x="136" y="80"/>
                </a:lnTo>
                <a:lnTo>
                  <a:pt x="138" y="76"/>
                </a:lnTo>
                <a:lnTo>
                  <a:pt x="136" y="71"/>
                </a:lnTo>
                <a:lnTo>
                  <a:pt x="138" y="69"/>
                </a:lnTo>
                <a:lnTo>
                  <a:pt x="144" y="67"/>
                </a:lnTo>
                <a:lnTo>
                  <a:pt x="147" y="67"/>
                </a:lnTo>
                <a:lnTo>
                  <a:pt x="147" y="61"/>
                </a:lnTo>
                <a:lnTo>
                  <a:pt x="149" y="59"/>
                </a:lnTo>
                <a:lnTo>
                  <a:pt x="149" y="59"/>
                </a:lnTo>
                <a:lnTo>
                  <a:pt x="149" y="55"/>
                </a:lnTo>
                <a:lnTo>
                  <a:pt x="151" y="48"/>
                </a:lnTo>
                <a:lnTo>
                  <a:pt x="153" y="42"/>
                </a:lnTo>
                <a:lnTo>
                  <a:pt x="153" y="38"/>
                </a:lnTo>
                <a:lnTo>
                  <a:pt x="155" y="34"/>
                </a:lnTo>
                <a:lnTo>
                  <a:pt x="155" y="28"/>
                </a:lnTo>
                <a:lnTo>
                  <a:pt x="149" y="30"/>
                </a:lnTo>
                <a:lnTo>
                  <a:pt x="147" y="30"/>
                </a:lnTo>
                <a:lnTo>
                  <a:pt x="144" y="30"/>
                </a:lnTo>
                <a:lnTo>
                  <a:pt x="144" y="34"/>
                </a:lnTo>
                <a:lnTo>
                  <a:pt x="142" y="34"/>
                </a:lnTo>
                <a:lnTo>
                  <a:pt x="138" y="34"/>
                </a:lnTo>
                <a:lnTo>
                  <a:pt x="134" y="30"/>
                </a:lnTo>
                <a:lnTo>
                  <a:pt x="130" y="28"/>
                </a:lnTo>
                <a:lnTo>
                  <a:pt x="126" y="26"/>
                </a:lnTo>
                <a:lnTo>
                  <a:pt x="126" y="25"/>
                </a:lnTo>
                <a:lnTo>
                  <a:pt x="128" y="21"/>
                </a:lnTo>
                <a:lnTo>
                  <a:pt x="128" y="17"/>
                </a:lnTo>
                <a:lnTo>
                  <a:pt x="128" y="15"/>
                </a:lnTo>
                <a:lnTo>
                  <a:pt x="124" y="11"/>
                </a:lnTo>
                <a:lnTo>
                  <a:pt x="126" y="9"/>
                </a:lnTo>
                <a:lnTo>
                  <a:pt x="130" y="9"/>
                </a:lnTo>
                <a:lnTo>
                  <a:pt x="136" y="7"/>
                </a:lnTo>
                <a:lnTo>
                  <a:pt x="140" y="5"/>
                </a:lnTo>
                <a:lnTo>
                  <a:pt x="142" y="3"/>
                </a:lnTo>
                <a:lnTo>
                  <a:pt x="138" y="3"/>
                </a:lnTo>
                <a:lnTo>
                  <a:pt x="134" y="3"/>
                </a:lnTo>
                <a:lnTo>
                  <a:pt x="130" y="3"/>
                </a:lnTo>
                <a:lnTo>
                  <a:pt x="124" y="3"/>
                </a:lnTo>
                <a:lnTo>
                  <a:pt x="121" y="3"/>
                </a:lnTo>
                <a:lnTo>
                  <a:pt x="115" y="1"/>
                </a:lnTo>
                <a:lnTo>
                  <a:pt x="111" y="0"/>
                </a:lnTo>
                <a:lnTo>
                  <a:pt x="109" y="1"/>
                </a:lnTo>
                <a:lnTo>
                  <a:pt x="105" y="3"/>
                </a:lnTo>
                <a:lnTo>
                  <a:pt x="97" y="1"/>
                </a:lnTo>
                <a:lnTo>
                  <a:pt x="90" y="1"/>
                </a:lnTo>
                <a:lnTo>
                  <a:pt x="86" y="1"/>
                </a:lnTo>
                <a:lnTo>
                  <a:pt x="80" y="3"/>
                </a:lnTo>
                <a:lnTo>
                  <a:pt x="76" y="1"/>
                </a:lnTo>
                <a:lnTo>
                  <a:pt x="73" y="1"/>
                </a:lnTo>
                <a:lnTo>
                  <a:pt x="73" y="1"/>
                </a:lnTo>
                <a:lnTo>
                  <a:pt x="65" y="3"/>
                </a:lnTo>
                <a:lnTo>
                  <a:pt x="61" y="7"/>
                </a:lnTo>
                <a:lnTo>
                  <a:pt x="57" y="7"/>
                </a:lnTo>
                <a:lnTo>
                  <a:pt x="51" y="7"/>
                </a:lnTo>
                <a:lnTo>
                  <a:pt x="48" y="9"/>
                </a:lnTo>
                <a:lnTo>
                  <a:pt x="46" y="17"/>
                </a:lnTo>
                <a:lnTo>
                  <a:pt x="46" y="25"/>
                </a:lnTo>
                <a:lnTo>
                  <a:pt x="46" y="34"/>
                </a:lnTo>
                <a:lnTo>
                  <a:pt x="46" y="42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1600" bIns="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09" name=""/>
          <p:cNvSpPr/>
          <p:nvPr/>
        </p:nvSpPr>
        <p:spPr>
          <a:xfrm>
            <a:off x="5761080" y="4400640"/>
            <a:ext cx="34920" cy="47520"/>
          </a:xfrm>
          <a:custGeom>
            <a:avLst/>
            <a:gdLst/>
            <a:ahLst/>
            <a:rect l="l" t="t" r="r" b="b"/>
            <a:pathLst>
              <a:path w="132" h="152">
                <a:moveTo>
                  <a:pt x="9" y="92"/>
                </a:moveTo>
                <a:lnTo>
                  <a:pt x="13" y="94"/>
                </a:lnTo>
                <a:lnTo>
                  <a:pt x="9" y="100"/>
                </a:lnTo>
                <a:lnTo>
                  <a:pt x="5" y="104"/>
                </a:lnTo>
                <a:lnTo>
                  <a:pt x="11" y="109"/>
                </a:lnTo>
                <a:lnTo>
                  <a:pt x="17" y="115"/>
                </a:lnTo>
                <a:lnTo>
                  <a:pt x="21" y="123"/>
                </a:lnTo>
                <a:lnTo>
                  <a:pt x="15" y="123"/>
                </a:lnTo>
                <a:lnTo>
                  <a:pt x="7" y="121"/>
                </a:lnTo>
                <a:lnTo>
                  <a:pt x="0" y="123"/>
                </a:lnTo>
                <a:lnTo>
                  <a:pt x="4" y="130"/>
                </a:lnTo>
                <a:lnTo>
                  <a:pt x="9" y="132"/>
                </a:lnTo>
                <a:lnTo>
                  <a:pt x="11" y="132"/>
                </a:lnTo>
                <a:lnTo>
                  <a:pt x="23" y="134"/>
                </a:lnTo>
                <a:lnTo>
                  <a:pt x="29" y="134"/>
                </a:lnTo>
                <a:lnTo>
                  <a:pt x="34" y="138"/>
                </a:lnTo>
                <a:lnTo>
                  <a:pt x="34" y="146"/>
                </a:lnTo>
                <a:lnTo>
                  <a:pt x="38" y="150"/>
                </a:lnTo>
                <a:lnTo>
                  <a:pt x="42" y="150"/>
                </a:lnTo>
                <a:lnTo>
                  <a:pt x="46" y="152"/>
                </a:lnTo>
                <a:lnTo>
                  <a:pt x="50" y="152"/>
                </a:lnTo>
                <a:lnTo>
                  <a:pt x="55" y="152"/>
                </a:lnTo>
                <a:lnTo>
                  <a:pt x="55" y="148"/>
                </a:lnTo>
                <a:lnTo>
                  <a:pt x="55" y="142"/>
                </a:lnTo>
                <a:lnTo>
                  <a:pt x="59" y="138"/>
                </a:lnTo>
                <a:lnTo>
                  <a:pt x="65" y="136"/>
                </a:lnTo>
                <a:lnTo>
                  <a:pt x="71" y="132"/>
                </a:lnTo>
                <a:lnTo>
                  <a:pt x="73" y="129"/>
                </a:lnTo>
                <a:lnTo>
                  <a:pt x="78" y="121"/>
                </a:lnTo>
                <a:lnTo>
                  <a:pt x="84" y="117"/>
                </a:lnTo>
                <a:lnTo>
                  <a:pt x="90" y="115"/>
                </a:lnTo>
                <a:lnTo>
                  <a:pt x="92" y="109"/>
                </a:lnTo>
                <a:lnTo>
                  <a:pt x="98" y="104"/>
                </a:lnTo>
                <a:lnTo>
                  <a:pt x="100" y="94"/>
                </a:lnTo>
                <a:lnTo>
                  <a:pt x="103" y="86"/>
                </a:lnTo>
                <a:lnTo>
                  <a:pt x="107" y="81"/>
                </a:lnTo>
                <a:lnTo>
                  <a:pt x="115" y="73"/>
                </a:lnTo>
                <a:lnTo>
                  <a:pt x="124" y="69"/>
                </a:lnTo>
                <a:lnTo>
                  <a:pt x="130" y="65"/>
                </a:lnTo>
                <a:lnTo>
                  <a:pt x="132" y="58"/>
                </a:lnTo>
                <a:lnTo>
                  <a:pt x="132" y="44"/>
                </a:lnTo>
                <a:lnTo>
                  <a:pt x="126" y="38"/>
                </a:lnTo>
                <a:lnTo>
                  <a:pt x="121" y="36"/>
                </a:lnTo>
                <a:lnTo>
                  <a:pt x="117" y="31"/>
                </a:lnTo>
                <a:lnTo>
                  <a:pt x="111" y="25"/>
                </a:lnTo>
                <a:lnTo>
                  <a:pt x="105" y="17"/>
                </a:lnTo>
                <a:lnTo>
                  <a:pt x="100" y="10"/>
                </a:lnTo>
                <a:lnTo>
                  <a:pt x="96" y="4"/>
                </a:lnTo>
                <a:lnTo>
                  <a:pt x="90" y="4"/>
                </a:lnTo>
                <a:lnTo>
                  <a:pt x="82" y="2"/>
                </a:lnTo>
                <a:lnTo>
                  <a:pt x="78" y="0"/>
                </a:lnTo>
                <a:lnTo>
                  <a:pt x="76" y="6"/>
                </a:lnTo>
                <a:lnTo>
                  <a:pt x="73" y="10"/>
                </a:lnTo>
                <a:lnTo>
                  <a:pt x="63" y="13"/>
                </a:lnTo>
                <a:lnTo>
                  <a:pt x="57" y="13"/>
                </a:lnTo>
                <a:lnTo>
                  <a:pt x="52" y="17"/>
                </a:lnTo>
                <a:lnTo>
                  <a:pt x="55" y="23"/>
                </a:lnTo>
                <a:lnTo>
                  <a:pt x="53" y="29"/>
                </a:lnTo>
                <a:lnTo>
                  <a:pt x="46" y="29"/>
                </a:lnTo>
                <a:lnTo>
                  <a:pt x="38" y="33"/>
                </a:lnTo>
                <a:lnTo>
                  <a:pt x="29" y="38"/>
                </a:lnTo>
                <a:lnTo>
                  <a:pt x="21" y="42"/>
                </a:lnTo>
                <a:lnTo>
                  <a:pt x="17" y="46"/>
                </a:lnTo>
                <a:lnTo>
                  <a:pt x="11" y="50"/>
                </a:lnTo>
                <a:lnTo>
                  <a:pt x="7" y="54"/>
                </a:lnTo>
                <a:lnTo>
                  <a:pt x="5" y="58"/>
                </a:lnTo>
                <a:lnTo>
                  <a:pt x="5" y="63"/>
                </a:lnTo>
                <a:lnTo>
                  <a:pt x="7" y="67"/>
                </a:lnTo>
                <a:lnTo>
                  <a:pt x="7" y="71"/>
                </a:lnTo>
                <a:lnTo>
                  <a:pt x="9" y="77"/>
                </a:lnTo>
                <a:lnTo>
                  <a:pt x="7" y="79"/>
                </a:lnTo>
                <a:lnTo>
                  <a:pt x="7" y="84"/>
                </a:lnTo>
                <a:lnTo>
                  <a:pt x="9" y="92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0" name=""/>
          <p:cNvSpPr/>
          <p:nvPr/>
        </p:nvSpPr>
        <p:spPr>
          <a:xfrm>
            <a:off x="5724360" y="4405320"/>
            <a:ext cx="57240" cy="58680"/>
          </a:xfrm>
          <a:custGeom>
            <a:avLst/>
            <a:gdLst/>
            <a:ahLst/>
            <a:rect l="l" t="t" r="r" b="b"/>
            <a:pathLst>
              <a:path w="193" h="190">
                <a:moveTo>
                  <a:pt x="149" y="149"/>
                </a:moveTo>
                <a:lnTo>
                  <a:pt x="48" y="190"/>
                </a:lnTo>
                <a:lnTo>
                  <a:pt x="0" y="176"/>
                </a:lnTo>
                <a:lnTo>
                  <a:pt x="9" y="169"/>
                </a:lnTo>
                <a:lnTo>
                  <a:pt x="9" y="167"/>
                </a:lnTo>
                <a:lnTo>
                  <a:pt x="9" y="165"/>
                </a:lnTo>
                <a:lnTo>
                  <a:pt x="11" y="161"/>
                </a:lnTo>
                <a:lnTo>
                  <a:pt x="9" y="159"/>
                </a:lnTo>
                <a:lnTo>
                  <a:pt x="7" y="157"/>
                </a:lnTo>
                <a:lnTo>
                  <a:pt x="7" y="153"/>
                </a:lnTo>
                <a:lnTo>
                  <a:pt x="7" y="149"/>
                </a:lnTo>
                <a:lnTo>
                  <a:pt x="9" y="147"/>
                </a:lnTo>
                <a:lnTo>
                  <a:pt x="9" y="142"/>
                </a:lnTo>
                <a:lnTo>
                  <a:pt x="7" y="138"/>
                </a:lnTo>
                <a:lnTo>
                  <a:pt x="9" y="138"/>
                </a:lnTo>
                <a:lnTo>
                  <a:pt x="13" y="136"/>
                </a:lnTo>
                <a:lnTo>
                  <a:pt x="11" y="132"/>
                </a:lnTo>
                <a:lnTo>
                  <a:pt x="17" y="130"/>
                </a:lnTo>
                <a:lnTo>
                  <a:pt x="21" y="126"/>
                </a:lnTo>
                <a:lnTo>
                  <a:pt x="19" y="124"/>
                </a:lnTo>
                <a:lnTo>
                  <a:pt x="17" y="119"/>
                </a:lnTo>
                <a:lnTo>
                  <a:pt x="13" y="119"/>
                </a:lnTo>
                <a:lnTo>
                  <a:pt x="11" y="111"/>
                </a:lnTo>
                <a:lnTo>
                  <a:pt x="11" y="107"/>
                </a:lnTo>
                <a:lnTo>
                  <a:pt x="13" y="96"/>
                </a:lnTo>
                <a:lnTo>
                  <a:pt x="21" y="84"/>
                </a:lnTo>
                <a:lnTo>
                  <a:pt x="30" y="78"/>
                </a:lnTo>
                <a:lnTo>
                  <a:pt x="36" y="71"/>
                </a:lnTo>
                <a:lnTo>
                  <a:pt x="40" y="63"/>
                </a:lnTo>
                <a:lnTo>
                  <a:pt x="42" y="57"/>
                </a:lnTo>
                <a:lnTo>
                  <a:pt x="42" y="50"/>
                </a:lnTo>
                <a:lnTo>
                  <a:pt x="40" y="50"/>
                </a:lnTo>
                <a:lnTo>
                  <a:pt x="36" y="50"/>
                </a:lnTo>
                <a:lnTo>
                  <a:pt x="30" y="48"/>
                </a:lnTo>
                <a:lnTo>
                  <a:pt x="28" y="44"/>
                </a:lnTo>
                <a:lnTo>
                  <a:pt x="32" y="44"/>
                </a:lnTo>
                <a:lnTo>
                  <a:pt x="36" y="42"/>
                </a:lnTo>
                <a:lnTo>
                  <a:pt x="40" y="40"/>
                </a:lnTo>
                <a:lnTo>
                  <a:pt x="42" y="38"/>
                </a:lnTo>
                <a:lnTo>
                  <a:pt x="46" y="38"/>
                </a:lnTo>
                <a:lnTo>
                  <a:pt x="46" y="34"/>
                </a:lnTo>
                <a:lnTo>
                  <a:pt x="40" y="30"/>
                </a:lnTo>
                <a:lnTo>
                  <a:pt x="34" y="26"/>
                </a:lnTo>
                <a:lnTo>
                  <a:pt x="36" y="21"/>
                </a:lnTo>
                <a:lnTo>
                  <a:pt x="42" y="19"/>
                </a:lnTo>
                <a:lnTo>
                  <a:pt x="48" y="13"/>
                </a:lnTo>
                <a:lnTo>
                  <a:pt x="55" y="9"/>
                </a:lnTo>
                <a:lnTo>
                  <a:pt x="61" y="7"/>
                </a:lnTo>
                <a:lnTo>
                  <a:pt x="67" y="2"/>
                </a:lnTo>
                <a:lnTo>
                  <a:pt x="71" y="0"/>
                </a:lnTo>
                <a:lnTo>
                  <a:pt x="76" y="0"/>
                </a:lnTo>
                <a:lnTo>
                  <a:pt x="82" y="2"/>
                </a:lnTo>
                <a:lnTo>
                  <a:pt x="88" y="2"/>
                </a:lnTo>
                <a:lnTo>
                  <a:pt x="92" y="3"/>
                </a:lnTo>
                <a:lnTo>
                  <a:pt x="92" y="7"/>
                </a:lnTo>
                <a:lnTo>
                  <a:pt x="88" y="11"/>
                </a:lnTo>
                <a:lnTo>
                  <a:pt x="86" y="13"/>
                </a:lnTo>
                <a:lnTo>
                  <a:pt x="88" y="15"/>
                </a:lnTo>
                <a:lnTo>
                  <a:pt x="88" y="19"/>
                </a:lnTo>
                <a:lnTo>
                  <a:pt x="88" y="23"/>
                </a:lnTo>
                <a:lnTo>
                  <a:pt x="88" y="28"/>
                </a:lnTo>
                <a:lnTo>
                  <a:pt x="86" y="30"/>
                </a:lnTo>
                <a:lnTo>
                  <a:pt x="88" y="34"/>
                </a:lnTo>
                <a:lnTo>
                  <a:pt x="90" y="36"/>
                </a:lnTo>
                <a:lnTo>
                  <a:pt x="94" y="38"/>
                </a:lnTo>
                <a:lnTo>
                  <a:pt x="96" y="44"/>
                </a:lnTo>
                <a:lnTo>
                  <a:pt x="101" y="48"/>
                </a:lnTo>
                <a:lnTo>
                  <a:pt x="103" y="51"/>
                </a:lnTo>
                <a:lnTo>
                  <a:pt x="101" y="55"/>
                </a:lnTo>
                <a:lnTo>
                  <a:pt x="99" y="59"/>
                </a:lnTo>
                <a:lnTo>
                  <a:pt x="103" y="61"/>
                </a:lnTo>
                <a:lnTo>
                  <a:pt x="107" y="61"/>
                </a:lnTo>
                <a:lnTo>
                  <a:pt x="109" y="63"/>
                </a:lnTo>
                <a:lnTo>
                  <a:pt x="115" y="69"/>
                </a:lnTo>
                <a:lnTo>
                  <a:pt x="117" y="76"/>
                </a:lnTo>
                <a:lnTo>
                  <a:pt x="122" y="78"/>
                </a:lnTo>
                <a:lnTo>
                  <a:pt x="124" y="80"/>
                </a:lnTo>
                <a:lnTo>
                  <a:pt x="126" y="80"/>
                </a:lnTo>
                <a:lnTo>
                  <a:pt x="132" y="80"/>
                </a:lnTo>
                <a:lnTo>
                  <a:pt x="136" y="82"/>
                </a:lnTo>
                <a:lnTo>
                  <a:pt x="142" y="84"/>
                </a:lnTo>
                <a:lnTo>
                  <a:pt x="147" y="84"/>
                </a:lnTo>
                <a:lnTo>
                  <a:pt x="151" y="86"/>
                </a:lnTo>
                <a:lnTo>
                  <a:pt x="147" y="92"/>
                </a:lnTo>
                <a:lnTo>
                  <a:pt x="143" y="96"/>
                </a:lnTo>
                <a:lnTo>
                  <a:pt x="149" y="101"/>
                </a:lnTo>
                <a:lnTo>
                  <a:pt x="155" y="107"/>
                </a:lnTo>
                <a:lnTo>
                  <a:pt x="159" y="115"/>
                </a:lnTo>
                <a:lnTo>
                  <a:pt x="153" y="115"/>
                </a:lnTo>
                <a:lnTo>
                  <a:pt x="145" y="113"/>
                </a:lnTo>
                <a:lnTo>
                  <a:pt x="138" y="115"/>
                </a:lnTo>
                <a:lnTo>
                  <a:pt x="142" y="122"/>
                </a:lnTo>
                <a:lnTo>
                  <a:pt x="147" y="124"/>
                </a:lnTo>
                <a:lnTo>
                  <a:pt x="149" y="124"/>
                </a:lnTo>
                <a:lnTo>
                  <a:pt x="161" y="126"/>
                </a:lnTo>
                <a:lnTo>
                  <a:pt x="167" y="126"/>
                </a:lnTo>
                <a:lnTo>
                  <a:pt x="172" y="130"/>
                </a:lnTo>
                <a:lnTo>
                  <a:pt x="172" y="138"/>
                </a:lnTo>
                <a:lnTo>
                  <a:pt x="176" y="142"/>
                </a:lnTo>
                <a:lnTo>
                  <a:pt x="180" y="142"/>
                </a:lnTo>
                <a:lnTo>
                  <a:pt x="184" y="144"/>
                </a:lnTo>
                <a:lnTo>
                  <a:pt x="188" y="144"/>
                </a:lnTo>
                <a:lnTo>
                  <a:pt x="193" y="144"/>
                </a:lnTo>
                <a:lnTo>
                  <a:pt x="193" y="147"/>
                </a:lnTo>
                <a:lnTo>
                  <a:pt x="190" y="153"/>
                </a:lnTo>
                <a:lnTo>
                  <a:pt x="188" y="157"/>
                </a:lnTo>
                <a:lnTo>
                  <a:pt x="190" y="165"/>
                </a:lnTo>
                <a:lnTo>
                  <a:pt x="190" y="170"/>
                </a:lnTo>
                <a:lnTo>
                  <a:pt x="188" y="174"/>
                </a:lnTo>
                <a:lnTo>
                  <a:pt x="176" y="176"/>
                </a:lnTo>
                <a:lnTo>
                  <a:pt x="176" y="176"/>
                </a:lnTo>
                <a:lnTo>
                  <a:pt x="172" y="174"/>
                </a:lnTo>
                <a:lnTo>
                  <a:pt x="168" y="169"/>
                </a:lnTo>
                <a:lnTo>
                  <a:pt x="163" y="163"/>
                </a:lnTo>
                <a:lnTo>
                  <a:pt x="159" y="157"/>
                </a:lnTo>
                <a:lnTo>
                  <a:pt x="155" y="153"/>
                </a:lnTo>
                <a:lnTo>
                  <a:pt x="151" y="149"/>
                </a:lnTo>
                <a:lnTo>
                  <a:pt x="149" y="149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880" bIns="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1" name=""/>
          <p:cNvSpPr/>
          <p:nvPr/>
        </p:nvSpPr>
        <p:spPr>
          <a:xfrm>
            <a:off x="5742000" y="4324320"/>
            <a:ext cx="61920" cy="104760"/>
          </a:xfrm>
          <a:custGeom>
            <a:avLst/>
            <a:gdLst/>
            <a:ahLst/>
            <a:rect l="l" t="t" r="r" b="b"/>
            <a:pathLst>
              <a:path w="232" h="343">
                <a:moveTo>
                  <a:pt x="40" y="115"/>
                </a:moveTo>
                <a:lnTo>
                  <a:pt x="36" y="122"/>
                </a:lnTo>
                <a:lnTo>
                  <a:pt x="32" y="128"/>
                </a:lnTo>
                <a:lnTo>
                  <a:pt x="30" y="130"/>
                </a:lnTo>
                <a:lnTo>
                  <a:pt x="34" y="132"/>
                </a:lnTo>
                <a:lnTo>
                  <a:pt x="38" y="132"/>
                </a:lnTo>
                <a:lnTo>
                  <a:pt x="42" y="130"/>
                </a:lnTo>
                <a:lnTo>
                  <a:pt x="48" y="128"/>
                </a:lnTo>
                <a:lnTo>
                  <a:pt x="48" y="132"/>
                </a:lnTo>
                <a:lnTo>
                  <a:pt x="52" y="138"/>
                </a:lnTo>
                <a:lnTo>
                  <a:pt x="53" y="143"/>
                </a:lnTo>
                <a:lnTo>
                  <a:pt x="52" y="147"/>
                </a:lnTo>
                <a:lnTo>
                  <a:pt x="50" y="149"/>
                </a:lnTo>
                <a:lnTo>
                  <a:pt x="46" y="153"/>
                </a:lnTo>
                <a:lnTo>
                  <a:pt x="40" y="157"/>
                </a:lnTo>
                <a:lnTo>
                  <a:pt x="36" y="161"/>
                </a:lnTo>
                <a:lnTo>
                  <a:pt x="32" y="167"/>
                </a:lnTo>
                <a:lnTo>
                  <a:pt x="27" y="168"/>
                </a:lnTo>
                <a:lnTo>
                  <a:pt x="29" y="176"/>
                </a:lnTo>
                <a:lnTo>
                  <a:pt x="30" y="180"/>
                </a:lnTo>
                <a:lnTo>
                  <a:pt x="27" y="184"/>
                </a:lnTo>
                <a:lnTo>
                  <a:pt x="15" y="193"/>
                </a:lnTo>
                <a:lnTo>
                  <a:pt x="13" y="195"/>
                </a:lnTo>
                <a:lnTo>
                  <a:pt x="15" y="201"/>
                </a:lnTo>
                <a:lnTo>
                  <a:pt x="15" y="203"/>
                </a:lnTo>
                <a:lnTo>
                  <a:pt x="23" y="207"/>
                </a:lnTo>
                <a:lnTo>
                  <a:pt x="29" y="211"/>
                </a:lnTo>
                <a:lnTo>
                  <a:pt x="32" y="213"/>
                </a:lnTo>
                <a:lnTo>
                  <a:pt x="29" y="214"/>
                </a:lnTo>
                <a:lnTo>
                  <a:pt x="25" y="218"/>
                </a:lnTo>
                <a:lnTo>
                  <a:pt x="17" y="220"/>
                </a:lnTo>
                <a:lnTo>
                  <a:pt x="13" y="222"/>
                </a:lnTo>
                <a:lnTo>
                  <a:pt x="5" y="230"/>
                </a:lnTo>
                <a:lnTo>
                  <a:pt x="0" y="239"/>
                </a:lnTo>
                <a:lnTo>
                  <a:pt x="2" y="243"/>
                </a:lnTo>
                <a:lnTo>
                  <a:pt x="0" y="247"/>
                </a:lnTo>
                <a:lnTo>
                  <a:pt x="0" y="261"/>
                </a:lnTo>
                <a:lnTo>
                  <a:pt x="4" y="259"/>
                </a:lnTo>
                <a:lnTo>
                  <a:pt x="9" y="259"/>
                </a:lnTo>
                <a:lnTo>
                  <a:pt x="15" y="261"/>
                </a:lnTo>
                <a:lnTo>
                  <a:pt x="21" y="261"/>
                </a:lnTo>
                <a:lnTo>
                  <a:pt x="25" y="262"/>
                </a:lnTo>
                <a:lnTo>
                  <a:pt x="25" y="266"/>
                </a:lnTo>
                <a:lnTo>
                  <a:pt x="21" y="270"/>
                </a:lnTo>
                <a:lnTo>
                  <a:pt x="19" y="272"/>
                </a:lnTo>
                <a:lnTo>
                  <a:pt x="21" y="274"/>
                </a:lnTo>
                <a:lnTo>
                  <a:pt x="21" y="278"/>
                </a:lnTo>
                <a:lnTo>
                  <a:pt x="21" y="282"/>
                </a:lnTo>
                <a:lnTo>
                  <a:pt x="21" y="287"/>
                </a:lnTo>
                <a:lnTo>
                  <a:pt x="19" y="289"/>
                </a:lnTo>
                <a:lnTo>
                  <a:pt x="21" y="293"/>
                </a:lnTo>
                <a:lnTo>
                  <a:pt x="23" y="295"/>
                </a:lnTo>
                <a:lnTo>
                  <a:pt x="27" y="297"/>
                </a:lnTo>
                <a:lnTo>
                  <a:pt x="29" y="303"/>
                </a:lnTo>
                <a:lnTo>
                  <a:pt x="34" y="307"/>
                </a:lnTo>
                <a:lnTo>
                  <a:pt x="36" y="310"/>
                </a:lnTo>
                <a:lnTo>
                  <a:pt x="34" y="314"/>
                </a:lnTo>
                <a:lnTo>
                  <a:pt x="32" y="318"/>
                </a:lnTo>
                <a:lnTo>
                  <a:pt x="36" y="320"/>
                </a:lnTo>
                <a:lnTo>
                  <a:pt x="40" y="320"/>
                </a:lnTo>
                <a:lnTo>
                  <a:pt x="42" y="322"/>
                </a:lnTo>
                <a:lnTo>
                  <a:pt x="48" y="328"/>
                </a:lnTo>
                <a:lnTo>
                  <a:pt x="50" y="335"/>
                </a:lnTo>
                <a:lnTo>
                  <a:pt x="55" y="337"/>
                </a:lnTo>
                <a:lnTo>
                  <a:pt x="57" y="339"/>
                </a:lnTo>
                <a:lnTo>
                  <a:pt x="59" y="339"/>
                </a:lnTo>
                <a:lnTo>
                  <a:pt x="65" y="339"/>
                </a:lnTo>
                <a:lnTo>
                  <a:pt x="69" y="341"/>
                </a:lnTo>
                <a:lnTo>
                  <a:pt x="75" y="343"/>
                </a:lnTo>
                <a:lnTo>
                  <a:pt x="80" y="343"/>
                </a:lnTo>
                <a:lnTo>
                  <a:pt x="78" y="335"/>
                </a:lnTo>
                <a:lnTo>
                  <a:pt x="78" y="330"/>
                </a:lnTo>
                <a:lnTo>
                  <a:pt x="80" y="328"/>
                </a:lnTo>
                <a:lnTo>
                  <a:pt x="78" y="322"/>
                </a:lnTo>
                <a:lnTo>
                  <a:pt x="78" y="318"/>
                </a:lnTo>
                <a:lnTo>
                  <a:pt x="76" y="314"/>
                </a:lnTo>
                <a:lnTo>
                  <a:pt x="76" y="309"/>
                </a:lnTo>
                <a:lnTo>
                  <a:pt x="78" y="305"/>
                </a:lnTo>
                <a:lnTo>
                  <a:pt x="82" y="301"/>
                </a:lnTo>
                <a:lnTo>
                  <a:pt x="88" y="297"/>
                </a:lnTo>
                <a:lnTo>
                  <a:pt x="92" y="293"/>
                </a:lnTo>
                <a:lnTo>
                  <a:pt x="100" y="289"/>
                </a:lnTo>
                <a:lnTo>
                  <a:pt x="109" y="284"/>
                </a:lnTo>
                <a:lnTo>
                  <a:pt x="117" y="280"/>
                </a:lnTo>
                <a:lnTo>
                  <a:pt x="124" y="280"/>
                </a:lnTo>
                <a:lnTo>
                  <a:pt x="126" y="274"/>
                </a:lnTo>
                <a:lnTo>
                  <a:pt x="123" y="268"/>
                </a:lnTo>
                <a:lnTo>
                  <a:pt x="128" y="264"/>
                </a:lnTo>
                <a:lnTo>
                  <a:pt x="134" y="264"/>
                </a:lnTo>
                <a:lnTo>
                  <a:pt x="144" y="261"/>
                </a:lnTo>
                <a:lnTo>
                  <a:pt x="147" y="257"/>
                </a:lnTo>
                <a:lnTo>
                  <a:pt x="149" y="251"/>
                </a:lnTo>
                <a:lnTo>
                  <a:pt x="153" y="253"/>
                </a:lnTo>
                <a:lnTo>
                  <a:pt x="161" y="255"/>
                </a:lnTo>
                <a:lnTo>
                  <a:pt x="167" y="255"/>
                </a:lnTo>
                <a:lnTo>
                  <a:pt x="167" y="247"/>
                </a:lnTo>
                <a:lnTo>
                  <a:pt x="167" y="238"/>
                </a:lnTo>
                <a:lnTo>
                  <a:pt x="167" y="230"/>
                </a:lnTo>
                <a:lnTo>
                  <a:pt x="169" y="222"/>
                </a:lnTo>
                <a:lnTo>
                  <a:pt x="172" y="220"/>
                </a:lnTo>
                <a:lnTo>
                  <a:pt x="178" y="220"/>
                </a:lnTo>
                <a:lnTo>
                  <a:pt x="182" y="220"/>
                </a:lnTo>
                <a:lnTo>
                  <a:pt x="186" y="216"/>
                </a:lnTo>
                <a:lnTo>
                  <a:pt x="194" y="214"/>
                </a:lnTo>
                <a:lnTo>
                  <a:pt x="194" y="209"/>
                </a:lnTo>
                <a:lnTo>
                  <a:pt x="194" y="207"/>
                </a:lnTo>
                <a:lnTo>
                  <a:pt x="197" y="201"/>
                </a:lnTo>
                <a:lnTo>
                  <a:pt x="199" y="199"/>
                </a:lnTo>
                <a:lnTo>
                  <a:pt x="201" y="199"/>
                </a:lnTo>
                <a:lnTo>
                  <a:pt x="207" y="193"/>
                </a:lnTo>
                <a:lnTo>
                  <a:pt x="213" y="193"/>
                </a:lnTo>
                <a:lnTo>
                  <a:pt x="218" y="190"/>
                </a:lnTo>
                <a:lnTo>
                  <a:pt x="222" y="186"/>
                </a:lnTo>
                <a:lnTo>
                  <a:pt x="228" y="180"/>
                </a:lnTo>
                <a:lnTo>
                  <a:pt x="230" y="172"/>
                </a:lnTo>
                <a:lnTo>
                  <a:pt x="232" y="170"/>
                </a:lnTo>
                <a:lnTo>
                  <a:pt x="232" y="165"/>
                </a:lnTo>
                <a:lnTo>
                  <a:pt x="232" y="161"/>
                </a:lnTo>
                <a:lnTo>
                  <a:pt x="232" y="155"/>
                </a:lnTo>
                <a:lnTo>
                  <a:pt x="230" y="124"/>
                </a:lnTo>
                <a:lnTo>
                  <a:pt x="230" y="115"/>
                </a:lnTo>
                <a:lnTo>
                  <a:pt x="228" y="109"/>
                </a:lnTo>
                <a:lnTo>
                  <a:pt x="226" y="103"/>
                </a:lnTo>
                <a:lnTo>
                  <a:pt x="224" y="101"/>
                </a:lnTo>
                <a:lnTo>
                  <a:pt x="222" y="99"/>
                </a:lnTo>
                <a:lnTo>
                  <a:pt x="218" y="99"/>
                </a:lnTo>
                <a:lnTo>
                  <a:pt x="215" y="96"/>
                </a:lnTo>
                <a:lnTo>
                  <a:pt x="213" y="94"/>
                </a:lnTo>
                <a:lnTo>
                  <a:pt x="209" y="88"/>
                </a:lnTo>
                <a:lnTo>
                  <a:pt x="207" y="84"/>
                </a:lnTo>
                <a:lnTo>
                  <a:pt x="203" y="80"/>
                </a:lnTo>
                <a:lnTo>
                  <a:pt x="201" y="78"/>
                </a:lnTo>
                <a:lnTo>
                  <a:pt x="199" y="74"/>
                </a:lnTo>
                <a:lnTo>
                  <a:pt x="197" y="71"/>
                </a:lnTo>
                <a:lnTo>
                  <a:pt x="194" y="71"/>
                </a:lnTo>
                <a:lnTo>
                  <a:pt x="192" y="74"/>
                </a:lnTo>
                <a:lnTo>
                  <a:pt x="192" y="74"/>
                </a:lnTo>
                <a:lnTo>
                  <a:pt x="188" y="74"/>
                </a:lnTo>
                <a:lnTo>
                  <a:pt x="184" y="67"/>
                </a:lnTo>
                <a:lnTo>
                  <a:pt x="184" y="63"/>
                </a:lnTo>
                <a:lnTo>
                  <a:pt x="186" y="59"/>
                </a:lnTo>
                <a:lnTo>
                  <a:pt x="186" y="57"/>
                </a:lnTo>
                <a:lnTo>
                  <a:pt x="184" y="53"/>
                </a:lnTo>
                <a:lnTo>
                  <a:pt x="182" y="49"/>
                </a:lnTo>
                <a:lnTo>
                  <a:pt x="180" y="48"/>
                </a:lnTo>
                <a:lnTo>
                  <a:pt x="178" y="42"/>
                </a:lnTo>
                <a:lnTo>
                  <a:pt x="178" y="36"/>
                </a:lnTo>
                <a:lnTo>
                  <a:pt x="176" y="34"/>
                </a:lnTo>
                <a:lnTo>
                  <a:pt x="176" y="30"/>
                </a:lnTo>
                <a:lnTo>
                  <a:pt x="176" y="26"/>
                </a:lnTo>
                <a:lnTo>
                  <a:pt x="174" y="24"/>
                </a:lnTo>
                <a:lnTo>
                  <a:pt x="172" y="23"/>
                </a:lnTo>
                <a:lnTo>
                  <a:pt x="172" y="21"/>
                </a:lnTo>
                <a:lnTo>
                  <a:pt x="174" y="21"/>
                </a:lnTo>
                <a:lnTo>
                  <a:pt x="176" y="19"/>
                </a:lnTo>
                <a:lnTo>
                  <a:pt x="176" y="19"/>
                </a:lnTo>
                <a:lnTo>
                  <a:pt x="176" y="17"/>
                </a:lnTo>
                <a:lnTo>
                  <a:pt x="178" y="11"/>
                </a:lnTo>
                <a:lnTo>
                  <a:pt x="182" y="5"/>
                </a:lnTo>
                <a:lnTo>
                  <a:pt x="182" y="1"/>
                </a:lnTo>
                <a:lnTo>
                  <a:pt x="178" y="0"/>
                </a:lnTo>
                <a:lnTo>
                  <a:pt x="174" y="0"/>
                </a:lnTo>
                <a:lnTo>
                  <a:pt x="169" y="0"/>
                </a:lnTo>
                <a:lnTo>
                  <a:pt x="163" y="0"/>
                </a:lnTo>
                <a:lnTo>
                  <a:pt x="161" y="1"/>
                </a:lnTo>
                <a:lnTo>
                  <a:pt x="161" y="9"/>
                </a:lnTo>
                <a:lnTo>
                  <a:pt x="157" y="13"/>
                </a:lnTo>
                <a:lnTo>
                  <a:pt x="153" y="24"/>
                </a:lnTo>
                <a:lnTo>
                  <a:pt x="146" y="28"/>
                </a:lnTo>
                <a:lnTo>
                  <a:pt x="142" y="32"/>
                </a:lnTo>
                <a:lnTo>
                  <a:pt x="138" y="34"/>
                </a:lnTo>
                <a:lnTo>
                  <a:pt x="128" y="36"/>
                </a:lnTo>
                <a:lnTo>
                  <a:pt x="126" y="36"/>
                </a:lnTo>
                <a:lnTo>
                  <a:pt x="119" y="38"/>
                </a:lnTo>
                <a:lnTo>
                  <a:pt x="113" y="38"/>
                </a:lnTo>
                <a:lnTo>
                  <a:pt x="107" y="38"/>
                </a:lnTo>
                <a:lnTo>
                  <a:pt x="103" y="40"/>
                </a:lnTo>
                <a:lnTo>
                  <a:pt x="98" y="44"/>
                </a:lnTo>
                <a:lnTo>
                  <a:pt x="94" y="46"/>
                </a:lnTo>
                <a:lnTo>
                  <a:pt x="90" y="46"/>
                </a:lnTo>
                <a:lnTo>
                  <a:pt x="90" y="48"/>
                </a:lnTo>
                <a:lnTo>
                  <a:pt x="92" y="51"/>
                </a:lnTo>
                <a:lnTo>
                  <a:pt x="92" y="55"/>
                </a:lnTo>
                <a:lnTo>
                  <a:pt x="86" y="57"/>
                </a:lnTo>
                <a:lnTo>
                  <a:pt x="80" y="59"/>
                </a:lnTo>
                <a:lnTo>
                  <a:pt x="75" y="63"/>
                </a:lnTo>
                <a:lnTo>
                  <a:pt x="67" y="65"/>
                </a:lnTo>
                <a:lnTo>
                  <a:pt x="65" y="61"/>
                </a:lnTo>
                <a:lnTo>
                  <a:pt x="67" y="57"/>
                </a:lnTo>
                <a:lnTo>
                  <a:pt x="67" y="53"/>
                </a:lnTo>
                <a:lnTo>
                  <a:pt x="67" y="51"/>
                </a:lnTo>
                <a:lnTo>
                  <a:pt x="61" y="51"/>
                </a:lnTo>
                <a:lnTo>
                  <a:pt x="55" y="51"/>
                </a:lnTo>
                <a:lnTo>
                  <a:pt x="52" y="49"/>
                </a:lnTo>
                <a:lnTo>
                  <a:pt x="50" y="48"/>
                </a:lnTo>
                <a:lnTo>
                  <a:pt x="44" y="53"/>
                </a:lnTo>
                <a:lnTo>
                  <a:pt x="38" y="59"/>
                </a:lnTo>
                <a:lnTo>
                  <a:pt x="42" y="61"/>
                </a:lnTo>
                <a:lnTo>
                  <a:pt x="48" y="63"/>
                </a:lnTo>
                <a:lnTo>
                  <a:pt x="48" y="67"/>
                </a:lnTo>
                <a:lnTo>
                  <a:pt x="52" y="72"/>
                </a:lnTo>
                <a:lnTo>
                  <a:pt x="52" y="80"/>
                </a:lnTo>
                <a:lnTo>
                  <a:pt x="50" y="86"/>
                </a:lnTo>
                <a:lnTo>
                  <a:pt x="50" y="92"/>
                </a:lnTo>
                <a:lnTo>
                  <a:pt x="48" y="97"/>
                </a:lnTo>
                <a:lnTo>
                  <a:pt x="48" y="101"/>
                </a:lnTo>
                <a:lnTo>
                  <a:pt x="46" y="105"/>
                </a:lnTo>
                <a:lnTo>
                  <a:pt x="42" y="111"/>
                </a:lnTo>
                <a:lnTo>
                  <a:pt x="40" y="115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2" name=""/>
          <p:cNvSpPr/>
          <p:nvPr/>
        </p:nvSpPr>
        <p:spPr>
          <a:xfrm>
            <a:off x="5815080" y="4406760"/>
            <a:ext cx="65160" cy="63720"/>
          </a:xfrm>
          <a:custGeom>
            <a:avLst/>
            <a:gdLst/>
            <a:ahLst/>
            <a:rect l="l" t="t" r="r" b="b"/>
            <a:pathLst>
              <a:path w="246" h="213">
                <a:moveTo>
                  <a:pt x="67" y="140"/>
                </a:moveTo>
                <a:lnTo>
                  <a:pt x="75" y="134"/>
                </a:lnTo>
                <a:lnTo>
                  <a:pt x="81" y="129"/>
                </a:lnTo>
                <a:lnTo>
                  <a:pt x="88" y="121"/>
                </a:lnTo>
                <a:lnTo>
                  <a:pt x="96" y="113"/>
                </a:lnTo>
                <a:lnTo>
                  <a:pt x="106" y="104"/>
                </a:lnTo>
                <a:lnTo>
                  <a:pt x="119" y="92"/>
                </a:lnTo>
                <a:lnTo>
                  <a:pt x="130" y="85"/>
                </a:lnTo>
                <a:lnTo>
                  <a:pt x="136" y="81"/>
                </a:lnTo>
                <a:lnTo>
                  <a:pt x="144" y="73"/>
                </a:lnTo>
                <a:lnTo>
                  <a:pt x="157" y="63"/>
                </a:lnTo>
                <a:lnTo>
                  <a:pt x="169" y="56"/>
                </a:lnTo>
                <a:lnTo>
                  <a:pt x="173" y="48"/>
                </a:lnTo>
                <a:lnTo>
                  <a:pt x="180" y="44"/>
                </a:lnTo>
                <a:lnTo>
                  <a:pt x="184" y="42"/>
                </a:lnTo>
                <a:lnTo>
                  <a:pt x="192" y="39"/>
                </a:lnTo>
                <a:lnTo>
                  <a:pt x="203" y="31"/>
                </a:lnTo>
                <a:lnTo>
                  <a:pt x="213" y="23"/>
                </a:lnTo>
                <a:lnTo>
                  <a:pt x="223" y="21"/>
                </a:lnTo>
                <a:lnTo>
                  <a:pt x="232" y="19"/>
                </a:lnTo>
                <a:lnTo>
                  <a:pt x="240" y="12"/>
                </a:lnTo>
                <a:lnTo>
                  <a:pt x="246" y="4"/>
                </a:lnTo>
                <a:lnTo>
                  <a:pt x="246" y="0"/>
                </a:lnTo>
                <a:lnTo>
                  <a:pt x="240" y="4"/>
                </a:lnTo>
                <a:lnTo>
                  <a:pt x="234" y="10"/>
                </a:lnTo>
                <a:lnTo>
                  <a:pt x="228" y="12"/>
                </a:lnTo>
                <a:lnTo>
                  <a:pt x="217" y="15"/>
                </a:lnTo>
                <a:lnTo>
                  <a:pt x="209" y="15"/>
                </a:lnTo>
                <a:lnTo>
                  <a:pt x="205" y="15"/>
                </a:lnTo>
                <a:lnTo>
                  <a:pt x="201" y="15"/>
                </a:lnTo>
                <a:lnTo>
                  <a:pt x="196" y="19"/>
                </a:lnTo>
                <a:lnTo>
                  <a:pt x="192" y="21"/>
                </a:lnTo>
                <a:lnTo>
                  <a:pt x="186" y="25"/>
                </a:lnTo>
                <a:lnTo>
                  <a:pt x="182" y="29"/>
                </a:lnTo>
                <a:lnTo>
                  <a:pt x="177" y="35"/>
                </a:lnTo>
                <a:lnTo>
                  <a:pt x="173" y="37"/>
                </a:lnTo>
                <a:lnTo>
                  <a:pt x="163" y="40"/>
                </a:lnTo>
                <a:lnTo>
                  <a:pt x="159" y="44"/>
                </a:lnTo>
                <a:lnTo>
                  <a:pt x="148" y="52"/>
                </a:lnTo>
                <a:lnTo>
                  <a:pt x="140" y="60"/>
                </a:lnTo>
                <a:lnTo>
                  <a:pt x="132" y="65"/>
                </a:lnTo>
                <a:lnTo>
                  <a:pt x="119" y="77"/>
                </a:lnTo>
                <a:lnTo>
                  <a:pt x="113" y="83"/>
                </a:lnTo>
                <a:lnTo>
                  <a:pt x="106" y="87"/>
                </a:lnTo>
                <a:lnTo>
                  <a:pt x="96" y="94"/>
                </a:lnTo>
                <a:lnTo>
                  <a:pt x="88" y="100"/>
                </a:lnTo>
                <a:lnTo>
                  <a:pt x="82" y="104"/>
                </a:lnTo>
                <a:lnTo>
                  <a:pt x="77" y="110"/>
                </a:lnTo>
                <a:lnTo>
                  <a:pt x="71" y="113"/>
                </a:lnTo>
                <a:lnTo>
                  <a:pt x="67" y="115"/>
                </a:lnTo>
                <a:lnTo>
                  <a:pt x="61" y="121"/>
                </a:lnTo>
                <a:lnTo>
                  <a:pt x="58" y="123"/>
                </a:lnTo>
                <a:lnTo>
                  <a:pt x="58" y="127"/>
                </a:lnTo>
                <a:lnTo>
                  <a:pt x="58" y="129"/>
                </a:lnTo>
                <a:lnTo>
                  <a:pt x="54" y="131"/>
                </a:lnTo>
                <a:lnTo>
                  <a:pt x="50" y="133"/>
                </a:lnTo>
                <a:lnTo>
                  <a:pt x="46" y="134"/>
                </a:lnTo>
                <a:lnTo>
                  <a:pt x="46" y="138"/>
                </a:lnTo>
                <a:lnTo>
                  <a:pt x="42" y="140"/>
                </a:lnTo>
                <a:lnTo>
                  <a:pt x="36" y="148"/>
                </a:lnTo>
                <a:lnTo>
                  <a:pt x="31" y="158"/>
                </a:lnTo>
                <a:lnTo>
                  <a:pt x="31" y="161"/>
                </a:lnTo>
                <a:lnTo>
                  <a:pt x="27" y="163"/>
                </a:lnTo>
                <a:lnTo>
                  <a:pt x="21" y="165"/>
                </a:lnTo>
                <a:lnTo>
                  <a:pt x="15" y="167"/>
                </a:lnTo>
                <a:lnTo>
                  <a:pt x="11" y="169"/>
                </a:lnTo>
                <a:lnTo>
                  <a:pt x="15" y="171"/>
                </a:lnTo>
                <a:lnTo>
                  <a:pt x="15" y="175"/>
                </a:lnTo>
                <a:lnTo>
                  <a:pt x="19" y="175"/>
                </a:lnTo>
                <a:lnTo>
                  <a:pt x="19" y="175"/>
                </a:lnTo>
                <a:lnTo>
                  <a:pt x="15" y="181"/>
                </a:lnTo>
                <a:lnTo>
                  <a:pt x="10" y="184"/>
                </a:lnTo>
                <a:lnTo>
                  <a:pt x="4" y="188"/>
                </a:lnTo>
                <a:lnTo>
                  <a:pt x="0" y="194"/>
                </a:lnTo>
                <a:lnTo>
                  <a:pt x="0" y="196"/>
                </a:lnTo>
                <a:lnTo>
                  <a:pt x="2" y="202"/>
                </a:lnTo>
                <a:lnTo>
                  <a:pt x="2" y="207"/>
                </a:lnTo>
                <a:lnTo>
                  <a:pt x="2" y="213"/>
                </a:lnTo>
                <a:lnTo>
                  <a:pt x="10" y="211"/>
                </a:lnTo>
                <a:lnTo>
                  <a:pt x="17" y="211"/>
                </a:lnTo>
                <a:lnTo>
                  <a:pt x="17" y="204"/>
                </a:lnTo>
                <a:lnTo>
                  <a:pt x="19" y="200"/>
                </a:lnTo>
                <a:lnTo>
                  <a:pt x="21" y="194"/>
                </a:lnTo>
                <a:lnTo>
                  <a:pt x="23" y="184"/>
                </a:lnTo>
                <a:lnTo>
                  <a:pt x="27" y="179"/>
                </a:lnTo>
                <a:lnTo>
                  <a:pt x="29" y="175"/>
                </a:lnTo>
                <a:lnTo>
                  <a:pt x="33" y="171"/>
                </a:lnTo>
                <a:lnTo>
                  <a:pt x="36" y="167"/>
                </a:lnTo>
                <a:lnTo>
                  <a:pt x="44" y="161"/>
                </a:lnTo>
                <a:lnTo>
                  <a:pt x="50" y="154"/>
                </a:lnTo>
                <a:lnTo>
                  <a:pt x="58" y="146"/>
                </a:lnTo>
                <a:lnTo>
                  <a:pt x="65" y="142"/>
                </a:lnTo>
                <a:lnTo>
                  <a:pt x="67" y="14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6920" bIns="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3" name=""/>
          <p:cNvSpPr/>
          <p:nvPr/>
        </p:nvSpPr>
        <p:spPr>
          <a:xfrm>
            <a:off x="5770440" y="4422600"/>
            <a:ext cx="69840" cy="82800"/>
          </a:xfrm>
          <a:custGeom>
            <a:avLst/>
            <a:gdLst/>
            <a:ahLst/>
            <a:rect l="l" t="t" r="r" b="b"/>
            <a:pathLst>
              <a:path w="263" h="278">
                <a:moveTo>
                  <a:pt x="171" y="169"/>
                </a:moveTo>
                <a:lnTo>
                  <a:pt x="171" y="167"/>
                </a:lnTo>
                <a:lnTo>
                  <a:pt x="169" y="167"/>
                </a:lnTo>
                <a:lnTo>
                  <a:pt x="167" y="167"/>
                </a:lnTo>
                <a:lnTo>
                  <a:pt x="161" y="165"/>
                </a:lnTo>
                <a:lnTo>
                  <a:pt x="156" y="165"/>
                </a:lnTo>
                <a:lnTo>
                  <a:pt x="152" y="169"/>
                </a:lnTo>
                <a:lnTo>
                  <a:pt x="146" y="173"/>
                </a:lnTo>
                <a:lnTo>
                  <a:pt x="142" y="173"/>
                </a:lnTo>
                <a:lnTo>
                  <a:pt x="133" y="177"/>
                </a:lnTo>
                <a:lnTo>
                  <a:pt x="127" y="171"/>
                </a:lnTo>
                <a:lnTo>
                  <a:pt x="119" y="165"/>
                </a:lnTo>
                <a:lnTo>
                  <a:pt x="113" y="159"/>
                </a:lnTo>
                <a:lnTo>
                  <a:pt x="117" y="156"/>
                </a:lnTo>
                <a:lnTo>
                  <a:pt x="123" y="152"/>
                </a:lnTo>
                <a:lnTo>
                  <a:pt x="125" y="148"/>
                </a:lnTo>
                <a:lnTo>
                  <a:pt x="138" y="146"/>
                </a:lnTo>
                <a:lnTo>
                  <a:pt x="140" y="142"/>
                </a:lnTo>
                <a:lnTo>
                  <a:pt x="148" y="133"/>
                </a:lnTo>
                <a:lnTo>
                  <a:pt x="152" y="129"/>
                </a:lnTo>
                <a:lnTo>
                  <a:pt x="156" y="123"/>
                </a:lnTo>
                <a:lnTo>
                  <a:pt x="157" y="117"/>
                </a:lnTo>
                <a:lnTo>
                  <a:pt x="161" y="115"/>
                </a:lnTo>
                <a:lnTo>
                  <a:pt x="167" y="111"/>
                </a:lnTo>
                <a:lnTo>
                  <a:pt x="171" y="108"/>
                </a:lnTo>
                <a:lnTo>
                  <a:pt x="175" y="104"/>
                </a:lnTo>
                <a:lnTo>
                  <a:pt x="177" y="96"/>
                </a:lnTo>
                <a:lnTo>
                  <a:pt x="180" y="92"/>
                </a:lnTo>
                <a:lnTo>
                  <a:pt x="182" y="88"/>
                </a:lnTo>
                <a:lnTo>
                  <a:pt x="182" y="88"/>
                </a:lnTo>
                <a:lnTo>
                  <a:pt x="180" y="86"/>
                </a:lnTo>
                <a:lnTo>
                  <a:pt x="180" y="85"/>
                </a:lnTo>
                <a:lnTo>
                  <a:pt x="180" y="86"/>
                </a:lnTo>
                <a:lnTo>
                  <a:pt x="182" y="86"/>
                </a:lnTo>
                <a:lnTo>
                  <a:pt x="184" y="86"/>
                </a:lnTo>
                <a:lnTo>
                  <a:pt x="184" y="85"/>
                </a:lnTo>
                <a:lnTo>
                  <a:pt x="186" y="85"/>
                </a:lnTo>
                <a:lnTo>
                  <a:pt x="190" y="85"/>
                </a:lnTo>
                <a:lnTo>
                  <a:pt x="192" y="85"/>
                </a:lnTo>
                <a:lnTo>
                  <a:pt x="196" y="83"/>
                </a:lnTo>
                <a:lnTo>
                  <a:pt x="200" y="81"/>
                </a:lnTo>
                <a:lnTo>
                  <a:pt x="202" y="77"/>
                </a:lnTo>
                <a:lnTo>
                  <a:pt x="200" y="75"/>
                </a:lnTo>
                <a:lnTo>
                  <a:pt x="196" y="75"/>
                </a:lnTo>
                <a:lnTo>
                  <a:pt x="196" y="73"/>
                </a:lnTo>
                <a:lnTo>
                  <a:pt x="196" y="73"/>
                </a:lnTo>
                <a:lnTo>
                  <a:pt x="200" y="73"/>
                </a:lnTo>
                <a:lnTo>
                  <a:pt x="205" y="73"/>
                </a:lnTo>
                <a:lnTo>
                  <a:pt x="211" y="73"/>
                </a:lnTo>
                <a:lnTo>
                  <a:pt x="219" y="73"/>
                </a:lnTo>
                <a:lnTo>
                  <a:pt x="225" y="73"/>
                </a:lnTo>
                <a:lnTo>
                  <a:pt x="227" y="71"/>
                </a:lnTo>
                <a:lnTo>
                  <a:pt x="230" y="67"/>
                </a:lnTo>
                <a:lnTo>
                  <a:pt x="234" y="65"/>
                </a:lnTo>
                <a:lnTo>
                  <a:pt x="238" y="63"/>
                </a:lnTo>
                <a:lnTo>
                  <a:pt x="242" y="60"/>
                </a:lnTo>
                <a:lnTo>
                  <a:pt x="248" y="56"/>
                </a:lnTo>
                <a:lnTo>
                  <a:pt x="253" y="50"/>
                </a:lnTo>
                <a:lnTo>
                  <a:pt x="263" y="42"/>
                </a:lnTo>
                <a:lnTo>
                  <a:pt x="261" y="37"/>
                </a:lnTo>
                <a:lnTo>
                  <a:pt x="257" y="39"/>
                </a:lnTo>
                <a:lnTo>
                  <a:pt x="248" y="40"/>
                </a:lnTo>
                <a:lnTo>
                  <a:pt x="242" y="42"/>
                </a:lnTo>
                <a:lnTo>
                  <a:pt x="240" y="39"/>
                </a:lnTo>
                <a:lnTo>
                  <a:pt x="240" y="27"/>
                </a:lnTo>
                <a:lnTo>
                  <a:pt x="232" y="21"/>
                </a:lnTo>
                <a:lnTo>
                  <a:pt x="225" y="15"/>
                </a:lnTo>
                <a:lnTo>
                  <a:pt x="217" y="12"/>
                </a:lnTo>
                <a:lnTo>
                  <a:pt x="213" y="4"/>
                </a:lnTo>
                <a:lnTo>
                  <a:pt x="209" y="2"/>
                </a:lnTo>
                <a:lnTo>
                  <a:pt x="202" y="0"/>
                </a:lnTo>
                <a:lnTo>
                  <a:pt x="200" y="0"/>
                </a:lnTo>
                <a:lnTo>
                  <a:pt x="200" y="4"/>
                </a:lnTo>
                <a:lnTo>
                  <a:pt x="200" y="8"/>
                </a:lnTo>
                <a:lnTo>
                  <a:pt x="200" y="14"/>
                </a:lnTo>
                <a:lnTo>
                  <a:pt x="198" y="15"/>
                </a:lnTo>
                <a:lnTo>
                  <a:pt x="196" y="17"/>
                </a:lnTo>
                <a:lnTo>
                  <a:pt x="192" y="17"/>
                </a:lnTo>
                <a:lnTo>
                  <a:pt x="190" y="15"/>
                </a:lnTo>
                <a:lnTo>
                  <a:pt x="184" y="12"/>
                </a:lnTo>
                <a:lnTo>
                  <a:pt x="180" y="8"/>
                </a:lnTo>
                <a:lnTo>
                  <a:pt x="173" y="10"/>
                </a:lnTo>
                <a:lnTo>
                  <a:pt x="167" y="8"/>
                </a:lnTo>
                <a:lnTo>
                  <a:pt x="159" y="4"/>
                </a:lnTo>
                <a:lnTo>
                  <a:pt x="156" y="2"/>
                </a:lnTo>
                <a:lnTo>
                  <a:pt x="154" y="2"/>
                </a:lnTo>
                <a:lnTo>
                  <a:pt x="152" y="4"/>
                </a:lnTo>
                <a:lnTo>
                  <a:pt x="154" y="10"/>
                </a:lnTo>
                <a:lnTo>
                  <a:pt x="157" y="12"/>
                </a:lnTo>
                <a:lnTo>
                  <a:pt x="161" y="15"/>
                </a:lnTo>
                <a:lnTo>
                  <a:pt x="161" y="21"/>
                </a:lnTo>
                <a:lnTo>
                  <a:pt x="159" y="23"/>
                </a:lnTo>
                <a:lnTo>
                  <a:pt x="161" y="35"/>
                </a:lnTo>
                <a:lnTo>
                  <a:pt x="165" y="40"/>
                </a:lnTo>
                <a:lnTo>
                  <a:pt x="167" y="46"/>
                </a:lnTo>
                <a:lnTo>
                  <a:pt x="167" y="54"/>
                </a:lnTo>
                <a:lnTo>
                  <a:pt x="163" y="52"/>
                </a:lnTo>
                <a:lnTo>
                  <a:pt x="154" y="46"/>
                </a:lnTo>
                <a:lnTo>
                  <a:pt x="150" y="44"/>
                </a:lnTo>
                <a:lnTo>
                  <a:pt x="150" y="44"/>
                </a:lnTo>
                <a:lnTo>
                  <a:pt x="148" y="48"/>
                </a:lnTo>
                <a:lnTo>
                  <a:pt x="146" y="56"/>
                </a:lnTo>
                <a:lnTo>
                  <a:pt x="146" y="60"/>
                </a:lnTo>
                <a:lnTo>
                  <a:pt x="146" y="65"/>
                </a:lnTo>
                <a:lnTo>
                  <a:pt x="144" y="65"/>
                </a:lnTo>
                <a:lnTo>
                  <a:pt x="140" y="63"/>
                </a:lnTo>
                <a:lnTo>
                  <a:pt x="136" y="58"/>
                </a:lnTo>
                <a:lnTo>
                  <a:pt x="131" y="56"/>
                </a:lnTo>
                <a:lnTo>
                  <a:pt x="129" y="52"/>
                </a:lnTo>
                <a:lnTo>
                  <a:pt x="129" y="48"/>
                </a:lnTo>
                <a:lnTo>
                  <a:pt x="127" y="46"/>
                </a:lnTo>
                <a:lnTo>
                  <a:pt x="123" y="46"/>
                </a:lnTo>
                <a:lnTo>
                  <a:pt x="119" y="46"/>
                </a:lnTo>
                <a:lnTo>
                  <a:pt x="115" y="44"/>
                </a:lnTo>
                <a:lnTo>
                  <a:pt x="111" y="40"/>
                </a:lnTo>
                <a:lnTo>
                  <a:pt x="106" y="42"/>
                </a:lnTo>
                <a:lnTo>
                  <a:pt x="100" y="42"/>
                </a:lnTo>
                <a:lnTo>
                  <a:pt x="96" y="46"/>
                </a:lnTo>
                <a:lnTo>
                  <a:pt x="94" y="52"/>
                </a:lnTo>
                <a:lnTo>
                  <a:pt x="98" y="56"/>
                </a:lnTo>
                <a:lnTo>
                  <a:pt x="102" y="62"/>
                </a:lnTo>
                <a:lnTo>
                  <a:pt x="102" y="71"/>
                </a:lnTo>
                <a:lnTo>
                  <a:pt x="104" y="79"/>
                </a:lnTo>
                <a:lnTo>
                  <a:pt x="106" y="86"/>
                </a:lnTo>
                <a:lnTo>
                  <a:pt x="102" y="92"/>
                </a:lnTo>
                <a:lnTo>
                  <a:pt x="100" y="94"/>
                </a:lnTo>
                <a:lnTo>
                  <a:pt x="100" y="96"/>
                </a:lnTo>
                <a:lnTo>
                  <a:pt x="104" y="100"/>
                </a:lnTo>
                <a:lnTo>
                  <a:pt x="108" y="102"/>
                </a:lnTo>
                <a:lnTo>
                  <a:pt x="104" y="106"/>
                </a:lnTo>
                <a:lnTo>
                  <a:pt x="98" y="110"/>
                </a:lnTo>
                <a:lnTo>
                  <a:pt x="94" y="110"/>
                </a:lnTo>
                <a:lnTo>
                  <a:pt x="90" y="110"/>
                </a:lnTo>
                <a:lnTo>
                  <a:pt x="83" y="111"/>
                </a:lnTo>
                <a:lnTo>
                  <a:pt x="77" y="113"/>
                </a:lnTo>
                <a:lnTo>
                  <a:pt x="77" y="115"/>
                </a:lnTo>
                <a:lnTo>
                  <a:pt x="75" y="119"/>
                </a:lnTo>
                <a:lnTo>
                  <a:pt x="75" y="121"/>
                </a:lnTo>
                <a:lnTo>
                  <a:pt x="69" y="123"/>
                </a:lnTo>
                <a:lnTo>
                  <a:pt x="63" y="123"/>
                </a:lnTo>
                <a:lnTo>
                  <a:pt x="56" y="123"/>
                </a:lnTo>
                <a:lnTo>
                  <a:pt x="48" y="121"/>
                </a:lnTo>
                <a:lnTo>
                  <a:pt x="38" y="117"/>
                </a:lnTo>
                <a:lnTo>
                  <a:pt x="31" y="117"/>
                </a:lnTo>
                <a:lnTo>
                  <a:pt x="27" y="113"/>
                </a:lnTo>
                <a:lnTo>
                  <a:pt x="21" y="111"/>
                </a:lnTo>
                <a:lnTo>
                  <a:pt x="14" y="111"/>
                </a:lnTo>
                <a:lnTo>
                  <a:pt x="12" y="115"/>
                </a:lnTo>
                <a:lnTo>
                  <a:pt x="8" y="119"/>
                </a:lnTo>
                <a:lnTo>
                  <a:pt x="6" y="125"/>
                </a:lnTo>
                <a:lnTo>
                  <a:pt x="2" y="129"/>
                </a:lnTo>
                <a:lnTo>
                  <a:pt x="0" y="133"/>
                </a:lnTo>
                <a:lnTo>
                  <a:pt x="2" y="142"/>
                </a:lnTo>
                <a:lnTo>
                  <a:pt x="6" y="148"/>
                </a:lnTo>
                <a:lnTo>
                  <a:pt x="12" y="152"/>
                </a:lnTo>
                <a:lnTo>
                  <a:pt x="14" y="163"/>
                </a:lnTo>
                <a:lnTo>
                  <a:pt x="17" y="179"/>
                </a:lnTo>
                <a:lnTo>
                  <a:pt x="21" y="190"/>
                </a:lnTo>
                <a:lnTo>
                  <a:pt x="31" y="204"/>
                </a:lnTo>
                <a:lnTo>
                  <a:pt x="27" y="202"/>
                </a:lnTo>
                <a:lnTo>
                  <a:pt x="33" y="205"/>
                </a:lnTo>
                <a:lnTo>
                  <a:pt x="33" y="209"/>
                </a:lnTo>
                <a:lnTo>
                  <a:pt x="29" y="213"/>
                </a:lnTo>
                <a:lnTo>
                  <a:pt x="27" y="217"/>
                </a:lnTo>
                <a:lnTo>
                  <a:pt x="37" y="232"/>
                </a:lnTo>
                <a:lnTo>
                  <a:pt x="27" y="215"/>
                </a:lnTo>
                <a:lnTo>
                  <a:pt x="23" y="219"/>
                </a:lnTo>
                <a:lnTo>
                  <a:pt x="21" y="223"/>
                </a:lnTo>
                <a:lnTo>
                  <a:pt x="21" y="229"/>
                </a:lnTo>
                <a:lnTo>
                  <a:pt x="29" y="230"/>
                </a:lnTo>
                <a:lnTo>
                  <a:pt x="37" y="236"/>
                </a:lnTo>
                <a:lnTo>
                  <a:pt x="42" y="242"/>
                </a:lnTo>
                <a:lnTo>
                  <a:pt x="54" y="246"/>
                </a:lnTo>
                <a:lnTo>
                  <a:pt x="63" y="246"/>
                </a:lnTo>
                <a:lnTo>
                  <a:pt x="71" y="246"/>
                </a:lnTo>
                <a:lnTo>
                  <a:pt x="77" y="248"/>
                </a:lnTo>
                <a:lnTo>
                  <a:pt x="79" y="246"/>
                </a:lnTo>
                <a:lnTo>
                  <a:pt x="85" y="246"/>
                </a:lnTo>
                <a:lnTo>
                  <a:pt x="86" y="242"/>
                </a:lnTo>
                <a:lnTo>
                  <a:pt x="90" y="238"/>
                </a:lnTo>
                <a:lnTo>
                  <a:pt x="94" y="238"/>
                </a:lnTo>
                <a:lnTo>
                  <a:pt x="108" y="261"/>
                </a:lnTo>
                <a:lnTo>
                  <a:pt x="109" y="261"/>
                </a:lnTo>
                <a:lnTo>
                  <a:pt x="115" y="236"/>
                </a:lnTo>
                <a:lnTo>
                  <a:pt x="98" y="244"/>
                </a:lnTo>
                <a:lnTo>
                  <a:pt x="92" y="252"/>
                </a:lnTo>
                <a:lnTo>
                  <a:pt x="100" y="253"/>
                </a:lnTo>
                <a:lnTo>
                  <a:pt x="94" y="261"/>
                </a:lnTo>
                <a:lnTo>
                  <a:pt x="86" y="267"/>
                </a:lnTo>
                <a:lnTo>
                  <a:pt x="83" y="275"/>
                </a:lnTo>
                <a:lnTo>
                  <a:pt x="83" y="278"/>
                </a:lnTo>
                <a:lnTo>
                  <a:pt x="94" y="271"/>
                </a:lnTo>
                <a:lnTo>
                  <a:pt x="106" y="257"/>
                </a:lnTo>
                <a:lnTo>
                  <a:pt x="113" y="248"/>
                </a:lnTo>
                <a:lnTo>
                  <a:pt x="123" y="240"/>
                </a:lnTo>
                <a:lnTo>
                  <a:pt x="131" y="230"/>
                </a:lnTo>
                <a:lnTo>
                  <a:pt x="142" y="221"/>
                </a:lnTo>
                <a:lnTo>
                  <a:pt x="148" y="215"/>
                </a:lnTo>
                <a:lnTo>
                  <a:pt x="157" y="209"/>
                </a:lnTo>
                <a:lnTo>
                  <a:pt x="165" y="202"/>
                </a:lnTo>
                <a:lnTo>
                  <a:pt x="171" y="198"/>
                </a:lnTo>
                <a:lnTo>
                  <a:pt x="177" y="196"/>
                </a:lnTo>
                <a:lnTo>
                  <a:pt x="171" y="190"/>
                </a:lnTo>
                <a:lnTo>
                  <a:pt x="173" y="184"/>
                </a:lnTo>
                <a:lnTo>
                  <a:pt x="173" y="204"/>
                </a:lnTo>
                <a:lnTo>
                  <a:pt x="173" y="200"/>
                </a:lnTo>
                <a:lnTo>
                  <a:pt x="177" y="188"/>
                </a:lnTo>
                <a:lnTo>
                  <a:pt x="177" y="181"/>
                </a:lnTo>
                <a:lnTo>
                  <a:pt x="175" y="175"/>
                </a:lnTo>
                <a:lnTo>
                  <a:pt x="171" y="169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6000" bIns="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4" name=""/>
          <p:cNvSpPr/>
          <p:nvPr/>
        </p:nvSpPr>
        <p:spPr>
          <a:xfrm>
            <a:off x="5802480" y="4444920"/>
            <a:ext cx="27000" cy="28800"/>
          </a:xfrm>
          <a:custGeom>
            <a:avLst/>
            <a:gdLst/>
            <a:ahLst/>
            <a:rect l="l" t="t" r="r" b="b"/>
            <a:pathLst>
              <a:path w="104" h="96">
                <a:moveTo>
                  <a:pt x="21" y="73"/>
                </a:moveTo>
                <a:lnTo>
                  <a:pt x="16" y="73"/>
                </a:lnTo>
                <a:lnTo>
                  <a:pt x="10" y="77"/>
                </a:lnTo>
                <a:lnTo>
                  <a:pt x="6" y="79"/>
                </a:lnTo>
                <a:lnTo>
                  <a:pt x="2" y="81"/>
                </a:lnTo>
                <a:lnTo>
                  <a:pt x="0" y="82"/>
                </a:lnTo>
                <a:lnTo>
                  <a:pt x="2" y="86"/>
                </a:lnTo>
                <a:lnTo>
                  <a:pt x="4" y="88"/>
                </a:lnTo>
                <a:lnTo>
                  <a:pt x="8" y="90"/>
                </a:lnTo>
                <a:lnTo>
                  <a:pt x="12" y="92"/>
                </a:lnTo>
                <a:lnTo>
                  <a:pt x="16" y="96"/>
                </a:lnTo>
                <a:lnTo>
                  <a:pt x="23" y="94"/>
                </a:lnTo>
                <a:lnTo>
                  <a:pt x="29" y="92"/>
                </a:lnTo>
                <a:lnTo>
                  <a:pt x="33" y="88"/>
                </a:lnTo>
                <a:lnTo>
                  <a:pt x="37" y="82"/>
                </a:lnTo>
                <a:lnTo>
                  <a:pt x="44" y="81"/>
                </a:lnTo>
                <a:lnTo>
                  <a:pt x="48" y="75"/>
                </a:lnTo>
                <a:lnTo>
                  <a:pt x="48" y="69"/>
                </a:lnTo>
                <a:lnTo>
                  <a:pt x="48" y="63"/>
                </a:lnTo>
                <a:lnTo>
                  <a:pt x="52" y="59"/>
                </a:lnTo>
                <a:lnTo>
                  <a:pt x="54" y="58"/>
                </a:lnTo>
                <a:lnTo>
                  <a:pt x="54" y="52"/>
                </a:lnTo>
                <a:lnTo>
                  <a:pt x="56" y="44"/>
                </a:lnTo>
                <a:lnTo>
                  <a:pt x="60" y="40"/>
                </a:lnTo>
                <a:lnTo>
                  <a:pt x="67" y="36"/>
                </a:lnTo>
                <a:lnTo>
                  <a:pt x="69" y="35"/>
                </a:lnTo>
                <a:lnTo>
                  <a:pt x="73" y="35"/>
                </a:lnTo>
                <a:lnTo>
                  <a:pt x="77" y="35"/>
                </a:lnTo>
                <a:lnTo>
                  <a:pt x="77" y="31"/>
                </a:lnTo>
                <a:lnTo>
                  <a:pt x="79" y="25"/>
                </a:lnTo>
                <a:lnTo>
                  <a:pt x="81" y="19"/>
                </a:lnTo>
                <a:lnTo>
                  <a:pt x="87" y="13"/>
                </a:lnTo>
                <a:lnTo>
                  <a:pt x="90" y="11"/>
                </a:lnTo>
                <a:lnTo>
                  <a:pt x="90" y="10"/>
                </a:lnTo>
                <a:lnTo>
                  <a:pt x="92" y="8"/>
                </a:lnTo>
                <a:lnTo>
                  <a:pt x="96" y="6"/>
                </a:lnTo>
                <a:lnTo>
                  <a:pt x="100" y="4"/>
                </a:lnTo>
                <a:lnTo>
                  <a:pt x="104" y="4"/>
                </a:lnTo>
                <a:lnTo>
                  <a:pt x="104" y="0"/>
                </a:lnTo>
                <a:lnTo>
                  <a:pt x="100" y="0"/>
                </a:lnTo>
                <a:lnTo>
                  <a:pt x="98" y="0"/>
                </a:lnTo>
                <a:lnTo>
                  <a:pt x="92" y="2"/>
                </a:lnTo>
                <a:lnTo>
                  <a:pt x="87" y="4"/>
                </a:lnTo>
                <a:lnTo>
                  <a:pt x="85" y="6"/>
                </a:lnTo>
                <a:lnTo>
                  <a:pt x="85" y="8"/>
                </a:lnTo>
                <a:lnTo>
                  <a:pt x="81" y="10"/>
                </a:lnTo>
                <a:lnTo>
                  <a:pt x="77" y="11"/>
                </a:lnTo>
                <a:lnTo>
                  <a:pt x="73" y="13"/>
                </a:lnTo>
                <a:lnTo>
                  <a:pt x="73" y="13"/>
                </a:lnTo>
                <a:lnTo>
                  <a:pt x="71" y="11"/>
                </a:lnTo>
                <a:lnTo>
                  <a:pt x="67" y="15"/>
                </a:lnTo>
                <a:lnTo>
                  <a:pt x="62" y="21"/>
                </a:lnTo>
                <a:lnTo>
                  <a:pt x="58" y="29"/>
                </a:lnTo>
                <a:lnTo>
                  <a:pt x="54" y="35"/>
                </a:lnTo>
                <a:lnTo>
                  <a:pt x="48" y="40"/>
                </a:lnTo>
                <a:lnTo>
                  <a:pt x="44" y="44"/>
                </a:lnTo>
                <a:lnTo>
                  <a:pt x="42" y="48"/>
                </a:lnTo>
                <a:lnTo>
                  <a:pt x="37" y="54"/>
                </a:lnTo>
                <a:lnTo>
                  <a:pt x="33" y="59"/>
                </a:lnTo>
                <a:lnTo>
                  <a:pt x="29" y="63"/>
                </a:lnTo>
                <a:lnTo>
                  <a:pt x="25" y="69"/>
                </a:lnTo>
                <a:lnTo>
                  <a:pt x="21" y="73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8000" bIns="-18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5" name=""/>
          <p:cNvSpPr/>
          <p:nvPr/>
        </p:nvSpPr>
        <p:spPr>
          <a:xfrm>
            <a:off x="5769000" y="4156200"/>
            <a:ext cx="14400" cy="19080"/>
          </a:xfrm>
          <a:custGeom>
            <a:avLst/>
            <a:gdLst/>
            <a:ahLst/>
            <a:rect l="l" t="t" r="r" b="b"/>
            <a:pathLst>
              <a:path w="50" h="61">
                <a:moveTo>
                  <a:pt x="6" y="50"/>
                </a:moveTo>
                <a:lnTo>
                  <a:pt x="8" y="54"/>
                </a:lnTo>
                <a:lnTo>
                  <a:pt x="10" y="55"/>
                </a:lnTo>
                <a:lnTo>
                  <a:pt x="16" y="57"/>
                </a:lnTo>
                <a:lnTo>
                  <a:pt x="23" y="57"/>
                </a:lnTo>
                <a:lnTo>
                  <a:pt x="23" y="61"/>
                </a:lnTo>
                <a:lnTo>
                  <a:pt x="25" y="61"/>
                </a:lnTo>
                <a:lnTo>
                  <a:pt x="25" y="59"/>
                </a:lnTo>
                <a:lnTo>
                  <a:pt x="27" y="57"/>
                </a:lnTo>
                <a:lnTo>
                  <a:pt x="31" y="57"/>
                </a:lnTo>
                <a:lnTo>
                  <a:pt x="35" y="55"/>
                </a:lnTo>
                <a:lnTo>
                  <a:pt x="37" y="52"/>
                </a:lnTo>
                <a:lnTo>
                  <a:pt x="43" y="46"/>
                </a:lnTo>
                <a:lnTo>
                  <a:pt x="48" y="42"/>
                </a:lnTo>
                <a:lnTo>
                  <a:pt x="50" y="36"/>
                </a:lnTo>
                <a:lnTo>
                  <a:pt x="48" y="29"/>
                </a:lnTo>
                <a:lnTo>
                  <a:pt x="41" y="23"/>
                </a:lnTo>
                <a:lnTo>
                  <a:pt x="35" y="19"/>
                </a:lnTo>
                <a:lnTo>
                  <a:pt x="27" y="13"/>
                </a:lnTo>
                <a:lnTo>
                  <a:pt x="23" y="9"/>
                </a:lnTo>
                <a:lnTo>
                  <a:pt x="20" y="4"/>
                </a:lnTo>
                <a:lnTo>
                  <a:pt x="18" y="0"/>
                </a:lnTo>
                <a:lnTo>
                  <a:pt x="16" y="4"/>
                </a:lnTo>
                <a:lnTo>
                  <a:pt x="12" y="4"/>
                </a:lnTo>
                <a:lnTo>
                  <a:pt x="8" y="6"/>
                </a:lnTo>
                <a:lnTo>
                  <a:pt x="6" y="11"/>
                </a:lnTo>
                <a:lnTo>
                  <a:pt x="0" y="19"/>
                </a:lnTo>
                <a:lnTo>
                  <a:pt x="0" y="25"/>
                </a:lnTo>
                <a:lnTo>
                  <a:pt x="2" y="32"/>
                </a:lnTo>
                <a:lnTo>
                  <a:pt x="6" y="40"/>
                </a:lnTo>
                <a:lnTo>
                  <a:pt x="8" y="44"/>
                </a:lnTo>
                <a:lnTo>
                  <a:pt x="8" y="46"/>
                </a:lnTo>
                <a:lnTo>
                  <a:pt x="6" y="5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6" name=""/>
          <p:cNvSpPr/>
          <p:nvPr/>
        </p:nvSpPr>
        <p:spPr>
          <a:xfrm>
            <a:off x="5826240" y="4105440"/>
            <a:ext cx="33120" cy="56880"/>
          </a:xfrm>
          <a:custGeom>
            <a:avLst/>
            <a:gdLst/>
            <a:ahLst/>
            <a:rect l="l" t="t" r="r" b="b"/>
            <a:pathLst>
              <a:path w="127" h="186">
                <a:moveTo>
                  <a:pt x="12" y="140"/>
                </a:moveTo>
                <a:lnTo>
                  <a:pt x="16" y="142"/>
                </a:lnTo>
                <a:lnTo>
                  <a:pt x="21" y="146"/>
                </a:lnTo>
                <a:lnTo>
                  <a:pt x="27" y="144"/>
                </a:lnTo>
                <a:lnTo>
                  <a:pt x="33" y="140"/>
                </a:lnTo>
                <a:lnTo>
                  <a:pt x="41" y="136"/>
                </a:lnTo>
                <a:lnTo>
                  <a:pt x="43" y="132"/>
                </a:lnTo>
                <a:lnTo>
                  <a:pt x="46" y="140"/>
                </a:lnTo>
                <a:lnTo>
                  <a:pt x="52" y="144"/>
                </a:lnTo>
                <a:lnTo>
                  <a:pt x="58" y="150"/>
                </a:lnTo>
                <a:lnTo>
                  <a:pt x="69" y="155"/>
                </a:lnTo>
                <a:lnTo>
                  <a:pt x="77" y="159"/>
                </a:lnTo>
                <a:lnTo>
                  <a:pt x="81" y="161"/>
                </a:lnTo>
                <a:lnTo>
                  <a:pt x="81" y="167"/>
                </a:lnTo>
                <a:lnTo>
                  <a:pt x="77" y="171"/>
                </a:lnTo>
                <a:lnTo>
                  <a:pt x="71" y="175"/>
                </a:lnTo>
                <a:lnTo>
                  <a:pt x="69" y="177"/>
                </a:lnTo>
                <a:lnTo>
                  <a:pt x="66" y="186"/>
                </a:lnTo>
                <a:lnTo>
                  <a:pt x="75" y="184"/>
                </a:lnTo>
                <a:lnTo>
                  <a:pt x="83" y="180"/>
                </a:lnTo>
                <a:lnTo>
                  <a:pt x="91" y="175"/>
                </a:lnTo>
                <a:lnTo>
                  <a:pt x="96" y="171"/>
                </a:lnTo>
                <a:lnTo>
                  <a:pt x="104" y="169"/>
                </a:lnTo>
                <a:lnTo>
                  <a:pt x="104" y="169"/>
                </a:lnTo>
                <a:lnTo>
                  <a:pt x="106" y="165"/>
                </a:lnTo>
                <a:lnTo>
                  <a:pt x="110" y="161"/>
                </a:lnTo>
                <a:lnTo>
                  <a:pt x="112" y="155"/>
                </a:lnTo>
                <a:lnTo>
                  <a:pt x="114" y="150"/>
                </a:lnTo>
                <a:lnTo>
                  <a:pt x="117" y="148"/>
                </a:lnTo>
                <a:lnTo>
                  <a:pt x="123" y="148"/>
                </a:lnTo>
                <a:lnTo>
                  <a:pt x="125" y="146"/>
                </a:lnTo>
                <a:lnTo>
                  <a:pt x="125" y="142"/>
                </a:lnTo>
                <a:lnTo>
                  <a:pt x="123" y="140"/>
                </a:lnTo>
                <a:lnTo>
                  <a:pt x="121" y="138"/>
                </a:lnTo>
                <a:lnTo>
                  <a:pt x="115" y="138"/>
                </a:lnTo>
                <a:lnTo>
                  <a:pt x="112" y="140"/>
                </a:lnTo>
                <a:lnTo>
                  <a:pt x="106" y="136"/>
                </a:lnTo>
                <a:lnTo>
                  <a:pt x="106" y="129"/>
                </a:lnTo>
                <a:lnTo>
                  <a:pt x="108" y="125"/>
                </a:lnTo>
                <a:lnTo>
                  <a:pt x="114" y="125"/>
                </a:lnTo>
                <a:lnTo>
                  <a:pt x="119" y="117"/>
                </a:lnTo>
                <a:lnTo>
                  <a:pt x="117" y="113"/>
                </a:lnTo>
                <a:lnTo>
                  <a:pt x="123" y="107"/>
                </a:lnTo>
                <a:lnTo>
                  <a:pt x="127" y="102"/>
                </a:lnTo>
                <a:lnTo>
                  <a:pt x="127" y="98"/>
                </a:lnTo>
                <a:lnTo>
                  <a:pt x="125" y="96"/>
                </a:lnTo>
                <a:lnTo>
                  <a:pt x="119" y="100"/>
                </a:lnTo>
                <a:lnTo>
                  <a:pt x="110" y="104"/>
                </a:lnTo>
                <a:lnTo>
                  <a:pt x="104" y="102"/>
                </a:lnTo>
                <a:lnTo>
                  <a:pt x="98" y="98"/>
                </a:lnTo>
                <a:lnTo>
                  <a:pt x="94" y="94"/>
                </a:lnTo>
                <a:lnTo>
                  <a:pt x="94" y="90"/>
                </a:lnTo>
                <a:lnTo>
                  <a:pt x="89" y="88"/>
                </a:lnTo>
                <a:lnTo>
                  <a:pt x="85" y="84"/>
                </a:lnTo>
                <a:lnTo>
                  <a:pt x="81" y="83"/>
                </a:lnTo>
                <a:lnTo>
                  <a:pt x="83" y="79"/>
                </a:lnTo>
                <a:lnTo>
                  <a:pt x="89" y="73"/>
                </a:lnTo>
                <a:lnTo>
                  <a:pt x="89" y="67"/>
                </a:lnTo>
                <a:lnTo>
                  <a:pt x="89" y="60"/>
                </a:lnTo>
                <a:lnTo>
                  <a:pt x="85" y="54"/>
                </a:lnTo>
                <a:lnTo>
                  <a:pt x="81" y="48"/>
                </a:lnTo>
                <a:lnTo>
                  <a:pt x="77" y="40"/>
                </a:lnTo>
                <a:lnTo>
                  <a:pt x="75" y="33"/>
                </a:lnTo>
                <a:lnTo>
                  <a:pt x="71" y="29"/>
                </a:lnTo>
                <a:lnTo>
                  <a:pt x="68" y="23"/>
                </a:lnTo>
                <a:lnTo>
                  <a:pt x="66" y="19"/>
                </a:lnTo>
                <a:lnTo>
                  <a:pt x="62" y="13"/>
                </a:lnTo>
                <a:lnTo>
                  <a:pt x="60" y="19"/>
                </a:lnTo>
                <a:lnTo>
                  <a:pt x="58" y="25"/>
                </a:lnTo>
                <a:lnTo>
                  <a:pt x="50" y="25"/>
                </a:lnTo>
                <a:lnTo>
                  <a:pt x="43" y="19"/>
                </a:lnTo>
                <a:lnTo>
                  <a:pt x="39" y="12"/>
                </a:lnTo>
                <a:lnTo>
                  <a:pt x="35" y="6"/>
                </a:lnTo>
                <a:lnTo>
                  <a:pt x="31" y="4"/>
                </a:lnTo>
                <a:lnTo>
                  <a:pt x="25" y="2"/>
                </a:lnTo>
                <a:lnTo>
                  <a:pt x="16" y="0"/>
                </a:lnTo>
                <a:lnTo>
                  <a:pt x="14" y="6"/>
                </a:lnTo>
                <a:lnTo>
                  <a:pt x="14" y="12"/>
                </a:lnTo>
                <a:lnTo>
                  <a:pt x="12" y="13"/>
                </a:lnTo>
                <a:lnTo>
                  <a:pt x="10" y="21"/>
                </a:lnTo>
                <a:lnTo>
                  <a:pt x="8" y="25"/>
                </a:lnTo>
                <a:lnTo>
                  <a:pt x="8" y="31"/>
                </a:lnTo>
                <a:lnTo>
                  <a:pt x="6" y="35"/>
                </a:lnTo>
                <a:lnTo>
                  <a:pt x="8" y="44"/>
                </a:lnTo>
                <a:lnTo>
                  <a:pt x="12" y="50"/>
                </a:lnTo>
                <a:lnTo>
                  <a:pt x="18" y="50"/>
                </a:lnTo>
                <a:lnTo>
                  <a:pt x="27" y="52"/>
                </a:lnTo>
                <a:lnTo>
                  <a:pt x="31" y="52"/>
                </a:lnTo>
                <a:lnTo>
                  <a:pt x="33" y="58"/>
                </a:lnTo>
                <a:lnTo>
                  <a:pt x="29" y="65"/>
                </a:lnTo>
                <a:lnTo>
                  <a:pt x="31" y="67"/>
                </a:lnTo>
                <a:lnTo>
                  <a:pt x="39" y="61"/>
                </a:lnTo>
                <a:lnTo>
                  <a:pt x="44" y="69"/>
                </a:lnTo>
                <a:lnTo>
                  <a:pt x="39" y="73"/>
                </a:lnTo>
                <a:lnTo>
                  <a:pt x="33" y="73"/>
                </a:lnTo>
                <a:lnTo>
                  <a:pt x="23" y="73"/>
                </a:lnTo>
                <a:lnTo>
                  <a:pt x="23" y="79"/>
                </a:lnTo>
                <a:lnTo>
                  <a:pt x="27" y="84"/>
                </a:lnTo>
                <a:lnTo>
                  <a:pt x="23" y="92"/>
                </a:lnTo>
                <a:lnTo>
                  <a:pt x="20" y="94"/>
                </a:lnTo>
                <a:lnTo>
                  <a:pt x="16" y="98"/>
                </a:lnTo>
                <a:lnTo>
                  <a:pt x="10" y="106"/>
                </a:lnTo>
                <a:lnTo>
                  <a:pt x="6" y="107"/>
                </a:lnTo>
                <a:lnTo>
                  <a:pt x="0" y="107"/>
                </a:lnTo>
                <a:lnTo>
                  <a:pt x="0" y="113"/>
                </a:lnTo>
                <a:lnTo>
                  <a:pt x="10" y="115"/>
                </a:lnTo>
                <a:lnTo>
                  <a:pt x="16" y="125"/>
                </a:lnTo>
                <a:lnTo>
                  <a:pt x="12" y="131"/>
                </a:lnTo>
                <a:lnTo>
                  <a:pt x="4" y="134"/>
                </a:lnTo>
                <a:lnTo>
                  <a:pt x="8" y="138"/>
                </a:lnTo>
                <a:lnTo>
                  <a:pt x="12" y="14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7" name=""/>
          <p:cNvSpPr/>
          <p:nvPr/>
        </p:nvSpPr>
        <p:spPr>
          <a:xfrm>
            <a:off x="5827680" y="4145040"/>
            <a:ext cx="19080" cy="20520"/>
          </a:xfrm>
          <a:custGeom>
            <a:avLst/>
            <a:gdLst/>
            <a:ahLst/>
            <a:rect l="l" t="t" r="r" b="b"/>
            <a:pathLst>
              <a:path w="75" h="71">
                <a:moveTo>
                  <a:pt x="6" y="58"/>
                </a:moveTo>
                <a:lnTo>
                  <a:pt x="6" y="54"/>
                </a:lnTo>
                <a:lnTo>
                  <a:pt x="8" y="54"/>
                </a:lnTo>
                <a:lnTo>
                  <a:pt x="10" y="50"/>
                </a:lnTo>
                <a:lnTo>
                  <a:pt x="6" y="48"/>
                </a:lnTo>
                <a:lnTo>
                  <a:pt x="2" y="46"/>
                </a:lnTo>
                <a:lnTo>
                  <a:pt x="0" y="45"/>
                </a:lnTo>
                <a:lnTo>
                  <a:pt x="0" y="41"/>
                </a:lnTo>
                <a:lnTo>
                  <a:pt x="4" y="39"/>
                </a:lnTo>
                <a:lnTo>
                  <a:pt x="4" y="37"/>
                </a:lnTo>
                <a:lnTo>
                  <a:pt x="6" y="37"/>
                </a:lnTo>
                <a:lnTo>
                  <a:pt x="8" y="35"/>
                </a:lnTo>
                <a:lnTo>
                  <a:pt x="8" y="33"/>
                </a:lnTo>
                <a:lnTo>
                  <a:pt x="6" y="31"/>
                </a:lnTo>
                <a:lnTo>
                  <a:pt x="4" y="29"/>
                </a:lnTo>
                <a:lnTo>
                  <a:pt x="4" y="25"/>
                </a:lnTo>
                <a:lnTo>
                  <a:pt x="8" y="25"/>
                </a:lnTo>
                <a:lnTo>
                  <a:pt x="10" y="20"/>
                </a:lnTo>
                <a:lnTo>
                  <a:pt x="6" y="18"/>
                </a:lnTo>
                <a:lnTo>
                  <a:pt x="6" y="14"/>
                </a:lnTo>
                <a:lnTo>
                  <a:pt x="6" y="8"/>
                </a:lnTo>
                <a:lnTo>
                  <a:pt x="10" y="10"/>
                </a:lnTo>
                <a:lnTo>
                  <a:pt x="15" y="14"/>
                </a:lnTo>
                <a:lnTo>
                  <a:pt x="21" y="12"/>
                </a:lnTo>
                <a:lnTo>
                  <a:pt x="27" y="8"/>
                </a:lnTo>
                <a:lnTo>
                  <a:pt x="35" y="4"/>
                </a:lnTo>
                <a:lnTo>
                  <a:pt x="37" y="0"/>
                </a:lnTo>
                <a:lnTo>
                  <a:pt x="40" y="8"/>
                </a:lnTo>
                <a:lnTo>
                  <a:pt x="46" y="12"/>
                </a:lnTo>
                <a:lnTo>
                  <a:pt x="52" y="18"/>
                </a:lnTo>
                <a:lnTo>
                  <a:pt x="63" y="23"/>
                </a:lnTo>
                <a:lnTo>
                  <a:pt x="71" y="27"/>
                </a:lnTo>
                <a:lnTo>
                  <a:pt x="75" y="29"/>
                </a:lnTo>
                <a:lnTo>
                  <a:pt x="75" y="35"/>
                </a:lnTo>
                <a:lnTo>
                  <a:pt x="71" y="39"/>
                </a:lnTo>
                <a:lnTo>
                  <a:pt x="65" y="43"/>
                </a:lnTo>
                <a:lnTo>
                  <a:pt x="63" y="45"/>
                </a:lnTo>
                <a:lnTo>
                  <a:pt x="60" y="54"/>
                </a:lnTo>
                <a:lnTo>
                  <a:pt x="56" y="58"/>
                </a:lnTo>
                <a:lnTo>
                  <a:pt x="50" y="60"/>
                </a:lnTo>
                <a:lnTo>
                  <a:pt x="42" y="64"/>
                </a:lnTo>
                <a:lnTo>
                  <a:pt x="35" y="68"/>
                </a:lnTo>
                <a:lnTo>
                  <a:pt x="31" y="70"/>
                </a:lnTo>
                <a:lnTo>
                  <a:pt x="27" y="71"/>
                </a:lnTo>
                <a:lnTo>
                  <a:pt x="25" y="71"/>
                </a:lnTo>
                <a:lnTo>
                  <a:pt x="23" y="70"/>
                </a:lnTo>
                <a:lnTo>
                  <a:pt x="23" y="68"/>
                </a:lnTo>
                <a:lnTo>
                  <a:pt x="21" y="64"/>
                </a:lnTo>
                <a:lnTo>
                  <a:pt x="25" y="58"/>
                </a:lnTo>
                <a:lnTo>
                  <a:pt x="21" y="56"/>
                </a:lnTo>
                <a:lnTo>
                  <a:pt x="17" y="58"/>
                </a:lnTo>
                <a:lnTo>
                  <a:pt x="14" y="58"/>
                </a:lnTo>
                <a:lnTo>
                  <a:pt x="8" y="62"/>
                </a:lnTo>
                <a:lnTo>
                  <a:pt x="6" y="58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8" name=""/>
          <p:cNvSpPr/>
          <p:nvPr/>
        </p:nvSpPr>
        <p:spPr>
          <a:xfrm>
            <a:off x="5802480" y="4149720"/>
            <a:ext cx="27000" cy="20520"/>
          </a:xfrm>
          <a:custGeom>
            <a:avLst/>
            <a:gdLst/>
            <a:ahLst/>
            <a:rect l="l" t="t" r="r" b="b"/>
            <a:pathLst>
              <a:path w="104" h="73">
                <a:moveTo>
                  <a:pt x="0" y="44"/>
                </a:moveTo>
                <a:lnTo>
                  <a:pt x="4" y="42"/>
                </a:lnTo>
                <a:lnTo>
                  <a:pt x="8" y="40"/>
                </a:lnTo>
                <a:lnTo>
                  <a:pt x="14" y="36"/>
                </a:lnTo>
                <a:lnTo>
                  <a:pt x="17" y="31"/>
                </a:lnTo>
                <a:lnTo>
                  <a:pt x="14" y="27"/>
                </a:lnTo>
                <a:lnTo>
                  <a:pt x="15" y="21"/>
                </a:lnTo>
                <a:lnTo>
                  <a:pt x="21" y="19"/>
                </a:lnTo>
                <a:lnTo>
                  <a:pt x="27" y="19"/>
                </a:lnTo>
                <a:lnTo>
                  <a:pt x="31" y="15"/>
                </a:lnTo>
                <a:lnTo>
                  <a:pt x="33" y="9"/>
                </a:lnTo>
                <a:lnTo>
                  <a:pt x="37" y="6"/>
                </a:lnTo>
                <a:lnTo>
                  <a:pt x="44" y="4"/>
                </a:lnTo>
                <a:lnTo>
                  <a:pt x="50" y="6"/>
                </a:lnTo>
                <a:lnTo>
                  <a:pt x="54" y="6"/>
                </a:lnTo>
                <a:lnTo>
                  <a:pt x="56" y="6"/>
                </a:lnTo>
                <a:lnTo>
                  <a:pt x="60" y="8"/>
                </a:lnTo>
                <a:lnTo>
                  <a:pt x="67" y="8"/>
                </a:lnTo>
                <a:lnTo>
                  <a:pt x="69" y="8"/>
                </a:lnTo>
                <a:lnTo>
                  <a:pt x="73" y="9"/>
                </a:lnTo>
                <a:lnTo>
                  <a:pt x="75" y="11"/>
                </a:lnTo>
                <a:lnTo>
                  <a:pt x="81" y="13"/>
                </a:lnTo>
                <a:lnTo>
                  <a:pt x="85" y="9"/>
                </a:lnTo>
                <a:lnTo>
                  <a:pt x="83" y="6"/>
                </a:lnTo>
                <a:lnTo>
                  <a:pt x="88" y="4"/>
                </a:lnTo>
                <a:lnTo>
                  <a:pt x="96" y="2"/>
                </a:lnTo>
                <a:lnTo>
                  <a:pt x="100" y="0"/>
                </a:lnTo>
                <a:lnTo>
                  <a:pt x="100" y="4"/>
                </a:lnTo>
                <a:lnTo>
                  <a:pt x="104" y="6"/>
                </a:lnTo>
                <a:lnTo>
                  <a:pt x="102" y="11"/>
                </a:lnTo>
                <a:lnTo>
                  <a:pt x="98" y="11"/>
                </a:lnTo>
                <a:lnTo>
                  <a:pt x="98" y="15"/>
                </a:lnTo>
                <a:lnTo>
                  <a:pt x="100" y="17"/>
                </a:lnTo>
                <a:lnTo>
                  <a:pt x="102" y="19"/>
                </a:lnTo>
                <a:lnTo>
                  <a:pt x="102" y="21"/>
                </a:lnTo>
                <a:lnTo>
                  <a:pt x="100" y="23"/>
                </a:lnTo>
                <a:lnTo>
                  <a:pt x="98" y="23"/>
                </a:lnTo>
                <a:lnTo>
                  <a:pt x="98" y="25"/>
                </a:lnTo>
                <a:lnTo>
                  <a:pt x="94" y="27"/>
                </a:lnTo>
                <a:lnTo>
                  <a:pt x="94" y="31"/>
                </a:lnTo>
                <a:lnTo>
                  <a:pt x="96" y="32"/>
                </a:lnTo>
                <a:lnTo>
                  <a:pt x="100" y="34"/>
                </a:lnTo>
                <a:lnTo>
                  <a:pt x="104" y="36"/>
                </a:lnTo>
                <a:lnTo>
                  <a:pt x="102" y="40"/>
                </a:lnTo>
                <a:lnTo>
                  <a:pt x="100" y="40"/>
                </a:lnTo>
                <a:lnTo>
                  <a:pt x="100" y="44"/>
                </a:lnTo>
                <a:lnTo>
                  <a:pt x="100" y="46"/>
                </a:lnTo>
                <a:lnTo>
                  <a:pt x="96" y="52"/>
                </a:lnTo>
                <a:lnTo>
                  <a:pt x="94" y="54"/>
                </a:lnTo>
                <a:lnTo>
                  <a:pt x="92" y="56"/>
                </a:lnTo>
                <a:lnTo>
                  <a:pt x="88" y="56"/>
                </a:lnTo>
                <a:lnTo>
                  <a:pt x="85" y="52"/>
                </a:lnTo>
                <a:lnTo>
                  <a:pt x="81" y="50"/>
                </a:lnTo>
                <a:lnTo>
                  <a:pt x="79" y="50"/>
                </a:lnTo>
                <a:lnTo>
                  <a:pt x="77" y="52"/>
                </a:lnTo>
                <a:lnTo>
                  <a:pt x="75" y="54"/>
                </a:lnTo>
                <a:lnTo>
                  <a:pt x="73" y="56"/>
                </a:lnTo>
                <a:lnTo>
                  <a:pt x="73" y="56"/>
                </a:lnTo>
                <a:lnTo>
                  <a:pt x="67" y="61"/>
                </a:lnTo>
                <a:lnTo>
                  <a:pt x="60" y="65"/>
                </a:lnTo>
                <a:lnTo>
                  <a:pt x="52" y="67"/>
                </a:lnTo>
                <a:lnTo>
                  <a:pt x="46" y="73"/>
                </a:lnTo>
                <a:lnTo>
                  <a:pt x="38" y="73"/>
                </a:lnTo>
                <a:lnTo>
                  <a:pt x="31" y="73"/>
                </a:lnTo>
                <a:lnTo>
                  <a:pt x="23" y="73"/>
                </a:lnTo>
                <a:lnTo>
                  <a:pt x="12" y="73"/>
                </a:lnTo>
                <a:lnTo>
                  <a:pt x="10" y="73"/>
                </a:lnTo>
                <a:lnTo>
                  <a:pt x="8" y="65"/>
                </a:lnTo>
                <a:lnTo>
                  <a:pt x="10" y="57"/>
                </a:lnTo>
                <a:lnTo>
                  <a:pt x="10" y="52"/>
                </a:lnTo>
                <a:lnTo>
                  <a:pt x="4" y="52"/>
                </a:lnTo>
                <a:lnTo>
                  <a:pt x="2" y="50"/>
                </a:lnTo>
                <a:lnTo>
                  <a:pt x="0" y="44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9" name=""/>
          <p:cNvSpPr/>
          <p:nvPr/>
        </p:nvSpPr>
        <p:spPr>
          <a:xfrm>
            <a:off x="5794200" y="4125960"/>
            <a:ext cx="22320" cy="38160"/>
          </a:xfrm>
          <a:custGeom>
            <a:avLst/>
            <a:gdLst/>
            <a:ahLst/>
            <a:rect l="l" t="t" r="r" b="b"/>
            <a:pathLst>
              <a:path w="85" h="125">
                <a:moveTo>
                  <a:pt x="4" y="125"/>
                </a:moveTo>
                <a:lnTo>
                  <a:pt x="4" y="121"/>
                </a:lnTo>
                <a:lnTo>
                  <a:pt x="6" y="119"/>
                </a:lnTo>
                <a:lnTo>
                  <a:pt x="10" y="115"/>
                </a:lnTo>
                <a:lnTo>
                  <a:pt x="14" y="109"/>
                </a:lnTo>
                <a:lnTo>
                  <a:pt x="18" y="108"/>
                </a:lnTo>
                <a:lnTo>
                  <a:pt x="21" y="102"/>
                </a:lnTo>
                <a:lnTo>
                  <a:pt x="25" y="92"/>
                </a:lnTo>
                <a:lnTo>
                  <a:pt x="25" y="88"/>
                </a:lnTo>
                <a:lnTo>
                  <a:pt x="21" y="85"/>
                </a:lnTo>
                <a:lnTo>
                  <a:pt x="16" y="83"/>
                </a:lnTo>
                <a:lnTo>
                  <a:pt x="12" y="79"/>
                </a:lnTo>
                <a:lnTo>
                  <a:pt x="6" y="79"/>
                </a:lnTo>
                <a:lnTo>
                  <a:pt x="0" y="79"/>
                </a:lnTo>
                <a:lnTo>
                  <a:pt x="2" y="75"/>
                </a:lnTo>
                <a:lnTo>
                  <a:pt x="6" y="69"/>
                </a:lnTo>
                <a:lnTo>
                  <a:pt x="6" y="67"/>
                </a:lnTo>
                <a:lnTo>
                  <a:pt x="6" y="62"/>
                </a:lnTo>
                <a:lnTo>
                  <a:pt x="8" y="60"/>
                </a:lnTo>
                <a:lnTo>
                  <a:pt x="6" y="56"/>
                </a:lnTo>
                <a:lnTo>
                  <a:pt x="6" y="52"/>
                </a:lnTo>
                <a:lnTo>
                  <a:pt x="12" y="48"/>
                </a:lnTo>
                <a:lnTo>
                  <a:pt x="14" y="44"/>
                </a:lnTo>
                <a:lnTo>
                  <a:pt x="14" y="38"/>
                </a:lnTo>
                <a:lnTo>
                  <a:pt x="19" y="35"/>
                </a:lnTo>
                <a:lnTo>
                  <a:pt x="25" y="33"/>
                </a:lnTo>
                <a:lnTo>
                  <a:pt x="29" y="29"/>
                </a:lnTo>
                <a:lnTo>
                  <a:pt x="33" y="25"/>
                </a:lnTo>
                <a:lnTo>
                  <a:pt x="39" y="23"/>
                </a:lnTo>
                <a:lnTo>
                  <a:pt x="43" y="21"/>
                </a:lnTo>
                <a:lnTo>
                  <a:pt x="44" y="17"/>
                </a:lnTo>
                <a:lnTo>
                  <a:pt x="46" y="14"/>
                </a:lnTo>
                <a:lnTo>
                  <a:pt x="48" y="10"/>
                </a:lnTo>
                <a:lnTo>
                  <a:pt x="50" y="8"/>
                </a:lnTo>
                <a:lnTo>
                  <a:pt x="52" y="12"/>
                </a:lnTo>
                <a:lnTo>
                  <a:pt x="56" y="8"/>
                </a:lnTo>
                <a:lnTo>
                  <a:pt x="58" y="4"/>
                </a:lnTo>
                <a:lnTo>
                  <a:pt x="62" y="0"/>
                </a:lnTo>
                <a:lnTo>
                  <a:pt x="66" y="2"/>
                </a:lnTo>
                <a:lnTo>
                  <a:pt x="75" y="8"/>
                </a:lnTo>
                <a:lnTo>
                  <a:pt x="81" y="14"/>
                </a:lnTo>
                <a:lnTo>
                  <a:pt x="83" y="19"/>
                </a:lnTo>
                <a:lnTo>
                  <a:pt x="85" y="25"/>
                </a:lnTo>
                <a:lnTo>
                  <a:pt x="85" y="29"/>
                </a:lnTo>
                <a:lnTo>
                  <a:pt x="81" y="29"/>
                </a:lnTo>
                <a:lnTo>
                  <a:pt x="73" y="27"/>
                </a:lnTo>
                <a:lnTo>
                  <a:pt x="67" y="31"/>
                </a:lnTo>
                <a:lnTo>
                  <a:pt x="69" y="35"/>
                </a:lnTo>
                <a:lnTo>
                  <a:pt x="69" y="40"/>
                </a:lnTo>
                <a:lnTo>
                  <a:pt x="71" y="42"/>
                </a:lnTo>
                <a:lnTo>
                  <a:pt x="75" y="40"/>
                </a:lnTo>
                <a:lnTo>
                  <a:pt x="77" y="40"/>
                </a:lnTo>
                <a:lnTo>
                  <a:pt x="79" y="50"/>
                </a:lnTo>
                <a:lnTo>
                  <a:pt x="81" y="60"/>
                </a:lnTo>
                <a:lnTo>
                  <a:pt x="79" y="65"/>
                </a:lnTo>
                <a:lnTo>
                  <a:pt x="79" y="69"/>
                </a:lnTo>
                <a:lnTo>
                  <a:pt x="79" y="73"/>
                </a:lnTo>
                <a:lnTo>
                  <a:pt x="77" y="77"/>
                </a:lnTo>
                <a:lnTo>
                  <a:pt x="79" y="83"/>
                </a:lnTo>
                <a:lnTo>
                  <a:pt x="73" y="81"/>
                </a:lnTo>
                <a:lnTo>
                  <a:pt x="66" y="83"/>
                </a:lnTo>
                <a:lnTo>
                  <a:pt x="62" y="86"/>
                </a:lnTo>
                <a:lnTo>
                  <a:pt x="60" y="92"/>
                </a:lnTo>
                <a:lnTo>
                  <a:pt x="56" y="96"/>
                </a:lnTo>
                <a:lnTo>
                  <a:pt x="50" y="96"/>
                </a:lnTo>
                <a:lnTo>
                  <a:pt x="44" y="98"/>
                </a:lnTo>
                <a:lnTo>
                  <a:pt x="43" y="104"/>
                </a:lnTo>
                <a:lnTo>
                  <a:pt x="46" y="108"/>
                </a:lnTo>
                <a:lnTo>
                  <a:pt x="43" y="113"/>
                </a:lnTo>
                <a:lnTo>
                  <a:pt x="37" y="117"/>
                </a:lnTo>
                <a:lnTo>
                  <a:pt x="33" y="119"/>
                </a:lnTo>
                <a:lnTo>
                  <a:pt x="29" y="121"/>
                </a:lnTo>
                <a:lnTo>
                  <a:pt x="25" y="123"/>
                </a:lnTo>
                <a:lnTo>
                  <a:pt x="19" y="123"/>
                </a:lnTo>
                <a:lnTo>
                  <a:pt x="16" y="121"/>
                </a:lnTo>
                <a:lnTo>
                  <a:pt x="14" y="123"/>
                </a:lnTo>
                <a:lnTo>
                  <a:pt x="8" y="125"/>
                </a:lnTo>
                <a:lnTo>
                  <a:pt x="4" y="125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0" name=""/>
          <p:cNvSpPr/>
          <p:nvPr/>
        </p:nvSpPr>
        <p:spPr>
          <a:xfrm>
            <a:off x="5773680" y="4137120"/>
            <a:ext cx="27000" cy="33120"/>
          </a:xfrm>
          <a:custGeom>
            <a:avLst/>
            <a:gdLst/>
            <a:ahLst/>
            <a:rect l="l" t="t" r="r" b="b"/>
            <a:pathLst>
              <a:path w="103" h="109">
                <a:moveTo>
                  <a:pt x="0" y="65"/>
                </a:moveTo>
                <a:lnTo>
                  <a:pt x="2" y="69"/>
                </a:lnTo>
                <a:lnTo>
                  <a:pt x="5" y="74"/>
                </a:lnTo>
                <a:lnTo>
                  <a:pt x="9" y="78"/>
                </a:lnTo>
                <a:lnTo>
                  <a:pt x="17" y="84"/>
                </a:lnTo>
                <a:lnTo>
                  <a:pt x="23" y="88"/>
                </a:lnTo>
                <a:lnTo>
                  <a:pt x="30" y="94"/>
                </a:lnTo>
                <a:lnTo>
                  <a:pt x="32" y="101"/>
                </a:lnTo>
                <a:lnTo>
                  <a:pt x="38" y="103"/>
                </a:lnTo>
                <a:lnTo>
                  <a:pt x="40" y="105"/>
                </a:lnTo>
                <a:lnTo>
                  <a:pt x="42" y="107"/>
                </a:lnTo>
                <a:lnTo>
                  <a:pt x="46" y="109"/>
                </a:lnTo>
                <a:lnTo>
                  <a:pt x="55" y="103"/>
                </a:lnTo>
                <a:lnTo>
                  <a:pt x="61" y="99"/>
                </a:lnTo>
                <a:lnTo>
                  <a:pt x="65" y="96"/>
                </a:lnTo>
                <a:lnTo>
                  <a:pt x="69" y="96"/>
                </a:lnTo>
                <a:lnTo>
                  <a:pt x="74" y="92"/>
                </a:lnTo>
                <a:lnTo>
                  <a:pt x="78" y="88"/>
                </a:lnTo>
                <a:lnTo>
                  <a:pt x="82" y="88"/>
                </a:lnTo>
                <a:lnTo>
                  <a:pt x="82" y="84"/>
                </a:lnTo>
                <a:lnTo>
                  <a:pt x="84" y="82"/>
                </a:lnTo>
                <a:lnTo>
                  <a:pt x="88" y="78"/>
                </a:lnTo>
                <a:lnTo>
                  <a:pt x="92" y="72"/>
                </a:lnTo>
                <a:lnTo>
                  <a:pt x="96" y="71"/>
                </a:lnTo>
                <a:lnTo>
                  <a:pt x="99" y="65"/>
                </a:lnTo>
                <a:lnTo>
                  <a:pt x="103" y="55"/>
                </a:lnTo>
                <a:lnTo>
                  <a:pt x="103" y="51"/>
                </a:lnTo>
                <a:lnTo>
                  <a:pt x="99" y="48"/>
                </a:lnTo>
                <a:lnTo>
                  <a:pt x="94" y="46"/>
                </a:lnTo>
                <a:lnTo>
                  <a:pt x="90" y="42"/>
                </a:lnTo>
                <a:lnTo>
                  <a:pt x="84" y="42"/>
                </a:lnTo>
                <a:lnTo>
                  <a:pt x="78" y="42"/>
                </a:lnTo>
                <a:lnTo>
                  <a:pt x="80" y="38"/>
                </a:lnTo>
                <a:lnTo>
                  <a:pt x="84" y="32"/>
                </a:lnTo>
                <a:lnTo>
                  <a:pt x="84" y="30"/>
                </a:lnTo>
                <a:lnTo>
                  <a:pt x="84" y="25"/>
                </a:lnTo>
                <a:lnTo>
                  <a:pt x="86" y="23"/>
                </a:lnTo>
                <a:lnTo>
                  <a:pt x="84" y="19"/>
                </a:lnTo>
                <a:lnTo>
                  <a:pt x="84" y="15"/>
                </a:lnTo>
                <a:lnTo>
                  <a:pt x="82" y="15"/>
                </a:lnTo>
                <a:lnTo>
                  <a:pt x="78" y="13"/>
                </a:lnTo>
                <a:lnTo>
                  <a:pt x="74" y="9"/>
                </a:lnTo>
                <a:lnTo>
                  <a:pt x="73" y="1"/>
                </a:lnTo>
                <a:lnTo>
                  <a:pt x="69" y="1"/>
                </a:lnTo>
                <a:lnTo>
                  <a:pt x="65" y="0"/>
                </a:lnTo>
                <a:lnTo>
                  <a:pt x="61" y="1"/>
                </a:lnTo>
                <a:lnTo>
                  <a:pt x="59" y="3"/>
                </a:lnTo>
                <a:lnTo>
                  <a:pt x="57" y="5"/>
                </a:lnTo>
                <a:lnTo>
                  <a:pt x="57" y="7"/>
                </a:lnTo>
                <a:lnTo>
                  <a:pt x="57" y="13"/>
                </a:lnTo>
                <a:lnTo>
                  <a:pt x="53" y="11"/>
                </a:lnTo>
                <a:lnTo>
                  <a:pt x="46" y="7"/>
                </a:lnTo>
                <a:lnTo>
                  <a:pt x="40" y="5"/>
                </a:lnTo>
                <a:lnTo>
                  <a:pt x="36" y="5"/>
                </a:lnTo>
                <a:lnTo>
                  <a:pt x="32" y="5"/>
                </a:lnTo>
                <a:lnTo>
                  <a:pt x="30" y="7"/>
                </a:lnTo>
                <a:lnTo>
                  <a:pt x="30" y="7"/>
                </a:lnTo>
                <a:lnTo>
                  <a:pt x="30" y="11"/>
                </a:lnTo>
                <a:lnTo>
                  <a:pt x="26" y="11"/>
                </a:lnTo>
                <a:lnTo>
                  <a:pt x="25" y="13"/>
                </a:lnTo>
                <a:lnTo>
                  <a:pt x="25" y="15"/>
                </a:lnTo>
                <a:lnTo>
                  <a:pt x="23" y="17"/>
                </a:lnTo>
                <a:lnTo>
                  <a:pt x="19" y="19"/>
                </a:lnTo>
                <a:lnTo>
                  <a:pt x="15" y="21"/>
                </a:lnTo>
                <a:lnTo>
                  <a:pt x="15" y="26"/>
                </a:lnTo>
                <a:lnTo>
                  <a:pt x="19" y="34"/>
                </a:lnTo>
                <a:lnTo>
                  <a:pt x="19" y="44"/>
                </a:lnTo>
                <a:lnTo>
                  <a:pt x="17" y="51"/>
                </a:lnTo>
                <a:lnTo>
                  <a:pt x="11" y="61"/>
                </a:lnTo>
                <a:lnTo>
                  <a:pt x="3" y="63"/>
                </a:lnTo>
                <a:lnTo>
                  <a:pt x="0" y="65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3680" bIns="-13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1" name=""/>
          <p:cNvSpPr/>
          <p:nvPr/>
        </p:nvSpPr>
        <p:spPr>
          <a:xfrm>
            <a:off x="5784840" y="4162320"/>
            <a:ext cx="55440" cy="44640"/>
          </a:xfrm>
          <a:custGeom>
            <a:avLst/>
            <a:gdLst/>
            <a:ahLst/>
            <a:rect l="l" t="t" r="r" b="b"/>
            <a:pathLst>
              <a:path w="209" h="150">
                <a:moveTo>
                  <a:pt x="0" y="25"/>
                </a:moveTo>
                <a:lnTo>
                  <a:pt x="0" y="31"/>
                </a:lnTo>
                <a:lnTo>
                  <a:pt x="6" y="35"/>
                </a:lnTo>
                <a:lnTo>
                  <a:pt x="8" y="38"/>
                </a:lnTo>
                <a:lnTo>
                  <a:pt x="11" y="42"/>
                </a:lnTo>
                <a:lnTo>
                  <a:pt x="15" y="46"/>
                </a:lnTo>
                <a:lnTo>
                  <a:pt x="19" y="52"/>
                </a:lnTo>
                <a:lnTo>
                  <a:pt x="23" y="56"/>
                </a:lnTo>
                <a:lnTo>
                  <a:pt x="29" y="60"/>
                </a:lnTo>
                <a:lnTo>
                  <a:pt x="31" y="65"/>
                </a:lnTo>
                <a:lnTo>
                  <a:pt x="29" y="73"/>
                </a:lnTo>
                <a:lnTo>
                  <a:pt x="25" y="73"/>
                </a:lnTo>
                <a:lnTo>
                  <a:pt x="27" y="77"/>
                </a:lnTo>
                <a:lnTo>
                  <a:pt x="29" y="81"/>
                </a:lnTo>
                <a:lnTo>
                  <a:pt x="31" y="85"/>
                </a:lnTo>
                <a:lnTo>
                  <a:pt x="38" y="88"/>
                </a:lnTo>
                <a:lnTo>
                  <a:pt x="44" y="94"/>
                </a:lnTo>
                <a:lnTo>
                  <a:pt x="44" y="104"/>
                </a:lnTo>
                <a:lnTo>
                  <a:pt x="46" y="111"/>
                </a:lnTo>
                <a:lnTo>
                  <a:pt x="48" y="115"/>
                </a:lnTo>
                <a:lnTo>
                  <a:pt x="54" y="117"/>
                </a:lnTo>
                <a:lnTo>
                  <a:pt x="63" y="115"/>
                </a:lnTo>
                <a:lnTo>
                  <a:pt x="71" y="111"/>
                </a:lnTo>
                <a:lnTo>
                  <a:pt x="79" y="109"/>
                </a:lnTo>
                <a:lnTo>
                  <a:pt x="88" y="108"/>
                </a:lnTo>
                <a:lnTo>
                  <a:pt x="92" y="106"/>
                </a:lnTo>
                <a:lnTo>
                  <a:pt x="94" y="108"/>
                </a:lnTo>
                <a:lnTo>
                  <a:pt x="96" y="111"/>
                </a:lnTo>
                <a:lnTo>
                  <a:pt x="98" y="119"/>
                </a:lnTo>
                <a:lnTo>
                  <a:pt x="98" y="125"/>
                </a:lnTo>
                <a:lnTo>
                  <a:pt x="98" y="131"/>
                </a:lnTo>
                <a:lnTo>
                  <a:pt x="102" y="133"/>
                </a:lnTo>
                <a:lnTo>
                  <a:pt x="107" y="131"/>
                </a:lnTo>
                <a:lnTo>
                  <a:pt x="111" y="127"/>
                </a:lnTo>
                <a:lnTo>
                  <a:pt x="115" y="129"/>
                </a:lnTo>
                <a:lnTo>
                  <a:pt x="117" y="127"/>
                </a:lnTo>
                <a:lnTo>
                  <a:pt x="123" y="127"/>
                </a:lnTo>
                <a:lnTo>
                  <a:pt x="123" y="129"/>
                </a:lnTo>
                <a:lnTo>
                  <a:pt x="130" y="131"/>
                </a:lnTo>
                <a:lnTo>
                  <a:pt x="138" y="134"/>
                </a:lnTo>
                <a:lnTo>
                  <a:pt x="142" y="140"/>
                </a:lnTo>
                <a:lnTo>
                  <a:pt x="144" y="146"/>
                </a:lnTo>
                <a:lnTo>
                  <a:pt x="148" y="150"/>
                </a:lnTo>
                <a:lnTo>
                  <a:pt x="153" y="148"/>
                </a:lnTo>
                <a:lnTo>
                  <a:pt x="161" y="146"/>
                </a:lnTo>
                <a:lnTo>
                  <a:pt x="165" y="144"/>
                </a:lnTo>
                <a:lnTo>
                  <a:pt x="167" y="148"/>
                </a:lnTo>
                <a:lnTo>
                  <a:pt x="169" y="148"/>
                </a:lnTo>
                <a:lnTo>
                  <a:pt x="169" y="148"/>
                </a:lnTo>
                <a:lnTo>
                  <a:pt x="171" y="142"/>
                </a:lnTo>
                <a:lnTo>
                  <a:pt x="176" y="140"/>
                </a:lnTo>
                <a:lnTo>
                  <a:pt x="178" y="138"/>
                </a:lnTo>
                <a:lnTo>
                  <a:pt x="180" y="133"/>
                </a:lnTo>
                <a:lnTo>
                  <a:pt x="182" y="127"/>
                </a:lnTo>
                <a:lnTo>
                  <a:pt x="186" y="123"/>
                </a:lnTo>
                <a:lnTo>
                  <a:pt x="190" y="121"/>
                </a:lnTo>
                <a:lnTo>
                  <a:pt x="188" y="117"/>
                </a:lnTo>
                <a:lnTo>
                  <a:pt x="184" y="115"/>
                </a:lnTo>
                <a:lnTo>
                  <a:pt x="186" y="113"/>
                </a:lnTo>
                <a:lnTo>
                  <a:pt x="188" y="109"/>
                </a:lnTo>
                <a:lnTo>
                  <a:pt x="190" y="104"/>
                </a:lnTo>
                <a:lnTo>
                  <a:pt x="190" y="98"/>
                </a:lnTo>
                <a:lnTo>
                  <a:pt x="192" y="100"/>
                </a:lnTo>
                <a:lnTo>
                  <a:pt x="194" y="98"/>
                </a:lnTo>
                <a:lnTo>
                  <a:pt x="201" y="94"/>
                </a:lnTo>
                <a:lnTo>
                  <a:pt x="205" y="92"/>
                </a:lnTo>
                <a:lnTo>
                  <a:pt x="207" y="88"/>
                </a:lnTo>
                <a:lnTo>
                  <a:pt x="209" y="83"/>
                </a:lnTo>
                <a:lnTo>
                  <a:pt x="209" y="75"/>
                </a:lnTo>
                <a:lnTo>
                  <a:pt x="207" y="73"/>
                </a:lnTo>
                <a:lnTo>
                  <a:pt x="205" y="71"/>
                </a:lnTo>
                <a:lnTo>
                  <a:pt x="203" y="67"/>
                </a:lnTo>
                <a:lnTo>
                  <a:pt x="203" y="60"/>
                </a:lnTo>
                <a:lnTo>
                  <a:pt x="199" y="58"/>
                </a:lnTo>
                <a:lnTo>
                  <a:pt x="196" y="60"/>
                </a:lnTo>
                <a:lnTo>
                  <a:pt x="194" y="60"/>
                </a:lnTo>
                <a:lnTo>
                  <a:pt x="192" y="58"/>
                </a:lnTo>
                <a:lnTo>
                  <a:pt x="190" y="54"/>
                </a:lnTo>
                <a:lnTo>
                  <a:pt x="186" y="56"/>
                </a:lnTo>
                <a:lnTo>
                  <a:pt x="184" y="54"/>
                </a:lnTo>
                <a:lnTo>
                  <a:pt x="180" y="52"/>
                </a:lnTo>
                <a:lnTo>
                  <a:pt x="182" y="50"/>
                </a:lnTo>
                <a:lnTo>
                  <a:pt x="186" y="48"/>
                </a:lnTo>
                <a:lnTo>
                  <a:pt x="186" y="46"/>
                </a:lnTo>
                <a:lnTo>
                  <a:pt x="186" y="42"/>
                </a:lnTo>
                <a:lnTo>
                  <a:pt x="184" y="40"/>
                </a:lnTo>
                <a:lnTo>
                  <a:pt x="184" y="38"/>
                </a:lnTo>
                <a:lnTo>
                  <a:pt x="188" y="35"/>
                </a:lnTo>
                <a:lnTo>
                  <a:pt x="188" y="33"/>
                </a:lnTo>
                <a:lnTo>
                  <a:pt x="188" y="31"/>
                </a:lnTo>
                <a:lnTo>
                  <a:pt x="186" y="31"/>
                </a:lnTo>
                <a:lnTo>
                  <a:pt x="186" y="27"/>
                </a:lnTo>
                <a:lnTo>
                  <a:pt x="184" y="27"/>
                </a:lnTo>
                <a:lnTo>
                  <a:pt x="186" y="25"/>
                </a:lnTo>
                <a:lnTo>
                  <a:pt x="188" y="21"/>
                </a:lnTo>
                <a:lnTo>
                  <a:pt x="184" y="21"/>
                </a:lnTo>
                <a:lnTo>
                  <a:pt x="182" y="21"/>
                </a:lnTo>
                <a:lnTo>
                  <a:pt x="184" y="19"/>
                </a:lnTo>
                <a:lnTo>
                  <a:pt x="186" y="15"/>
                </a:lnTo>
                <a:lnTo>
                  <a:pt x="184" y="15"/>
                </a:lnTo>
                <a:lnTo>
                  <a:pt x="182" y="14"/>
                </a:lnTo>
                <a:lnTo>
                  <a:pt x="182" y="12"/>
                </a:lnTo>
                <a:lnTo>
                  <a:pt x="180" y="8"/>
                </a:lnTo>
                <a:lnTo>
                  <a:pt x="184" y="2"/>
                </a:lnTo>
                <a:lnTo>
                  <a:pt x="180" y="0"/>
                </a:lnTo>
                <a:lnTo>
                  <a:pt x="176" y="2"/>
                </a:lnTo>
                <a:lnTo>
                  <a:pt x="173" y="2"/>
                </a:lnTo>
                <a:lnTo>
                  <a:pt x="167" y="6"/>
                </a:lnTo>
                <a:lnTo>
                  <a:pt x="165" y="2"/>
                </a:lnTo>
                <a:lnTo>
                  <a:pt x="165" y="4"/>
                </a:lnTo>
                <a:lnTo>
                  <a:pt x="161" y="10"/>
                </a:lnTo>
                <a:lnTo>
                  <a:pt x="159" y="12"/>
                </a:lnTo>
                <a:lnTo>
                  <a:pt x="157" y="14"/>
                </a:lnTo>
                <a:lnTo>
                  <a:pt x="153" y="14"/>
                </a:lnTo>
                <a:lnTo>
                  <a:pt x="150" y="10"/>
                </a:lnTo>
                <a:lnTo>
                  <a:pt x="146" y="8"/>
                </a:lnTo>
                <a:lnTo>
                  <a:pt x="144" y="8"/>
                </a:lnTo>
                <a:lnTo>
                  <a:pt x="142" y="10"/>
                </a:lnTo>
                <a:lnTo>
                  <a:pt x="140" y="12"/>
                </a:lnTo>
                <a:lnTo>
                  <a:pt x="138" y="14"/>
                </a:lnTo>
                <a:lnTo>
                  <a:pt x="138" y="14"/>
                </a:lnTo>
                <a:lnTo>
                  <a:pt x="132" y="19"/>
                </a:lnTo>
                <a:lnTo>
                  <a:pt x="125" y="23"/>
                </a:lnTo>
                <a:lnTo>
                  <a:pt x="117" y="25"/>
                </a:lnTo>
                <a:lnTo>
                  <a:pt x="111" y="31"/>
                </a:lnTo>
                <a:lnTo>
                  <a:pt x="103" y="31"/>
                </a:lnTo>
                <a:lnTo>
                  <a:pt x="96" y="31"/>
                </a:lnTo>
                <a:lnTo>
                  <a:pt x="88" y="31"/>
                </a:lnTo>
                <a:lnTo>
                  <a:pt x="77" y="31"/>
                </a:lnTo>
                <a:lnTo>
                  <a:pt x="75" y="31"/>
                </a:lnTo>
                <a:lnTo>
                  <a:pt x="73" y="23"/>
                </a:lnTo>
                <a:lnTo>
                  <a:pt x="75" y="15"/>
                </a:lnTo>
                <a:lnTo>
                  <a:pt x="75" y="10"/>
                </a:lnTo>
                <a:lnTo>
                  <a:pt x="69" y="10"/>
                </a:lnTo>
                <a:lnTo>
                  <a:pt x="67" y="8"/>
                </a:lnTo>
                <a:lnTo>
                  <a:pt x="65" y="2"/>
                </a:lnTo>
                <a:lnTo>
                  <a:pt x="61" y="4"/>
                </a:lnTo>
                <a:lnTo>
                  <a:pt x="55" y="4"/>
                </a:lnTo>
                <a:lnTo>
                  <a:pt x="52" y="2"/>
                </a:lnTo>
                <a:lnTo>
                  <a:pt x="50" y="4"/>
                </a:lnTo>
                <a:lnTo>
                  <a:pt x="44" y="6"/>
                </a:lnTo>
                <a:lnTo>
                  <a:pt x="40" y="6"/>
                </a:lnTo>
                <a:lnTo>
                  <a:pt x="36" y="6"/>
                </a:lnTo>
                <a:lnTo>
                  <a:pt x="32" y="10"/>
                </a:lnTo>
                <a:lnTo>
                  <a:pt x="27" y="14"/>
                </a:lnTo>
                <a:lnTo>
                  <a:pt x="23" y="14"/>
                </a:lnTo>
                <a:lnTo>
                  <a:pt x="19" y="17"/>
                </a:lnTo>
                <a:lnTo>
                  <a:pt x="13" y="21"/>
                </a:lnTo>
                <a:lnTo>
                  <a:pt x="4" y="27"/>
                </a:lnTo>
                <a:lnTo>
                  <a:pt x="0" y="25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2" name=""/>
          <p:cNvSpPr/>
          <p:nvPr/>
        </p:nvSpPr>
        <p:spPr>
          <a:xfrm>
            <a:off x="5853240" y="4226040"/>
            <a:ext cx="48960" cy="61920"/>
          </a:xfrm>
          <a:custGeom>
            <a:avLst/>
            <a:gdLst/>
            <a:ahLst/>
            <a:rect l="l" t="t" r="r" b="b"/>
            <a:pathLst>
              <a:path w="186" h="204">
                <a:moveTo>
                  <a:pt x="0" y="77"/>
                </a:moveTo>
                <a:lnTo>
                  <a:pt x="21" y="75"/>
                </a:lnTo>
                <a:lnTo>
                  <a:pt x="17" y="71"/>
                </a:lnTo>
                <a:lnTo>
                  <a:pt x="17" y="67"/>
                </a:lnTo>
                <a:lnTo>
                  <a:pt x="17" y="65"/>
                </a:lnTo>
                <a:lnTo>
                  <a:pt x="17" y="62"/>
                </a:lnTo>
                <a:lnTo>
                  <a:pt x="19" y="56"/>
                </a:lnTo>
                <a:lnTo>
                  <a:pt x="21" y="56"/>
                </a:lnTo>
                <a:lnTo>
                  <a:pt x="25" y="54"/>
                </a:lnTo>
                <a:lnTo>
                  <a:pt x="29" y="54"/>
                </a:lnTo>
                <a:lnTo>
                  <a:pt x="31" y="56"/>
                </a:lnTo>
                <a:lnTo>
                  <a:pt x="33" y="60"/>
                </a:lnTo>
                <a:lnTo>
                  <a:pt x="42" y="58"/>
                </a:lnTo>
                <a:lnTo>
                  <a:pt x="48" y="54"/>
                </a:lnTo>
                <a:lnTo>
                  <a:pt x="48" y="50"/>
                </a:lnTo>
                <a:lnTo>
                  <a:pt x="54" y="48"/>
                </a:lnTo>
                <a:lnTo>
                  <a:pt x="61" y="42"/>
                </a:lnTo>
                <a:lnTo>
                  <a:pt x="63" y="42"/>
                </a:lnTo>
                <a:lnTo>
                  <a:pt x="65" y="37"/>
                </a:lnTo>
                <a:lnTo>
                  <a:pt x="65" y="31"/>
                </a:lnTo>
                <a:lnTo>
                  <a:pt x="65" y="23"/>
                </a:lnTo>
                <a:lnTo>
                  <a:pt x="65" y="17"/>
                </a:lnTo>
                <a:lnTo>
                  <a:pt x="69" y="17"/>
                </a:lnTo>
                <a:lnTo>
                  <a:pt x="75" y="14"/>
                </a:lnTo>
                <a:lnTo>
                  <a:pt x="79" y="10"/>
                </a:lnTo>
                <a:lnTo>
                  <a:pt x="82" y="6"/>
                </a:lnTo>
                <a:lnTo>
                  <a:pt x="86" y="2"/>
                </a:lnTo>
                <a:lnTo>
                  <a:pt x="92" y="4"/>
                </a:lnTo>
                <a:lnTo>
                  <a:pt x="98" y="4"/>
                </a:lnTo>
                <a:lnTo>
                  <a:pt x="102" y="2"/>
                </a:lnTo>
                <a:lnTo>
                  <a:pt x="104" y="0"/>
                </a:lnTo>
                <a:lnTo>
                  <a:pt x="109" y="2"/>
                </a:lnTo>
                <a:lnTo>
                  <a:pt x="113" y="4"/>
                </a:lnTo>
                <a:lnTo>
                  <a:pt x="115" y="10"/>
                </a:lnTo>
                <a:lnTo>
                  <a:pt x="117" y="8"/>
                </a:lnTo>
                <a:lnTo>
                  <a:pt x="121" y="10"/>
                </a:lnTo>
                <a:lnTo>
                  <a:pt x="127" y="8"/>
                </a:lnTo>
                <a:lnTo>
                  <a:pt x="130" y="14"/>
                </a:lnTo>
                <a:lnTo>
                  <a:pt x="132" y="19"/>
                </a:lnTo>
                <a:lnTo>
                  <a:pt x="134" y="27"/>
                </a:lnTo>
                <a:lnTo>
                  <a:pt x="134" y="37"/>
                </a:lnTo>
                <a:lnTo>
                  <a:pt x="136" y="46"/>
                </a:lnTo>
                <a:lnTo>
                  <a:pt x="140" y="54"/>
                </a:lnTo>
                <a:lnTo>
                  <a:pt x="146" y="58"/>
                </a:lnTo>
                <a:lnTo>
                  <a:pt x="150" y="54"/>
                </a:lnTo>
                <a:lnTo>
                  <a:pt x="151" y="58"/>
                </a:lnTo>
                <a:lnTo>
                  <a:pt x="155" y="63"/>
                </a:lnTo>
                <a:lnTo>
                  <a:pt x="159" y="71"/>
                </a:lnTo>
                <a:lnTo>
                  <a:pt x="163" y="81"/>
                </a:lnTo>
                <a:lnTo>
                  <a:pt x="163" y="83"/>
                </a:lnTo>
                <a:lnTo>
                  <a:pt x="163" y="88"/>
                </a:lnTo>
                <a:lnTo>
                  <a:pt x="161" y="94"/>
                </a:lnTo>
                <a:lnTo>
                  <a:pt x="157" y="98"/>
                </a:lnTo>
                <a:lnTo>
                  <a:pt x="159" y="102"/>
                </a:lnTo>
                <a:lnTo>
                  <a:pt x="163" y="106"/>
                </a:lnTo>
                <a:lnTo>
                  <a:pt x="169" y="110"/>
                </a:lnTo>
                <a:lnTo>
                  <a:pt x="176" y="111"/>
                </a:lnTo>
                <a:lnTo>
                  <a:pt x="182" y="113"/>
                </a:lnTo>
                <a:lnTo>
                  <a:pt x="186" y="117"/>
                </a:lnTo>
                <a:lnTo>
                  <a:pt x="184" y="121"/>
                </a:lnTo>
                <a:lnTo>
                  <a:pt x="182" y="125"/>
                </a:lnTo>
                <a:lnTo>
                  <a:pt x="180" y="127"/>
                </a:lnTo>
                <a:lnTo>
                  <a:pt x="175" y="129"/>
                </a:lnTo>
                <a:lnTo>
                  <a:pt x="171" y="127"/>
                </a:lnTo>
                <a:lnTo>
                  <a:pt x="169" y="127"/>
                </a:lnTo>
                <a:lnTo>
                  <a:pt x="163" y="131"/>
                </a:lnTo>
                <a:lnTo>
                  <a:pt x="157" y="136"/>
                </a:lnTo>
                <a:lnTo>
                  <a:pt x="151" y="136"/>
                </a:lnTo>
                <a:lnTo>
                  <a:pt x="148" y="136"/>
                </a:lnTo>
                <a:lnTo>
                  <a:pt x="146" y="136"/>
                </a:lnTo>
                <a:lnTo>
                  <a:pt x="142" y="138"/>
                </a:lnTo>
                <a:lnTo>
                  <a:pt x="134" y="146"/>
                </a:lnTo>
                <a:lnTo>
                  <a:pt x="128" y="152"/>
                </a:lnTo>
                <a:lnTo>
                  <a:pt x="125" y="156"/>
                </a:lnTo>
                <a:lnTo>
                  <a:pt x="125" y="161"/>
                </a:lnTo>
                <a:lnTo>
                  <a:pt x="125" y="165"/>
                </a:lnTo>
                <a:lnTo>
                  <a:pt x="128" y="167"/>
                </a:lnTo>
                <a:lnTo>
                  <a:pt x="128" y="171"/>
                </a:lnTo>
                <a:lnTo>
                  <a:pt x="125" y="173"/>
                </a:lnTo>
                <a:lnTo>
                  <a:pt x="123" y="179"/>
                </a:lnTo>
                <a:lnTo>
                  <a:pt x="121" y="186"/>
                </a:lnTo>
                <a:lnTo>
                  <a:pt x="119" y="196"/>
                </a:lnTo>
                <a:lnTo>
                  <a:pt x="117" y="204"/>
                </a:lnTo>
                <a:lnTo>
                  <a:pt x="113" y="198"/>
                </a:lnTo>
                <a:lnTo>
                  <a:pt x="109" y="192"/>
                </a:lnTo>
                <a:lnTo>
                  <a:pt x="102" y="192"/>
                </a:lnTo>
                <a:lnTo>
                  <a:pt x="98" y="192"/>
                </a:lnTo>
                <a:lnTo>
                  <a:pt x="92" y="190"/>
                </a:lnTo>
                <a:lnTo>
                  <a:pt x="94" y="188"/>
                </a:lnTo>
                <a:lnTo>
                  <a:pt x="96" y="184"/>
                </a:lnTo>
                <a:lnTo>
                  <a:pt x="98" y="182"/>
                </a:lnTo>
                <a:lnTo>
                  <a:pt x="96" y="177"/>
                </a:lnTo>
                <a:lnTo>
                  <a:pt x="98" y="173"/>
                </a:lnTo>
                <a:lnTo>
                  <a:pt x="96" y="167"/>
                </a:lnTo>
                <a:lnTo>
                  <a:pt x="94" y="165"/>
                </a:lnTo>
                <a:lnTo>
                  <a:pt x="92" y="165"/>
                </a:lnTo>
                <a:lnTo>
                  <a:pt x="88" y="163"/>
                </a:lnTo>
                <a:lnTo>
                  <a:pt x="86" y="161"/>
                </a:lnTo>
                <a:lnTo>
                  <a:pt x="84" y="159"/>
                </a:lnTo>
                <a:lnTo>
                  <a:pt x="82" y="156"/>
                </a:lnTo>
                <a:lnTo>
                  <a:pt x="79" y="157"/>
                </a:lnTo>
                <a:lnTo>
                  <a:pt x="75" y="157"/>
                </a:lnTo>
                <a:lnTo>
                  <a:pt x="65" y="154"/>
                </a:lnTo>
                <a:lnTo>
                  <a:pt x="59" y="154"/>
                </a:lnTo>
                <a:lnTo>
                  <a:pt x="54" y="152"/>
                </a:lnTo>
                <a:lnTo>
                  <a:pt x="52" y="154"/>
                </a:lnTo>
                <a:lnTo>
                  <a:pt x="52" y="157"/>
                </a:lnTo>
                <a:lnTo>
                  <a:pt x="50" y="156"/>
                </a:lnTo>
                <a:lnTo>
                  <a:pt x="44" y="150"/>
                </a:lnTo>
                <a:lnTo>
                  <a:pt x="40" y="144"/>
                </a:lnTo>
                <a:lnTo>
                  <a:pt x="40" y="142"/>
                </a:lnTo>
                <a:lnTo>
                  <a:pt x="36" y="138"/>
                </a:lnTo>
                <a:lnTo>
                  <a:pt x="29" y="138"/>
                </a:lnTo>
                <a:lnTo>
                  <a:pt x="21" y="136"/>
                </a:lnTo>
                <a:lnTo>
                  <a:pt x="21" y="134"/>
                </a:lnTo>
                <a:lnTo>
                  <a:pt x="21" y="129"/>
                </a:lnTo>
                <a:lnTo>
                  <a:pt x="15" y="125"/>
                </a:lnTo>
                <a:lnTo>
                  <a:pt x="9" y="125"/>
                </a:lnTo>
                <a:lnTo>
                  <a:pt x="6" y="121"/>
                </a:lnTo>
                <a:lnTo>
                  <a:pt x="6" y="117"/>
                </a:lnTo>
                <a:lnTo>
                  <a:pt x="6" y="113"/>
                </a:lnTo>
                <a:lnTo>
                  <a:pt x="8" y="110"/>
                </a:lnTo>
                <a:lnTo>
                  <a:pt x="13" y="106"/>
                </a:lnTo>
                <a:lnTo>
                  <a:pt x="17" y="102"/>
                </a:lnTo>
                <a:lnTo>
                  <a:pt x="17" y="96"/>
                </a:lnTo>
                <a:lnTo>
                  <a:pt x="11" y="90"/>
                </a:lnTo>
                <a:lnTo>
                  <a:pt x="6" y="85"/>
                </a:lnTo>
                <a:lnTo>
                  <a:pt x="2" y="83"/>
                </a:lnTo>
                <a:lnTo>
                  <a:pt x="2" y="81"/>
                </a:lnTo>
                <a:lnTo>
                  <a:pt x="0" y="77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3" name=""/>
          <p:cNvSpPr/>
          <p:nvPr/>
        </p:nvSpPr>
        <p:spPr>
          <a:xfrm>
            <a:off x="5824440" y="4349880"/>
            <a:ext cx="101520" cy="83880"/>
          </a:xfrm>
          <a:custGeom>
            <a:avLst/>
            <a:gdLst/>
            <a:ahLst/>
            <a:rect l="l" t="t" r="r" b="b"/>
            <a:pathLst>
              <a:path w="387" h="280">
                <a:moveTo>
                  <a:pt x="0" y="238"/>
                </a:moveTo>
                <a:lnTo>
                  <a:pt x="9" y="234"/>
                </a:lnTo>
                <a:lnTo>
                  <a:pt x="13" y="234"/>
                </a:lnTo>
                <a:lnTo>
                  <a:pt x="19" y="238"/>
                </a:lnTo>
                <a:lnTo>
                  <a:pt x="23" y="240"/>
                </a:lnTo>
                <a:lnTo>
                  <a:pt x="25" y="232"/>
                </a:lnTo>
                <a:lnTo>
                  <a:pt x="30" y="221"/>
                </a:lnTo>
                <a:lnTo>
                  <a:pt x="36" y="213"/>
                </a:lnTo>
                <a:lnTo>
                  <a:pt x="40" y="207"/>
                </a:lnTo>
                <a:lnTo>
                  <a:pt x="38" y="204"/>
                </a:lnTo>
                <a:lnTo>
                  <a:pt x="38" y="192"/>
                </a:lnTo>
                <a:lnTo>
                  <a:pt x="42" y="184"/>
                </a:lnTo>
                <a:lnTo>
                  <a:pt x="46" y="171"/>
                </a:lnTo>
                <a:lnTo>
                  <a:pt x="49" y="165"/>
                </a:lnTo>
                <a:lnTo>
                  <a:pt x="53" y="161"/>
                </a:lnTo>
                <a:lnTo>
                  <a:pt x="55" y="158"/>
                </a:lnTo>
                <a:lnTo>
                  <a:pt x="57" y="156"/>
                </a:lnTo>
                <a:lnTo>
                  <a:pt x="63" y="150"/>
                </a:lnTo>
                <a:lnTo>
                  <a:pt x="67" y="144"/>
                </a:lnTo>
                <a:lnTo>
                  <a:pt x="73" y="146"/>
                </a:lnTo>
                <a:lnTo>
                  <a:pt x="74" y="136"/>
                </a:lnTo>
                <a:lnTo>
                  <a:pt x="76" y="131"/>
                </a:lnTo>
                <a:lnTo>
                  <a:pt x="76" y="123"/>
                </a:lnTo>
                <a:lnTo>
                  <a:pt x="76" y="119"/>
                </a:lnTo>
                <a:lnTo>
                  <a:pt x="76" y="117"/>
                </a:lnTo>
                <a:lnTo>
                  <a:pt x="71" y="117"/>
                </a:lnTo>
                <a:lnTo>
                  <a:pt x="69" y="117"/>
                </a:lnTo>
                <a:lnTo>
                  <a:pt x="71" y="115"/>
                </a:lnTo>
                <a:lnTo>
                  <a:pt x="78" y="111"/>
                </a:lnTo>
                <a:lnTo>
                  <a:pt x="96" y="102"/>
                </a:lnTo>
                <a:lnTo>
                  <a:pt x="101" y="98"/>
                </a:lnTo>
                <a:lnTo>
                  <a:pt x="105" y="98"/>
                </a:lnTo>
                <a:lnTo>
                  <a:pt x="107" y="94"/>
                </a:lnTo>
                <a:lnTo>
                  <a:pt x="105" y="90"/>
                </a:lnTo>
                <a:lnTo>
                  <a:pt x="101" y="88"/>
                </a:lnTo>
                <a:lnTo>
                  <a:pt x="99" y="81"/>
                </a:lnTo>
                <a:lnTo>
                  <a:pt x="101" y="73"/>
                </a:lnTo>
                <a:lnTo>
                  <a:pt x="99" y="63"/>
                </a:lnTo>
                <a:lnTo>
                  <a:pt x="94" y="52"/>
                </a:lnTo>
                <a:lnTo>
                  <a:pt x="88" y="40"/>
                </a:lnTo>
                <a:lnTo>
                  <a:pt x="82" y="31"/>
                </a:lnTo>
                <a:lnTo>
                  <a:pt x="78" y="23"/>
                </a:lnTo>
                <a:lnTo>
                  <a:pt x="84" y="23"/>
                </a:lnTo>
                <a:lnTo>
                  <a:pt x="90" y="21"/>
                </a:lnTo>
                <a:lnTo>
                  <a:pt x="101" y="19"/>
                </a:lnTo>
                <a:lnTo>
                  <a:pt x="111" y="19"/>
                </a:lnTo>
                <a:lnTo>
                  <a:pt x="120" y="17"/>
                </a:lnTo>
                <a:lnTo>
                  <a:pt x="128" y="16"/>
                </a:lnTo>
                <a:lnTo>
                  <a:pt x="140" y="12"/>
                </a:lnTo>
                <a:lnTo>
                  <a:pt x="144" y="12"/>
                </a:lnTo>
                <a:lnTo>
                  <a:pt x="155" y="10"/>
                </a:lnTo>
                <a:lnTo>
                  <a:pt x="163" y="14"/>
                </a:lnTo>
                <a:lnTo>
                  <a:pt x="167" y="16"/>
                </a:lnTo>
                <a:lnTo>
                  <a:pt x="172" y="19"/>
                </a:lnTo>
                <a:lnTo>
                  <a:pt x="176" y="19"/>
                </a:lnTo>
                <a:lnTo>
                  <a:pt x="180" y="17"/>
                </a:lnTo>
                <a:lnTo>
                  <a:pt x="190" y="19"/>
                </a:lnTo>
                <a:lnTo>
                  <a:pt x="191" y="19"/>
                </a:lnTo>
                <a:lnTo>
                  <a:pt x="199" y="25"/>
                </a:lnTo>
                <a:lnTo>
                  <a:pt x="207" y="27"/>
                </a:lnTo>
                <a:lnTo>
                  <a:pt x="211" y="23"/>
                </a:lnTo>
                <a:lnTo>
                  <a:pt x="220" y="21"/>
                </a:lnTo>
                <a:lnTo>
                  <a:pt x="224" y="23"/>
                </a:lnTo>
                <a:lnTo>
                  <a:pt x="234" y="25"/>
                </a:lnTo>
                <a:lnTo>
                  <a:pt x="245" y="19"/>
                </a:lnTo>
                <a:lnTo>
                  <a:pt x="253" y="14"/>
                </a:lnTo>
                <a:lnTo>
                  <a:pt x="259" y="10"/>
                </a:lnTo>
                <a:lnTo>
                  <a:pt x="261" y="8"/>
                </a:lnTo>
                <a:lnTo>
                  <a:pt x="261" y="2"/>
                </a:lnTo>
                <a:lnTo>
                  <a:pt x="262" y="0"/>
                </a:lnTo>
                <a:lnTo>
                  <a:pt x="270" y="0"/>
                </a:lnTo>
                <a:lnTo>
                  <a:pt x="274" y="4"/>
                </a:lnTo>
                <a:lnTo>
                  <a:pt x="270" y="8"/>
                </a:lnTo>
                <a:lnTo>
                  <a:pt x="268" y="12"/>
                </a:lnTo>
                <a:lnTo>
                  <a:pt x="274" y="14"/>
                </a:lnTo>
                <a:lnTo>
                  <a:pt x="284" y="14"/>
                </a:lnTo>
                <a:lnTo>
                  <a:pt x="293" y="14"/>
                </a:lnTo>
                <a:lnTo>
                  <a:pt x="301" y="16"/>
                </a:lnTo>
                <a:lnTo>
                  <a:pt x="301" y="16"/>
                </a:lnTo>
                <a:lnTo>
                  <a:pt x="301" y="17"/>
                </a:lnTo>
                <a:lnTo>
                  <a:pt x="305" y="21"/>
                </a:lnTo>
                <a:lnTo>
                  <a:pt x="318" y="19"/>
                </a:lnTo>
                <a:lnTo>
                  <a:pt x="326" y="17"/>
                </a:lnTo>
                <a:lnTo>
                  <a:pt x="333" y="17"/>
                </a:lnTo>
                <a:lnTo>
                  <a:pt x="341" y="19"/>
                </a:lnTo>
                <a:lnTo>
                  <a:pt x="349" y="17"/>
                </a:lnTo>
                <a:lnTo>
                  <a:pt x="355" y="16"/>
                </a:lnTo>
                <a:lnTo>
                  <a:pt x="360" y="14"/>
                </a:lnTo>
                <a:lnTo>
                  <a:pt x="364" y="14"/>
                </a:lnTo>
                <a:lnTo>
                  <a:pt x="366" y="16"/>
                </a:lnTo>
                <a:lnTo>
                  <a:pt x="370" y="17"/>
                </a:lnTo>
                <a:lnTo>
                  <a:pt x="370" y="21"/>
                </a:lnTo>
                <a:lnTo>
                  <a:pt x="372" y="27"/>
                </a:lnTo>
                <a:lnTo>
                  <a:pt x="374" y="35"/>
                </a:lnTo>
                <a:lnTo>
                  <a:pt x="372" y="39"/>
                </a:lnTo>
                <a:lnTo>
                  <a:pt x="368" y="42"/>
                </a:lnTo>
                <a:lnTo>
                  <a:pt x="372" y="52"/>
                </a:lnTo>
                <a:lnTo>
                  <a:pt x="378" y="54"/>
                </a:lnTo>
                <a:lnTo>
                  <a:pt x="385" y="56"/>
                </a:lnTo>
                <a:lnTo>
                  <a:pt x="387" y="60"/>
                </a:lnTo>
                <a:lnTo>
                  <a:pt x="387" y="62"/>
                </a:lnTo>
                <a:lnTo>
                  <a:pt x="385" y="65"/>
                </a:lnTo>
                <a:lnTo>
                  <a:pt x="376" y="69"/>
                </a:lnTo>
                <a:lnTo>
                  <a:pt x="368" y="75"/>
                </a:lnTo>
                <a:lnTo>
                  <a:pt x="357" y="87"/>
                </a:lnTo>
                <a:lnTo>
                  <a:pt x="347" y="94"/>
                </a:lnTo>
                <a:lnTo>
                  <a:pt x="339" y="104"/>
                </a:lnTo>
                <a:lnTo>
                  <a:pt x="332" y="111"/>
                </a:lnTo>
                <a:lnTo>
                  <a:pt x="332" y="113"/>
                </a:lnTo>
                <a:lnTo>
                  <a:pt x="328" y="115"/>
                </a:lnTo>
                <a:lnTo>
                  <a:pt x="320" y="121"/>
                </a:lnTo>
                <a:lnTo>
                  <a:pt x="316" y="127"/>
                </a:lnTo>
                <a:lnTo>
                  <a:pt x="312" y="129"/>
                </a:lnTo>
                <a:lnTo>
                  <a:pt x="310" y="131"/>
                </a:lnTo>
                <a:lnTo>
                  <a:pt x="307" y="133"/>
                </a:lnTo>
                <a:lnTo>
                  <a:pt x="301" y="134"/>
                </a:lnTo>
                <a:lnTo>
                  <a:pt x="293" y="138"/>
                </a:lnTo>
                <a:lnTo>
                  <a:pt x="278" y="150"/>
                </a:lnTo>
                <a:lnTo>
                  <a:pt x="272" y="152"/>
                </a:lnTo>
                <a:lnTo>
                  <a:pt x="255" y="163"/>
                </a:lnTo>
                <a:lnTo>
                  <a:pt x="245" y="169"/>
                </a:lnTo>
                <a:lnTo>
                  <a:pt x="238" y="175"/>
                </a:lnTo>
                <a:lnTo>
                  <a:pt x="232" y="179"/>
                </a:lnTo>
                <a:lnTo>
                  <a:pt x="226" y="181"/>
                </a:lnTo>
                <a:lnTo>
                  <a:pt x="226" y="179"/>
                </a:lnTo>
                <a:lnTo>
                  <a:pt x="228" y="175"/>
                </a:lnTo>
                <a:lnTo>
                  <a:pt x="230" y="171"/>
                </a:lnTo>
                <a:lnTo>
                  <a:pt x="234" y="169"/>
                </a:lnTo>
                <a:lnTo>
                  <a:pt x="239" y="167"/>
                </a:lnTo>
                <a:lnTo>
                  <a:pt x="241" y="165"/>
                </a:lnTo>
                <a:lnTo>
                  <a:pt x="238" y="165"/>
                </a:lnTo>
                <a:lnTo>
                  <a:pt x="232" y="165"/>
                </a:lnTo>
                <a:lnTo>
                  <a:pt x="228" y="163"/>
                </a:lnTo>
                <a:lnTo>
                  <a:pt x="226" y="161"/>
                </a:lnTo>
                <a:lnTo>
                  <a:pt x="224" y="161"/>
                </a:lnTo>
                <a:lnTo>
                  <a:pt x="218" y="161"/>
                </a:lnTo>
                <a:lnTo>
                  <a:pt x="211" y="165"/>
                </a:lnTo>
                <a:lnTo>
                  <a:pt x="205" y="165"/>
                </a:lnTo>
                <a:lnTo>
                  <a:pt x="205" y="167"/>
                </a:lnTo>
                <a:lnTo>
                  <a:pt x="205" y="167"/>
                </a:lnTo>
                <a:lnTo>
                  <a:pt x="201" y="167"/>
                </a:lnTo>
                <a:lnTo>
                  <a:pt x="195" y="165"/>
                </a:lnTo>
                <a:lnTo>
                  <a:pt x="191" y="163"/>
                </a:lnTo>
                <a:lnTo>
                  <a:pt x="190" y="163"/>
                </a:lnTo>
                <a:lnTo>
                  <a:pt x="186" y="161"/>
                </a:lnTo>
                <a:lnTo>
                  <a:pt x="184" y="159"/>
                </a:lnTo>
                <a:lnTo>
                  <a:pt x="180" y="158"/>
                </a:lnTo>
                <a:lnTo>
                  <a:pt x="176" y="158"/>
                </a:lnTo>
                <a:lnTo>
                  <a:pt x="170" y="163"/>
                </a:lnTo>
                <a:lnTo>
                  <a:pt x="167" y="165"/>
                </a:lnTo>
                <a:lnTo>
                  <a:pt x="163" y="163"/>
                </a:lnTo>
                <a:lnTo>
                  <a:pt x="161" y="167"/>
                </a:lnTo>
                <a:lnTo>
                  <a:pt x="163" y="171"/>
                </a:lnTo>
                <a:lnTo>
                  <a:pt x="161" y="175"/>
                </a:lnTo>
                <a:lnTo>
                  <a:pt x="157" y="173"/>
                </a:lnTo>
                <a:lnTo>
                  <a:pt x="153" y="175"/>
                </a:lnTo>
                <a:lnTo>
                  <a:pt x="149" y="179"/>
                </a:lnTo>
                <a:lnTo>
                  <a:pt x="145" y="181"/>
                </a:lnTo>
                <a:lnTo>
                  <a:pt x="142" y="181"/>
                </a:lnTo>
                <a:lnTo>
                  <a:pt x="138" y="181"/>
                </a:lnTo>
                <a:lnTo>
                  <a:pt x="136" y="184"/>
                </a:lnTo>
                <a:lnTo>
                  <a:pt x="136" y="188"/>
                </a:lnTo>
                <a:lnTo>
                  <a:pt x="134" y="188"/>
                </a:lnTo>
                <a:lnTo>
                  <a:pt x="132" y="190"/>
                </a:lnTo>
                <a:lnTo>
                  <a:pt x="136" y="192"/>
                </a:lnTo>
                <a:lnTo>
                  <a:pt x="136" y="200"/>
                </a:lnTo>
                <a:lnTo>
                  <a:pt x="138" y="202"/>
                </a:lnTo>
                <a:lnTo>
                  <a:pt x="138" y="207"/>
                </a:lnTo>
                <a:lnTo>
                  <a:pt x="140" y="211"/>
                </a:lnTo>
                <a:lnTo>
                  <a:pt x="140" y="213"/>
                </a:lnTo>
                <a:lnTo>
                  <a:pt x="136" y="217"/>
                </a:lnTo>
                <a:lnTo>
                  <a:pt x="126" y="223"/>
                </a:lnTo>
                <a:lnTo>
                  <a:pt x="120" y="225"/>
                </a:lnTo>
                <a:lnTo>
                  <a:pt x="113" y="232"/>
                </a:lnTo>
                <a:lnTo>
                  <a:pt x="107" y="238"/>
                </a:lnTo>
                <a:lnTo>
                  <a:pt x="101" y="244"/>
                </a:lnTo>
                <a:lnTo>
                  <a:pt x="90" y="253"/>
                </a:lnTo>
                <a:lnTo>
                  <a:pt x="84" y="259"/>
                </a:lnTo>
                <a:lnTo>
                  <a:pt x="74" y="263"/>
                </a:lnTo>
                <a:lnTo>
                  <a:pt x="65" y="269"/>
                </a:lnTo>
                <a:lnTo>
                  <a:pt x="63" y="261"/>
                </a:lnTo>
                <a:lnTo>
                  <a:pt x="59" y="267"/>
                </a:lnTo>
                <a:lnTo>
                  <a:pt x="59" y="275"/>
                </a:lnTo>
                <a:lnTo>
                  <a:pt x="55" y="277"/>
                </a:lnTo>
                <a:lnTo>
                  <a:pt x="46" y="278"/>
                </a:lnTo>
                <a:lnTo>
                  <a:pt x="40" y="280"/>
                </a:lnTo>
                <a:lnTo>
                  <a:pt x="38" y="277"/>
                </a:lnTo>
                <a:lnTo>
                  <a:pt x="38" y="265"/>
                </a:lnTo>
                <a:lnTo>
                  <a:pt x="30" y="259"/>
                </a:lnTo>
                <a:lnTo>
                  <a:pt x="23" y="253"/>
                </a:lnTo>
                <a:lnTo>
                  <a:pt x="15" y="250"/>
                </a:lnTo>
                <a:lnTo>
                  <a:pt x="11" y="242"/>
                </a:lnTo>
                <a:lnTo>
                  <a:pt x="7" y="240"/>
                </a:lnTo>
                <a:lnTo>
                  <a:pt x="0" y="238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7080" bIns="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4" name=""/>
          <p:cNvSpPr/>
          <p:nvPr/>
        </p:nvSpPr>
        <p:spPr>
          <a:xfrm>
            <a:off x="5861160" y="4397400"/>
            <a:ext cx="21960" cy="14400"/>
          </a:xfrm>
          <a:custGeom>
            <a:avLst/>
            <a:gdLst/>
            <a:ahLst/>
            <a:rect l="l" t="t" r="r" b="b"/>
            <a:pathLst>
              <a:path w="88" h="48">
                <a:moveTo>
                  <a:pt x="77" y="27"/>
                </a:moveTo>
                <a:lnTo>
                  <a:pt x="73" y="29"/>
                </a:lnTo>
                <a:lnTo>
                  <a:pt x="67" y="29"/>
                </a:lnTo>
                <a:lnTo>
                  <a:pt x="65" y="27"/>
                </a:lnTo>
                <a:lnTo>
                  <a:pt x="61" y="29"/>
                </a:lnTo>
                <a:lnTo>
                  <a:pt x="57" y="33"/>
                </a:lnTo>
                <a:lnTo>
                  <a:pt x="53" y="33"/>
                </a:lnTo>
                <a:lnTo>
                  <a:pt x="50" y="35"/>
                </a:lnTo>
                <a:lnTo>
                  <a:pt x="46" y="39"/>
                </a:lnTo>
                <a:lnTo>
                  <a:pt x="42" y="39"/>
                </a:lnTo>
                <a:lnTo>
                  <a:pt x="38" y="39"/>
                </a:lnTo>
                <a:lnTo>
                  <a:pt x="34" y="41"/>
                </a:lnTo>
                <a:lnTo>
                  <a:pt x="30" y="41"/>
                </a:lnTo>
                <a:lnTo>
                  <a:pt x="25" y="39"/>
                </a:lnTo>
                <a:lnTo>
                  <a:pt x="19" y="41"/>
                </a:lnTo>
                <a:lnTo>
                  <a:pt x="15" y="43"/>
                </a:lnTo>
                <a:lnTo>
                  <a:pt x="11" y="48"/>
                </a:lnTo>
                <a:lnTo>
                  <a:pt x="6" y="48"/>
                </a:lnTo>
                <a:lnTo>
                  <a:pt x="4" y="48"/>
                </a:lnTo>
                <a:lnTo>
                  <a:pt x="4" y="46"/>
                </a:lnTo>
                <a:lnTo>
                  <a:pt x="0" y="39"/>
                </a:lnTo>
                <a:lnTo>
                  <a:pt x="0" y="35"/>
                </a:lnTo>
                <a:lnTo>
                  <a:pt x="0" y="29"/>
                </a:lnTo>
                <a:lnTo>
                  <a:pt x="0" y="27"/>
                </a:lnTo>
                <a:lnTo>
                  <a:pt x="2" y="23"/>
                </a:lnTo>
                <a:lnTo>
                  <a:pt x="4" y="23"/>
                </a:lnTo>
                <a:lnTo>
                  <a:pt x="9" y="22"/>
                </a:lnTo>
                <a:lnTo>
                  <a:pt x="13" y="20"/>
                </a:lnTo>
                <a:lnTo>
                  <a:pt x="19" y="20"/>
                </a:lnTo>
                <a:lnTo>
                  <a:pt x="23" y="16"/>
                </a:lnTo>
                <a:lnTo>
                  <a:pt x="29" y="10"/>
                </a:lnTo>
                <a:lnTo>
                  <a:pt x="34" y="6"/>
                </a:lnTo>
                <a:lnTo>
                  <a:pt x="38" y="2"/>
                </a:lnTo>
                <a:lnTo>
                  <a:pt x="40" y="0"/>
                </a:lnTo>
                <a:lnTo>
                  <a:pt x="44" y="4"/>
                </a:lnTo>
                <a:lnTo>
                  <a:pt x="46" y="8"/>
                </a:lnTo>
                <a:lnTo>
                  <a:pt x="50" y="8"/>
                </a:lnTo>
                <a:lnTo>
                  <a:pt x="55" y="12"/>
                </a:lnTo>
                <a:lnTo>
                  <a:pt x="61" y="12"/>
                </a:lnTo>
                <a:lnTo>
                  <a:pt x="69" y="12"/>
                </a:lnTo>
                <a:lnTo>
                  <a:pt x="78" y="10"/>
                </a:lnTo>
                <a:lnTo>
                  <a:pt x="86" y="6"/>
                </a:lnTo>
                <a:lnTo>
                  <a:pt x="88" y="6"/>
                </a:lnTo>
                <a:lnTo>
                  <a:pt x="88" y="10"/>
                </a:lnTo>
                <a:lnTo>
                  <a:pt x="86" y="14"/>
                </a:lnTo>
                <a:lnTo>
                  <a:pt x="82" y="20"/>
                </a:lnTo>
                <a:lnTo>
                  <a:pt x="80" y="22"/>
                </a:lnTo>
                <a:lnTo>
                  <a:pt x="80" y="25"/>
                </a:lnTo>
                <a:lnTo>
                  <a:pt x="77" y="27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5" name=""/>
          <p:cNvSpPr/>
          <p:nvPr/>
        </p:nvSpPr>
        <p:spPr>
          <a:xfrm>
            <a:off x="5808600" y="4389480"/>
            <a:ext cx="30240" cy="36360"/>
          </a:xfrm>
          <a:custGeom>
            <a:avLst/>
            <a:gdLst/>
            <a:ahLst/>
            <a:rect l="l" t="t" r="r" b="b"/>
            <a:pathLst>
              <a:path w="115" h="126">
                <a:moveTo>
                  <a:pt x="10" y="111"/>
                </a:moveTo>
                <a:lnTo>
                  <a:pt x="12" y="111"/>
                </a:lnTo>
                <a:lnTo>
                  <a:pt x="15" y="113"/>
                </a:lnTo>
                <a:lnTo>
                  <a:pt x="23" y="117"/>
                </a:lnTo>
                <a:lnTo>
                  <a:pt x="29" y="119"/>
                </a:lnTo>
                <a:lnTo>
                  <a:pt x="36" y="117"/>
                </a:lnTo>
                <a:lnTo>
                  <a:pt x="40" y="121"/>
                </a:lnTo>
                <a:lnTo>
                  <a:pt x="46" y="124"/>
                </a:lnTo>
                <a:lnTo>
                  <a:pt x="48" y="126"/>
                </a:lnTo>
                <a:lnTo>
                  <a:pt x="52" y="126"/>
                </a:lnTo>
                <a:lnTo>
                  <a:pt x="54" y="124"/>
                </a:lnTo>
                <a:lnTo>
                  <a:pt x="56" y="123"/>
                </a:lnTo>
                <a:lnTo>
                  <a:pt x="56" y="117"/>
                </a:lnTo>
                <a:lnTo>
                  <a:pt x="56" y="113"/>
                </a:lnTo>
                <a:lnTo>
                  <a:pt x="56" y="109"/>
                </a:lnTo>
                <a:lnTo>
                  <a:pt x="58" y="109"/>
                </a:lnTo>
                <a:lnTo>
                  <a:pt x="67" y="105"/>
                </a:lnTo>
                <a:lnTo>
                  <a:pt x="71" y="105"/>
                </a:lnTo>
                <a:lnTo>
                  <a:pt x="77" y="109"/>
                </a:lnTo>
                <a:lnTo>
                  <a:pt x="81" y="111"/>
                </a:lnTo>
                <a:lnTo>
                  <a:pt x="83" y="103"/>
                </a:lnTo>
                <a:lnTo>
                  <a:pt x="88" y="92"/>
                </a:lnTo>
                <a:lnTo>
                  <a:pt x="94" y="84"/>
                </a:lnTo>
                <a:lnTo>
                  <a:pt x="98" y="78"/>
                </a:lnTo>
                <a:lnTo>
                  <a:pt x="96" y="75"/>
                </a:lnTo>
                <a:lnTo>
                  <a:pt x="96" y="63"/>
                </a:lnTo>
                <a:lnTo>
                  <a:pt x="100" y="55"/>
                </a:lnTo>
                <a:lnTo>
                  <a:pt x="104" y="42"/>
                </a:lnTo>
                <a:lnTo>
                  <a:pt x="107" y="36"/>
                </a:lnTo>
                <a:lnTo>
                  <a:pt x="111" y="32"/>
                </a:lnTo>
                <a:lnTo>
                  <a:pt x="113" y="29"/>
                </a:lnTo>
                <a:lnTo>
                  <a:pt x="115" y="27"/>
                </a:lnTo>
                <a:lnTo>
                  <a:pt x="115" y="25"/>
                </a:lnTo>
                <a:lnTo>
                  <a:pt x="113" y="23"/>
                </a:lnTo>
                <a:lnTo>
                  <a:pt x="111" y="23"/>
                </a:lnTo>
                <a:lnTo>
                  <a:pt x="107" y="19"/>
                </a:lnTo>
                <a:lnTo>
                  <a:pt x="107" y="15"/>
                </a:lnTo>
                <a:lnTo>
                  <a:pt x="104" y="13"/>
                </a:lnTo>
                <a:lnTo>
                  <a:pt x="100" y="9"/>
                </a:lnTo>
                <a:lnTo>
                  <a:pt x="98" y="4"/>
                </a:lnTo>
                <a:lnTo>
                  <a:pt x="94" y="4"/>
                </a:lnTo>
                <a:lnTo>
                  <a:pt x="86" y="4"/>
                </a:lnTo>
                <a:lnTo>
                  <a:pt x="81" y="0"/>
                </a:lnTo>
                <a:lnTo>
                  <a:pt x="73" y="0"/>
                </a:lnTo>
                <a:lnTo>
                  <a:pt x="67" y="4"/>
                </a:lnTo>
                <a:lnTo>
                  <a:pt x="60" y="5"/>
                </a:lnTo>
                <a:lnTo>
                  <a:pt x="54" y="5"/>
                </a:lnTo>
                <a:lnTo>
                  <a:pt x="50" y="5"/>
                </a:lnTo>
                <a:lnTo>
                  <a:pt x="50" y="9"/>
                </a:lnTo>
                <a:lnTo>
                  <a:pt x="50" y="11"/>
                </a:lnTo>
                <a:lnTo>
                  <a:pt x="46" y="13"/>
                </a:lnTo>
                <a:lnTo>
                  <a:pt x="40" y="13"/>
                </a:lnTo>
                <a:lnTo>
                  <a:pt x="35" y="17"/>
                </a:lnTo>
                <a:lnTo>
                  <a:pt x="31" y="23"/>
                </a:lnTo>
                <a:lnTo>
                  <a:pt x="27" y="29"/>
                </a:lnTo>
                <a:lnTo>
                  <a:pt x="23" y="32"/>
                </a:lnTo>
                <a:lnTo>
                  <a:pt x="23" y="38"/>
                </a:lnTo>
                <a:lnTo>
                  <a:pt x="21" y="42"/>
                </a:lnTo>
                <a:lnTo>
                  <a:pt x="21" y="46"/>
                </a:lnTo>
                <a:lnTo>
                  <a:pt x="19" y="52"/>
                </a:lnTo>
                <a:lnTo>
                  <a:pt x="17" y="59"/>
                </a:lnTo>
                <a:lnTo>
                  <a:pt x="17" y="63"/>
                </a:lnTo>
                <a:lnTo>
                  <a:pt x="17" y="63"/>
                </a:lnTo>
                <a:lnTo>
                  <a:pt x="15" y="65"/>
                </a:lnTo>
                <a:lnTo>
                  <a:pt x="15" y="71"/>
                </a:lnTo>
                <a:lnTo>
                  <a:pt x="12" y="71"/>
                </a:lnTo>
                <a:lnTo>
                  <a:pt x="6" y="73"/>
                </a:lnTo>
                <a:lnTo>
                  <a:pt x="4" y="75"/>
                </a:lnTo>
                <a:lnTo>
                  <a:pt x="6" y="80"/>
                </a:lnTo>
                <a:lnTo>
                  <a:pt x="4" y="84"/>
                </a:lnTo>
                <a:lnTo>
                  <a:pt x="2" y="84"/>
                </a:lnTo>
                <a:lnTo>
                  <a:pt x="0" y="88"/>
                </a:lnTo>
                <a:lnTo>
                  <a:pt x="2" y="96"/>
                </a:lnTo>
                <a:lnTo>
                  <a:pt x="4" y="103"/>
                </a:lnTo>
                <a:lnTo>
                  <a:pt x="6" y="105"/>
                </a:lnTo>
                <a:lnTo>
                  <a:pt x="10" y="111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6" name=""/>
          <p:cNvSpPr/>
          <p:nvPr/>
        </p:nvSpPr>
        <p:spPr>
          <a:xfrm>
            <a:off x="5857920" y="4292640"/>
            <a:ext cx="60120" cy="63360"/>
          </a:xfrm>
          <a:custGeom>
            <a:avLst/>
            <a:gdLst/>
            <a:ahLst/>
            <a:rect l="l" t="t" r="r" b="b"/>
            <a:pathLst>
              <a:path w="227" h="213">
                <a:moveTo>
                  <a:pt x="60" y="40"/>
                </a:moveTo>
                <a:lnTo>
                  <a:pt x="56" y="42"/>
                </a:lnTo>
                <a:lnTo>
                  <a:pt x="52" y="48"/>
                </a:lnTo>
                <a:lnTo>
                  <a:pt x="50" y="54"/>
                </a:lnTo>
                <a:lnTo>
                  <a:pt x="52" y="58"/>
                </a:lnTo>
                <a:lnTo>
                  <a:pt x="52" y="61"/>
                </a:lnTo>
                <a:lnTo>
                  <a:pt x="52" y="67"/>
                </a:lnTo>
                <a:lnTo>
                  <a:pt x="52" y="71"/>
                </a:lnTo>
                <a:lnTo>
                  <a:pt x="46" y="71"/>
                </a:lnTo>
                <a:lnTo>
                  <a:pt x="39" y="75"/>
                </a:lnTo>
                <a:lnTo>
                  <a:pt x="35" y="81"/>
                </a:lnTo>
                <a:lnTo>
                  <a:pt x="33" y="84"/>
                </a:lnTo>
                <a:lnTo>
                  <a:pt x="29" y="88"/>
                </a:lnTo>
                <a:lnTo>
                  <a:pt x="21" y="94"/>
                </a:lnTo>
                <a:lnTo>
                  <a:pt x="12" y="102"/>
                </a:lnTo>
                <a:lnTo>
                  <a:pt x="6" y="102"/>
                </a:lnTo>
                <a:lnTo>
                  <a:pt x="8" y="106"/>
                </a:lnTo>
                <a:lnTo>
                  <a:pt x="12" y="111"/>
                </a:lnTo>
                <a:lnTo>
                  <a:pt x="12" y="115"/>
                </a:lnTo>
                <a:lnTo>
                  <a:pt x="17" y="123"/>
                </a:lnTo>
                <a:lnTo>
                  <a:pt x="19" y="127"/>
                </a:lnTo>
                <a:lnTo>
                  <a:pt x="16" y="130"/>
                </a:lnTo>
                <a:lnTo>
                  <a:pt x="16" y="138"/>
                </a:lnTo>
                <a:lnTo>
                  <a:pt x="16" y="144"/>
                </a:lnTo>
                <a:lnTo>
                  <a:pt x="14" y="146"/>
                </a:lnTo>
                <a:lnTo>
                  <a:pt x="16" y="155"/>
                </a:lnTo>
                <a:lnTo>
                  <a:pt x="16" y="161"/>
                </a:lnTo>
                <a:lnTo>
                  <a:pt x="12" y="165"/>
                </a:lnTo>
                <a:lnTo>
                  <a:pt x="8" y="165"/>
                </a:lnTo>
                <a:lnTo>
                  <a:pt x="4" y="169"/>
                </a:lnTo>
                <a:lnTo>
                  <a:pt x="0" y="169"/>
                </a:lnTo>
                <a:lnTo>
                  <a:pt x="0" y="175"/>
                </a:lnTo>
                <a:lnTo>
                  <a:pt x="4" y="178"/>
                </a:lnTo>
                <a:lnTo>
                  <a:pt x="10" y="184"/>
                </a:lnTo>
                <a:lnTo>
                  <a:pt x="12" y="188"/>
                </a:lnTo>
                <a:lnTo>
                  <a:pt x="12" y="194"/>
                </a:lnTo>
                <a:lnTo>
                  <a:pt x="12" y="198"/>
                </a:lnTo>
                <a:lnTo>
                  <a:pt x="16" y="198"/>
                </a:lnTo>
                <a:lnTo>
                  <a:pt x="27" y="196"/>
                </a:lnTo>
                <a:lnTo>
                  <a:pt x="35" y="200"/>
                </a:lnTo>
                <a:lnTo>
                  <a:pt x="39" y="202"/>
                </a:lnTo>
                <a:lnTo>
                  <a:pt x="44" y="205"/>
                </a:lnTo>
                <a:lnTo>
                  <a:pt x="48" y="205"/>
                </a:lnTo>
                <a:lnTo>
                  <a:pt x="52" y="203"/>
                </a:lnTo>
                <a:lnTo>
                  <a:pt x="62" y="205"/>
                </a:lnTo>
                <a:lnTo>
                  <a:pt x="63" y="205"/>
                </a:lnTo>
                <a:lnTo>
                  <a:pt x="71" y="211"/>
                </a:lnTo>
                <a:lnTo>
                  <a:pt x="79" y="213"/>
                </a:lnTo>
                <a:lnTo>
                  <a:pt x="83" y="209"/>
                </a:lnTo>
                <a:lnTo>
                  <a:pt x="92" y="207"/>
                </a:lnTo>
                <a:lnTo>
                  <a:pt x="96" y="209"/>
                </a:lnTo>
                <a:lnTo>
                  <a:pt x="106" y="211"/>
                </a:lnTo>
                <a:lnTo>
                  <a:pt x="117" y="205"/>
                </a:lnTo>
                <a:lnTo>
                  <a:pt x="125" y="200"/>
                </a:lnTo>
                <a:lnTo>
                  <a:pt x="131" y="196"/>
                </a:lnTo>
                <a:lnTo>
                  <a:pt x="133" y="194"/>
                </a:lnTo>
                <a:lnTo>
                  <a:pt x="133" y="188"/>
                </a:lnTo>
                <a:lnTo>
                  <a:pt x="131" y="188"/>
                </a:lnTo>
                <a:lnTo>
                  <a:pt x="129" y="186"/>
                </a:lnTo>
                <a:lnTo>
                  <a:pt x="129" y="184"/>
                </a:lnTo>
                <a:lnTo>
                  <a:pt x="127" y="184"/>
                </a:lnTo>
                <a:lnTo>
                  <a:pt x="123" y="182"/>
                </a:lnTo>
                <a:lnTo>
                  <a:pt x="127" y="178"/>
                </a:lnTo>
                <a:lnTo>
                  <a:pt x="129" y="175"/>
                </a:lnTo>
                <a:lnTo>
                  <a:pt x="129" y="169"/>
                </a:lnTo>
                <a:lnTo>
                  <a:pt x="129" y="163"/>
                </a:lnTo>
                <a:lnTo>
                  <a:pt x="133" y="159"/>
                </a:lnTo>
                <a:lnTo>
                  <a:pt x="136" y="155"/>
                </a:lnTo>
                <a:lnTo>
                  <a:pt x="144" y="155"/>
                </a:lnTo>
                <a:lnTo>
                  <a:pt x="150" y="155"/>
                </a:lnTo>
                <a:lnTo>
                  <a:pt x="154" y="152"/>
                </a:lnTo>
                <a:lnTo>
                  <a:pt x="152" y="146"/>
                </a:lnTo>
                <a:lnTo>
                  <a:pt x="154" y="136"/>
                </a:lnTo>
                <a:lnTo>
                  <a:pt x="152" y="130"/>
                </a:lnTo>
                <a:lnTo>
                  <a:pt x="152" y="125"/>
                </a:lnTo>
                <a:lnTo>
                  <a:pt x="150" y="117"/>
                </a:lnTo>
                <a:lnTo>
                  <a:pt x="152" y="111"/>
                </a:lnTo>
                <a:lnTo>
                  <a:pt x="154" y="109"/>
                </a:lnTo>
                <a:lnTo>
                  <a:pt x="158" y="107"/>
                </a:lnTo>
                <a:lnTo>
                  <a:pt x="158" y="102"/>
                </a:lnTo>
                <a:lnTo>
                  <a:pt x="156" y="98"/>
                </a:lnTo>
                <a:lnTo>
                  <a:pt x="152" y="94"/>
                </a:lnTo>
                <a:lnTo>
                  <a:pt x="152" y="90"/>
                </a:lnTo>
                <a:lnTo>
                  <a:pt x="154" y="84"/>
                </a:lnTo>
                <a:lnTo>
                  <a:pt x="156" y="83"/>
                </a:lnTo>
                <a:lnTo>
                  <a:pt x="159" y="81"/>
                </a:lnTo>
                <a:lnTo>
                  <a:pt x="161" y="79"/>
                </a:lnTo>
                <a:lnTo>
                  <a:pt x="161" y="75"/>
                </a:lnTo>
                <a:lnTo>
                  <a:pt x="161" y="71"/>
                </a:lnTo>
                <a:lnTo>
                  <a:pt x="163" y="65"/>
                </a:lnTo>
                <a:lnTo>
                  <a:pt x="163" y="58"/>
                </a:lnTo>
                <a:lnTo>
                  <a:pt x="169" y="58"/>
                </a:lnTo>
                <a:lnTo>
                  <a:pt x="173" y="52"/>
                </a:lnTo>
                <a:lnTo>
                  <a:pt x="179" y="46"/>
                </a:lnTo>
                <a:lnTo>
                  <a:pt x="184" y="44"/>
                </a:lnTo>
                <a:lnTo>
                  <a:pt x="186" y="42"/>
                </a:lnTo>
                <a:lnTo>
                  <a:pt x="196" y="36"/>
                </a:lnTo>
                <a:lnTo>
                  <a:pt x="200" y="31"/>
                </a:lnTo>
                <a:lnTo>
                  <a:pt x="204" y="27"/>
                </a:lnTo>
                <a:lnTo>
                  <a:pt x="209" y="27"/>
                </a:lnTo>
                <a:lnTo>
                  <a:pt x="209" y="21"/>
                </a:lnTo>
                <a:lnTo>
                  <a:pt x="211" y="19"/>
                </a:lnTo>
                <a:lnTo>
                  <a:pt x="215" y="15"/>
                </a:lnTo>
                <a:lnTo>
                  <a:pt x="217" y="13"/>
                </a:lnTo>
                <a:lnTo>
                  <a:pt x="219" y="12"/>
                </a:lnTo>
                <a:lnTo>
                  <a:pt x="227" y="8"/>
                </a:lnTo>
                <a:lnTo>
                  <a:pt x="225" y="6"/>
                </a:lnTo>
                <a:lnTo>
                  <a:pt x="221" y="4"/>
                </a:lnTo>
                <a:lnTo>
                  <a:pt x="217" y="2"/>
                </a:lnTo>
                <a:lnTo>
                  <a:pt x="211" y="0"/>
                </a:lnTo>
                <a:lnTo>
                  <a:pt x="205" y="0"/>
                </a:lnTo>
                <a:lnTo>
                  <a:pt x="202" y="0"/>
                </a:lnTo>
                <a:lnTo>
                  <a:pt x="196" y="0"/>
                </a:lnTo>
                <a:lnTo>
                  <a:pt x="192" y="0"/>
                </a:lnTo>
                <a:lnTo>
                  <a:pt x="188" y="4"/>
                </a:lnTo>
                <a:lnTo>
                  <a:pt x="186" y="6"/>
                </a:lnTo>
                <a:lnTo>
                  <a:pt x="181" y="6"/>
                </a:lnTo>
                <a:lnTo>
                  <a:pt x="177" y="8"/>
                </a:lnTo>
                <a:lnTo>
                  <a:pt x="175" y="10"/>
                </a:lnTo>
                <a:lnTo>
                  <a:pt x="169" y="12"/>
                </a:lnTo>
                <a:lnTo>
                  <a:pt x="169" y="8"/>
                </a:lnTo>
                <a:lnTo>
                  <a:pt x="169" y="4"/>
                </a:lnTo>
                <a:lnTo>
                  <a:pt x="167" y="4"/>
                </a:lnTo>
                <a:lnTo>
                  <a:pt x="163" y="4"/>
                </a:lnTo>
                <a:lnTo>
                  <a:pt x="159" y="4"/>
                </a:lnTo>
                <a:lnTo>
                  <a:pt x="156" y="4"/>
                </a:lnTo>
                <a:lnTo>
                  <a:pt x="154" y="0"/>
                </a:lnTo>
                <a:lnTo>
                  <a:pt x="148" y="2"/>
                </a:lnTo>
                <a:lnTo>
                  <a:pt x="144" y="4"/>
                </a:lnTo>
                <a:lnTo>
                  <a:pt x="138" y="4"/>
                </a:lnTo>
                <a:lnTo>
                  <a:pt x="125" y="6"/>
                </a:lnTo>
                <a:lnTo>
                  <a:pt x="117" y="10"/>
                </a:lnTo>
                <a:lnTo>
                  <a:pt x="113" y="17"/>
                </a:lnTo>
                <a:lnTo>
                  <a:pt x="106" y="21"/>
                </a:lnTo>
                <a:lnTo>
                  <a:pt x="100" y="27"/>
                </a:lnTo>
                <a:lnTo>
                  <a:pt x="96" y="29"/>
                </a:lnTo>
                <a:lnTo>
                  <a:pt x="85" y="33"/>
                </a:lnTo>
                <a:lnTo>
                  <a:pt x="77" y="29"/>
                </a:lnTo>
                <a:lnTo>
                  <a:pt x="71" y="23"/>
                </a:lnTo>
                <a:lnTo>
                  <a:pt x="63" y="27"/>
                </a:lnTo>
                <a:lnTo>
                  <a:pt x="63" y="33"/>
                </a:lnTo>
                <a:lnTo>
                  <a:pt x="60" y="4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6560" bIns="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7" name=""/>
          <p:cNvSpPr/>
          <p:nvPr/>
        </p:nvSpPr>
        <p:spPr>
          <a:xfrm>
            <a:off x="5815080" y="4267080"/>
            <a:ext cx="73080" cy="46080"/>
          </a:xfrm>
          <a:custGeom>
            <a:avLst/>
            <a:gdLst/>
            <a:ahLst/>
            <a:rect l="l" t="t" r="r" b="b"/>
            <a:pathLst>
              <a:path w="278" h="150">
                <a:moveTo>
                  <a:pt x="50" y="54"/>
                </a:moveTo>
                <a:lnTo>
                  <a:pt x="50" y="52"/>
                </a:lnTo>
                <a:lnTo>
                  <a:pt x="52" y="50"/>
                </a:lnTo>
                <a:lnTo>
                  <a:pt x="56" y="48"/>
                </a:lnTo>
                <a:lnTo>
                  <a:pt x="56" y="56"/>
                </a:lnTo>
                <a:lnTo>
                  <a:pt x="59" y="64"/>
                </a:lnTo>
                <a:lnTo>
                  <a:pt x="63" y="71"/>
                </a:lnTo>
                <a:lnTo>
                  <a:pt x="65" y="69"/>
                </a:lnTo>
                <a:lnTo>
                  <a:pt x="69" y="68"/>
                </a:lnTo>
                <a:lnTo>
                  <a:pt x="71" y="69"/>
                </a:lnTo>
                <a:lnTo>
                  <a:pt x="75" y="69"/>
                </a:lnTo>
                <a:lnTo>
                  <a:pt x="75" y="71"/>
                </a:lnTo>
                <a:lnTo>
                  <a:pt x="79" y="73"/>
                </a:lnTo>
                <a:lnTo>
                  <a:pt x="81" y="71"/>
                </a:lnTo>
                <a:lnTo>
                  <a:pt x="84" y="69"/>
                </a:lnTo>
                <a:lnTo>
                  <a:pt x="86" y="73"/>
                </a:lnTo>
                <a:lnTo>
                  <a:pt x="88" y="79"/>
                </a:lnTo>
                <a:lnTo>
                  <a:pt x="90" y="81"/>
                </a:lnTo>
                <a:lnTo>
                  <a:pt x="92" y="81"/>
                </a:lnTo>
                <a:lnTo>
                  <a:pt x="98" y="75"/>
                </a:lnTo>
                <a:lnTo>
                  <a:pt x="106" y="69"/>
                </a:lnTo>
                <a:lnTo>
                  <a:pt x="113" y="69"/>
                </a:lnTo>
                <a:lnTo>
                  <a:pt x="119" y="68"/>
                </a:lnTo>
                <a:lnTo>
                  <a:pt x="123" y="64"/>
                </a:lnTo>
                <a:lnTo>
                  <a:pt x="127" y="60"/>
                </a:lnTo>
                <a:lnTo>
                  <a:pt x="129" y="54"/>
                </a:lnTo>
                <a:lnTo>
                  <a:pt x="138" y="48"/>
                </a:lnTo>
                <a:lnTo>
                  <a:pt x="148" y="45"/>
                </a:lnTo>
                <a:lnTo>
                  <a:pt x="152" y="41"/>
                </a:lnTo>
                <a:lnTo>
                  <a:pt x="150" y="37"/>
                </a:lnTo>
                <a:lnTo>
                  <a:pt x="150" y="35"/>
                </a:lnTo>
                <a:lnTo>
                  <a:pt x="153" y="31"/>
                </a:lnTo>
                <a:lnTo>
                  <a:pt x="159" y="25"/>
                </a:lnTo>
                <a:lnTo>
                  <a:pt x="159" y="23"/>
                </a:lnTo>
                <a:lnTo>
                  <a:pt x="157" y="21"/>
                </a:lnTo>
                <a:lnTo>
                  <a:pt x="152" y="18"/>
                </a:lnTo>
                <a:lnTo>
                  <a:pt x="152" y="16"/>
                </a:lnTo>
                <a:lnTo>
                  <a:pt x="153" y="12"/>
                </a:lnTo>
                <a:lnTo>
                  <a:pt x="153" y="6"/>
                </a:lnTo>
                <a:lnTo>
                  <a:pt x="155" y="2"/>
                </a:lnTo>
                <a:lnTo>
                  <a:pt x="159" y="0"/>
                </a:lnTo>
                <a:lnTo>
                  <a:pt x="163" y="0"/>
                </a:lnTo>
                <a:lnTo>
                  <a:pt x="165" y="0"/>
                </a:lnTo>
                <a:lnTo>
                  <a:pt x="173" y="2"/>
                </a:lnTo>
                <a:lnTo>
                  <a:pt x="180" y="2"/>
                </a:lnTo>
                <a:lnTo>
                  <a:pt x="184" y="6"/>
                </a:lnTo>
                <a:lnTo>
                  <a:pt x="184" y="8"/>
                </a:lnTo>
                <a:lnTo>
                  <a:pt x="188" y="14"/>
                </a:lnTo>
                <a:lnTo>
                  <a:pt x="194" y="20"/>
                </a:lnTo>
                <a:lnTo>
                  <a:pt x="196" y="21"/>
                </a:lnTo>
                <a:lnTo>
                  <a:pt x="196" y="18"/>
                </a:lnTo>
                <a:lnTo>
                  <a:pt x="198" y="16"/>
                </a:lnTo>
                <a:lnTo>
                  <a:pt x="203" y="18"/>
                </a:lnTo>
                <a:lnTo>
                  <a:pt x="209" y="18"/>
                </a:lnTo>
                <a:lnTo>
                  <a:pt x="219" y="21"/>
                </a:lnTo>
                <a:lnTo>
                  <a:pt x="223" y="21"/>
                </a:lnTo>
                <a:lnTo>
                  <a:pt x="226" y="20"/>
                </a:lnTo>
                <a:lnTo>
                  <a:pt x="228" y="23"/>
                </a:lnTo>
                <a:lnTo>
                  <a:pt x="230" y="25"/>
                </a:lnTo>
                <a:lnTo>
                  <a:pt x="232" y="27"/>
                </a:lnTo>
                <a:lnTo>
                  <a:pt x="236" y="29"/>
                </a:lnTo>
                <a:lnTo>
                  <a:pt x="238" y="29"/>
                </a:lnTo>
                <a:lnTo>
                  <a:pt x="240" y="31"/>
                </a:lnTo>
                <a:lnTo>
                  <a:pt x="242" y="37"/>
                </a:lnTo>
                <a:lnTo>
                  <a:pt x="240" y="41"/>
                </a:lnTo>
                <a:lnTo>
                  <a:pt x="242" y="46"/>
                </a:lnTo>
                <a:lnTo>
                  <a:pt x="240" y="48"/>
                </a:lnTo>
                <a:lnTo>
                  <a:pt x="238" y="52"/>
                </a:lnTo>
                <a:lnTo>
                  <a:pt x="236" y="54"/>
                </a:lnTo>
                <a:lnTo>
                  <a:pt x="242" y="56"/>
                </a:lnTo>
                <a:lnTo>
                  <a:pt x="246" y="56"/>
                </a:lnTo>
                <a:lnTo>
                  <a:pt x="253" y="56"/>
                </a:lnTo>
                <a:lnTo>
                  <a:pt x="257" y="62"/>
                </a:lnTo>
                <a:lnTo>
                  <a:pt x="261" y="68"/>
                </a:lnTo>
                <a:lnTo>
                  <a:pt x="265" y="75"/>
                </a:lnTo>
                <a:lnTo>
                  <a:pt x="267" y="79"/>
                </a:lnTo>
                <a:lnTo>
                  <a:pt x="271" y="85"/>
                </a:lnTo>
                <a:lnTo>
                  <a:pt x="274" y="89"/>
                </a:lnTo>
                <a:lnTo>
                  <a:pt x="278" y="91"/>
                </a:lnTo>
                <a:lnTo>
                  <a:pt x="274" y="98"/>
                </a:lnTo>
                <a:lnTo>
                  <a:pt x="267" y="102"/>
                </a:lnTo>
                <a:lnTo>
                  <a:pt x="261" y="108"/>
                </a:lnTo>
                <a:lnTo>
                  <a:pt x="257" y="110"/>
                </a:lnTo>
                <a:lnTo>
                  <a:pt x="246" y="114"/>
                </a:lnTo>
                <a:lnTo>
                  <a:pt x="238" y="110"/>
                </a:lnTo>
                <a:lnTo>
                  <a:pt x="232" y="104"/>
                </a:lnTo>
                <a:lnTo>
                  <a:pt x="224" y="108"/>
                </a:lnTo>
                <a:lnTo>
                  <a:pt x="224" y="114"/>
                </a:lnTo>
                <a:lnTo>
                  <a:pt x="221" y="121"/>
                </a:lnTo>
                <a:lnTo>
                  <a:pt x="215" y="112"/>
                </a:lnTo>
                <a:lnTo>
                  <a:pt x="211" y="106"/>
                </a:lnTo>
                <a:lnTo>
                  <a:pt x="209" y="100"/>
                </a:lnTo>
                <a:lnTo>
                  <a:pt x="201" y="94"/>
                </a:lnTo>
                <a:lnTo>
                  <a:pt x="198" y="91"/>
                </a:lnTo>
                <a:lnTo>
                  <a:pt x="192" y="91"/>
                </a:lnTo>
                <a:lnTo>
                  <a:pt x="188" y="93"/>
                </a:lnTo>
                <a:lnTo>
                  <a:pt x="182" y="93"/>
                </a:lnTo>
                <a:lnTo>
                  <a:pt x="180" y="98"/>
                </a:lnTo>
                <a:lnTo>
                  <a:pt x="178" y="106"/>
                </a:lnTo>
                <a:lnTo>
                  <a:pt x="175" y="114"/>
                </a:lnTo>
                <a:lnTo>
                  <a:pt x="173" y="117"/>
                </a:lnTo>
                <a:lnTo>
                  <a:pt x="169" y="119"/>
                </a:lnTo>
                <a:lnTo>
                  <a:pt x="165" y="123"/>
                </a:lnTo>
                <a:lnTo>
                  <a:pt x="165" y="129"/>
                </a:lnTo>
                <a:lnTo>
                  <a:pt x="161" y="133"/>
                </a:lnTo>
                <a:lnTo>
                  <a:pt x="153" y="135"/>
                </a:lnTo>
                <a:lnTo>
                  <a:pt x="148" y="139"/>
                </a:lnTo>
                <a:lnTo>
                  <a:pt x="146" y="137"/>
                </a:lnTo>
                <a:lnTo>
                  <a:pt x="144" y="135"/>
                </a:lnTo>
                <a:lnTo>
                  <a:pt x="142" y="125"/>
                </a:lnTo>
                <a:lnTo>
                  <a:pt x="146" y="117"/>
                </a:lnTo>
                <a:lnTo>
                  <a:pt x="150" y="108"/>
                </a:lnTo>
                <a:lnTo>
                  <a:pt x="157" y="98"/>
                </a:lnTo>
                <a:lnTo>
                  <a:pt x="159" y="94"/>
                </a:lnTo>
                <a:lnTo>
                  <a:pt x="157" y="93"/>
                </a:lnTo>
                <a:lnTo>
                  <a:pt x="153" y="93"/>
                </a:lnTo>
                <a:lnTo>
                  <a:pt x="148" y="93"/>
                </a:lnTo>
                <a:lnTo>
                  <a:pt x="142" y="91"/>
                </a:lnTo>
                <a:lnTo>
                  <a:pt x="138" y="91"/>
                </a:lnTo>
                <a:lnTo>
                  <a:pt x="136" y="93"/>
                </a:lnTo>
                <a:lnTo>
                  <a:pt x="127" y="96"/>
                </a:lnTo>
                <a:lnTo>
                  <a:pt x="119" y="100"/>
                </a:lnTo>
                <a:lnTo>
                  <a:pt x="115" y="108"/>
                </a:lnTo>
                <a:lnTo>
                  <a:pt x="111" y="112"/>
                </a:lnTo>
                <a:lnTo>
                  <a:pt x="107" y="116"/>
                </a:lnTo>
                <a:lnTo>
                  <a:pt x="104" y="114"/>
                </a:lnTo>
                <a:lnTo>
                  <a:pt x="100" y="117"/>
                </a:lnTo>
                <a:lnTo>
                  <a:pt x="96" y="123"/>
                </a:lnTo>
                <a:lnTo>
                  <a:pt x="92" y="127"/>
                </a:lnTo>
                <a:lnTo>
                  <a:pt x="92" y="133"/>
                </a:lnTo>
                <a:lnTo>
                  <a:pt x="92" y="137"/>
                </a:lnTo>
                <a:lnTo>
                  <a:pt x="92" y="139"/>
                </a:lnTo>
                <a:lnTo>
                  <a:pt x="90" y="142"/>
                </a:lnTo>
                <a:lnTo>
                  <a:pt x="84" y="142"/>
                </a:lnTo>
                <a:lnTo>
                  <a:pt x="75" y="142"/>
                </a:lnTo>
                <a:lnTo>
                  <a:pt x="71" y="146"/>
                </a:lnTo>
                <a:lnTo>
                  <a:pt x="65" y="148"/>
                </a:lnTo>
                <a:lnTo>
                  <a:pt x="61" y="148"/>
                </a:lnTo>
                <a:lnTo>
                  <a:pt x="56" y="148"/>
                </a:lnTo>
                <a:lnTo>
                  <a:pt x="48" y="150"/>
                </a:lnTo>
                <a:lnTo>
                  <a:pt x="44" y="150"/>
                </a:lnTo>
                <a:lnTo>
                  <a:pt x="38" y="148"/>
                </a:lnTo>
                <a:lnTo>
                  <a:pt x="33" y="148"/>
                </a:lnTo>
                <a:lnTo>
                  <a:pt x="29" y="144"/>
                </a:lnTo>
                <a:lnTo>
                  <a:pt x="29" y="139"/>
                </a:lnTo>
                <a:lnTo>
                  <a:pt x="29" y="129"/>
                </a:lnTo>
                <a:lnTo>
                  <a:pt x="23" y="123"/>
                </a:lnTo>
                <a:lnTo>
                  <a:pt x="17" y="121"/>
                </a:lnTo>
                <a:lnTo>
                  <a:pt x="8" y="121"/>
                </a:lnTo>
                <a:lnTo>
                  <a:pt x="4" y="117"/>
                </a:lnTo>
                <a:lnTo>
                  <a:pt x="0" y="114"/>
                </a:lnTo>
                <a:lnTo>
                  <a:pt x="6" y="112"/>
                </a:lnTo>
                <a:lnTo>
                  <a:pt x="10" y="110"/>
                </a:lnTo>
                <a:lnTo>
                  <a:pt x="11" y="104"/>
                </a:lnTo>
                <a:lnTo>
                  <a:pt x="17" y="102"/>
                </a:lnTo>
                <a:lnTo>
                  <a:pt x="21" y="102"/>
                </a:lnTo>
                <a:lnTo>
                  <a:pt x="21" y="98"/>
                </a:lnTo>
                <a:lnTo>
                  <a:pt x="25" y="93"/>
                </a:lnTo>
                <a:lnTo>
                  <a:pt x="29" y="87"/>
                </a:lnTo>
                <a:lnTo>
                  <a:pt x="27" y="81"/>
                </a:lnTo>
                <a:lnTo>
                  <a:pt x="21" y="75"/>
                </a:lnTo>
                <a:lnTo>
                  <a:pt x="17" y="73"/>
                </a:lnTo>
                <a:lnTo>
                  <a:pt x="17" y="71"/>
                </a:lnTo>
                <a:lnTo>
                  <a:pt x="21" y="71"/>
                </a:lnTo>
                <a:lnTo>
                  <a:pt x="25" y="69"/>
                </a:lnTo>
                <a:lnTo>
                  <a:pt x="29" y="71"/>
                </a:lnTo>
                <a:lnTo>
                  <a:pt x="35" y="71"/>
                </a:lnTo>
                <a:lnTo>
                  <a:pt x="42" y="69"/>
                </a:lnTo>
                <a:lnTo>
                  <a:pt x="46" y="68"/>
                </a:lnTo>
                <a:lnTo>
                  <a:pt x="48" y="64"/>
                </a:lnTo>
                <a:lnTo>
                  <a:pt x="48" y="58"/>
                </a:lnTo>
                <a:lnTo>
                  <a:pt x="50" y="54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8" name=""/>
          <p:cNvSpPr/>
          <p:nvPr/>
        </p:nvSpPr>
        <p:spPr>
          <a:xfrm>
            <a:off x="5830920" y="4295880"/>
            <a:ext cx="42840" cy="63360"/>
          </a:xfrm>
          <a:custGeom>
            <a:avLst/>
            <a:gdLst/>
            <a:ahLst/>
            <a:rect l="l" t="t" r="r" b="b"/>
            <a:pathLst>
              <a:path w="160" h="209">
                <a:moveTo>
                  <a:pt x="2" y="184"/>
                </a:moveTo>
                <a:lnTo>
                  <a:pt x="2" y="176"/>
                </a:lnTo>
                <a:lnTo>
                  <a:pt x="0" y="172"/>
                </a:lnTo>
                <a:lnTo>
                  <a:pt x="0" y="168"/>
                </a:lnTo>
                <a:lnTo>
                  <a:pt x="0" y="167"/>
                </a:lnTo>
                <a:lnTo>
                  <a:pt x="0" y="163"/>
                </a:lnTo>
                <a:lnTo>
                  <a:pt x="8" y="155"/>
                </a:lnTo>
                <a:lnTo>
                  <a:pt x="12" y="147"/>
                </a:lnTo>
                <a:lnTo>
                  <a:pt x="10" y="145"/>
                </a:lnTo>
                <a:lnTo>
                  <a:pt x="12" y="142"/>
                </a:lnTo>
                <a:lnTo>
                  <a:pt x="10" y="142"/>
                </a:lnTo>
                <a:lnTo>
                  <a:pt x="4" y="140"/>
                </a:lnTo>
                <a:lnTo>
                  <a:pt x="4" y="138"/>
                </a:lnTo>
                <a:lnTo>
                  <a:pt x="6" y="134"/>
                </a:lnTo>
                <a:lnTo>
                  <a:pt x="8" y="124"/>
                </a:lnTo>
                <a:lnTo>
                  <a:pt x="8" y="117"/>
                </a:lnTo>
                <a:lnTo>
                  <a:pt x="12" y="115"/>
                </a:lnTo>
                <a:lnTo>
                  <a:pt x="18" y="113"/>
                </a:lnTo>
                <a:lnTo>
                  <a:pt x="16" y="109"/>
                </a:lnTo>
                <a:lnTo>
                  <a:pt x="14" y="103"/>
                </a:lnTo>
                <a:lnTo>
                  <a:pt x="14" y="97"/>
                </a:lnTo>
                <a:lnTo>
                  <a:pt x="12" y="96"/>
                </a:lnTo>
                <a:lnTo>
                  <a:pt x="10" y="88"/>
                </a:lnTo>
                <a:lnTo>
                  <a:pt x="8" y="71"/>
                </a:lnTo>
                <a:lnTo>
                  <a:pt x="10" y="65"/>
                </a:lnTo>
                <a:lnTo>
                  <a:pt x="10" y="55"/>
                </a:lnTo>
                <a:lnTo>
                  <a:pt x="14" y="51"/>
                </a:lnTo>
                <a:lnTo>
                  <a:pt x="23" y="51"/>
                </a:lnTo>
                <a:lnTo>
                  <a:pt x="29" y="51"/>
                </a:lnTo>
                <a:lnTo>
                  <a:pt x="31" y="48"/>
                </a:lnTo>
                <a:lnTo>
                  <a:pt x="31" y="46"/>
                </a:lnTo>
                <a:lnTo>
                  <a:pt x="31" y="42"/>
                </a:lnTo>
                <a:lnTo>
                  <a:pt x="31" y="36"/>
                </a:lnTo>
                <a:lnTo>
                  <a:pt x="35" y="32"/>
                </a:lnTo>
                <a:lnTo>
                  <a:pt x="39" y="26"/>
                </a:lnTo>
                <a:lnTo>
                  <a:pt x="43" y="23"/>
                </a:lnTo>
                <a:lnTo>
                  <a:pt x="46" y="25"/>
                </a:lnTo>
                <a:lnTo>
                  <a:pt x="50" y="21"/>
                </a:lnTo>
                <a:lnTo>
                  <a:pt x="54" y="17"/>
                </a:lnTo>
                <a:lnTo>
                  <a:pt x="58" y="9"/>
                </a:lnTo>
                <a:lnTo>
                  <a:pt x="66" y="5"/>
                </a:lnTo>
                <a:lnTo>
                  <a:pt x="75" y="2"/>
                </a:lnTo>
                <a:lnTo>
                  <a:pt x="77" y="0"/>
                </a:lnTo>
                <a:lnTo>
                  <a:pt x="81" y="0"/>
                </a:lnTo>
                <a:lnTo>
                  <a:pt x="87" y="2"/>
                </a:lnTo>
                <a:lnTo>
                  <a:pt x="92" y="2"/>
                </a:lnTo>
                <a:lnTo>
                  <a:pt x="96" y="2"/>
                </a:lnTo>
                <a:lnTo>
                  <a:pt x="98" y="3"/>
                </a:lnTo>
                <a:lnTo>
                  <a:pt x="96" y="7"/>
                </a:lnTo>
                <a:lnTo>
                  <a:pt x="89" y="17"/>
                </a:lnTo>
                <a:lnTo>
                  <a:pt x="85" y="26"/>
                </a:lnTo>
                <a:lnTo>
                  <a:pt x="81" y="34"/>
                </a:lnTo>
                <a:lnTo>
                  <a:pt x="83" y="44"/>
                </a:lnTo>
                <a:lnTo>
                  <a:pt x="85" y="46"/>
                </a:lnTo>
                <a:lnTo>
                  <a:pt x="87" y="48"/>
                </a:lnTo>
                <a:lnTo>
                  <a:pt x="92" y="44"/>
                </a:lnTo>
                <a:lnTo>
                  <a:pt x="100" y="42"/>
                </a:lnTo>
                <a:lnTo>
                  <a:pt x="104" y="38"/>
                </a:lnTo>
                <a:lnTo>
                  <a:pt x="104" y="32"/>
                </a:lnTo>
                <a:lnTo>
                  <a:pt x="108" y="28"/>
                </a:lnTo>
                <a:lnTo>
                  <a:pt x="112" y="26"/>
                </a:lnTo>
                <a:lnTo>
                  <a:pt x="114" y="23"/>
                </a:lnTo>
                <a:lnTo>
                  <a:pt x="117" y="15"/>
                </a:lnTo>
                <a:lnTo>
                  <a:pt x="119" y="7"/>
                </a:lnTo>
                <a:lnTo>
                  <a:pt x="121" y="2"/>
                </a:lnTo>
                <a:lnTo>
                  <a:pt x="127" y="2"/>
                </a:lnTo>
                <a:lnTo>
                  <a:pt x="131" y="0"/>
                </a:lnTo>
                <a:lnTo>
                  <a:pt x="137" y="0"/>
                </a:lnTo>
                <a:lnTo>
                  <a:pt x="140" y="3"/>
                </a:lnTo>
                <a:lnTo>
                  <a:pt x="148" y="9"/>
                </a:lnTo>
                <a:lnTo>
                  <a:pt x="150" y="15"/>
                </a:lnTo>
                <a:lnTo>
                  <a:pt x="154" y="21"/>
                </a:lnTo>
                <a:lnTo>
                  <a:pt x="160" y="30"/>
                </a:lnTo>
                <a:lnTo>
                  <a:pt x="156" y="32"/>
                </a:lnTo>
                <a:lnTo>
                  <a:pt x="152" y="38"/>
                </a:lnTo>
                <a:lnTo>
                  <a:pt x="150" y="44"/>
                </a:lnTo>
                <a:lnTo>
                  <a:pt x="152" y="48"/>
                </a:lnTo>
                <a:lnTo>
                  <a:pt x="152" y="51"/>
                </a:lnTo>
                <a:lnTo>
                  <a:pt x="152" y="57"/>
                </a:lnTo>
                <a:lnTo>
                  <a:pt x="152" y="61"/>
                </a:lnTo>
                <a:lnTo>
                  <a:pt x="146" y="61"/>
                </a:lnTo>
                <a:lnTo>
                  <a:pt x="139" y="65"/>
                </a:lnTo>
                <a:lnTo>
                  <a:pt x="135" y="71"/>
                </a:lnTo>
                <a:lnTo>
                  <a:pt x="133" y="74"/>
                </a:lnTo>
                <a:lnTo>
                  <a:pt x="129" y="78"/>
                </a:lnTo>
                <a:lnTo>
                  <a:pt x="121" y="84"/>
                </a:lnTo>
                <a:lnTo>
                  <a:pt x="112" y="92"/>
                </a:lnTo>
                <a:lnTo>
                  <a:pt x="106" y="92"/>
                </a:lnTo>
                <a:lnTo>
                  <a:pt x="108" y="96"/>
                </a:lnTo>
                <a:lnTo>
                  <a:pt x="112" y="101"/>
                </a:lnTo>
                <a:lnTo>
                  <a:pt x="112" y="105"/>
                </a:lnTo>
                <a:lnTo>
                  <a:pt x="117" y="113"/>
                </a:lnTo>
                <a:lnTo>
                  <a:pt x="119" y="117"/>
                </a:lnTo>
                <a:lnTo>
                  <a:pt x="116" y="120"/>
                </a:lnTo>
                <a:lnTo>
                  <a:pt x="116" y="128"/>
                </a:lnTo>
                <a:lnTo>
                  <a:pt x="116" y="134"/>
                </a:lnTo>
                <a:lnTo>
                  <a:pt x="114" y="136"/>
                </a:lnTo>
                <a:lnTo>
                  <a:pt x="116" y="145"/>
                </a:lnTo>
                <a:lnTo>
                  <a:pt x="116" y="151"/>
                </a:lnTo>
                <a:lnTo>
                  <a:pt x="112" y="155"/>
                </a:lnTo>
                <a:lnTo>
                  <a:pt x="108" y="155"/>
                </a:lnTo>
                <a:lnTo>
                  <a:pt x="104" y="159"/>
                </a:lnTo>
                <a:lnTo>
                  <a:pt x="100" y="159"/>
                </a:lnTo>
                <a:lnTo>
                  <a:pt x="100" y="165"/>
                </a:lnTo>
                <a:lnTo>
                  <a:pt x="104" y="168"/>
                </a:lnTo>
                <a:lnTo>
                  <a:pt x="110" y="174"/>
                </a:lnTo>
                <a:lnTo>
                  <a:pt x="112" y="178"/>
                </a:lnTo>
                <a:lnTo>
                  <a:pt x="112" y="184"/>
                </a:lnTo>
                <a:lnTo>
                  <a:pt x="112" y="188"/>
                </a:lnTo>
                <a:lnTo>
                  <a:pt x="100" y="192"/>
                </a:lnTo>
                <a:lnTo>
                  <a:pt x="92" y="193"/>
                </a:lnTo>
                <a:lnTo>
                  <a:pt x="83" y="195"/>
                </a:lnTo>
                <a:lnTo>
                  <a:pt x="73" y="195"/>
                </a:lnTo>
                <a:lnTo>
                  <a:pt x="62" y="197"/>
                </a:lnTo>
                <a:lnTo>
                  <a:pt x="56" y="199"/>
                </a:lnTo>
                <a:lnTo>
                  <a:pt x="50" y="199"/>
                </a:lnTo>
                <a:lnTo>
                  <a:pt x="48" y="203"/>
                </a:lnTo>
                <a:lnTo>
                  <a:pt x="43" y="207"/>
                </a:lnTo>
                <a:lnTo>
                  <a:pt x="39" y="209"/>
                </a:lnTo>
                <a:lnTo>
                  <a:pt x="33" y="205"/>
                </a:lnTo>
                <a:lnTo>
                  <a:pt x="29" y="201"/>
                </a:lnTo>
                <a:lnTo>
                  <a:pt x="23" y="203"/>
                </a:lnTo>
                <a:lnTo>
                  <a:pt x="20" y="201"/>
                </a:lnTo>
                <a:lnTo>
                  <a:pt x="18" y="195"/>
                </a:lnTo>
                <a:lnTo>
                  <a:pt x="12" y="190"/>
                </a:lnTo>
                <a:lnTo>
                  <a:pt x="2" y="184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6560" bIns="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9" name=""/>
          <p:cNvSpPr/>
          <p:nvPr/>
        </p:nvSpPr>
        <p:spPr>
          <a:xfrm>
            <a:off x="6022800" y="4124160"/>
            <a:ext cx="20880" cy="39960"/>
          </a:xfrm>
          <a:custGeom>
            <a:avLst/>
            <a:gdLst/>
            <a:ahLst/>
            <a:rect l="l" t="t" r="r" b="b"/>
            <a:pathLst>
              <a:path w="79" h="130">
                <a:moveTo>
                  <a:pt x="8" y="97"/>
                </a:moveTo>
                <a:lnTo>
                  <a:pt x="4" y="94"/>
                </a:lnTo>
                <a:lnTo>
                  <a:pt x="2" y="92"/>
                </a:lnTo>
                <a:lnTo>
                  <a:pt x="0" y="90"/>
                </a:lnTo>
                <a:lnTo>
                  <a:pt x="0" y="88"/>
                </a:lnTo>
                <a:lnTo>
                  <a:pt x="4" y="82"/>
                </a:lnTo>
                <a:lnTo>
                  <a:pt x="4" y="76"/>
                </a:lnTo>
                <a:lnTo>
                  <a:pt x="6" y="67"/>
                </a:lnTo>
                <a:lnTo>
                  <a:pt x="8" y="65"/>
                </a:lnTo>
                <a:lnTo>
                  <a:pt x="12" y="65"/>
                </a:lnTo>
                <a:lnTo>
                  <a:pt x="18" y="65"/>
                </a:lnTo>
                <a:lnTo>
                  <a:pt x="23" y="63"/>
                </a:lnTo>
                <a:lnTo>
                  <a:pt x="27" y="59"/>
                </a:lnTo>
                <a:lnTo>
                  <a:pt x="29" y="55"/>
                </a:lnTo>
                <a:lnTo>
                  <a:pt x="33" y="46"/>
                </a:lnTo>
                <a:lnTo>
                  <a:pt x="39" y="34"/>
                </a:lnTo>
                <a:lnTo>
                  <a:pt x="41" y="30"/>
                </a:lnTo>
                <a:lnTo>
                  <a:pt x="39" y="26"/>
                </a:lnTo>
                <a:lnTo>
                  <a:pt x="37" y="23"/>
                </a:lnTo>
                <a:lnTo>
                  <a:pt x="37" y="19"/>
                </a:lnTo>
                <a:lnTo>
                  <a:pt x="33" y="21"/>
                </a:lnTo>
                <a:lnTo>
                  <a:pt x="31" y="19"/>
                </a:lnTo>
                <a:lnTo>
                  <a:pt x="29" y="17"/>
                </a:lnTo>
                <a:lnTo>
                  <a:pt x="27" y="17"/>
                </a:lnTo>
                <a:lnTo>
                  <a:pt x="25" y="13"/>
                </a:lnTo>
                <a:lnTo>
                  <a:pt x="29" y="13"/>
                </a:lnTo>
                <a:lnTo>
                  <a:pt x="31" y="9"/>
                </a:lnTo>
                <a:lnTo>
                  <a:pt x="33" y="7"/>
                </a:lnTo>
                <a:lnTo>
                  <a:pt x="35" y="1"/>
                </a:lnTo>
                <a:lnTo>
                  <a:pt x="39" y="1"/>
                </a:lnTo>
                <a:lnTo>
                  <a:pt x="41" y="1"/>
                </a:lnTo>
                <a:lnTo>
                  <a:pt x="42" y="0"/>
                </a:lnTo>
                <a:lnTo>
                  <a:pt x="46" y="0"/>
                </a:lnTo>
                <a:lnTo>
                  <a:pt x="50" y="5"/>
                </a:lnTo>
                <a:lnTo>
                  <a:pt x="54" y="11"/>
                </a:lnTo>
                <a:lnTo>
                  <a:pt x="56" y="17"/>
                </a:lnTo>
                <a:lnTo>
                  <a:pt x="56" y="19"/>
                </a:lnTo>
                <a:lnTo>
                  <a:pt x="58" y="21"/>
                </a:lnTo>
                <a:lnTo>
                  <a:pt x="60" y="28"/>
                </a:lnTo>
                <a:lnTo>
                  <a:pt x="64" y="34"/>
                </a:lnTo>
                <a:lnTo>
                  <a:pt x="62" y="42"/>
                </a:lnTo>
                <a:lnTo>
                  <a:pt x="62" y="53"/>
                </a:lnTo>
                <a:lnTo>
                  <a:pt x="66" y="67"/>
                </a:lnTo>
                <a:lnTo>
                  <a:pt x="67" y="78"/>
                </a:lnTo>
                <a:lnTo>
                  <a:pt x="69" y="84"/>
                </a:lnTo>
                <a:lnTo>
                  <a:pt x="71" y="94"/>
                </a:lnTo>
                <a:lnTo>
                  <a:pt x="77" y="101"/>
                </a:lnTo>
                <a:lnTo>
                  <a:pt x="79" y="109"/>
                </a:lnTo>
                <a:lnTo>
                  <a:pt x="77" y="113"/>
                </a:lnTo>
                <a:lnTo>
                  <a:pt x="71" y="120"/>
                </a:lnTo>
                <a:lnTo>
                  <a:pt x="69" y="126"/>
                </a:lnTo>
                <a:lnTo>
                  <a:pt x="67" y="130"/>
                </a:lnTo>
                <a:lnTo>
                  <a:pt x="66" y="130"/>
                </a:lnTo>
                <a:lnTo>
                  <a:pt x="62" y="128"/>
                </a:lnTo>
                <a:lnTo>
                  <a:pt x="50" y="126"/>
                </a:lnTo>
                <a:lnTo>
                  <a:pt x="48" y="120"/>
                </a:lnTo>
                <a:lnTo>
                  <a:pt x="46" y="118"/>
                </a:lnTo>
                <a:lnTo>
                  <a:pt x="35" y="113"/>
                </a:lnTo>
                <a:lnTo>
                  <a:pt x="27" y="111"/>
                </a:lnTo>
                <a:lnTo>
                  <a:pt x="19" y="107"/>
                </a:lnTo>
                <a:lnTo>
                  <a:pt x="12" y="103"/>
                </a:lnTo>
                <a:lnTo>
                  <a:pt x="8" y="97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6840" bIns="-6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30" name=""/>
          <p:cNvSpPr/>
          <p:nvPr/>
        </p:nvSpPr>
        <p:spPr>
          <a:xfrm>
            <a:off x="5911920" y="4164120"/>
            <a:ext cx="30240" cy="28440"/>
          </a:xfrm>
          <a:custGeom>
            <a:avLst/>
            <a:gdLst/>
            <a:ahLst/>
            <a:rect l="l" t="t" r="r" b="b"/>
            <a:pathLst>
              <a:path w="119" h="98">
                <a:moveTo>
                  <a:pt x="27" y="86"/>
                </a:moveTo>
                <a:lnTo>
                  <a:pt x="27" y="80"/>
                </a:lnTo>
                <a:lnTo>
                  <a:pt x="27" y="73"/>
                </a:lnTo>
                <a:lnTo>
                  <a:pt x="23" y="69"/>
                </a:lnTo>
                <a:lnTo>
                  <a:pt x="15" y="63"/>
                </a:lnTo>
                <a:lnTo>
                  <a:pt x="11" y="57"/>
                </a:lnTo>
                <a:lnTo>
                  <a:pt x="11" y="54"/>
                </a:lnTo>
                <a:lnTo>
                  <a:pt x="13" y="50"/>
                </a:lnTo>
                <a:lnTo>
                  <a:pt x="13" y="48"/>
                </a:lnTo>
                <a:lnTo>
                  <a:pt x="13" y="46"/>
                </a:lnTo>
                <a:lnTo>
                  <a:pt x="11" y="42"/>
                </a:lnTo>
                <a:lnTo>
                  <a:pt x="9" y="40"/>
                </a:lnTo>
                <a:lnTo>
                  <a:pt x="5" y="36"/>
                </a:lnTo>
                <a:lnTo>
                  <a:pt x="2" y="29"/>
                </a:lnTo>
                <a:lnTo>
                  <a:pt x="0" y="17"/>
                </a:lnTo>
                <a:lnTo>
                  <a:pt x="0" y="11"/>
                </a:lnTo>
                <a:lnTo>
                  <a:pt x="3" y="13"/>
                </a:lnTo>
                <a:lnTo>
                  <a:pt x="9" y="15"/>
                </a:lnTo>
                <a:lnTo>
                  <a:pt x="17" y="15"/>
                </a:lnTo>
                <a:lnTo>
                  <a:pt x="25" y="13"/>
                </a:lnTo>
                <a:lnTo>
                  <a:pt x="30" y="9"/>
                </a:lnTo>
                <a:lnTo>
                  <a:pt x="34" y="6"/>
                </a:lnTo>
                <a:lnTo>
                  <a:pt x="38" y="0"/>
                </a:lnTo>
                <a:lnTo>
                  <a:pt x="42" y="2"/>
                </a:lnTo>
                <a:lnTo>
                  <a:pt x="46" y="0"/>
                </a:lnTo>
                <a:lnTo>
                  <a:pt x="48" y="4"/>
                </a:lnTo>
                <a:lnTo>
                  <a:pt x="55" y="8"/>
                </a:lnTo>
                <a:lnTo>
                  <a:pt x="65" y="8"/>
                </a:lnTo>
                <a:lnTo>
                  <a:pt x="69" y="9"/>
                </a:lnTo>
                <a:lnTo>
                  <a:pt x="73" y="11"/>
                </a:lnTo>
                <a:lnTo>
                  <a:pt x="74" y="9"/>
                </a:lnTo>
                <a:lnTo>
                  <a:pt x="76" y="6"/>
                </a:lnTo>
                <a:lnTo>
                  <a:pt x="82" y="6"/>
                </a:lnTo>
                <a:lnTo>
                  <a:pt x="86" y="13"/>
                </a:lnTo>
                <a:lnTo>
                  <a:pt x="92" y="19"/>
                </a:lnTo>
                <a:lnTo>
                  <a:pt x="96" y="23"/>
                </a:lnTo>
                <a:lnTo>
                  <a:pt x="105" y="21"/>
                </a:lnTo>
                <a:lnTo>
                  <a:pt x="113" y="23"/>
                </a:lnTo>
                <a:lnTo>
                  <a:pt x="115" y="27"/>
                </a:lnTo>
                <a:lnTo>
                  <a:pt x="117" y="32"/>
                </a:lnTo>
                <a:lnTo>
                  <a:pt x="113" y="38"/>
                </a:lnTo>
                <a:lnTo>
                  <a:pt x="111" y="42"/>
                </a:lnTo>
                <a:lnTo>
                  <a:pt x="111" y="46"/>
                </a:lnTo>
                <a:lnTo>
                  <a:pt x="119" y="56"/>
                </a:lnTo>
                <a:lnTo>
                  <a:pt x="113" y="59"/>
                </a:lnTo>
                <a:lnTo>
                  <a:pt x="103" y="61"/>
                </a:lnTo>
                <a:lnTo>
                  <a:pt x="98" y="63"/>
                </a:lnTo>
                <a:lnTo>
                  <a:pt x="92" y="63"/>
                </a:lnTo>
                <a:lnTo>
                  <a:pt x="86" y="65"/>
                </a:lnTo>
                <a:lnTo>
                  <a:pt x="82" y="67"/>
                </a:lnTo>
                <a:lnTo>
                  <a:pt x="74" y="71"/>
                </a:lnTo>
                <a:lnTo>
                  <a:pt x="73" y="73"/>
                </a:lnTo>
                <a:lnTo>
                  <a:pt x="65" y="73"/>
                </a:lnTo>
                <a:lnTo>
                  <a:pt x="63" y="73"/>
                </a:lnTo>
                <a:lnTo>
                  <a:pt x="57" y="73"/>
                </a:lnTo>
                <a:lnTo>
                  <a:pt x="53" y="73"/>
                </a:lnTo>
                <a:lnTo>
                  <a:pt x="51" y="75"/>
                </a:lnTo>
                <a:lnTo>
                  <a:pt x="50" y="80"/>
                </a:lnTo>
                <a:lnTo>
                  <a:pt x="44" y="82"/>
                </a:lnTo>
                <a:lnTo>
                  <a:pt x="44" y="86"/>
                </a:lnTo>
                <a:lnTo>
                  <a:pt x="50" y="88"/>
                </a:lnTo>
                <a:lnTo>
                  <a:pt x="53" y="92"/>
                </a:lnTo>
                <a:lnTo>
                  <a:pt x="51" y="96"/>
                </a:lnTo>
                <a:lnTo>
                  <a:pt x="48" y="96"/>
                </a:lnTo>
                <a:lnTo>
                  <a:pt x="42" y="98"/>
                </a:lnTo>
                <a:lnTo>
                  <a:pt x="36" y="96"/>
                </a:lnTo>
                <a:lnTo>
                  <a:pt x="36" y="90"/>
                </a:lnTo>
                <a:lnTo>
                  <a:pt x="36" y="86"/>
                </a:lnTo>
                <a:lnTo>
                  <a:pt x="32" y="84"/>
                </a:lnTo>
                <a:lnTo>
                  <a:pt x="27" y="86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31" name=""/>
          <p:cNvSpPr/>
          <p:nvPr/>
        </p:nvSpPr>
        <p:spPr>
          <a:xfrm>
            <a:off x="5986440" y="4273560"/>
            <a:ext cx="46080" cy="52200"/>
          </a:xfrm>
          <a:custGeom>
            <a:avLst/>
            <a:gdLst/>
            <a:ahLst/>
            <a:rect l="l" t="t" r="r" b="b"/>
            <a:pathLst>
              <a:path w="171" h="175">
                <a:moveTo>
                  <a:pt x="46" y="175"/>
                </a:moveTo>
                <a:lnTo>
                  <a:pt x="60" y="167"/>
                </a:lnTo>
                <a:lnTo>
                  <a:pt x="71" y="162"/>
                </a:lnTo>
                <a:lnTo>
                  <a:pt x="83" y="156"/>
                </a:lnTo>
                <a:lnTo>
                  <a:pt x="86" y="152"/>
                </a:lnTo>
                <a:lnTo>
                  <a:pt x="98" y="148"/>
                </a:lnTo>
                <a:lnTo>
                  <a:pt x="106" y="141"/>
                </a:lnTo>
                <a:lnTo>
                  <a:pt x="115" y="135"/>
                </a:lnTo>
                <a:lnTo>
                  <a:pt x="125" y="129"/>
                </a:lnTo>
                <a:lnTo>
                  <a:pt x="134" y="121"/>
                </a:lnTo>
                <a:lnTo>
                  <a:pt x="134" y="118"/>
                </a:lnTo>
                <a:lnTo>
                  <a:pt x="132" y="114"/>
                </a:lnTo>
                <a:lnTo>
                  <a:pt x="132" y="112"/>
                </a:lnTo>
                <a:lnTo>
                  <a:pt x="131" y="108"/>
                </a:lnTo>
                <a:lnTo>
                  <a:pt x="131" y="104"/>
                </a:lnTo>
                <a:lnTo>
                  <a:pt x="129" y="100"/>
                </a:lnTo>
                <a:lnTo>
                  <a:pt x="127" y="96"/>
                </a:lnTo>
                <a:lnTo>
                  <a:pt x="129" y="93"/>
                </a:lnTo>
                <a:lnTo>
                  <a:pt x="129" y="89"/>
                </a:lnTo>
                <a:lnTo>
                  <a:pt x="125" y="81"/>
                </a:lnTo>
                <a:lnTo>
                  <a:pt x="123" y="79"/>
                </a:lnTo>
                <a:lnTo>
                  <a:pt x="127" y="73"/>
                </a:lnTo>
                <a:lnTo>
                  <a:pt x="131" y="71"/>
                </a:lnTo>
                <a:lnTo>
                  <a:pt x="136" y="66"/>
                </a:lnTo>
                <a:lnTo>
                  <a:pt x="142" y="62"/>
                </a:lnTo>
                <a:lnTo>
                  <a:pt x="146" y="62"/>
                </a:lnTo>
                <a:lnTo>
                  <a:pt x="152" y="56"/>
                </a:lnTo>
                <a:lnTo>
                  <a:pt x="161" y="50"/>
                </a:lnTo>
                <a:lnTo>
                  <a:pt x="167" y="47"/>
                </a:lnTo>
                <a:lnTo>
                  <a:pt x="171" y="45"/>
                </a:lnTo>
                <a:lnTo>
                  <a:pt x="171" y="37"/>
                </a:lnTo>
                <a:lnTo>
                  <a:pt x="169" y="37"/>
                </a:lnTo>
                <a:lnTo>
                  <a:pt x="165" y="33"/>
                </a:lnTo>
                <a:lnTo>
                  <a:pt x="157" y="29"/>
                </a:lnTo>
                <a:lnTo>
                  <a:pt x="154" y="27"/>
                </a:lnTo>
                <a:lnTo>
                  <a:pt x="146" y="27"/>
                </a:lnTo>
                <a:lnTo>
                  <a:pt x="140" y="27"/>
                </a:lnTo>
                <a:lnTo>
                  <a:pt x="138" y="29"/>
                </a:lnTo>
                <a:lnTo>
                  <a:pt x="132" y="31"/>
                </a:lnTo>
                <a:lnTo>
                  <a:pt x="125" y="31"/>
                </a:lnTo>
                <a:lnTo>
                  <a:pt x="119" y="33"/>
                </a:lnTo>
                <a:lnTo>
                  <a:pt x="113" y="37"/>
                </a:lnTo>
                <a:lnTo>
                  <a:pt x="108" y="35"/>
                </a:lnTo>
                <a:lnTo>
                  <a:pt x="109" y="31"/>
                </a:lnTo>
                <a:lnTo>
                  <a:pt x="111" y="23"/>
                </a:lnTo>
                <a:lnTo>
                  <a:pt x="109" y="18"/>
                </a:lnTo>
                <a:lnTo>
                  <a:pt x="104" y="16"/>
                </a:lnTo>
                <a:lnTo>
                  <a:pt x="98" y="10"/>
                </a:lnTo>
                <a:lnTo>
                  <a:pt x="96" y="4"/>
                </a:lnTo>
                <a:lnTo>
                  <a:pt x="94" y="0"/>
                </a:lnTo>
                <a:lnTo>
                  <a:pt x="86" y="2"/>
                </a:lnTo>
                <a:lnTo>
                  <a:pt x="83" y="4"/>
                </a:lnTo>
                <a:lnTo>
                  <a:pt x="81" y="4"/>
                </a:lnTo>
                <a:lnTo>
                  <a:pt x="77" y="6"/>
                </a:lnTo>
                <a:lnTo>
                  <a:pt x="79" y="8"/>
                </a:lnTo>
                <a:lnTo>
                  <a:pt x="81" y="12"/>
                </a:lnTo>
                <a:lnTo>
                  <a:pt x="79" y="14"/>
                </a:lnTo>
                <a:lnTo>
                  <a:pt x="75" y="16"/>
                </a:lnTo>
                <a:lnTo>
                  <a:pt x="71" y="18"/>
                </a:lnTo>
                <a:lnTo>
                  <a:pt x="69" y="16"/>
                </a:lnTo>
                <a:lnTo>
                  <a:pt x="67" y="18"/>
                </a:lnTo>
                <a:lnTo>
                  <a:pt x="63" y="22"/>
                </a:lnTo>
                <a:lnTo>
                  <a:pt x="56" y="23"/>
                </a:lnTo>
                <a:lnTo>
                  <a:pt x="52" y="27"/>
                </a:lnTo>
                <a:lnTo>
                  <a:pt x="52" y="31"/>
                </a:lnTo>
                <a:lnTo>
                  <a:pt x="54" y="33"/>
                </a:lnTo>
                <a:lnTo>
                  <a:pt x="56" y="35"/>
                </a:lnTo>
                <a:lnTo>
                  <a:pt x="58" y="39"/>
                </a:lnTo>
                <a:lnTo>
                  <a:pt x="58" y="43"/>
                </a:lnTo>
                <a:lnTo>
                  <a:pt x="60" y="48"/>
                </a:lnTo>
                <a:lnTo>
                  <a:pt x="56" y="50"/>
                </a:lnTo>
                <a:lnTo>
                  <a:pt x="52" y="52"/>
                </a:lnTo>
                <a:lnTo>
                  <a:pt x="52" y="56"/>
                </a:lnTo>
                <a:lnTo>
                  <a:pt x="46" y="58"/>
                </a:lnTo>
                <a:lnTo>
                  <a:pt x="44" y="60"/>
                </a:lnTo>
                <a:lnTo>
                  <a:pt x="38" y="58"/>
                </a:lnTo>
                <a:lnTo>
                  <a:pt x="35" y="60"/>
                </a:lnTo>
                <a:lnTo>
                  <a:pt x="21" y="62"/>
                </a:lnTo>
                <a:lnTo>
                  <a:pt x="12" y="64"/>
                </a:lnTo>
                <a:lnTo>
                  <a:pt x="12" y="66"/>
                </a:lnTo>
                <a:lnTo>
                  <a:pt x="8" y="70"/>
                </a:lnTo>
                <a:lnTo>
                  <a:pt x="6" y="71"/>
                </a:lnTo>
                <a:lnTo>
                  <a:pt x="4" y="71"/>
                </a:lnTo>
                <a:lnTo>
                  <a:pt x="2" y="75"/>
                </a:lnTo>
                <a:lnTo>
                  <a:pt x="0" y="77"/>
                </a:lnTo>
                <a:lnTo>
                  <a:pt x="2" y="83"/>
                </a:lnTo>
                <a:lnTo>
                  <a:pt x="6" y="87"/>
                </a:lnTo>
                <a:lnTo>
                  <a:pt x="6" y="89"/>
                </a:lnTo>
                <a:lnTo>
                  <a:pt x="6" y="94"/>
                </a:lnTo>
                <a:lnTo>
                  <a:pt x="6" y="100"/>
                </a:lnTo>
                <a:lnTo>
                  <a:pt x="2" y="102"/>
                </a:lnTo>
                <a:lnTo>
                  <a:pt x="6" y="110"/>
                </a:lnTo>
                <a:lnTo>
                  <a:pt x="12" y="114"/>
                </a:lnTo>
                <a:lnTo>
                  <a:pt x="17" y="114"/>
                </a:lnTo>
                <a:lnTo>
                  <a:pt x="19" y="119"/>
                </a:lnTo>
                <a:lnTo>
                  <a:pt x="23" y="127"/>
                </a:lnTo>
                <a:lnTo>
                  <a:pt x="23" y="129"/>
                </a:lnTo>
                <a:lnTo>
                  <a:pt x="23" y="137"/>
                </a:lnTo>
                <a:lnTo>
                  <a:pt x="19" y="141"/>
                </a:lnTo>
                <a:lnTo>
                  <a:pt x="19" y="144"/>
                </a:lnTo>
                <a:lnTo>
                  <a:pt x="23" y="150"/>
                </a:lnTo>
                <a:lnTo>
                  <a:pt x="27" y="158"/>
                </a:lnTo>
                <a:lnTo>
                  <a:pt x="27" y="160"/>
                </a:lnTo>
                <a:lnTo>
                  <a:pt x="29" y="162"/>
                </a:lnTo>
                <a:lnTo>
                  <a:pt x="29" y="165"/>
                </a:lnTo>
                <a:lnTo>
                  <a:pt x="33" y="169"/>
                </a:lnTo>
                <a:lnTo>
                  <a:pt x="38" y="171"/>
                </a:lnTo>
                <a:lnTo>
                  <a:pt x="42" y="171"/>
                </a:lnTo>
                <a:lnTo>
                  <a:pt x="46" y="175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5400" bIns="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32" name=""/>
          <p:cNvSpPr/>
          <p:nvPr/>
        </p:nvSpPr>
        <p:spPr>
          <a:xfrm>
            <a:off x="6027840" y="4280040"/>
            <a:ext cx="19080" cy="25200"/>
          </a:xfrm>
          <a:custGeom>
            <a:avLst/>
            <a:gdLst/>
            <a:ahLst/>
            <a:rect l="l" t="t" r="r" b="b"/>
            <a:pathLst>
              <a:path w="75" h="86">
                <a:moveTo>
                  <a:pt x="11" y="86"/>
                </a:moveTo>
                <a:lnTo>
                  <a:pt x="11" y="83"/>
                </a:lnTo>
                <a:lnTo>
                  <a:pt x="9" y="79"/>
                </a:lnTo>
                <a:lnTo>
                  <a:pt x="9" y="77"/>
                </a:lnTo>
                <a:lnTo>
                  <a:pt x="8" y="73"/>
                </a:lnTo>
                <a:lnTo>
                  <a:pt x="8" y="69"/>
                </a:lnTo>
                <a:lnTo>
                  <a:pt x="6" y="65"/>
                </a:lnTo>
                <a:lnTo>
                  <a:pt x="4" y="61"/>
                </a:lnTo>
                <a:lnTo>
                  <a:pt x="6" y="58"/>
                </a:lnTo>
                <a:lnTo>
                  <a:pt x="6" y="54"/>
                </a:lnTo>
                <a:lnTo>
                  <a:pt x="2" y="46"/>
                </a:lnTo>
                <a:lnTo>
                  <a:pt x="0" y="44"/>
                </a:lnTo>
                <a:lnTo>
                  <a:pt x="4" y="38"/>
                </a:lnTo>
                <a:lnTo>
                  <a:pt x="8" y="36"/>
                </a:lnTo>
                <a:lnTo>
                  <a:pt x="13" y="31"/>
                </a:lnTo>
                <a:lnTo>
                  <a:pt x="19" y="27"/>
                </a:lnTo>
                <a:lnTo>
                  <a:pt x="23" y="27"/>
                </a:lnTo>
                <a:lnTo>
                  <a:pt x="29" y="21"/>
                </a:lnTo>
                <a:lnTo>
                  <a:pt x="38" y="15"/>
                </a:lnTo>
                <a:lnTo>
                  <a:pt x="44" y="12"/>
                </a:lnTo>
                <a:lnTo>
                  <a:pt x="48" y="10"/>
                </a:lnTo>
                <a:lnTo>
                  <a:pt x="54" y="8"/>
                </a:lnTo>
                <a:lnTo>
                  <a:pt x="57" y="6"/>
                </a:lnTo>
                <a:lnTo>
                  <a:pt x="63" y="6"/>
                </a:lnTo>
                <a:lnTo>
                  <a:pt x="69" y="4"/>
                </a:lnTo>
                <a:lnTo>
                  <a:pt x="75" y="0"/>
                </a:lnTo>
                <a:lnTo>
                  <a:pt x="75" y="4"/>
                </a:lnTo>
                <a:lnTo>
                  <a:pt x="75" y="8"/>
                </a:lnTo>
                <a:lnTo>
                  <a:pt x="75" y="12"/>
                </a:lnTo>
                <a:lnTo>
                  <a:pt x="75" y="15"/>
                </a:lnTo>
                <a:lnTo>
                  <a:pt x="75" y="29"/>
                </a:lnTo>
                <a:lnTo>
                  <a:pt x="73" y="40"/>
                </a:lnTo>
                <a:lnTo>
                  <a:pt x="71" y="48"/>
                </a:lnTo>
                <a:lnTo>
                  <a:pt x="71" y="56"/>
                </a:lnTo>
                <a:lnTo>
                  <a:pt x="57" y="59"/>
                </a:lnTo>
                <a:lnTo>
                  <a:pt x="52" y="63"/>
                </a:lnTo>
                <a:lnTo>
                  <a:pt x="44" y="69"/>
                </a:lnTo>
                <a:lnTo>
                  <a:pt x="34" y="75"/>
                </a:lnTo>
                <a:lnTo>
                  <a:pt x="23" y="79"/>
                </a:lnTo>
                <a:lnTo>
                  <a:pt x="15" y="84"/>
                </a:lnTo>
                <a:lnTo>
                  <a:pt x="11" y="86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0" bIns="-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33" name=""/>
          <p:cNvSpPr/>
          <p:nvPr/>
        </p:nvSpPr>
        <p:spPr>
          <a:xfrm>
            <a:off x="5921280" y="4313160"/>
            <a:ext cx="30240" cy="54000"/>
          </a:xfrm>
          <a:custGeom>
            <a:avLst/>
            <a:gdLst/>
            <a:ahLst/>
            <a:rect l="l" t="t" r="r" b="b"/>
            <a:pathLst>
              <a:path w="117" h="179">
                <a:moveTo>
                  <a:pt x="0" y="135"/>
                </a:moveTo>
                <a:lnTo>
                  <a:pt x="6" y="131"/>
                </a:lnTo>
                <a:lnTo>
                  <a:pt x="12" y="129"/>
                </a:lnTo>
                <a:lnTo>
                  <a:pt x="19" y="129"/>
                </a:lnTo>
                <a:lnTo>
                  <a:pt x="21" y="127"/>
                </a:lnTo>
                <a:lnTo>
                  <a:pt x="25" y="127"/>
                </a:lnTo>
                <a:lnTo>
                  <a:pt x="33" y="121"/>
                </a:lnTo>
                <a:lnTo>
                  <a:pt x="40" y="113"/>
                </a:lnTo>
                <a:lnTo>
                  <a:pt x="48" y="102"/>
                </a:lnTo>
                <a:lnTo>
                  <a:pt x="46" y="90"/>
                </a:lnTo>
                <a:lnTo>
                  <a:pt x="40" y="85"/>
                </a:lnTo>
                <a:lnTo>
                  <a:pt x="35" y="81"/>
                </a:lnTo>
                <a:lnTo>
                  <a:pt x="35" y="75"/>
                </a:lnTo>
                <a:lnTo>
                  <a:pt x="38" y="69"/>
                </a:lnTo>
                <a:lnTo>
                  <a:pt x="46" y="63"/>
                </a:lnTo>
                <a:lnTo>
                  <a:pt x="52" y="58"/>
                </a:lnTo>
                <a:lnTo>
                  <a:pt x="54" y="48"/>
                </a:lnTo>
                <a:lnTo>
                  <a:pt x="48" y="44"/>
                </a:lnTo>
                <a:lnTo>
                  <a:pt x="42" y="42"/>
                </a:lnTo>
                <a:lnTo>
                  <a:pt x="37" y="40"/>
                </a:lnTo>
                <a:lnTo>
                  <a:pt x="33" y="37"/>
                </a:lnTo>
                <a:lnTo>
                  <a:pt x="38" y="33"/>
                </a:lnTo>
                <a:lnTo>
                  <a:pt x="42" y="29"/>
                </a:lnTo>
                <a:lnTo>
                  <a:pt x="46" y="21"/>
                </a:lnTo>
                <a:lnTo>
                  <a:pt x="46" y="17"/>
                </a:lnTo>
                <a:lnTo>
                  <a:pt x="46" y="16"/>
                </a:lnTo>
                <a:lnTo>
                  <a:pt x="48" y="14"/>
                </a:lnTo>
                <a:lnTo>
                  <a:pt x="52" y="10"/>
                </a:lnTo>
                <a:lnTo>
                  <a:pt x="58" y="8"/>
                </a:lnTo>
                <a:lnTo>
                  <a:pt x="63" y="6"/>
                </a:lnTo>
                <a:lnTo>
                  <a:pt x="69" y="2"/>
                </a:lnTo>
                <a:lnTo>
                  <a:pt x="73" y="0"/>
                </a:lnTo>
                <a:lnTo>
                  <a:pt x="77" y="8"/>
                </a:lnTo>
                <a:lnTo>
                  <a:pt x="83" y="12"/>
                </a:lnTo>
                <a:lnTo>
                  <a:pt x="88" y="12"/>
                </a:lnTo>
                <a:lnTo>
                  <a:pt x="90" y="17"/>
                </a:lnTo>
                <a:lnTo>
                  <a:pt x="94" y="25"/>
                </a:lnTo>
                <a:lnTo>
                  <a:pt x="94" y="27"/>
                </a:lnTo>
                <a:lnTo>
                  <a:pt x="94" y="35"/>
                </a:lnTo>
                <a:lnTo>
                  <a:pt x="90" y="39"/>
                </a:lnTo>
                <a:lnTo>
                  <a:pt x="90" y="42"/>
                </a:lnTo>
                <a:lnTo>
                  <a:pt x="94" y="48"/>
                </a:lnTo>
                <a:lnTo>
                  <a:pt x="98" y="56"/>
                </a:lnTo>
                <a:lnTo>
                  <a:pt x="98" y="58"/>
                </a:lnTo>
                <a:lnTo>
                  <a:pt x="100" y="60"/>
                </a:lnTo>
                <a:lnTo>
                  <a:pt x="100" y="63"/>
                </a:lnTo>
                <a:lnTo>
                  <a:pt x="104" y="67"/>
                </a:lnTo>
                <a:lnTo>
                  <a:pt x="109" y="69"/>
                </a:lnTo>
                <a:lnTo>
                  <a:pt x="113" y="69"/>
                </a:lnTo>
                <a:lnTo>
                  <a:pt x="117" y="73"/>
                </a:lnTo>
                <a:lnTo>
                  <a:pt x="108" y="81"/>
                </a:lnTo>
                <a:lnTo>
                  <a:pt x="100" y="87"/>
                </a:lnTo>
                <a:lnTo>
                  <a:pt x="94" y="90"/>
                </a:lnTo>
                <a:lnTo>
                  <a:pt x="85" y="98"/>
                </a:lnTo>
                <a:lnTo>
                  <a:pt x="75" y="108"/>
                </a:lnTo>
                <a:lnTo>
                  <a:pt x="69" y="113"/>
                </a:lnTo>
                <a:lnTo>
                  <a:pt x="65" y="117"/>
                </a:lnTo>
                <a:lnTo>
                  <a:pt x="60" y="117"/>
                </a:lnTo>
                <a:lnTo>
                  <a:pt x="56" y="115"/>
                </a:lnTo>
                <a:lnTo>
                  <a:pt x="56" y="117"/>
                </a:lnTo>
                <a:lnTo>
                  <a:pt x="58" y="119"/>
                </a:lnTo>
                <a:lnTo>
                  <a:pt x="60" y="123"/>
                </a:lnTo>
                <a:lnTo>
                  <a:pt x="60" y="131"/>
                </a:lnTo>
                <a:lnTo>
                  <a:pt x="54" y="138"/>
                </a:lnTo>
                <a:lnTo>
                  <a:pt x="48" y="144"/>
                </a:lnTo>
                <a:lnTo>
                  <a:pt x="46" y="146"/>
                </a:lnTo>
                <a:lnTo>
                  <a:pt x="48" y="148"/>
                </a:lnTo>
                <a:lnTo>
                  <a:pt x="50" y="148"/>
                </a:lnTo>
                <a:lnTo>
                  <a:pt x="54" y="150"/>
                </a:lnTo>
                <a:lnTo>
                  <a:pt x="56" y="152"/>
                </a:lnTo>
                <a:lnTo>
                  <a:pt x="56" y="156"/>
                </a:lnTo>
                <a:lnTo>
                  <a:pt x="58" y="158"/>
                </a:lnTo>
                <a:lnTo>
                  <a:pt x="56" y="161"/>
                </a:lnTo>
                <a:lnTo>
                  <a:pt x="52" y="165"/>
                </a:lnTo>
                <a:lnTo>
                  <a:pt x="50" y="167"/>
                </a:lnTo>
                <a:lnTo>
                  <a:pt x="50" y="171"/>
                </a:lnTo>
                <a:lnTo>
                  <a:pt x="46" y="171"/>
                </a:lnTo>
                <a:lnTo>
                  <a:pt x="40" y="173"/>
                </a:lnTo>
                <a:lnTo>
                  <a:pt x="33" y="175"/>
                </a:lnTo>
                <a:lnTo>
                  <a:pt x="29" y="179"/>
                </a:lnTo>
                <a:lnTo>
                  <a:pt x="27" y="177"/>
                </a:lnTo>
                <a:lnTo>
                  <a:pt x="29" y="175"/>
                </a:lnTo>
                <a:lnTo>
                  <a:pt x="31" y="167"/>
                </a:lnTo>
                <a:lnTo>
                  <a:pt x="23" y="169"/>
                </a:lnTo>
                <a:lnTo>
                  <a:pt x="19" y="173"/>
                </a:lnTo>
                <a:lnTo>
                  <a:pt x="19" y="175"/>
                </a:lnTo>
                <a:lnTo>
                  <a:pt x="12" y="173"/>
                </a:lnTo>
                <a:lnTo>
                  <a:pt x="6" y="171"/>
                </a:lnTo>
                <a:lnTo>
                  <a:pt x="2" y="161"/>
                </a:lnTo>
                <a:lnTo>
                  <a:pt x="6" y="158"/>
                </a:lnTo>
                <a:lnTo>
                  <a:pt x="8" y="154"/>
                </a:lnTo>
                <a:lnTo>
                  <a:pt x="6" y="146"/>
                </a:lnTo>
                <a:lnTo>
                  <a:pt x="4" y="140"/>
                </a:lnTo>
                <a:lnTo>
                  <a:pt x="4" y="136"/>
                </a:lnTo>
                <a:lnTo>
                  <a:pt x="0" y="135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34" name=""/>
          <p:cNvSpPr/>
          <p:nvPr/>
        </p:nvSpPr>
        <p:spPr>
          <a:xfrm>
            <a:off x="5904000" y="4322880"/>
            <a:ext cx="30240" cy="31680"/>
          </a:xfrm>
          <a:custGeom>
            <a:avLst/>
            <a:gdLst/>
            <a:ahLst/>
            <a:rect l="l" t="t" r="r" b="b"/>
            <a:pathLst>
              <a:path w="119" h="105">
                <a:moveTo>
                  <a:pt x="0" y="100"/>
                </a:moveTo>
                <a:lnTo>
                  <a:pt x="6" y="96"/>
                </a:lnTo>
                <a:lnTo>
                  <a:pt x="6" y="90"/>
                </a:lnTo>
                <a:lnTo>
                  <a:pt x="6" y="84"/>
                </a:lnTo>
                <a:lnTo>
                  <a:pt x="11" y="80"/>
                </a:lnTo>
                <a:lnTo>
                  <a:pt x="17" y="78"/>
                </a:lnTo>
                <a:lnTo>
                  <a:pt x="17" y="75"/>
                </a:lnTo>
                <a:lnTo>
                  <a:pt x="21" y="63"/>
                </a:lnTo>
                <a:lnTo>
                  <a:pt x="23" y="53"/>
                </a:lnTo>
                <a:lnTo>
                  <a:pt x="25" y="42"/>
                </a:lnTo>
                <a:lnTo>
                  <a:pt x="27" y="36"/>
                </a:lnTo>
                <a:lnTo>
                  <a:pt x="27" y="34"/>
                </a:lnTo>
                <a:lnTo>
                  <a:pt x="29" y="30"/>
                </a:lnTo>
                <a:lnTo>
                  <a:pt x="32" y="28"/>
                </a:lnTo>
                <a:lnTo>
                  <a:pt x="36" y="27"/>
                </a:lnTo>
                <a:lnTo>
                  <a:pt x="38" y="23"/>
                </a:lnTo>
                <a:lnTo>
                  <a:pt x="40" y="21"/>
                </a:lnTo>
                <a:lnTo>
                  <a:pt x="42" y="21"/>
                </a:lnTo>
                <a:lnTo>
                  <a:pt x="46" y="17"/>
                </a:lnTo>
                <a:lnTo>
                  <a:pt x="48" y="11"/>
                </a:lnTo>
                <a:lnTo>
                  <a:pt x="50" y="7"/>
                </a:lnTo>
                <a:lnTo>
                  <a:pt x="54" y="9"/>
                </a:lnTo>
                <a:lnTo>
                  <a:pt x="57" y="7"/>
                </a:lnTo>
                <a:lnTo>
                  <a:pt x="61" y="5"/>
                </a:lnTo>
                <a:lnTo>
                  <a:pt x="63" y="9"/>
                </a:lnTo>
                <a:lnTo>
                  <a:pt x="63" y="15"/>
                </a:lnTo>
                <a:lnTo>
                  <a:pt x="67" y="21"/>
                </a:lnTo>
                <a:lnTo>
                  <a:pt x="71" y="23"/>
                </a:lnTo>
                <a:lnTo>
                  <a:pt x="73" y="21"/>
                </a:lnTo>
                <a:lnTo>
                  <a:pt x="77" y="21"/>
                </a:lnTo>
                <a:lnTo>
                  <a:pt x="79" y="19"/>
                </a:lnTo>
                <a:lnTo>
                  <a:pt x="84" y="17"/>
                </a:lnTo>
                <a:lnTo>
                  <a:pt x="88" y="13"/>
                </a:lnTo>
                <a:lnTo>
                  <a:pt x="90" y="9"/>
                </a:lnTo>
                <a:lnTo>
                  <a:pt x="92" y="5"/>
                </a:lnTo>
                <a:lnTo>
                  <a:pt x="92" y="2"/>
                </a:lnTo>
                <a:lnTo>
                  <a:pt x="94" y="0"/>
                </a:lnTo>
                <a:lnTo>
                  <a:pt x="98" y="2"/>
                </a:lnTo>
                <a:lnTo>
                  <a:pt x="102" y="5"/>
                </a:lnTo>
                <a:lnTo>
                  <a:pt x="107" y="7"/>
                </a:lnTo>
                <a:lnTo>
                  <a:pt x="113" y="9"/>
                </a:lnTo>
                <a:lnTo>
                  <a:pt x="119" y="13"/>
                </a:lnTo>
                <a:lnTo>
                  <a:pt x="117" y="23"/>
                </a:lnTo>
                <a:lnTo>
                  <a:pt x="111" y="28"/>
                </a:lnTo>
                <a:lnTo>
                  <a:pt x="103" y="34"/>
                </a:lnTo>
                <a:lnTo>
                  <a:pt x="100" y="40"/>
                </a:lnTo>
                <a:lnTo>
                  <a:pt x="100" y="46"/>
                </a:lnTo>
                <a:lnTo>
                  <a:pt x="105" y="50"/>
                </a:lnTo>
                <a:lnTo>
                  <a:pt x="111" y="55"/>
                </a:lnTo>
                <a:lnTo>
                  <a:pt x="113" y="67"/>
                </a:lnTo>
                <a:lnTo>
                  <a:pt x="105" y="78"/>
                </a:lnTo>
                <a:lnTo>
                  <a:pt x="98" y="86"/>
                </a:lnTo>
                <a:lnTo>
                  <a:pt x="90" y="92"/>
                </a:lnTo>
                <a:lnTo>
                  <a:pt x="86" y="92"/>
                </a:lnTo>
                <a:lnTo>
                  <a:pt x="84" y="94"/>
                </a:lnTo>
                <a:lnTo>
                  <a:pt x="77" y="94"/>
                </a:lnTo>
                <a:lnTo>
                  <a:pt x="71" y="96"/>
                </a:lnTo>
                <a:lnTo>
                  <a:pt x="65" y="100"/>
                </a:lnTo>
                <a:lnTo>
                  <a:pt x="63" y="98"/>
                </a:lnTo>
                <a:lnTo>
                  <a:pt x="59" y="98"/>
                </a:lnTo>
                <a:lnTo>
                  <a:pt x="54" y="100"/>
                </a:lnTo>
                <a:lnTo>
                  <a:pt x="48" y="101"/>
                </a:lnTo>
                <a:lnTo>
                  <a:pt x="40" y="103"/>
                </a:lnTo>
                <a:lnTo>
                  <a:pt x="32" y="101"/>
                </a:lnTo>
                <a:lnTo>
                  <a:pt x="25" y="101"/>
                </a:lnTo>
                <a:lnTo>
                  <a:pt x="17" y="103"/>
                </a:lnTo>
                <a:lnTo>
                  <a:pt x="4" y="105"/>
                </a:lnTo>
                <a:lnTo>
                  <a:pt x="0" y="101"/>
                </a:lnTo>
                <a:lnTo>
                  <a:pt x="0" y="10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5120" bIns="-15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35" name=""/>
          <p:cNvSpPr/>
          <p:nvPr/>
        </p:nvSpPr>
        <p:spPr>
          <a:xfrm>
            <a:off x="5889600" y="4289400"/>
            <a:ext cx="52560" cy="63360"/>
          </a:xfrm>
          <a:custGeom>
            <a:avLst/>
            <a:gdLst/>
            <a:ahLst/>
            <a:rect l="l" t="t" r="r" b="b"/>
            <a:pathLst>
              <a:path w="192" h="206">
                <a:moveTo>
                  <a:pt x="10" y="192"/>
                </a:moveTo>
                <a:lnTo>
                  <a:pt x="8" y="192"/>
                </a:lnTo>
                <a:lnTo>
                  <a:pt x="6" y="190"/>
                </a:lnTo>
                <a:lnTo>
                  <a:pt x="6" y="188"/>
                </a:lnTo>
                <a:lnTo>
                  <a:pt x="4" y="188"/>
                </a:lnTo>
                <a:lnTo>
                  <a:pt x="0" y="186"/>
                </a:lnTo>
                <a:lnTo>
                  <a:pt x="4" y="182"/>
                </a:lnTo>
                <a:lnTo>
                  <a:pt x="6" y="179"/>
                </a:lnTo>
                <a:lnTo>
                  <a:pt x="6" y="173"/>
                </a:lnTo>
                <a:lnTo>
                  <a:pt x="6" y="167"/>
                </a:lnTo>
                <a:lnTo>
                  <a:pt x="10" y="163"/>
                </a:lnTo>
                <a:lnTo>
                  <a:pt x="13" y="159"/>
                </a:lnTo>
                <a:lnTo>
                  <a:pt x="21" y="159"/>
                </a:lnTo>
                <a:lnTo>
                  <a:pt x="27" y="159"/>
                </a:lnTo>
                <a:lnTo>
                  <a:pt x="31" y="156"/>
                </a:lnTo>
                <a:lnTo>
                  <a:pt x="29" y="150"/>
                </a:lnTo>
                <a:lnTo>
                  <a:pt x="31" y="140"/>
                </a:lnTo>
                <a:lnTo>
                  <a:pt x="29" y="134"/>
                </a:lnTo>
                <a:lnTo>
                  <a:pt x="29" y="129"/>
                </a:lnTo>
                <a:lnTo>
                  <a:pt x="27" y="121"/>
                </a:lnTo>
                <a:lnTo>
                  <a:pt x="29" y="115"/>
                </a:lnTo>
                <a:lnTo>
                  <a:pt x="31" y="113"/>
                </a:lnTo>
                <a:lnTo>
                  <a:pt x="35" y="111"/>
                </a:lnTo>
                <a:lnTo>
                  <a:pt x="35" y="106"/>
                </a:lnTo>
                <a:lnTo>
                  <a:pt x="33" y="102"/>
                </a:lnTo>
                <a:lnTo>
                  <a:pt x="29" y="98"/>
                </a:lnTo>
                <a:lnTo>
                  <a:pt x="29" y="94"/>
                </a:lnTo>
                <a:lnTo>
                  <a:pt x="31" y="88"/>
                </a:lnTo>
                <a:lnTo>
                  <a:pt x="33" y="87"/>
                </a:lnTo>
                <a:lnTo>
                  <a:pt x="36" y="85"/>
                </a:lnTo>
                <a:lnTo>
                  <a:pt x="38" y="83"/>
                </a:lnTo>
                <a:lnTo>
                  <a:pt x="38" y="79"/>
                </a:lnTo>
                <a:lnTo>
                  <a:pt x="38" y="75"/>
                </a:lnTo>
                <a:lnTo>
                  <a:pt x="40" y="69"/>
                </a:lnTo>
                <a:lnTo>
                  <a:pt x="40" y="62"/>
                </a:lnTo>
                <a:lnTo>
                  <a:pt x="46" y="62"/>
                </a:lnTo>
                <a:lnTo>
                  <a:pt x="50" y="56"/>
                </a:lnTo>
                <a:lnTo>
                  <a:pt x="56" y="50"/>
                </a:lnTo>
                <a:lnTo>
                  <a:pt x="61" y="48"/>
                </a:lnTo>
                <a:lnTo>
                  <a:pt x="63" y="46"/>
                </a:lnTo>
                <a:lnTo>
                  <a:pt x="73" y="40"/>
                </a:lnTo>
                <a:lnTo>
                  <a:pt x="77" y="35"/>
                </a:lnTo>
                <a:lnTo>
                  <a:pt x="81" y="31"/>
                </a:lnTo>
                <a:lnTo>
                  <a:pt x="86" y="31"/>
                </a:lnTo>
                <a:lnTo>
                  <a:pt x="86" y="25"/>
                </a:lnTo>
                <a:lnTo>
                  <a:pt x="88" y="23"/>
                </a:lnTo>
                <a:lnTo>
                  <a:pt x="92" y="19"/>
                </a:lnTo>
                <a:lnTo>
                  <a:pt x="94" y="17"/>
                </a:lnTo>
                <a:lnTo>
                  <a:pt x="96" y="16"/>
                </a:lnTo>
                <a:lnTo>
                  <a:pt x="104" y="12"/>
                </a:lnTo>
                <a:lnTo>
                  <a:pt x="111" y="10"/>
                </a:lnTo>
                <a:lnTo>
                  <a:pt x="115" y="4"/>
                </a:lnTo>
                <a:lnTo>
                  <a:pt x="117" y="0"/>
                </a:lnTo>
                <a:lnTo>
                  <a:pt x="119" y="0"/>
                </a:lnTo>
                <a:lnTo>
                  <a:pt x="123" y="0"/>
                </a:lnTo>
                <a:lnTo>
                  <a:pt x="127" y="2"/>
                </a:lnTo>
                <a:lnTo>
                  <a:pt x="127" y="8"/>
                </a:lnTo>
                <a:lnTo>
                  <a:pt x="130" y="12"/>
                </a:lnTo>
                <a:lnTo>
                  <a:pt x="136" y="17"/>
                </a:lnTo>
                <a:lnTo>
                  <a:pt x="140" y="19"/>
                </a:lnTo>
                <a:lnTo>
                  <a:pt x="144" y="19"/>
                </a:lnTo>
                <a:lnTo>
                  <a:pt x="146" y="16"/>
                </a:lnTo>
                <a:lnTo>
                  <a:pt x="150" y="17"/>
                </a:lnTo>
                <a:lnTo>
                  <a:pt x="152" y="19"/>
                </a:lnTo>
                <a:lnTo>
                  <a:pt x="157" y="23"/>
                </a:lnTo>
                <a:lnTo>
                  <a:pt x="159" y="27"/>
                </a:lnTo>
                <a:lnTo>
                  <a:pt x="161" y="27"/>
                </a:lnTo>
                <a:lnTo>
                  <a:pt x="163" y="31"/>
                </a:lnTo>
                <a:lnTo>
                  <a:pt x="163" y="35"/>
                </a:lnTo>
                <a:lnTo>
                  <a:pt x="165" y="39"/>
                </a:lnTo>
                <a:lnTo>
                  <a:pt x="171" y="39"/>
                </a:lnTo>
                <a:lnTo>
                  <a:pt x="173" y="39"/>
                </a:lnTo>
                <a:lnTo>
                  <a:pt x="178" y="37"/>
                </a:lnTo>
                <a:lnTo>
                  <a:pt x="184" y="39"/>
                </a:lnTo>
                <a:lnTo>
                  <a:pt x="188" y="39"/>
                </a:lnTo>
                <a:lnTo>
                  <a:pt x="190" y="40"/>
                </a:lnTo>
                <a:lnTo>
                  <a:pt x="188" y="44"/>
                </a:lnTo>
                <a:lnTo>
                  <a:pt x="186" y="46"/>
                </a:lnTo>
                <a:lnTo>
                  <a:pt x="188" y="52"/>
                </a:lnTo>
                <a:lnTo>
                  <a:pt x="192" y="56"/>
                </a:lnTo>
                <a:lnTo>
                  <a:pt x="192" y="58"/>
                </a:lnTo>
                <a:lnTo>
                  <a:pt x="192" y="63"/>
                </a:lnTo>
                <a:lnTo>
                  <a:pt x="192" y="69"/>
                </a:lnTo>
                <a:lnTo>
                  <a:pt x="188" y="71"/>
                </a:lnTo>
                <a:lnTo>
                  <a:pt x="184" y="73"/>
                </a:lnTo>
                <a:lnTo>
                  <a:pt x="178" y="77"/>
                </a:lnTo>
                <a:lnTo>
                  <a:pt x="173" y="79"/>
                </a:lnTo>
                <a:lnTo>
                  <a:pt x="167" y="81"/>
                </a:lnTo>
                <a:lnTo>
                  <a:pt x="163" y="85"/>
                </a:lnTo>
                <a:lnTo>
                  <a:pt x="161" y="87"/>
                </a:lnTo>
                <a:lnTo>
                  <a:pt x="161" y="88"/>
                </a:lnTo>
                <a:lnTo>
                  <a:pt x="161" y="92"/>
                </a:lnTo>
                <a:lnTo>
                  <a:pt x="157" y="100"/>
                </a:lnTo>
                <a:lnTo>
                  <a:pt x="153" y="104"/>
                </a:lnTo>
                <a:lnTo>
                  <a:pt x="148" y="108"/>
                </a:lnTo>
                <a:lnTo>
                  <a:pt x="144" y="106"/>
                </a:lnTo>
                <a:lnTo>
                  <a:pt x="142" y="108"/>
                </a:lnTo>
                <a:lnTo>
                  <a:pt x="142" y="111"/>
                </a:lnTo>
                <a:lnTo>
                  <a:pt x="140" y="115"/>
                </a:lnTo>
                <a:lnTo>
                  <a:pt x="138" y="119"/>
                </a:lnTo>
                <a:lnTo>
                  <a:pt x="134" y="123"/>
                </a:lnTo>
                <a:lnTo>
                  <a:pt x="129" y="125"/>
                </a:lnTo>
                <a:lnTo>
                  <a:pt x="127" y="127"/>
                </a:lnTo>
                <a:lnTo>
                  <a:pt x="123" y="127"/>
                </a:lnTo>
                <a:lnTo>
                  <a:pt x="121" y="129"/>
                </a:lnTo>
                <a:lnTo>
                  <a:pt x="117" y="127"/>
                </a:lnTo>
                <a:lnTo>
                  <a:pt x="113" y="121"/>
                </a:lnTo>
                <a:lnTo>
                  <a:pt x="113" y="115"/>
                </a:lnTo>
                <a:lnTo>
                  <a:pt x="111" y="111"/>
                </a:lnTo>
                <a:lnTo>
                  <a:pt x="107" y="113"/>
                </a:lnTo>
                <a:lnTo>
                  <a:pt x="104" y="115"/>
                </a:lnTo>
                <a:lnTo>
                  <a:pt x="100" y="113"/>
                </a:lnTo>
                <a:lnTo>
                  <a:pt x="98" y="117"/>
                </a:lnTo>
                <a:lnTo>
                  <a:pt x="96" y="123"/>
                </a:lnTo>
                <a:lnTo>
                  <a:pt x="92" y="127"/>
                </a:lnTo>
                <a:lnTo>
                  <a:pt x="90" y="127"/>
                </a:lnTo>
                <a:lnTo>
                  <a:pt x="88" y="129"/>
                </a:lnTo>
                <a:lnTo>
                  <a:pt x="86" y="133"/>
                </a:lnTo>
                <a:lnTo>
                  <a:pt x="82" y="134"/>
                </a:lnTo>
                <a:lnTo>
                  <a:pt x="79" y="136"/>
                </a:lnTo>
                <a:lnTo>
                  <a:pt x="77" y="140"/>
                </a:lnTo>
                <a:lnTo>
                  <a:pt x="77" y="142"/>
                </a:lnTo>
                <a:lnTo>
                  <a:pt x="75" y="148"/>
                </a:lnTo>
                <a:lnTo>
                  <a:pt x="73" y="159"/>
                </a:lnTo>
                <a:lnTo>
                  <a:pt x="71" y="169"/>
                </a:lnTo>
                <a:lnTo>
                  <a:pt x="67" y="181"/>
                </a:lnTo>
                <a:lnTo>
                  <a:pt x="67" y="184"/>
                </a:lnTo>
                <a:lnTo>
                  <a:pt x="61" y="186"/>
                </a:lnTo>
                <a:lnTo>
                  <a:pt x="56" y="190"/>
                </a:lnTo>
                <a:lnTo>
                  <a:pt x="56" y="196"/>
                </a:lnTo>
                <a:lnTo>
                  <a:pt x="56" y="202"/>
                </a:lnTo>
                <a:lnTo>
                  <a:pt x="50" y="206"/>
                </a:lnTo>
                <a:lnTo>
                  <a:pt x="50" y="206"/>
                </a:lnTo>
                <a:lnTo>
                  <a:pt x="42" y="204"/>
                </a:lnTo>
                <a:lnTo>
                  <a:pt x="33" y="204"/>
                </a:lnTo>
                <a:lnTo>
                  <a:pt x="23" y="204"/>
                </a:lnTo>
                <a:lnTo>
                  <a:pt x="17" y="202"/>
                </a:lnTo>
                <a:lnTo>
                  <a:pt x="19" y="198"/>
                </a:lnTo>
                <a:lnTo>
                  <a:pt x="23" y="194"/>
                </a:lnTo>
                <a:lnTo>
                  <a:pt x="19" y="190"/>
                </a:lnTo>
                <a:lnTo>
                  <a:pt x="11" y="190"/>
                </a:lnTo>
                <a:lnTo>
                  <a:pt x="10" y="192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6560" bIns="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36" name=""/>
          <p:cNvSpPr/>
          <p:nvPr/>
        </p:nvSpPr>
        <p:spPr>
          <a:xfrm>
            <a:off x="6021360" y="4183200"/>
            <a:ext cx="22320" cy="15840"/>
          </a:xfrm>
          <a:custGeom>
            <a:avLst/>
            <a:gdLst/>
            <a:ahLst/>
            <a:rect l="l" t="t" r="r" b="b"/>
            <a:pathLst>
              <a:path w="84" h="54">
                <a:moveTo>
                  <a:pt x="0" y="39"/>
                </a:moveTo>
                <a:lnTo>
                  <a:pt x="4" y="39"/>
                </a:lnTo>
                <a:lnTo>
                  <a:pt x="11" y="39"/>
                </a:lnTo>
                <a:lnTo>
                  <a:pt x="17" y="41"/>
                </a:lnTo>
                <a:lnTo>
                  <a:pt x="23" y="37"/>
                </a:lnTo>
                <a:lnTo>
                  <a:pt x="28" y="33"/>
                </a:lnTo>
                <a:lnTo>
                  <a:pt x="36" y="33"/>
                </a:lnTo>
                <a:lnTo>
                  <a:pt x="44" y="35"/>
                </a:lnTo>
                <a:lnTo>
                  <a:pt x="53" y="39"/>
                </a:lnTo>
                <a:lnTo>
                  <a:pt x="57" y="42"/>
                </a:lnTo>
                <a:lnTo>
                  <a:pt x="57" y="44"/>
                </a:lnTo>
                <a:lnTo>
                  <a:pt x="63" y="50"/>
                </a:lnTo>
                <a:lnTo>
                  <a:pt x="69" y="54"/>
                </a:lnTo>
                <a:lnTo>
                  <a:pt x="71" y="54"/>
                </a:lnTo>
                <a:lnTo>
                  <a:pt x="71" y="52"/>
                </a:lnTo>
                <a:lnTo>
                  <a:pt x="73" y="52"/>
                </a:lnTo>
                <a:lnTo>
                  <a:pt x="75" y="54"/>
                </a:lnTo>
                <a:lnTo>
                  <a:pt x="78" y="54"/>
                </a:lnTo>
                <a:lnTo>
                  <a:pt x="80" y="46"/>
                </a:lnTo>
                <a:lnTo>
                  <a:pt x="84" y="37"/>
                </a:lnTo>
                <a:lnTo>
                  <a:pt x="84" y="31"/>
                </a:lnTo>
                <a:lnTo>
                  <a:pt x="82" y="27"/>
                </a:lnTo>
                <a:lnTo>
                  <a:pt x="80" y="23"/>
                </a:lnTo>
                <a:lnTo>
                  <a:pt x="80" y="21"/>
                </a:lnTo>
                <a:lnTo>
                  <a:pt x="75" y="21"/>
                </a:lnTo>
                <a:lnTo>
                  <a:pt x="73" y="21"/>
                </a:lnTo>
                <a:lnTo>
                  <a:pt x="67" y="21"/>
                </a:lnTo>
                <a:lnTo>
                  <a:pt x="63" y="19"/>
                </a:lnTo>
                <a:lnTo>
                  <a:pt x="57" y="18"/>
                </a:lnTo>
                <a:lnTo>
                  <a:pt x="50" y="14"/>
                </a:lnTo>
                <a:lnTo>
                  <a:pt x="46" y="14"/>
                </a:lnTo>
                <a:lnTo>
                  <a:pt x="44" y="14"/>
                </a:lnTo>
                <a:lnTo>
                  <a:pt x="44" y="10"/>
                </a:lnTo>
                <a:lnTo>
                  <a:pt x="40" y="4"/>
                </a:lnTo>
                <a:lnTo>
                  <a:pt x="38" y="2"/>
                </a:lnTo>
                <a:lnTo>
                  <a:pt x="34" y="2"/>
                </a:lnTo>
                <a:lnTo>
                  <a:pt x="28" y="4"/>
                </a:lnTo>
                <a:lnTo>
                  <a:pt x="25" y="6"/>
                </a:lnTo>
                <a:lnTo>
                  <a:pt x="23" y="8"/>
                </a:lnTo>
                <a:lnTo>
                  <a:pt x="21" y="12"/>
                </a:lnTo>
                <a:lnTo>
                  <a:pt x="19" y="10"/>
                </a:lnTo>
                <a:lnTo>
                  <a:pt x="15" y="8"/>
                </a:lnTo>
                <a:lnTo>
                  <a:pt x="11" y="6"/>
                </a:lnTo>
                <a:lnTo>
                  <a:pt x="4" y="2"/>
                </a:lnTo>
                <a:lnTo>
                  <a:pt x="0" y="0"/>
                </a:lnTo>
                <a:lnTo>
                  <a:pt x="2" y="4"/>
                </a:lnTo>
                <a:lnTo>
                  <a:pt x="2" y="8"/>
                </a:lnTo>
                <a:lnTo>
                  <a:pt x="0" y="16"/>
                </a:lnTo>
                <a:lnTo>
                  <a:pt x="0" y="25"/>
                </a:lnTo>
                <a:lnTo>
                  <a:pt x="0" y="35"/>
                </a:lnTo>
                <a:lnTo>
                  <a:pt x="0" y="39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37" name=""/>
          <p:cNvSpPr/>
          <p:nvPr/>
        </p:nvSpPr>
        <p:spPr>
          <a:xfrm>
            <a:off x="6022800" y="4151160"/>
            <a:ext cx="16200" cy="19080"/>
          </a:xfrm>
          <a:custGeom>
            <a:avLst/>
            <a:gdLst/>
            <a:ahLst/>
            <a:rect l="l" t="t" r="r" b="b"/>
            <a:pathLst>
              <a:path w="54" h="62">
                <a:moveTo>
                  <a:pt x="8" y="0"/>
                </a:moveTo>
                <a:lnTo>
                  <a:pt x="8" y="8"/>
                </a:lnTo>
                <a:lnTo>
                  <a:pt x="8" y="10"/>
                </a:lnTo>
                <a:lnTo>
                  <a:pt x="6" y="14"/>
                </a:lnTo>
                <a:lnTo>
                  <a:pt x="2" y="18"/>
                </a:lnTo>
                <a:lnTo>
                  <a:pt x="2" y="21"/>
                </a:lnTo>
                <a:lnTo>
                  <a:pt x="0" y="27"/>
                </a:lnTo>
                <a:lnTo>
                  <a:pt x="0" y="31"/>
                </a:lnTo>
                <a:lnTo>
                  <a:pt x="4" y="37"/>
                </a:lnTo>
                <a:lnTo>
                  <a:pt x="4" y="45"/>
                </a:lnTo>
                <a:lnTo>
                  <a:pt x="2" y="52"/>
                </a:lnTo>
                <a:lnTo>
                  <a:pt x="0" y="56"/>
                </a:lnTo>
                <a:lnTo>
                  <a:pt x="4" y="58"/>
                </a:lnTo>
                <a:lnTo>
                  <a:pt x="6" y="62"/>
                </a:lnTo>
                <a:lnTo>
                  <a:pt x="8" y="62"/>
                </a:lnTo>
                <a:lnTo>
                  <a:pt x="10" y="62"/>
                </a:lnTo>
                <a:lnTo>
                  <a:pt x="12" y="60"/>
                </a:lnTo>
                <a:lnTo>
                  <a:pt x="14" y="58"/>
                </a:lnTo>
                <a:lnTo>
                  <a:pt x="21" y="58"/>
                </a:lnTo>
                <a:lnTo>
                  <a:pt x="27" y="56"/>
                </a:lnTo>
                <a:lnTo>
                  <a:pt x="31" y="54"/>
                </a:lnTo>
                <a:lnTo>
                  <a:pt x="37" y="56"/>
                </a:lnTo>
                <a:lnTo>
                  <a:pt x="39" y="56"/>
                </a:lnTo>
                <a:lnTo>
                  <a:pt x="41" y="54"/>
                </a:lnTo>
                <a:lnTo>
                  <a:pt x="44" y="56"/>
                </a:lnTo>
                <a:lnTo>
                  <a:pt x="46" y="54"/>
                </a:lnTo>
                <a:lnTo>
                  <a:pt x="50" y="54"/>
                </a:lnTo>
                <a:lnTo>
                  <a:pt x="54" y="54"/>
                </a:lnTo>
                <a:lnTo>
                  <a:pt x="54" y="52"/>
                </a:lnTo>
                <a:lnTo>
                  <a:pt x="52" y="48"/>
                </a:lnTo>
                <a:lnTo>
                  <a:pt x="50" y="45"/>
                </a:lnTo>
                <a:lnTo>
                  <a:pt x="46" y="39"/>
                </a:lnTo>
                <a:lnTo>
                  <a:pt x="48" y="33"/>
                </a:lnTo>
                <a:lnTo>
                  <a:pt x="50" y="29"/>
                </a:lnTo>
                <a:lnTo>
                  <a:pt x="48" y="23"/>
                </a:lnTo>
                <a:lnTo>
                  <a:pt x="46" y="21"/>
                </a:lnTo>
                <a:lnTo>
                  <a:pt x="35" y="16"/>
                </a:lnTo>
                <a:lnTo>
                  <a:pt x="27" y="14"/>
                </a:lnTo>
                <a:lnTo>
                  <a:pt x="19" y="10"/>
                </a:lnTo>
                <a:lnTo>
                  <a:pt x="12" y="6"/>
                </a:lnTo>
                <a:lnTo>
                  <a:pt x="8" y="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38" name=""/>
          <p:cNvSpPr/>
          <p:nvPr/>
        </p:nvSpPr>
        <p:spPr>
          <a:xfrm>
            <a:off x="6026040" y="4168800"/>
            <a:ext cx="20880" cy="7920"/>
          </a:xfrm>
          <a:custGeom>
            <a:avLst/>
            <a:gdLst/>
            <a:ahLst/>
            <a:rect l="l" t="t" r="r" b="b"/>
            <a:pathLst>
              <a:path w="79" h="31">
                <a:moveTo>
                  <a:pt x="0" y="8"/>
                </a:moveTo>
                <a:lnTo>
                  <a:pt x="2" y="12"/>
                </a:lnTo>
                <a:lnTo>
                  <a:pt x="8" y="14"/>
                </a:lnTo>
                <a:lnTo>
                  <a:pt x="9" y="15"/>
                </a:lnTo>
                <a:lnTo>
                  <a:pt x="13" y="19"/>
                </a:lnTo>
                <a:lnTo>
                  <a:pt x="13" y="23"/>
                </a:lnTo>
                <a:lnTo>
                  <a:pt x="15" y="25"/>
                </a:lnTo>
                <a:lnTo>
                  <a:pt x="17" y="27"/>
                </a:lnTo>
                <a:lnTo>
                  <a:pt x="19" y="31"/>
                </a:lnTo>
                <a:lnTo>
                  <a:pt x="21" y="31"/>
                </a:lnTo>
                <a:lnTo>
                  <a:pt x="34" y="31"/>
                </a:lnTo>
                <a:lnTo>
                  <a:pt x="36" y="29"/>
                </a:lnTo>
                <a:lnTo>
                  <a:pt x="38" y="27"/>
                </a:lnTo>
                <a:lnTo>
                  <a:pt x="44" y="25"/>
                </a:lnTo>
                <a:lnTo>
                  <a:pt x="48" y="23"/>
                </a:lnTo>
                <a:lnTo>
                  <a:pt x="52" y="17"/>
                </a:lnTo>
                <a:lnTo>
                  <a:pt x="54" y="15"/>
                </a:lnTo>
                <a:lnTo>
                  <a:pt x="61" y="14"/>
                </a:lnTo>
                <a:lnTo>
                  <a:pt x="67" y="12"/>
                </a:lnTo>
                <a:lnTo>
                  <a:pt x="71" y="8"/>
                </a:lnTo>
                <a:lnTo>
                  <a:pt x="77" y="6"/>
                </a:lnTo>
                <a:lnTo>
                  <a:pt x="79" y="6"/>
                </a:lnTo>
                <a:lnTo>
                  <a:pt x="75" y="4"/>
                </a:lnTo>
                <a:lnTo>
                  <a:pt x="71" y="4"/>
                </a:lnTo>
                <a:lnTo>
                  <a:pt x="67" y="4"/>
                </a:lnTo>
                <a:lnTo>
                  <a:pt x="59" y="6"/>
                </a:lnTo>
                <a:lnTo>
                  <a:pt x="50" y="6"/>
                </a:lnTo>
                <a:lnTo>
                  <a:pt x="44" y="4"/>
                </a:lnTo>
                <a:lnTo>
                  <a:pt x="44" y="0"/>
                </a:lnTo>
                <a:lnTo>
                  <a:pt x="40" y="0"/>
                </a:lnTo>
                <a:lnTo>
                  <a:pt x="36" y="0"/>
                </a:lnTo>
                <a:lnTo>
                  <a:pt x="34" y="2"/>
                </a:lnTo>
                <a:lnTo>
                  <a:pt x="31" y="0"/>
                </a:lnTo>
                <a:lnTo>
                  <a:pt x="29" y="2"/>
                </a:lnTo>
                <a:lnTo>
                  <a:pt x="27" y="2"/>
                </a:lnTo>
                <a:lnTo>
                  <a:pt x="21" y="0"/>
                </a:lnTo>
                <a:lnTo>
                  <a:pt x="17" y="2"/>
                </a:lnTo>
                <a:lnTo>
                  <a:pt x="11" y="4"/>
                </a:lnTo>
                <a:lnTo>
                  <a:pt x="4" y="4"/>
                </a:lnTo>
                <a:lnTo>
                  <a:pt x="2" y="6"/>
                </a:lnTo>
                <a:lnTo>
                  <a:pt x="0" y="8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39" name=""/>
          <p:cNvSpPr/>
          <p:nvPr/>
        </p:nvSpPr>
        <p:spPr>
          <a:xfrm>
            <a:off x="6019920" y="4168800"/>
            <a:ext cx="27000" cy="20520"/>
          </a:xfrm>
          <a:custGeom>
            <a:avLst/>
            <a:gdLst/>
            <a:ahLst/>
            <a:rect l="l" t="t" r="r" b="b"/>
            <a:pathLst>
              <a:path w="106" h="63">
                <a:moveTo>
                  <a:pt x="90" y="63"/>
                </a:moveTo>
                <a:lnTo>
                  <a:pt x="85" y="63"/>
                </a:lnTo>
                <a:lnTo>
                  <a:pt x="83" y="63"/>
                </a:lnTo>
                <a:lnTo>
                  <a:pt x="77" y="63"/>
                </a:lnTo>
                <a:lnTo>
                  <a:pt x="73" y="61"/>
                </a:lnTo>
                <a:lnTo>
                  <a:pt x="67" y="60"/>
                </a:lnTo>
                <a:lnTo>
                  <a:pt x="60" y="56"/>
                </a:lnTo>
                <a:lnTo>
                  <a:pt x="56" y="56"/>
                </a:lnTo>
                <a:lnTo>
                  <a:pt x="54" y="56"/>
                </a:lnTo>
                <a:lnTo>
                  <a:pt x="54" y="52"/>
                </a:lnTo>
                <a:lnTo>
                  <a:pt x="50" y="46"/>
                </a:lnTo>
                <a:lnTo>
                  <a:pt x="48" y="44"/>
                </a:lnTo>
                <a:lnTo>
                  <a:pt x="44" y="44"/>
                </a:lnTo>
                <a:lnTo>
                  <a:pt x="38" y="46"/>
                </a:lnTo>
                <a:lnTo>
                  <a:pt x="35" y="48"/>
                </a:lnTo>
                <a:lnTo>
                  <a:pt x="33" y="50"/>
                </a:lnTo>
                <a:lnTo>
                  <a:pt x="31" y="54"/>
                </a:lnTo>
                <a:lnTo>
                  <a:pt x="29" y="52"/>
                </a:lnTo>
                <a:lnTo>
                  <a:pt x="25" y="50"/>
                </a:lnTo>
                <a:lnTo>
                  <a:pt x="21" y="48"/>
                </a:lnTo>
                <a:lnTo>
                  <a:pt x="14" y="44"/>
                </a:lnTo>
                <a:lnTo>
                  <a:pt x="10" y="42"/>
                </a:lnTo>
                <a:lnTo>
                  <a:pt x="10" y="38"/>
                </a:lnTo>
                <a:lnTo>
                  <a:pt x="6" y="35"/>
                </a:lnTo>
                <a:lnTo>
                  <a:pt x="4" y="31"/>
                </a:lnTo>
                <a:lnTo>
                  <a:pt x="0" y="27"/>
                </a:lnTo>
                <a:lnTo>
                  <a:pt x="2" y="21"/>
                </a:lnTo>
                <a:lnTo>
                  <a:pt x="2" y="19"/>
                </a:lnTo>
                <a:lnTo>
                  <a:pt x="8" y="13"/>
                </a:lnTo>
                <a:lnTo>
                  <a:pt x="12" y="13"/>
                </a:lnTo>
                <a:lnTo>
                  <a:pt x="15" y="12"/>
                </a:lnTo>
                <a:lnTo>
                  <a:pt x="17" y="8"/>
                </a:lnTo>
                <a:lnTo>
                  <a:pt x="19" y="4"/>
                </a:lnTo>
                <a:lnTo>
                  <a:pt x="19" y="0"/>
                </a:lnTo>
                <a:lnTo>
                  <a:pt x="23" y="2"/>
                </a:lnTo>
                <a:lnTo>
                  <a:pt x="25" y="6"/>
                </a:lnTo>
                <a:lnTo>
                  <a:pt x="27" y="6"/>
                </a:lnTo>
                <a:lnTo>
                  <a:pt x="29" y="6"/>
                </a:lnTo>
                <a:lnTo>
                  <a:pt x="31" y="10"/>
                </a:lnTo>
                <a:lnTo>
                  <a:pt x="37" y="12"/>
                </a:lnTo>
                <a:lnTo>
                  <a:pt x="38" y="13"/>
                </a:lnTo>
                <a:lnTo>
                  <a:pt x="42" y="17"/>
                </a:lnTo>
                <a:lnTo>
                  <a:pt x="42" y="21"/>
                </a:lnTo>
                <a:lnTo>
                  <a:pt x="44" y="23"/>
                </a:lnTo>
                <a:lnTo>
                  <a:pt x="46" y="25"/>
                </a:lnTo>
                <a:lnTo>
                  <a:pt x="48" y="29"/>
                </a:lnTo>
                <a:lnTo>
                  <a:pt x="50" y="29"/>
                </a:lnTo>
                <a:lnTo>
                  <a:pt x="63" y="29"/>
                </a:lnTo>
                <a:lnTo>
                  <a:pt x="65" y="27"/>
                </a:lnTo>
                <a:lnTo>
                  <a:pt x="67" y="25"/>
                </a:lnTo>
                <a:lnTo>
                  <a:pt x="73" y="23"/>
                </a:lnTo>
                <a:lnTo>
                  <a:pt x="77" y="21"/>
                </a:lnTo>
                <a:lnTo>
                  <a:pt x="81" y="15"/>
                </a:lnTo>
                <a:lnTo>
                  <a:pt x="83" y="13"/>
                </a:lnTo>
                <a:lnTo>
                  <a:pt x="90" y="12"/>
                </a:lnTo>
                <a:lnTo>
                  <a:pt x="96" y="10"/>
                </a:lnTo>
                <a:lnTo>
                  <a:pt x="100" y="6"/>
                </a:lnTo>
                <a:lnTo>
                  <a:pt x="106" y="4"/>
                </a:lnTo>
                <a:lnTo>
                  <a:pt x="104" y="8"/>
                </a:lnTo>
                <a:lnTo>
                  <a:pt x="100" y="12"/>
                </a:lnTo>
                <a:lnTo>
                  <a:pt x="96" y="13"/>
                </a:lnTo>
                <a:lnTo>
                  <a:pt x="96" y="17"/>
                </a:lnTo>
                <a:lnTo>
                  <a:pt x="102" y="25"/>
                </a:lnTo>
                <a:lnTo>
                  <a:pt x="104" y="29"/>
                </a:lnTo>
                <a:lnTo>
                  <a:pt x="102" y="35"/>
                </a:lnTo>
                <a:lnTo>
                  <a:pt x="98" y="38"/>
                </a:lnTo>
                <a:lnTo>
                  <a:pt x="92" y="46"/>
                </a:lnTo>
                <a:lnTo>
                  <a:pt x="90" y="58"/>
                </a:lnTo>
                <a:lnTo>
                  <a:pt x="90" y="63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40" name=""/>
          <p:cNvSpPr/>
          <p:nvPr/>
        </p:nvSpPr>
        <p:spPr>
          <a:xfrm>
            <a:off x="6040440" y="4275000"/>
            <a:ext cx="31680" cy="25560"/>
          </a:xfrm>
          <a:custGeom>
            <a:avLst/>
            <a:gdLst/>
            <a:ahLst/>
            <a:rect l="l" t="t" r="r" b="b"/>
            <a:pathLst>
              <a:path w="113" h="84">
                <a:moveTo>
                  <a:pt x="0" y="84"/>
                </a:moveTo>
                <a:lnTo>
                  <a:pt x="15" y="76"/>
                </a:lnTo>
                <a:lnTo>
                  <a:pt x="33" y="67"/>
                </a:lnTo>
                <a:lnTo>
                  <a:pt x="44" y="61"/>
                </a:lnTo>
                <a:lnTo>
                  <a:pt x="52" y="53"/>
                </a:lnTo>
                <a:lnTo>
                  <a:pt x="54" y="52"/>
                </a:lnTo>
                <a:lnTo>
                  <a:pt x="63" y="50"/>
                </a:lnTo>
                <a:lnTo>
                  <a:pt x="73" y="48"/>
                </a:lnTo>
                <a:lnTo>
                  <a:pt x="90" y="42"/>
                </a:lnTo>
                <a:lnTo>
                  <a:pt x="98" y="42"/>
                </a:lnTo>
                <a:lnTo>
                  <a:pt x="102" y="44"/>
                </a:lnTo>
                <a:lnTo>
                  <a:pt x="104" y="46"/>
                </a:lnTo>
                <a:lnTo>
                  <a:pt x="105" y="42"/>
                </a:lnTo>
                <a:lnTo>
                  <a:pt x="107" y="40"/>
                </a:lnTo>
                <a:lnTo>
                  <a:pt x="109" y="38"/>
                </a:lnTo>
                <a:lnTo>
                  <a:pt x="109" y="32"/>
                </a:lnTo>
                <a:lnTo>
                  <a:pt x="113" y="29"/>
                </a:lnTo>
                <a:lnTo>
                  <a:pt x="113" y="25"/>
                </a:lnTo>
                <a:lnTo>
                  <a:pt x="109" y="23"/>
                </a:lnTo>
                <a:lnTo>
                  <a:pt x="104" y="23"/>
                </a:lnTo>
                <a:lnTo>
                  <a:pt x="96" y="23"/>
                </a:lnTo>
                <a:lnTo>
                  <a:pt x="90" y="23"/>
                </a:lnTo>
                <a:lnTo>
                  <a:pt x="86" y="23"/>
                </a:lnTo>
                <a:lnTo>
                  <a:pt x="80" y="25"/>
                </a:lnTo>
                <a:lnTo>
                  <a:pt x="79" y="27"/>
                </a:lnTo>
                <a:lnTo>
                  <a:pt x="75" y="25"/>
                </a:lnTo>
                <a:lnTo>
                  <a:pt x="73" y="27"/>
                </a:lnTo>
                <a:lnTo>
                  <a:pt x="63" y="32"/>
                </a:lnTo>
                <a:lnTo>
                  <a:pt x="56" y="30"/>
                </a:lnTo>
                <a:lnTo>
                  <a:pt x="50" y="27"/>
                </a:lnTo>
                <a:lnTo>
                  <a:pt x="50" y="19"/>
                </a:lnTo>
                <a:lnTo>
                  <a:pt x="46" y="11"/>
                </a:lnTo>
                <a:lnTo>
                  <a:pt x="44" y="7"/>
                </a:lnTo>
                <a:lnTo>
                  <a:pt x="44" y="4"/>
                </a:lnTo>
                <a:lnTo>
                  <a:pt x="42" y="2"/>
                </a:lnTo>
                <a:lnTo>
                  <a:pt x="38" y="0"/>
                </a:lnTo>
                <a:lnTo>
                  <a:pt x="31" y="4"/>
                </a:lnTo>
                <a:lnTo>
                  <a:pt x="25" y="7"/>
                </a:lnTo>
                <a:lnTo>
                  <a:pt x="23" y="11"/>
                </a:lnTo>
                <a:lnTo>
                  <a:pt x="21" y="13"/>
                </a:lnTo>
                <a:lnTo>
                  <a:pt x="15" y="19"/>
                </a:lnTo>
                <a:lnTo>
                  <a:pt x="6" y="25"/>
                </a:lnTo>
                <a:lnTo>
                  <a:pt x="4" y="29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4" y="55"/>
                </a:lnTo>
                <a:lnTo>
                  <a:pt x="2" y="69"/>
                </a:lnTo>
                <a:lnTo>
                  <a:pt x="0" y="76"/>
                </a:lnTo>
                <a:lnTo>
                  <a:pt x="0" y="84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41" name=""/>
          <p:cNvSpPr/>
          <p:nvPr/>
        </p:nvSpPr>
        <p:spPr>
          <a:xfrm>
            <a:off x="6097680" y="4125960"/>
            <a:ext cx="23760" cy="44280"/>
          </a:xfrm>
          <a:custGeom>
            <a:avLst/>
            <a:gdLst/>
            <a:ahLst/>
            <a:rect l="l" t="t" r="r" b="b"/>
            <a:pathLst>
              <a:path w="95" h="152">
                <a:moveTo>
                  <a:pt x="94" y="0"/>
                </a:moveTo>
                <a:lnTo>
                  <a:pt x="90" y="6"/>
                </a:lnTo>
                <a:lnTo>
                  <a:pt x="82" y="12"/>
                </a:lnTo>
                <a:lnTo>
                  <a:pt x="71" y="19"/>
                </a:lnTo>
                <a:lnTo>
                  <a:pt x="63" y="25"/>
                </a:lnTo>
                <a:lnTo>
                  <a:pt x="61" y="31"/>
                </a:lnTo>
                <a:lnTo>
                  <a:pt x="57" y="33"/>
                </a:lnTo>
                <a:lnTo>
                  <a:pt x="53" y="39"/>
                </a:lnTo>
                <a:lnTo>
                  <a:pt x="49" y="44"/>
                </a:lnTo>
                <a:lnTo>
                  <a:pt x="44" y="50"/>
                </a:lnTo>
                <a:lnTo>
                  <a:pt x="40" y="54"/>
                </a:lnTo>
                <a:lnTo>
                  <a:pt x="36" y="52"/>
                </a:lnTo>
                <a:lnTo>
                  <a:pt x="32" y="54"/>
                </a:lnTo>
                <a:lnTo>
                  <a:pt x="28" y="60"/>
                </a:lnTo>
                <a:lnTo>
                  <a:pt x="23" y="69"/>
                </a:lnTo>
                <a:lnTo>
                  <a:pt x="17" y="77"/>
                </a:lnTo>
                <a:lnTo>
                  <a:pt x="13" y="81"/>
                </a:lnTo>
                <a:lnTo>
                  <a:pt x="11" y="83"/>
                </a:lnTo>
                <a:lnTo>
                  <a:pt x="9" y="88"/>
                </a:lnTo>
                <a:lnTo>
                  <a:pt x="5" y="94"/>
                </a:lnTo>
                <a:lnTo>
                  <a:pt x="0" y="102"/>
                </a:lnTo>
                <a:lnTo>
                  <a:pt x="0" y="110"/>
                </a:lnTo>
                <a:lnTo>
                  <a:pt x="7" y="110"/>
                </a:lnTo>
                <a:lnTo>
                  <a:pt x="15" y="111"/>
                </a:lnTo>
                <a:lnTo>
                  <a:pt x="21" y="119"/>
                </a:lnTo>
                <a:lnTo>
                  <a:pt x="28" y="127"/>
                </a:lnTo>
                <a:lnTo>
                  <a:pt x="34" y="131"/>
                </a:lnTo>
                <a:lnTo>
                  <a:pt x="38" y="135"/>
                </a:lnTo>
                <a:lnTo>
                  <a:pt x="44" y="136"/>
                </a:lnTo>
                <a:lnTo>
                  <a:pt x="49" y="140"/>
                </a:lnTo>
                <a:lnTo>
                  <a:pt x="53" y="146"/>
                </a:lnTo>
                <a:lnTo>
                  <a:pt x="53" y="150"/>
                </a:lnTo>
                <a:lnTo>
                  <a:pt x="55" y="152"/>
                </a:lnTo>
                <a:lnTo>
                  <a:pt x="59" y="152"/>
                </a:lnTo>
                <a:lnTo>
                  <a:pt x="63" y="152"/>
                </a:lnTo>
                <a:lnTo>
                  <a:pt x="63" y="150"/>
                </a:lnTo>
                <a:lnTo>
                  <a:pt x="69" y="144"/>
                </a:lnTo>
                <a:lnTo>
                  <a:pt x="72" y="136"/>
                </a:lnTo>
                <a:lnTo>
                  <a:pt x="76" y="133"/>
                </a:lnTo>
                <a:lnTo>
                  <a:pt x="80" y="133"/>
                </a:lnTo>
                <a:lnTo>
                  <a:pt x="84" y="131"/>
                </a:lnTo>
                <a:lnTo>
                  <a:pt x="86" y="127"/>
                </a:lnTo>
                <a:lnTo>
                  <a:pt x="90" y="123"/>
                </a:lnTo>
                <a:lnTo>
                  <a:pt x="92" y="119"/>
                </a:lnTo>
                <a:lnTo>
                  <a:pt x="92" y="115"/>
                </a:lnTo>
                <a:lnTo>
                  <a:pt x="92" y="111"/>
                </a:lnTo>
                <a:lnTo>
                  <a:pt x="94" y="108"/>
                </a:lnTo>
                <a:lnTo>
                  <a:pt x="92" y="104"/>
                </a:lnTo>
                <a:lnTo>
                  <a:pt x="88" y="104"/>
                </a:lnTo>
                <a:lnTo>
                  <a:pt x="86" y="104"/>
                </a:lnTo>
                <a:lnTo>
                  <a:pt x="84" y="102"/>
                </a:lnTo>
                <a:lnTo>
                  <a:pt x="82" y="96"/>
                </a:lnTo>
                <a:lnTo>
                  <a:pt x="84" y="90"/>
                </a:lnTo>
                <a:lnTo>
                  <a:pt x="82" y="87"/>
                </a:lnTo>
                <a:lnTo>
                  <a:pt x="82" y="81"/>
                </a:lnTo>
                <a:lnTo>
                  <a:pt x="80" y="75"/>
                </a:lnTo>
                <a:lnTo>
                  <a:pt x="80" y="65"/>
                </a:lnTo>
                <a:lnTo>
                  <a:pt x="82" y="58"/>
                </a:lnTo>
                <a:lnTo>
                  <a:pt x="86" y="54"/>
                </a:lnTo>
                <a:lnTo>
                  <a:pt x="86" y="46"/>
                </a:lnTo>
                <a:lnTo>
                  <a:pt x="88" y="40"/>
                </a:lnTo>
                <a:lnTo>
                  <a:pt x="92" y="37"/>
                </a:lnTo>
                <a:lnTo>
                  <a:pt x="94" y="25"/>
                </a:lnTo>
                <a:lnTo>
                  <a:pt x="94" y="12"/>
                </a:lnTo>
                <a:lnTo>
                  <a:pt x="95" y="4"/>
                </a:lnTo>
                <a:lnTo>
                  <a:pt x="94" y="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42" name=""/>
          <p:cNvSpPr/>
          <p:nvPr/>
        </p:nvSpPr>
        <p:spPr>
          <a:xfrm>
            <a:off x="6062760" y="4143240"/>
            <a:ext cx="36360" cy="38160"/>
          </a:xfrm>
          <a:custGeom>
            <a:avLst/>
            <a:gdLst/>
            <a:ahLst/>
            <a:rect l="l" t="t" r="r" b="b"/>
            <a:pathLst>
              <a:path w="142" h="121">
                <a:moveTo>
                  <a:pt x="2" y="73"/>
                </a:moveTo>
                <a:lnTo>
                  <a:pt x="6" y="74"/>
                </a:lnTo>
                <a:lnTo>
                  <a:pt x="13" y="74"/>
                </a:lnTo>
                <a:lnTo>
                  <a:pt x="19" y="74"/>
                </a:lnTo>
                <a:lnTo>
                  <a:pt x="25" y="71"/>
                </a:lnTo>
                <a:lnTo>
                  <a:pt x="27" y="63"/>
                </a:lnTo>
                <a:lnTo>
                  <a:pt x="33" y="61"/>
                </a:lnTo>
                <a:lnTo>
                  <a:pt x="36" y="55"/>
                </a:lnTo>
                <a:lnTo>
                  <a:pt x="35" y="48"/>
                </a:lnTo>
                <a:lnTo>
                  <a:pt x="35" y="40"/>
                </a:lnTo>
                <a:lnTo>
                  <a:pt x="36" y="34"/>
                </a:lnTo>
                <a:lnTo>
                  <a:pt x="42" y="32"/>
                </a:lnTo>
                <a:lnTo>
                  <a:pt x="46" y="30"/>
                </a:lnTo>
                <a:lnTo>
                  <a:pt x="46" y="26"/>
                </a:lnTo>
                <a:lnTo>
                  <a:pt x="50" y="23"/>
                </a:lnTo>
                <a:lnTo>
                  <a:pt x="54" y="19"/>
                </a:lnTo>
                <a:lnTo>
                  <a:pt x="54" y="17"/>
                </a:lnTo>
                <a:lnTo>
                  <a:pt x="56" y="11"/>
                </a:lnTo>
                <a:lnTo>
                  <a:pt x="67" y="11"/>
                </a:lnTo>
                <a:lnTo>
                  <a:pt x="71" y="11"/>
                </a:lnTo>
                <a:lnTo>
                  <a:pt x="79" y="3"/>
                </a:lnTo>
                <a:lnTo>
                  <a:pt x="83" y="5"/>
                </a:lnTo>
                <a:lnTo>
                  <a:pt x="86" y="3"/>
                </a:lnTo>
                <a:lnTo>
                  <a:pt x="90" y="3"/>
                </a:lnTo>
                <a:lnTo>
                  <a:pt x="92" y="3"/>
                </a:lnTo>
                <a:lnTo>
                  <a:pt x="94" y="2"/>
                </a:lnTo>
                <a:lnTo>
                  <a:pt x="96" y="3"/>
                </a:lnTo>
                <a:lnTo>
                  <a:pt x="98" y="7"/>
                </a:lnTo>
                <a:lnTo>
                  <a:pt x="100" y="9"/>
                </a:lnTo>
                <a:lnTo>
                  <a:pt x="104" y="7"/>
                </a:lnTo>
                <a:lnTo>
                  <a:pt x="106" y="7"/>
                </a:lnTo>
                <a:lnTo>
                  <a:pt x="107" y="9"/>
                </a:lnTo>
                <a:lnTo>
                  <a:pt x="111" y="9"/>
                </a:lnTo>
                <a:lnTo>
                  <a:pt x="115" y="9"/>
                </a:lnTo>
                <a:lnTo>
                  <a:pt x="121" y="9"/>
                </a:lnTo>
                <a:lnTo>
                  <a:pt x="125" y="3"/>
                </a:lnTo>
                <a:lnTo>
                  <a:pt x="129" y="0"/>
                </a:lnTo>
                <a:lnTo>
                  <a:pt x="132" y="2"/>
                </a:lnTo>
                <a:lnTo>
                  <a:pt x="132" y="7"/>
                </a:lnTo>
                <a:lnTo>
                  <a:pt x="136" y="11"/>
                </a:lnTo>
                <a:lnTo>
                  <a:pt x="140" y="17"/>
                </a:lnTo>
                <a:lnTo>
                  <a:pt x="142" y="21"/>
                </a:lnTo>
                <a:lnTo>
                  <a:pt x="140" y="26"/>
                </a:lnTo>
                <a:lnTo>
                  <a:pt x="136" y="32"/>
                </a:lnTo>
                <a:lnTo>
                  <a:pt x="131" y="40"/>
                </a:lnTo>
                <a:lnTo>
                  <a:pt x="131" y="48"/>
                </a:lnTo>
                <a:lnTo>
                  <a:pt x="127" y="51"/>
                </a:lnTo>
                <a:lnTo>
                  <a:pt x="125" y="49"/>
                </a:lnTo>
                <a:lnTo>
                  <a:pt x="123" y="48"/>
                </a:lnTo>
                <a:lnTo>
                  <a:pt x="121" y="48"/>
                </a:lnTo>
                <a:lnTo>
                  <a:pt x="119" y="48"/>
                </a:lnTo>
                <a:lnTo>
                  <a:pt x="117" y="49"/>
                </a:lnTo>
                <a:lnTo>
                  <a:pt x="111" y="51"/>
                </a:lnTo>
                <a:lnTo>
                  <a:pt x="107" y="51"/>
                </a:lnTo>
                <a:lnTo>
                  <a:pt x="106" y="59"/>
                </a:lnTo>
                <a:lnTo>
                  <a:pt x="106" y="69"/>
                </a:lnTo>
                <a:lnTo>
                  <a:pt x="100" y="74"/>
                </a:lnTo>
                <a:lnTo>
                  <a:pt x="96" y="82"/>
                </a:lnTo>
                <a:lnTo>
                  <a:pt x="90" y="84"/>
                </a:lnTo>
                <a:lnTo>
                  <a:pt x="84" y="90"/>
                </a:lnTo>
                <a:lnTo>
                  <a:pt x="83" y="94"/>
                </a:lnTo>
                <a:lnTo>
                  <a:pt x="79" y="96"/>
                </a:lnTo>
                <a:lnTo>
                  <a:pt x="75" y="97"/>
                </a:lnTo>
                <a:lnTo>
                  <a:pt x="71" y="99"/>
                </a:lnTo>
                <a:lnTo>
                  <a:pt x="67" y="105"/>
                </a:lnTo>
                <a:lnTo>
                  <a:pt x="61" y="107"/>
                </a:lnTo>
                <a:lnTo>
                  <a:pt x="58" y="109"/>
                </a:lnTo>
                <a:lnTo>
                  <a:pt x="54" y="113"/>
                </a:lnTo>
                <a:lnTo>
                  <a:pt x="50" y="117"/>
                </a:lnTo>
                <a:lnTo>
                  <a:pt x="48" y="121"/>
                </a:lnTo>
                <a:lnTo>
                  <a:pt x="46" y="119"/>
                </a:lnTo>
                <a:lnTo>
                  <a:pt x="46" y="115"/>
                </a:lnTo>
                <a:lnTo>
                  <a:pt x="44" y="111"/>
                </a:lnTo>
                <a:lnTo>
                  <a:pt x="42" y="107"/>
                </a:lnTo>
                <a:lnTo>
                  <a:pt x="42" y="103"/>
                </a:lnTo>
                <a:lnTo>
                  <a:pt x="38" y="96"/>
                </a:lnTo>
                <a:lnTo>
                  <a:pt x="33" y="96"/>
                </a:lnTo>
                <a:lnTo>
                  <a:pt x="27" y="96"/>
                </a:lnTo>
                <a:lnTo>
                  <a:pt x="25" y="99"/>
                </a:lnTo>
                <a:lnTo>
                  <a:pt x="23" y="99"/>
                </a:lnTo>
                <a:lnTo>
                  <a:pt x="23" y="97"/>
                </a:lnTo>
                <a:lnTo>
                  <a:pt x="21" y="94"/>
                </a:lnTo>
                <a:lnTo>
                  <a:pt x="17" y="90"/>
                </a:lnTo>
                <a:lnTo>
                  <a:pt x="10" y="86"/>
                </a:lnTo>
                <a:lnTo>
                  <a:pt x="8" y="84"/>
                </a:lnTo>
                <a:lnTo>
                  <a:pt x="6" y="82"/>
                </a:lnTo>
                <a:lnTo>
                  <a:pt x="2" y="82"/>
                </a:lnTo>
                <a:lnTo>
                  <a:pt x="0" y="82"/>
                </a:lnTo>
                <a:lnTo>
                  <a:pt x="2" y="78"/>
                </a:lnTo>
                <a:lnTo>
                  <a:pt x="0" y="74"/>
                </a:lnTo>
                <a:lnTo>
                  <a:pt x="2" y="73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43" name=""/>
          <p:cNvSpPr/>
          <p:nvPr/>
        </p:nvSpPr>
        <p:spPr>
          <a:xfrm>
            <a:off x="6059520" y="4146480"/>
            <a:ext cx="19080" cy="19080"/>
          </a:xfrm>
          <a:custGeom>
            <a:avLst/>
            <a:gdLst/>
            <a:ahLst/>
            <a:rect l="l" t="t" r="r" b="b"/>
            <a:pathLst>
              <a:path w="67" h="67">
                <a:moveTo>
                  <a:pt x="13" y="66"/>
                </a:moveTo>
                <a:lnTo>
                  <a:pt x="11" y="64"/>
                </a:lnTo>
                <a:lnTo>
                  <a:pt x="9" y="60"/>
                </a:lnTo>
                <a:lnTo>
                  <a:pt x="5" y="60"/>
                </a:lnTo>
                <a:lnTo>
                  <a:pt x="1" y="58"/>
                </a:lnTo>
                <a:lnTo>
                  <a:pt x="0" y="56"/>
                </a:lnTo>
                <a:lnTo>
                  <a:pt x="0" y="52"/>
                </a:lnTo>
                <a:lnTo>
                  <a:pt x="1" y="46"/>
                </a:lnTo>
                <a:lnTo>
                  <a:pt x="7" y="39"/>
                </a:lnTo>
                <a:lnTo>
                  <a:pt x="9" y="31"/>
                </a:lnTo>
                <a:lnTo>
                  <a:pt x="9" y="23"/>
                </a:lnTo>
                <a:lnTo>
                  <a:pt x="13" y="21"/>
                </a:lnTo>
                <a:lnTo>
                  <a:pt x="15" y="18"/>
                </a:lnTo>
                <a:lnTo>
                  <a:pt x="19" y="10"/>
                </a:lnTo>
                <a:lnTo>
                  <a:pt x="24" y="6"/>
                </a:lnTo>
                <a:lnTo>
                  <a:pt x="30" y="0"/>
                </a:lnTo>
                <a:lnTo>
                  <a:pt x="32" y="0"/>
                </a:lnTo>
                <a:lnTo>
                  <a:pt x="42" y="2"/>
                </a:lnTo>
                <a:lnTo>
                  <a:pt x="51" y="4"/>
                </a:lnTo>
                <a:lnTo>
                  <a:pt x="61" y="4"/>
                </a:lnTo>
                <a:lnTo>
                  <a:pt x="67" y="4"/>
                </a:lnTo>
                <a:lnTo>
                  <a:pt x="65" y="10"/>
                </a:lnTo>
                <a:lnTo>
                  <a:pt x="65" y="12"/>
                </a:lnTo>
                <a:lnTo>
                  <a:pt x="61" y="16"/>
                </a:lnTo>
                <a:lnTo>
                  <a:pt x="57" y="19"/>
                </a:lnTo>
                <a:lnTo>
                  <a:pt x="57" y="23"/>
                </a:lnTo>
                <a:lnTo>
                  <a:pt x="53" y="25"/>
                </a:lnTo>
                <a:lnTo>
                  <a:pt x="47" y="27"/>
                </a:lnTo>
                <a:lnTo>
                  <a:pt x="46" y="33"/>
                </a:lnTo>
                <a:lnTo>
                  <a:pt x="46" y="41"/>
                </a:lnTo>
                <a:lnTo>
                  <a:pt x="47" y="48"/>
                </a:lnTo>
                <a:lnTo>
                  <a:pt x="44" y="54"/>
                </a:lnTo>
                <a:lnTo>
                  <a:pt x="38" y="56"/>
                </a:lnTo>
                <a:lnTo>
                  <a:pt x="36" y="64"/>
                </a:lnTo>
                <a:lnTo>
                  <a:pt x="30" y="67"/>
                </a:lnTo>
                <a:lnTo>
                  <a:pt x="24" y="67"/>
                </a:lnTo>
                <a:lnTo>
                  <a:pt x="17" y="67"/>
                </a:lnTo>
                <a:lnTo>
                  <a:pt x="13" y="66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44" name=""/>
          <p:cNvSpPr/>
          <p:nvPr/>
        </p:nvSpPr>
        <p:spPr>
          <a:xfrm>
            <a:off x="6037200" y="4125960"/>
            <a:ext cx="38160" cy="44280"/>
          </a:xfrm>
          <a:custGeom>
            <a:avLst/>
            <a:gdLst/>
            <a:ahLst/>
            <a:rect l="l" t="t" r="r" b="b"/>
            <a:pathLst>
              <a:path w="148" h="148">
                <a:moveTo>
                  <a:pt x="10" y="10"/>
                </a:moveTo>
                <a:lnTo>
                  <a:pt x="14" y="8"/>
                </a:lnTo>
                <a:lnTo>
                  <a:pt x="18" y="6"/>
                </a:lnTo>
                <a:lnTo>
                  <a:pt x="21" y="4"/>
                </a:lnTo>
                <a:lnTo>
                  <a:pt x="25" y="0"/>
                </a:lnTo>
                <a:lnTo>
                  <a:pt x="29" y="6"/>
                </a:lnTo>
                <a:lnTo>
                  <a:pt x="39" y="10"/>
                </a:lnTo>
                <a:lnTo>
                  <a:pt x="41" y="10"/>
                </a:lnTo>
                <a:lnTo>
                  <a:pt x="44" y="8"/>
                </a:lnTo>
                <a:lnTo>
                  <a:pt x="48" y="6"/>
                </a:lnTo>
                <a:lnTo>
                  <a:pt x="48" y="10"/>
                </a:lnTo>
                <a:lnTo>
                  <a:pt x="52" y="12"/>
                </a:lnTo>
                <a:lnTo>
                  <a:pt x="58" y="12"/>
                </a:lnTo>
                <a:lnTo>
                  <a:pt x="64" y="14"/>
                </a:lnTo>
                <a:lnTo>
                  <a:pt x="71" y="15"/>
                </a:lnTo>
                <a:lnTo>
                  <a:pt x="73" y="19"/>
                </a:lnTo>
                <a:lnTo>
                  <a:pt x="75" y="25"/>
                </a:lnTo>
                <a:lnTo>
                  <a:pt x="75" y="27"/>
                </a:lnTo>
                <a:lnTo>
                  <a:pt x="77" y="29"/>
                </a:lnTo>
                <a:lnTo>
                  <a:pt x="81" y="25"/>
                </a:lnTo>
                <a:lnTo>
                  <a:pt x="85" y="23"/>
                </a:lnTo>
                <a:lnTo>
                  <a:pt x="91" y="19"/>
                </a:lnTo>
                <a:lnTo>
                  <a:pt x="98" y="19"/>
                </a:lnTo>
                <a:lnTo>
                  <a:pt x="102" y="19"/>
                </a:lnTo>
                <a:lnTo>
                  <a:pt x="106" y="17"/>
                </a:lnTo>
                <a:lnTo>
                  <a:pt x="112" y="19"/>
                </a:lnTo>
                <a:lnTo>
                  <a:pt x="115" y="21"/>
                </a:lnTo>
                <a:lnTo>
                  <a:pt x="119" y="21"/>
                </a:lnTo>
                <a:lnTo>
                  <a:pt x="123" y="23"/>
                </a:lnTo>
                <a:lnTo>
                  <a:pt x="125" y="27"/>
                </a:lnTo>
                <a:lnTo>
                  <a:pt x="125" y="27"/>
                </a:lnTo>
                <a:lnTo>
                  <a:pt x="135" y="31"/>
                </a:lnTo>
                <a:lnTo>
                  <a:pt x="135" y="29"/>
                </a:lnTo>
                <a:lnTo>
                  <a:pt x="137" y="23"/>
                </a:lnTo>
                <a:lnTo>
                  <a:pt x="142" y="23"/>
                </a:lnTo>
                <a:lnTo>
                  <a:pt x="148" y="27"/>
                </a:lnTo>
                <a:lnTo>
                  <a:pt x="146" y="35"/>
                </a:lnTo>
                <a:lnTo>
                  <a:pt x="146" y="40"/>
                </a:lnTo>
                <a:lnTo>
                  <a:pt x="146" y="48"/>
                </a:lnTo>
                <a:lnTo>
                  <a:pt x="144" y="54"/>
                </a:lnTo>
                <a:lnTo>
                  <a:pt x="131" y="58"/>
                </a:lnTo>
                <a:lnTo>
                  <a:pt x="127" y="60"/>
                </a:lnTo>
                <a:lnTo>
                  <a:pt x="123" y="67"/>
                </a:lnTo>
                <a:lnTo>
                  <a:pt x="121" y="67"/>
                </a:lnTo>
                <a:lnTo>
                  <a:pt x="115" y="73"/>
                </a:lnTo>
                <a:lnTo>
                  <a:pt x="110" y="77"/>
                </a:lnTo>
                <a:lnTo>
                  <a:pt x="106" y="85"/>
                </a:lnTo>
                <a:lnTo>
                  <a:pt x="104" y="88"/>
                </a:lnTo>
                <a:lnTo>
                  <a:pt x="100" y="90"/>
                </a:lnTo>
                <a:lnTo>
                  <a:pt x="100" y="98"/>
                </a:lnTo>
                <a:lnTo>
                  <a:pt x="98" y="106"/>
                </a:lnTo>
                <a:lnTo>
                  <a:pt x="92" y="113"/>
                </a:lnTo>
                <a:lnTo>
                  <a:pt x="91" y="119"/>
                </a:lnTo>
                <a:lnTo>
                  <a:pt x="91" y="123"/>
                </a:lnTo>
                <a:lnTo>
                  <a:pt x="92" y="125"/>
                </a:lnTo>
                <a:lnTo>
                  <a:pt x="96" y="127"/>
                </a:lnTo>
                <a:lnTo>
                  <a:pt x="100" y="127"/>
                </a:lnTo>
                <a:lnTo>
                  <a:pt x="102" y="131"/>
                </a:lnTo>
                <a:lnTo>
                  <a:pt x="104" y="133"/>
                </a:lnTo>
                <a:lnTo>
                  <a:pt x="102" y="134"/>
                </a:lnTo>
                <a:lnTo>
                  <a:pt x="91" y="136"/>
                </a:lnTo>
                <a:lnTo>
                  <a:pt x="79" y="136"/>
                </a:lnTo>
                <a:lnTo>
                  <a:pt x="71" y="134"/>
                </a:lnTo>
                <a:lnTo>
                  <a:pt x="62" y="133"/>
                </a:lnTo>
                <a:lnTo>
                  <a:pt x="60" y="131"/>
                </a:lnTo>
                <a:lnTo>
                  <a:pt x="56" y="127"/>
                </a:lnTo>
                <a:lnTo>
                  <a:pt x="54" y="133"/>
                </a:lnTo>
                <a:lnTo>
                  <a:pt x="48" y="140"/>
                </a:lnTo>
                <a:lnTo>
                  <a:pt x="44" y="144"/>
                </a:lnTo>
                <a:lnTo>
                  <a:pt x="43" y="148"/>
                </a:lnTo>
                <a:lnTo>
                  <a:pt x="39" y="146"/>
                </a:lnTo>
                <a:lnTo>
                  <a:pt x="35" y="146"/>
                </a:lnTo>
                <a:lnTo>
                  <a:pt x="31" y="146"/>
                </a:lnTo>
                <a:lnTo>
                  <a:pt x="23" y="148"/>
                </a:lnTo>
                <a:lnTo>
                  <a:pt x="14" y="148"/>
                </a:lnTo>
                <a:lnTo>
                  <a:pt x="8" y="146"/>
                </a:lnTo>
                <a:lnTo>
                  <a:pt x="8" y="142"/>
                </a:lnTo>
                <a:lnTo>
                  <a:pt x="8" y="140"/>
                </a:lnTo>
                <a:lnTo>
                  <a:pt x="6" y="136"/>
                </a:lnTo>
                <a:lnTo>
                  <a:pt x="4" y="133"/>
                </a:lnTo>
                <a:lnTo>
                  <a:pt x="0" y="127"/>
                </a:lnTo>
                <a:lnTo>
                  <a:pt x="2" y="121"/>
                </a:lnTo>
                <a:lnTo>
                  <a:pt x="4" y="117"/>
                </a:lnTo>
                <a:lnTo>
                  <a:pt x="16" y="119"/>
                </a:lnTo>
                <a:lnTo>
                  <a:pt x="20" y="121"/>
                </a:lnTo>
                <a:lnTo>
                  <a:pt x="21" y="121"/>
                </a:lnTo>
                <a:lnTo>
                  <a:pt x="23" y="117"/>
                </a:lnTo>
                <a:lnTo>
                  <a:pt x="25" y="111"/>
                </a:lnTo>
                <a:lnTo>
                  <a:pt x="31" y="104"/>
                </a:lnTo>
                <a:lnTo>
                  <a:pt x="33" y="100"/>
                </a:lnTo>
                <a:lnTo>
                  <a:pt x="31" y="92"/>
                </a:lnTo>
                <a:lnTo>
                  <a:pt x="25" y="85"/>
                </a:lnTo>
                <a:lnTo>
                  <a:pt x="23" y="75"/>
                </a:lnTo>
                <a:lnTo>
                  <a:pt x="21" y="69"/>
                </a:lnTo>
                <a:lnTo>
                  <a:pt x="20" y="58"/>
                </a:lnTo>
                <a:lnTo>
                  <a:pt x="16" y="44"/>
                </a:lnTo>
                <a:lnTo>
                  <a:pt x="16" y="33"/>
                </a:lnTo>
                <a:lnTo>
                  <a:pt x="18" y="25"/>
                </a:lnTo>
                <a:lnTo>
                  <a:pt x="14" y="19"/>
                </a:lnTo>
                <a:lnTo>
                  <a:pt x="12" y="12"/>
                </a:lnTo>
                <a:lnTo>
                  <a:pt x="10" y="1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45" name=""/>
          <p:cNvSpPr/>
          <p:nvPr/>
        </p:nvSpPr>
        <p:spPr>
          <a:xfrm>
            <a:off x="6083280" y="4157640"/>
            <a:ext cx="34920" cy="38160"/>
          </a:xfrm>
          <a:custGeom>
            <a:avLst/>
            <a:gdLst/>
            <a:ahLst/>
            <a:rect l="l" t="t" r="r" b="b"/>
            <a:pathLst>
              <a:path w="130" h="124">
                <a:moveTo>
                  <a:pt x="0" y="48"/>
                </a:moveTo>
                <a:lnTo>
                  <a:pt x="4" y="46"/>
                </a:lnTo>
                <a:lnTo>
                  <a:pt x="5" y="42"/>
                </a:lnTo>
                <a:lnTo>
                  <a:pt x="11" y="36"/>
                </a:lnTo>
                <a:lnTo>
                  <a:pt x="17" y="34"/>
                </a:lnTo>
                <a:lnTo>
                  <a:pt x="21" y="26"/>
                </a:lnTo>
                <a:lnTo>
                  <a:pt x="27" y="21"/>
                </a:lnTo>
                <a:lnTo>
                  <a:pt x="27" y="11"/>
                </a:lnTo>
                <a:lnTo>
                  <a:pt x="28" y="3"/>
                </a:lnTo>
                <a:lnTo>
                  <a:pt x="32" y="3"/>
                </a:lnTo>
                <a:lnTo>
                  <a:pt x="38" y="1"/>
                </a:lnTo>
                <a:lnTo>
                  <a:pt x="40" y="0"/>
                </a:lnTo>
                <a:lnTo>
                  <a:pt x="42" y="0"/>
                </a:lnTo>
                <a:lnTo>
                  <a:pt x="44" y="0"/>
                </a:lnTo>
                <a:lnTo>
                  <a:pt x="46" y="1"/>
                </a:lnTo>
                <a:lnTo>
                  <a:pt x="48" y="3"/>
                </a:lnTo>
                <a:lnTo>
                  <a:pt x="52" y="0"/>
                </a:lnTo>
                <a:lnTo>
                  <a:pt x="59" y="0"/>
                </a:lnTo>
                <a:lnTo>
                  <a:pt x="67" y="1"/>
                </a:lnTo>
                <a:lnTo>
                  <a:pt x="73" y="9"/>
                </a:lnTo>
                <a:lnTo>
                  <a:pt x="80" y="17"/>
                </a:lnTo>
                <a:lnTo>
                  <a:pt x="86" y="21"/>
                </a:lnTo>
                <a:lnTo>
                  <a:pt x="90" y="25"/>
                </a:lnTo>
                <a:lnTo>
                  <a:pt x="96" y="26"/>
                </a:lnTo>
                <a:lnTo>
                  <a:pt x="101" y="30"/>
                </a:lnTo>
                <a:lnTo>
                  <a:pt x="105" y="36"/>
                </a:lnTo>
                <a:lnTo>
                  <a:pt x="105" y="40"/>
                </a:lnTo>
                <a:lnTo>
                  <a:pt x="107" y="42"/>
                </a:lnTo>
                <a:lnTo>
                  <a:pt x="111" y="42"/>
                </a:lnTo>
                <a:lnTo>
                  <a:pt x="115" y="42"/>
                </a:lnTo>
                <a:lnTo>
                  <a:pt x="121" y="46"/>
                </a:lnTo>
                <a:lnTo>
                  <a:pt x="124" y="48"/>
                </a:lnTo>
                <a:lnTo>
                  <a:pt x="128" y="55"/>
                </a:lnTo>
                <a:lnTo>
                  <a:pt x="128" y="61"/>
                </a:lnTo>
                <a:lnTo>
                  <a:pt x="130" y="65"/>
                </a:lnTo>
                <a:lnTo>
                  <a:pt x="130" y="71"/>
                </a:lnTo>
                <a:lnTo>
                  <a:pt x="123" y="73"/>
                </a:lnTo>
                <a:lnTo>
                  <a:pt x="117" y="78"/>
                </a:lnTo>
                <a:lnTo>
                  <a:pt x="107" y="84"/>
                </a:lnTo>
                <a:lnTo>
                  <a:pt x="103" y="86"/>
                </a:lnTo>
                <a:lnTo>
                  <a:pt x="99" y="92"/>
                </a:lnTo>
                <a:lnTo>
                  <a:pt x="98" y="94"/>
                </a:lnTo>
                <a:lnTo>
                  <a:pt x="96" y="97"/>
                </a:lnTo>
                <a:lnTo>
                  <a:pt x="92" y="97"/>
                </a:lnTo>
                <a:lnTo>
                  <a:pt x="84" y="99"/>
                </a:lnTo>
                <a:lnTo>
                  <a:pt x="75" y="109"/>
                </a:lnTo>
                <a:lnTo>
                  <a:pt x="65" y="113"/>
                </a:lnTo>
                <a:lnTo>
                  <a:pt x="59" y="119"/>
                </a:lnTo>
                <a:lnTo>
                  <a:pt x="55" y="124"/>
                </a:lnTo>
                <a:lnTo>
                  <a:pt x="52" y="120"/>
                </a:lnTo>
                <a:lnTo>
                  <a:pt x="46" y="117"/>
                </a:lnTo>
                <a:lnTo>
                  <a:pt x="44" y="111"/>
                </a:lnTo>
                <a:lnTo>
                  <a:pt x="42" y="105"/>
                </a:lnTo>
                <a:lnTo>
                  <a:pt x="38" y="94"/>
                </a:lnTo>
                <a:lnTo>
                  <a:pt x="34" y="84"/>
                </a:lnTo>
                <a:lnTo>
                  <a:pt x="32" y="84"/>
                </a:lnTo>
                <a:lnTo>
                  <a:pt x="30" y="80"/>
                </a:lnTo>
                <a:lnTo>
                  <a:pt x="27" y="78"/>
                </a:lnTo>
                <a:lnTo>
                  <a:pt x="19" y="78"/>
                </a:lnTo>
                <a:lnTo>
                  <a:pt x="15" y="82"/>
                </a:lnTo>
                <a:lnTo>
                  <a:pt x="11" y="82"/>
                </a:lnTo>
                <a:lnTo>
                  <a:pt x="5" y="80"/>
                </a:lnTo>
                <a:lnTo>
                  <a:pt x="4" y="74"/>
                </a:lnTo>
                <a:lnTo>
                  <a:pt x="2" y="69"/>
                </a:lnTo>
                <a:lnTo>
                  <a:pt x="4" y="61"/>
                </a:lnTo>
                <a:lnTo>
                  <a:pt x="2" y="53"/>
                </a:lnTo>
                <a:lnTo>
                  <a:pt x="0" y="48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46" name=""/>
          <p:cNvSpPr/>
          <p:nvPr/>
        </p:nvSpPr>
        <p:spPr>
          <a:xfrm>
            <a:off x="6080040" y="4183200"/>
            <a:ext cx="19080" cy="19080"/>
          </a:xfrm>
          <a:custGeom>
            <a:avLst/>
            <a:gdLst/>
            <a:ahLst/>
            <a:rect l="l" t="t" r="r" b="b"/>
            <a:pathLst>
              <a:path w="63" h="62">
                <a:moveTo>
                  <a:pt x="8" y="62"/>
                </a:moveTo>
                <a:lnTo>
                  <a:pt x="2" y="52"/>
                </a:lnTo>
                <a:lnTo>
                  <a:pt x="0" y="44"/>
                </a:lnTo>
                <a:lnTo>
                  <a:pt x="2" y="37"/>
                </a:lnTo>
                <a:lnTo>
                  <a:pt x="4" y="27"/>
                </a:lnTo>
                <a:lnTo>
                  <a:pt x="10" y="19"/>
                </a:lnTo>
                <a:lnTo>
                  <a:pt x="13" y="14"/>
                </a:lnTo>
                <a:lnTo>
                  <a:pt x="17" y="10"/>
                </a:lnTo>
                <a:lnTo>
                  <a:pt x="19" y="4"/>
                </a:lnTo>
                <a:lnTo>
                  <a:pt x="23" y="4"/>
                </a:lnTo>
                <a:lnTo>
                  <a:pt x="27" y="0"/>
                </a:lnTo>
                <a:lnTo>
                  <a:pt x="35" y="0"/>
                </a:lnTo>
                <a:lnTo>
                  <a:pt x="38" y="2"/>
                </a:lnTo>
                <a:lnTo>
                  <a:pt x="40" y="6"/>
                </a:lnTo>
                <a:lnTo>
                  <a:pt x="42" y="6"/>
                </a:lnTo>
                <a:lnTo>
                  <a:pt x="46" y="16"/>
                </a:lnTo>
                <a:lnTo>
                  <a:pt x="50" y="27"/>
                </a:lnTo>
                <a:lnTo>
                  <a:pt x="52" y="33"/>
                </a:lnTo>
                <a:lnTo>
                  <a:pt x="54" y="39"/>
                </a:lnTo>
                <a:lnTo>
                  <a:pt x="60" y="42"/>
                </a:lnTo>
                <a:lnTo>
                  <a:pt x="63" y="46"/>
                </a:lnTo>
                <a:lnTo>
                  <a:pt x="61" y="50"/>
                </a:lnTo>
                <a:lnTo>
                  <a:pt x="60" y="52"/>
                </a:lnTo>
                <a:lnTo>
                  <a:pt x="52" y="60"/>
                </a:lnTo>
                <a:lnTo>
                  <a:pt x="46" y="60"/>
                </a:lnTo>
                <a:lnTo>
                  <a:pt x="42" y="56"/>
                </a:lnTo>
                <a:lnTo>
                  <a:pt x="40" y="54"/>
                </a:lnTo>
                <a:lnTo>
                  <a:pt x="35" y="52"/>
                </a:lnTo>
                <a:lnTo>
                  <a:pt x="29" y="54"/>
                </a:lnTo>
                <a:lnTo>
                  <a:pt x="23" y="56"/>
                </a:lnTo>
                <a:lnTo>
                  <a:pt x="19" y="54"/>
                </a:lnTo>
                <a:lnTo>
                  <a:pt x="13" y="52"/>
                </a:lnTo>
                <a:lnTo>
                  <a:pt x="12" y="56"/>
                </a:lnTo>
                <a:lnTo>
                  <a:pt x="12" y="56"/>
                </a:lnTo>
                <a:lnTo>
                  <a:pt x="10" y="60"/>
                </a:lnTo>
                <a:lnTo>
                  <a:pt x="8" y="62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47" name=""/>
          <p:cNvSpPr/>
          <p:nvPr/>
        </p:nvSpPr>
        <p:spPr>
          <a:xfrm>
            <a:off x="6041880" y="4164120"/>
            <a:ext cx="34920" cy="36360"/>
          </a:xfrm>
          <a:custGeom>
            <a:avLst/>
            <a:gdLst/>
            <a:ahLst/>
            <a:rect l="l" t="t" r="r" b="b"/>
            <a:pathLst>
              <a:path w="127" h="117">
                <a:moveTo>
                  <a:pt x="20" y="21"/>
                </a:moveTo>
                <a:lnTo>
                  <a:pt x="21" y="17"/>
                </a:lnTo>
                <a:lnTo>
                  <a:pt x="25" y="13"/>
                </a:lnTo>
                <a:lnTo>
                  <a:pt x="31" y="6"/>
                </a:lnTo>
                <a:lnTo>
                  <a:pt x="33" y="0"/>
                </a:lnTo>
                <a:lnTo>
                  <a:pt x="37" y="4"/>
                </a:lnTo>
                <a:lnTo>
                  <a:pt x="39" y="6"/>
                </a:lnTo>
                <a:lnTo>
                  <a:pt x="48" y="7"/>
                </a:lnTo>
                <a:lnTo>
                  <a:pt x="56" y="9"/>
                </a:lnTo>
                <a:lnTo>
                  <a:pt x="68" y="9"/>
                </a:lnTo>
                <a:lnTo>
                  <a:pt x="79" y="7"/>
                </a:lnTo>
                <a:lnTo>
                  <a:pt x="81" y="11"/>
                </a:lnTo>
                <a:lnTo>
                  <a:pt x="79" y="15"/>
                </a:lnTo>
                <a:lnTo>
                  <a:pt x="81" y="15"/>
                </a:lnTo>
                <a:lnTo>
                  <a:pt x="85" y="15"/>
                </a:lnTo>
                <a:lnTo>
                  <a:pt x="87" y="17"/>
                </a:lnTo>
                <a:lnTo>
                  <a:pt x="89" y="19"/>
                </a:lnTo>
                <a:lnTo>
                  <a:pt x="96" y="23"/>
                </a:lnTo>
                <a:lnTo>
                  <a:pt x="100" y="27"/>
                </a:lnTo>
                <a:lnTo>
                  <a:pt x="102" y="30"/>
                </a:lnTo>
                <a:lnTo>
                  <a:pt x="102" y="32"/>
                </a:lnTo>
                <a:lnTo>
                  <a:pt x="104" y="32"/>
                </a:lnTo>
                <a:lnTo>
                  <a:pt x="106" y="29"/>
                </a:lnTo>
                <a:lnTo>
                  <a:pt x="112" y="29"/>
                </a:lnTo>
                <a:lnTo>
                  <a:pt x="117" y="29"/>
                </a:lnTo>
                <a:lnTo>
                  <a:pt x="121" y="36"/>
                </a:lnTo>
                <a:lnTo>
                  <a:pt x="121" y="40"/>
                </a:lnTo>
                <a:lnTo>
                  <a:pt x="123" y="44"/>
                </a:lnTo>
                <a:lnTo>
                  <a:pt x="125" y="48"/>
                </a:lnTo>
                <a:lnTo>
                  <a:pt x="125" y="52"/>
                </a:lnTo>
                <a:lnTo>
                  <a:pt x="127" y="54"/>
                </a:lnTo>
                <a:lnTo>
                  <a:pt x="123" y="63"/>
                </a:lnTo>
                <a:lnTo>
                  <a:pt x="119" y="69"/>
                </a:lnTo>
                <a:lnTo>
                  <a:pt x="117" y="75"/>
                </a:lnTo>
                <a:lnTo>
                  <a:pt x="114" y="77"/>
                </a:lnTo>
                <a:lnTo>
                  <a:pt x="112" y="77"/>
                </a:lnTo>
                <a:lnTo>
                  <a:pt x="106" y="77"/>
                </a:lnTo>
                <a:lnTo>
                  <a:pt x="102" y="78"/>
                </a:lnTo>
                <a:lnTo>
                  <a:pt x="98" y="78"/>
                </a:lnTo>
                <a:lnTo>
                  <a:pt x="96" y="77"/>
                </a:lnTo>
                <a:lnTo>
                  <a:pt x="92" y="75"/>
                </a:lnTo>
                <a:lnTo>
                  <a:pt x="89" y="75"/>
                </a:lnTo>
                <a:lnTo>
                  <a:pt x="85" y="77"/>
                </a:lnTo>
                <a:lnTo>
                  <a:pt x="81" y="77"/>
                </a:lnTo>
                <a:lnTo>
                  <a:pt x="79" y="75"/>
                </a:lnTo>
                <a:lnTo>
                  <a:pt x="75" y="75"/>
                </a:lnTo>
                <a:lnTo>
                  <a:pt x="71" y="77"/>
                </a:lnTo>
                <a:lnTo>
                  <a:pt x="68" y="78"/>
                </a:lnTo>
                <a:lnTo>
                  <a:pt x="66" y="77"/>
                </a:lnTo>
                <a:lnTo>
                  <a:pt x="64" y="75"/>
                </a:lnTo>
                <a:lnTo>
                  <a:pt x="60" y="77"/>
                </a:lnTo>
                <a:lnTo>
                  <a:pt x="56" y="80"/>
                </a:lnTo>
                <a:lnTo>
                  <a:pt x="54" y="84"/>
                </a:lnTo>
                <a:lnTo>
                  <a:pt x="50" y="84"/>
                </a:lnTo>
                <a:lnTo>
                  <a:pt x="44" y="86"/>
                </a:lnTo>
                <a:lnTo>
                  <a:pt x="41" y="90"/>
                </a:lnTo>
                <a:lnTo>
                  <a:pt x="29" y="107"/>
                </a:lnTo>
                <a:lnTo>
                  <a:pt x="20" y="113"/>
                </a:lnTo>
                <a:lnTo>
                  <a:pt x="12" y="113"/>
                </a:lnTo>
                <a:lnTo>
                  <a:pt x="12" y="117"/>
                </a:lnTo>
                <a:lnTo>
                  <a:pt x="8" y="115"/>
                </a:lnTo>
                <a:lnTo>
                  <a:pt x="4" y="113"/>
                </a:lnTo>
                <a:lnTo>
                  <a:pt x="0" y="113"/>
                </a:lnTo>
                <a:lnTo>
                  <a:pt x="2" y="105"/>
                </a:lnTo>
                <a:lnTo>
                  <a:pt x="6" y="96"/>
                </a:lnTo>
                <a:lnTo>
                  <a:pt x="6" y="90"/>
                </a:lnTo>
                <a:lnTo>
                  <a:pt x="4" y="86"/>
                </a:lnTo>
                <a:lnTo>
                  <a:pt x="2" y="82"/>
                </a:lnTo>
                <a:lnTo>
                  <a:pt x="2" y="80"/>
                </a:lnTo>
                <a:lnTo>
                  <a:pt x="2" y="75"/>
                </a:lnTo>
                <a:lnTo>
                  <a:pt x="4" y="63"/>
                </a:lnTo>
                <a:lnTo>
                  <a:pt x="10" y="55"/>
                </a:lnTo>
                <a:lnTo>
                  <a:pt x="14" y="52"/>
                </a:lnTo>
                <a:lnTo>
                  <a:pt x="16" y="46"/>
                </a:lnTo>
                <a:lnTo>
                  <a:pt x="14" y="42"/>
                </a:lnTo>
                <a:lnTo>
                  <a:pt x="8" y="34"/>
                </a:lnTo>
                <a:lnTo>
                  <a:pt x="8" y="30"/>
                </a:lnTo>
                <a:lnTo>
                  <a:pt x="12" y="29"/>
                </a:lnTo>
                <a:lnTo>
                  <a:pt x="16" y="25"/>
                </a:lnTo>
                <a:lnTo>
                  <a:pt x="18" y="21"/>
                </a:lnTo>
                <a:lnTo>
                  <a:pt x="20" y="21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48" name=""/>
          <p:cNvSpPr/>
          <p:nvPr/>
        </p:nvSpPr>
        <p:spPr>
          <a:xfrm>
            <a:off x="6159600" y="4184640"/>
            <a:ext cx="44280" cy="58680"/>
          </a:xfrm>
          <a:custGeom>
            <a:avLst/>
            <a:gdLst/>
            <a:ahLst/>
            <a:rect l="l" t="t" r="r" b="b"/>
            <a:pathLst>
              <a:path w="173" h="193">
                <a:moveTo>
                  <a:pt x="50" y="192"/>
                </a:moveTo>
                <a:lnTo>
                  <a:pt x="50" y="186"/>
                </a:lnTo>
                <a:lnTo>
                  <a:pt x="52" y="184"/>
                </a:lnTo>
                <a:lnTo>
                  <a:pt x="50" y="180"/>
                </a:lnTo>
                <a:lnTo>
                  <a:pt x="48" y="178"/>
                </a:lnTo>
                <a:lnTo>
                  <a:pt x="45" y="174"/>
                </a:lnTo>
                <a:lnTo>
                  <a:pt x="41" y="176"/>
                </a:lnTo>
                <a:lnTo>
                  <a:pt x="39" y="174"/>
                </a:lnTo>
                <a:lnTo>
                  <a:pt x="35" y="172"/>
                </a:lnTo>
                <a:lnTo>
                  <a:pt x="31" y="172"/>
                </a:lnTo>
                <a:lnTo>
                  <a:pt x="31" y="170"/>
                </a:lnTo>
                <a:lnTo>
                  <a:pt x="33" y="167"/>
                </a:lnTo>
                <a:lnTo>
                  <a:pt x="31" y="163"/>
                </a:lnTo>
                <a:lnTo>
                  <a:pt x="33" y="159"/>
                </a:lnTo>
                <a:lnTo>
                  <a:pt x="35" y="157"/>
                </a:lnTo>
                <a:lnTo>
                  <a:pt x="33" y="155"/>
                </a:lnTo>
                <a:lnTo>
                  <a:pt x="31" y="151"/>
                </a:lnTo>
                <a:lnTo>
                  <a:pt x="31" y="149"/>
                </a:lnTo>
                <a:lnTo>
                  <a:pt x="31" y="145"/>
                </a:lnTo>
                <a:lnTo>
                  <a:pt x="33" y="144"/>
                </a:lnTo>
                <a:lnTo>
                  <a:pt x="33" y="142"/>
                </a:lnTo>
                <a:lnTo>
                  <a:pt x="29" y="138"/>
                </a:lnTo>
                <a:lnTo>
                  <a:pt x="23" y="136"/>
                </a:lnTo>
                <a:lnTo>
                  <a:pt x="23" y="128"/>
                </a:lnTo>
                <a:lnTo>
                  <a:pt x="23" y="122"/>
                </a:lnTo>
                <a:lnTo>
                  <a:pt x="18" y="121"/>
                </a:lnTo>
                <a:lnTo>
                  <a:pt x="14" y="121"/>
                </a:lnTo>
                <a:lnTo>
                  <a:pt x="8" y="119"/>
                </a:lnTo>
                <a:lnTo>
                  <a:pt x="4" y="117"/>
                </a:lnTo>
                <a:lnTo>
                  <a:pt x="0" y="111"/>
                </a:lnTo>
                <a:lnTo>
                  <a:pt x="6" y="107"/>
                </a:lnTo>
                <a:lnTo>
                  <a:pt x="10" y="105"/>
                </a:lnTo>
                <a:lnTo>
                  <a:pt x="10" y="99"/>
                </a:lnTo>
                <a:lnTo>
                  <a:pt x="10" y="94"/>
                </a:lnTo>
                <a:lnTo>
                  <a:pt x="12" y="88"/>
                </a:lnTo>
                <a:lnTo>
                  <a:pt x="14" y="78"/>
                </a:lnTo>
                <a:lnTo>
                  <a:pt x="8" y="71"/>
                </a:lnTo>
                <a:lnTo>
                  <a:pt x="10" y="65"/>
                </a:lnTo>
                <a:lnTo>
                  <a:pt x="16" y="61"/>
                </a:lnTo>
                <a:lnTo>
                  <a:pt x="22" y="53"/>
                </a:lnTo>
                <a:lnTo>
                  <a:pt x="22" y="48"/>
                </a:lnTo>
                <a:lnTo>
                  <a:pt x="12" y="48"/>
                </a:lnTo>
                <a:lnTo>
                  <a:pt x="12" y="42"/>
                </a:lnTo>
                <a:lnTo>
                  <a:pt x="10" y="34"/>
                </a:lnTo>
                <a:lnTo>
                  <a:pt x="12" y="32"/>
                </a:lnTo>
                <a:lnTo>
                  <a:pt x="14" y="32"/>
                </a:lnTo>
                <a:lnTo>
                  <a:pt x="16" y="30"/>
                </a:lnTo>
                <a:lnTo>
                  <a:pt x="18" y="27"/>
                </a:lnTo>
                <a:lnTo>
                  <a:pt x="20" y="28"/>
                </a:lnTo>
                <a:lnTo>
                  <a:pt x="23" y="30"/>
                </a:lnTo>
                <a:lnTo>
                  <a:pt x="27" y="30"/>
                </a:lnTo>
                <a:lnTo>
                  <a:pt x="29" y="32"/>
                </a:lnTo>
                <a:lnTo>
                  <a:pt x="31" y="32"/>
                </a:lnTo>
                <a:lnTo>
                  <a:pt x="35" y="28"/>
                </a:lnTo>
                <a:lnTo>
                  <a:pt x="41" y="27"/>
                </a:lnTo>
                <a:lnTo>
                  <a:pt x="43" y="23"/>
                </a:lnTo>
                <a:lnTo>
                  <a:pt x="45" y="23"/>
                </a:lnTo>
                <a:lnTo>
                  <a:pt x="47" y="25"/>
                </a:lnTo>
                <a:lnTo>
                  <a:pt x="50" y="21"/>
                </a:lnTo>
                <a:lnTo>
                  <a:pt x="54" y="17"/>
                </a:lnTo>
                <a:lnTo>
                  <a:pt x="62" y="9"/>
                </a:lnTo>
                <a:lnTo>
                  <a:pt x="68" y="3"/>
                </a:lnTo>
                <a:lnTo>
                  <a:pt x="79" y="0"/>
                </a:lnTo>
                <a:lnTo>
                  <a:pt x="79" y="2"/>
                </a:lnTo>
                <a:lnTo>
                  <a:pt x="83" y="2"/>
                </a:lnTo>
                <a:lnTo>
                  <a:pt x="85" y="2"/>
                </a:lnTo>
                <a:lnTo>
                  <a:pt x="89" y="5"/>
                </a:lnTo>
                <a:lnTo>
                  <a:pt x="110" y="17"/>
                </a:lnTo>
                <a:lnTo>
                  <a:pt x="112" y="17"/>
                </a:lnTo>
                <a:lnTo>
                  <a:pt x="114" y="17"/>
                </a:lnTo>
                <a:lnTo>
                  <a:pt x="116" y="19"/>
                </a:lnTo>
                <a:lnTo>
                  <a:pt x="119" y="23"/>
                </a:lnTo>
                <a:lnTo>
                  <a:pt x="118" y="28"/>
                </a:lnTo>
                <a:lnTo>
                  <a:pt x="116" y="30"/>
                </a:lnTo>
                <a:lnTo>
                  <a:pt x="114" y="38"/>
                </a:lnTo>
                <a:lnTo>
                  <a:pt x="118" y="42"/>
                </a:lnTo>
                <a:lnTo>
                  <a:pt x="125" y="42"/>
                </a:lnTo>
                <a:lnTo>
                  <a:pt x="129" y="42"/>
                </a:lnTo>
                <a:lnTo>
                  <a:pt x="133" y="46"/>
                </a:lnTo>
                <a:lnTo>
                  <a:pt x="131" y="48"/>
                </a:lnTo>
                <a:lnTo>
                  <a:pt x="129" y="55"/>
                </a:lnTo>
                <a:lnTo>
                  <a:pt x="125" y="63"/>
                </a:lnTo>
                <a:lnTo>
                  <a:pt x="123" y="65"/>
                </a:lnTo>
                <a:lnTo>
                  <a:pt x="119" y="69"/>
                </a:lnTo>
                <a:lnTo>
                  <a:pt x="118" y="74"/>
                </a:lnTo>
                <a:lnTo>
                  <a:pt x="121" y="82"/>
                </a:lnTo>
                <a:lnTo>
                  <a:pt x="123" y="92"/>
                </a:lnTo>
                <a:lnTo>
                  <a:pt x="129" y="92"/>
                </a:lnTo>
                <a:lnTo>
                  <a:pt x="135" y="92"/>
                </a:lnTo>
                <a:lnTo>
                  <a:pt x="141" y="96"/>
                </a:lnTo>
                <a:lnTo>
                  <a:pt x="141" y="99"/>
                </a:lnTo>
                <a:lnTo>
                  <a:pt x="142" y="107"/>
                </a:lnTo>
                <a:lnTo>
                  <a:pt x="144" y="109"/>
                </a:lnTo>
                <a:lnTo>
                  <a:pt x="146" y="109"/>
                </a:lnTo>
                <a:lnTo>
                  <a:pt x="146" y="115"/>
                </a:lnTo>
                <a:lnTo>
                  <a:pt x="146" y="119"/>
                </a:lnTo>
                <a:lnTo>
                  <a:pt x="150" y="122"/>
                </a:lnTo>
                <a:lnTo>
                  <a:pt x="150" y="134"/>
                </a:lnTo>
                <a:lnTo>
                  <a:pt x="152" y="140"/>
                </a:lnTo>
                <a:lnTo>
                  <a:pt x="156" y="140"/>
                </a:lnTo>
                <a:lnTo>
                  <a:pt x="160" y="140"/>
                </a:lnTo>
                <a:lnTo>
                  <a:pt x="160" y="144"/>
                </a:lnTo>
                <a:lnTo>
                  <a:pt x="160" y="147"/>
                </a:lnTo>
                <a:lnTo>
                  <a:pt x="162" y="149"/>
                </a:lnTo>
                <a:lnTo>
                  <a:pt x="167" y="149"/>
                </a:lnTo>
                <a:lnTo>
                  <a:pt x="173" y="151"/>
                </a:lnTo>
                <a:lnTo>
                  <a:pt x="173" y="157"/>
                </a:lnTo>
                <a:lnTo>
                  <a:pt x="165" y="157"/>
                </a:lnTo>
                <a:lnTo>
                  <a:pt x="160" y="159"/>
                </a:lnTo>
                <a:lnTo>
                  <a:pt x="156" y="159"/>
                </a:lnTo>
                <a:lnTo>
                  <a:pt x="150" y="163"/>
                </a:lnTo>
                <a:lnTo>
                  <a:pt x="142" y="167"/>
                </a:lnTo>
                <a:lnTo>
                  <a:pt x="139" y="170"/>
                </a:lnTo>
                <a:lnTo>
                  <a:pt x="135" y="170"/>
                </a:lnTo>
                <a:lnTo>
                  <a:pt x="135" y="167"/>
                </a:lnTo>
                <a:lnTo>
                  <a:pt x="129" y="170"/>
                </a:lnTo>
                <a:lnTo>
                  <a:pt x="125" y="176"/>
                </a:lnTo>
                <a:lnTo>
                  <a:pt x="121" y="180"/>
                </a:lnTo>
                <a:lnTo>
                  <a:pt x="116" y="184"/>
                </a:lnTo>
                <a:lnTo>
                  <a:pt x="110" y="190"/>
                </a:lnTo>
                <a:lnTo>
                  <a:pt x="104" y="192"/>
                </a:lnTo>
                <a:lnTo>
                  <a:pt x="93" y="193"/>
                </a:lnTo>
                <a:lnTo>
                  <a:pt x="89" y="192"/>
                </a:lnTo>
                <a:lnTo>
                  <a:pt x="87" y="188"/>
                </a:lnTo>
                <a:lnTo>
                  <a:pt x="83" y="186"/>
                </a:lnTo>
                <a:lnTo>
                  <a:pt x="75" y="188"/>
                </a:lnTo>
                <a:lnTo>
                  <a:pt x="68" y="186"/>
                </a:lnTo>
                <a:lnTo>
                  <a:pt x="66" y="190"/>
                </a:lnTo>
                <a:lnTo>
                  <a:pt x="62" y="188"/>
                </a:lnTo>
                <a:lnTo>
                  <a:pt x="60" y="186"/>
                </a:lnTo>
                <a:lnTo>
                  <a:pt x="54" y="190"/>
                </a:lnTo>
                <a:lnTo>
                  <a:pt x="50" y="192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1880" bIns="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49" name=""/>
          <p:cNvSpPr/>
          <p:nvPr/>
        </p:nvSpPr>
        <p:spPr>
          <a:xfrm>
            <a:off x="6076800" y="4246560"/>
            <a:ext cx="33480" cy="52560"/>
          </a:xfrm>
          <a:custGeom>
            <a:avLst/>
            <a:gdLst/>
            <a:ahLst/>
            <a:rect l="l" t="t" r="r" b="b"/>
            <a:pathLst>
              <a:path w="125" h="173">
                <a:moveTo>
                  <a:pt x="60" y="104"/>
                </a:moveTo>
                <a:lnTo>
                  <a:pt x="63" y="102"/>
                </a:lnTo>
                <a:lnTo>
                  <a:pt x="67" y="100"/>
                </a:lnTo>
                <a:lnTo>
                  <a:pt x="71" y="96"/>
                </a:lnTo>
                <a:lnTo>
                  <a:pt x="75" y="96"/>
                </a:lnTo>
                <a:lnTo>
                  <a:pt x="83" y="96"/>
                </a:lnTo>
                <a:lnTo>
                  <a:pt x="88" y="94"/>
                </a:lnTo>
                <a:lnTo>
                  <a:pt x="88" y="92"/>
                </a:lnTo>
                <a:lnTo>
                  <a:pt x="90" y="88"/>
                </a:lnTo>
                <a:lnTo>
                  <a:pt x="94" y="86"/>
                </a:lnTo>
                <a:lnTo>
                  <a:pt x="98" y="83"/>
                </a:lnTo>
                <a:lnTo>
                  <a:pt x="92" y="81"/>
                </a:lnTo>
                <a:lnTo>
                  <a:pt x="88" y="79"/>
                </a:lnTo>
                <a:lnTo>
                  <a:pt x="84" y="73"/>
                </a:lnTo>
                <a:lnTo>
                  <a:pt x="81" y="69"/>
                </a:lnTo>
                <a:lnTo>
                  <a:pt x="75" y="63"/>
                </a:lnTo>
                <a:lnTo>
                  <a:pt x="73" y="56"/>
                </a:lnTo>
                <a:lnTo>
                  <a:pt x="75" y="48"/>
                </a:lnTo>
                <a:lnTo>
                  <a:pt x="77" y="42"/>
                </a:lnTo>
                <a:lnTo>
                  <a:pt x="73" y="38"/>
                </a:lnTo>
                <a:lnTo>
                  <a:pt x="71" y="35"/>
                </a:lnTo>
                <a:lnTo>
                  <a:pt x="71" y="25"/>
                </a:lnTo>
                <a:lnTo>
                  <a:pt x="67" y="21"/>
                </a:lnTo>
                <a:lnTo>
                  <a:pt x="69" y="19"/>
                </a:lnTo>
                <a:lnTo>
                  <a:pt x="73" y="17"/>
                </a:lnTo>
                <a:lnTo>
                  <a:pt x="73" y="13"/>
                </a:lnTo>
                <a:lnTo>
                  <a:pt x="77" y="10"/>
                </a:lnTo>
                <a:lnTo>
                  <a:pt x="81" y="10"/>
                </a:lnTo>
                <a:lnTo>
                  <a:pt x="83" y="10"/>
                </a:lnTo>
                <a:lnTo>
                  <a:pt x="83" y="6"/>
                </a:lnTo>
                <a:lnTo>
                  <a:pt x="83" y="2"/>
                </a:lnTo>
                <a:lnTo>
                  <a:pt x="81" y="0"/>
                </a:lnTo>
                <a:lnTo>
                  <a:pt x="73" y="2"/>
                </a:lnTo>
                <a:lnTo>
                  <a:pt x="67" y="8"/>
                </a:lnTo>
                <a:lnTo>
                  <a:pt x="63" y="12"/>
                </a:lnTo>
                <a:lnTo>
                  <a:pt x="58" y="15"/>
                </a:lnTo>
                <a:lnTo>
                  <a:pt x="52" y="15"/>
                </a:lnTo>
                <a:lnTo>
                  <a:pt x="50" y="17"/>
                </a:lnTo>
                <a:lnTo>
                  <a:pt x="46" y="21"/>
                </a:lnTo>
                <a:lnTo>
                  <a:pt x="42" y="25"/>
                </a:lnTo>
                <a:lnTo>
                  <a:pt x="35" y="35"/>
                </a:lnTo>
                <a:lnTo>
                  <a:pt x="29" y="37"/>
                </a:lnTo>
                <a:lnTo>
                  <a:pt x="25" y="42"/>
                </a:lnTo>
                <a:lnTo>
                  <a:pt x="21" y="46"/>
                </a:lnTo>
                <a:lnTo>
                  <a:pt x="13" y="56"/>
                </a:lnTo>
                <a:lnTo>
                  <a:pt x="10" y="63"/>
                </a:lnTo>
                <a:lnTo>
                  <a:pt x="4" y="71"/>
                </a:lnTo>
                <a:lnTo>
                  <a:pt x="2" y="77"/>
                </a:lnTo>
                <a:lnTo>
                  <a:pt x="0" y="81"/>
                </a:lnTo>
                <a:lnTo>
                  <a:pt x="2" y="81"/>
                </a:lnTo>
                <a:lnTo>
                  <a:pt x="0" y="86"/>
                </a:lnTo>
                <a:lnTo>
                  <a:pt x="0" y="90"/>
                </a:lnTo>
                <a:lnTo>
                  <a:pt x="6" y="92"/>
                </a:lnTo>
                <a:lnTo>
                  <a:pt x="12" y="94"/>
                </a:lnTo>
                <a:lnTo>
                  <a:pt x="17" y="94"/>
                </a:lnTo>
                <a:lnTo>
                  <a:pt x="21" y="94"/>
                </a:lnTo>
                <a:lnTo>
                  <a:pt x="23" y="96"/>
                </a:lnTo>
                <a:lnTo>
                  <a:pt x="25" y="100"/>
                </a:lnTo>
                <a:lnTo>
                  <a:pt x="27" y="100"/>
                </a:lnTo>
                <a:lnTo>
                  <a:pt x="31" y="96"/>
                </a:lnTo>
                <a:lnTo>
                  <a:pt x="35" y="96"/>
                </a:lnTo>
                <a:lnTo>
                  <a:pt x="35" y="100"/>
                </a:lnTo>
                <a:lnTo>
                  <a:pt x="35" y="102"/>
                </a:lnTo>
                <a:lnTo>
                  <a:pt x="38" y="102"/>
                </a:lnTo>
                <a:lnTo>
                  <a:pt x="44" y="104"/>
                </a:lnTo>
                <a:lnTo>
                  <a:pt x="44" y="106"/>
                </a:lnTo>
                <a:lnTo>
                  <a:pt x="42" y="104"/>
                </a:lnTo>
                <a:lnTo>
                  <a:pt x="36" y="106"/>
                </a:lnTo>
                <a:lnTo>
                  <a:pt x="33" y="108"/>
                </a:lnTo>
                <a:lnTo>
                  <a:pt x="35" y="111"/>
                </a:lnTo>
                <a:lnTo>
                  <a:pt x="36" y="117"/>
                </a:lnTo>
                <a:lnTo>
                  <a:pt x="38" y="123"/>
                </a:lnTo>
                <a:lnTo>
                  <a:pt x="40" y="125"/>
                </a:lnTo>
                <a:lnTo>
                  <a:pt x="44" y="129"/>
                </a:lnTo>
                <a:lnTo>
                  <a:pt x="46" y="134"/>
                </a:lnTo>
                <a:lnTo>
                  <a:pt x="46" y="140"/>
                </a:lnTo>
                <a:lnTo>
                  <a:pt x="44" y="144"/>
                </a:lnTo>
                <a:lnTo>
                  <a:pt x="40" y="144"/>
                </a:lnTo>
                <a:lnTo>
                  <a:pt x="36" y="146"/>
                </a:lnTo>
                <a:lnTo>
                  <a:pt x="31" y="148"/>
                </a:lnTo>
                <a:lnTo>
                  <a:pt x="27" y="150"/>
                </a:lnTo>
                <a:lnTo>
                  <a:pt x="29" y="156"/>
                </a:lnTo>
                <a:lnTo>
                  <a:pt x="27" y="159"/>
                </a:lnTo>
                <a:lnTo>
                  <a:pt x="29" y="161"/>
                </a:lnTo>
                <a:lnTo>
                  <a:pt x="35" y="161"/>
                </a:lnTo>
                <a:lnTo>
                  <a:pt x="40" y="161"/>
                </a:lnTo>
                <a:lnTo>
                  <a:pt x="42" y="161"/>
                </a:lnTo>
                <a:lnTo>
                  <a:pt x="44" y="165"/>
                </a:lnTo>
                <a:lnTo>
                  <a:pt x="44" y="173"/>
                </a:lnTo>
                <a:lnTo>
                  <a:pt x="48" y="173"/>
                </a:lnTo>
                <a:lnTo>
                  <a:pt x="50" y="167"/>
                </a:lnTo>
                <a:lnTo>
                  <a:pt x="50" y="163"/>
                </a:lnTo>
                <a:lnTo>
                  <a:pt x="56" y="157"/>
                </a:lnTo>
                <a:lnTo>
                  <a:pt x="60" y="152"/>
                </a:lnTo>
                <a:lnTo>
                  <a:pt x="67" y="148"/>
                </a:lnTo>
                <a:lnTo>
                  <a:pt x="79" y="142"/>
                </a:lnTo>
                <a:lnTo>
                  <a:pt x="84" y="142"/>
                </a:lnTo>
                <a:lnTo>
                  <a:pt x="83" y="146"/>
                </a:lnTo>
                <a:lnTo>
                  <a:pt x="84" y="150"/>
                </a:lnTo>
                <a:lnTo>
                  <a:pt x="88" y="148"/>
                </a:lnTo>
                <a:lnTo>
                  <a:pt x="92" y="146"/>
                </a:lnTo>
                <a:lnTo>
                  <a:pt x="94" y="142"/>
                </a:lnTo>
                <a:lnTo>
                  <a:pt x="96" y="138"/>
                </a:lnTo>
                <a:lnTo>
                  <a:pt x="98" y="132"/>
                </a:lnTo>
                <a:lnTo>
                  <a:pt x="102" y="127"/>
                </a:lnTo>
                <a:lnTo>
                  <a:pt x="107" y="117"/>
                </a:lnTo>
                <a:lnTo>
                  <a:pt x="106" y="115"/>
                </a:lnTo>
                <a:lnTo>
                  <a:pt x="100" y="115"/>
                </a:lnTo>
                <a:lnTo>
                  <a:pt x="100" y="111"/>
                </a:lnTo>
                <a:lnTo>
                  <a:pt x="102" y="108"/>
                </a:lnTo>
                <a:lnTo>
                  <a:pt x="107" y="100"/>
                </a:lnTo>
                <a:lnTo>
                  <a:pt x="113" y="100"/>
                </a:lnTo>
                <a:lnTo>
                  <a:pt x="115" y="96"/>
                </a:lnTo>
                <a:lnTo>
                  <a:pt x="111" y="94"/>
                </a:lnTo>
                <a:lnTo>
                  <a:pt x="113" y="92"/>
                </a:lnTo>
                <a:lnTo>
                  <a:pt x="117" y="90"/>
                </a:lnTo>
                <a:lnTo>
                  <a:pt x="119" y="84"/>
                </a:lnTo>
                <a:lnTo>
                  <a:pt x="121" y="79"/>
                </a:lnTo>
                <a:lnTo>
                  <a:pt x="125" y="71"/>
                </a:lnTo>
                <a:lnTo>
                  <a:pt x="119" y="73"/>
                </a:lnTo>
                <a:lnTo>
                  <a:pt x="115" y="75"/>
                </a:lnTo>
                <a:lnTo>
                  <a:pt x="111" y="81"/>
                </a:lnTo>
                <a:lnTo>
                  <a:pt x="106" y="84"/>
                </a:lnTo>
                <a:lnTo>
                  <a:pt x="104" y="86"/>
                </a:lnTo>
                <a:lnTo>
                  <a:pt x="96" y="96"/>
                </a:lnTo>
                <a:lnTo>
                  <a:pt x="88" y="102"/>
                </a:lnTo>
                <a:lnTo>
                  <a:pt x="79" y="104"/>
                </a:lnTo>
                <a:lnTo>
                  <a:pt x="73" y="104"/>
                </a:lnTo>
                <a:lnTo>
                  <a:pt x="71" y="109"/>
                </a:lnTo>
                <a:lnTo>
                  <a:pt x="71" y="113"/>
                </a:lnTo>
                <a:lnTo>
                  <a:pt x="71" y="117"/>
                </a:lnTo>
                <a:lnTo>
                  <a:pt x="69" y="113"/>
                </a:lnTo>
                <a:lnTo>
                  <a:pt x="67" y="109"/>
                </a:lnTo>
                <a:lnTo>
                  <a:pt x="65" y="108"/>
                </a:lnTo>
                <a:lnTo>
                  <a:pt x="60" y="104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5760" bIns="5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0" name=""/>
          <p:cNvSpPr/>
          <p:nvPr/>
        </p:nvSpPr>
        <p:spPr>
          <a:xfrm>
            <a:off x="6095880" y="4233960"/>
            <a:ext cx="60480" cy="41040"/>
          </a:xfrm>
          <a:custGeom>
            <a:avLst/>
            <a:gdLst/>
            <a:ahLst/>
            <a:rect l="l" t="t" r="r" b="b"/>
            <a:pathLst>
              <a:path w="229" h="131">
                <a:moveTo>
                  <a:pt x="31" y="131"/>
                </a:moveTo>
                <a:lnTo>
                  <a:pt x="33" y="127"/>
                </a:lnTo>
                <a:lnTo>
                  <a:pt x="37" y="123"/>
                </a:lnTo>
                <a:lnTo>
                  <a:pt x="40" y="119"/>
                </a:lnTo>
                <a:lnTo>
                  <a:pt x="44" y="115"/>
                </a:lnTo>
                <a:lnTo>
                  <a:pt x="44" y="111"/>
                </a:lnTo>
                <a:lnTo>
                  <a:pt x="46" y="113"/>
                </a:lnTo>
                <a:lnTo>
                  <a:pt x="46" y="117"/>
                </a:lnTo>
                <a:lnTo>
                  <a:pt x="50" y="117"/>
                </a:lnTo>
                <a:lnTo>
                  <a:pt x="54" y="113"/>
                </a:lnTo>
                <a:lnTo>
                  <a:pt x="62" y="108"/>
                </a:lnTo>
                <a:lnTo>
                  <a:pt x="65" y="104"/>
                </a:lnTo>
                <a:lnTo>
                  <a:pt x="79" y="96"/>
                </a:lnTo>
                <a:lnTo>
                  <a:pt x="85" y="94"/>
                </a:lnTo>
                <a:lnTo>
                  <a:pt x="94" y="94"/>
                </a:lnTo>
                <a:lnTo>
                  <a:pt x="98" y="94"/>
                </a:lnTo>
                <a:lnTo>
                  <a:pt x="100" y="98"/>
                </a:lnTo>
                <a:lnTo>
                  <a:pt x="98" y="102"/>
                </a:lnTo>
                <a:lnTo>
                  <a:pt x="98" y="104"/>
                </a:lnTo>
                <a:lnTo>
                  <a:pt x="102" y="102"/>
                </a:lnTo>
                <a:lnTo>
                  <a:pt x="104" y="94"/>
                </a:lnTo>
                <a:lnTo>
                  <a:pt x="108" y="90"/>
                </a:lnTo>
                <a:lnTo>
                  <a:pt x="111" y="88"/>
                </a:lnTo>
                <a:lnTo>
                  <a:pt x="117" y="86"/>
                </a:lnTo>
                <a:lnTo>
                  <a:pt x="119" y="88"/>
                </a:lnTo>
                <a:lnTo>
                  <a:pt x="121" y="88"/>
                </a:lnTo>
                <a:lnTo>
                  <a:pt x="125" y="86"/>
                </a:lnTo>
                <a:lnTo>
                  <a:pt x="129" y="83"/>
                </a:lnTo>
                <a:lnTo>
                  <a:pt x="138" y="79"/>
                </a:lnTo>
                <a:lnTo>
                  <a:pt x="150" y="73"/>
                </a:lnTo>
                <a:lnTo>
                  <a:pt x="163" y="71"/>
                </a:lnTo>
                <a:lnTo>
                  <a:pt x="175" y="67"/>
                </a:lnTo>
                <a:lnTo>
                  <a:pt x="182" y="65"/>
                </a:lnTo>
                <a:lnTo>
                  <a:pt x="188" y="65"/>
                </a:lnTo>
                <a:lnTo>
                  <a:pt x="196" y="65"/>
                </a:lnTo>
                <a:lnTo>
                  <a:pt x="206" y="63"/>
                </a:lnTo>
                <a:lnTo>
                  <a:pt x="206" y="61"/>
                </a:lnTo>
                <a:lnTo>
                  <a:pt x="207" y="58"/>
                </a:lnTo>
                <a:lnTo>
                  <a:pt x="215" y="54"/>
                </a:lnTo>
                <a:lnTo>
                  <a:pt x="221" y="48"/>
                </a:lnTo>
                <a:lnTo>
                  <a:pt x="225" y="44"/>
                </a:lnTo>
                <a:lnTo>
                  <a:pt x="227" y="40"/>
                </a:lnTo>
                <a:lnTo>
                  <a:pt x="229" y="35"/>
                </a:lnTo>
                <a:lnTo>
                  <a:pt x="229" y="27"/>
                </a:lnTo>
                <a:lnTo>
                  <a:pt x="229" y="19"/>
                </a:lnTo>
                <a:lnTo>
                  <a:pt x="227" y="17"/>
                </a:lnTo>
                <a:lnTo>
                  <a:pt x="223" y="14"/>
                </a:lnTo>
                <a:lnTo>
                  <a:pt x="219" y="14"/>
                </a:lnTo>
                <a:lnTo>
                  <a:pt x="213" y="15"/>
                </a:lnTo>
                <a:lnTo>
                  <a:pt x="211" y="15"/>
                </a:lnTo>
                <a:lnTo>
                  <a:pt x="209" y="12"/>
                </a:lnTo>
                <a:lnTo>
                  <a:pt x="209" y="8"/>
                </a:lnTo>
                <a:lnTo>
                  <a:pt x="207" y="4"/>
                </a:lnTo>
                <a:lnTo>
                  <a:pt x="207" y="0"/>
                </a:lnTo>
                <a:lnTo>
                  <a:pt x="204" y="4"/>
                </a:lnTo>
                <a:lnTo>
                  <a:pt x="196" y="6"/>
                </a:lnTo>
                <a:lnTo>
                  <a:pt x="188" y="8"/>
                </a:lnTo>
                <a:lnTo>
                  <a:pt x="181" y="8"/>
                </a:lnTo>
                <a:lnTo>
                  <a:pt x="173" y="8"/>
                </a:lnTo>
                <a:lnTo>
                  <a:pt x="167" y="12"/>
                </a:lnTo>
                <a:lnTo>
                  <a:pt x="165" y="15"/>
                </a:lnTo>
                <a:lnTo>
                  <a:pt x="161" y="19"/>
                </a:lnTo>
                <a:lnTo>
                  <a:pt x="156" y="23"/>
                </a:lnTo>
                <a:lnTo>
                  <a:pt x="152" y="27"/>
                </a:lnTo>
                <a:lnTo>
                  <a:pt x="148" y="31"/>
                </a:lnTo>
                <a:lnTo>
                  <a:pt x="146" y="31"/>
                </a:lnTo>
                <a:lnTo>
                  <a:pt x="146" y="29"/>
                </a:lnTo>
                <a:lnTo>
                  <a:pt x="144" y="27"/>
                </a:lnTo>
                <a:lnTo>
                  <a:pt x="138" y="29"/>
                </a:lnTo>
                <a:lnTo>
                  <a:pt x="127" y="31"/>
                </a:lnTo>
                <a:lnTo>
                  <a:pt x="115" y="35"/>
                </a:lnTo>
                <a:lnTo>
                  <a:pt x="110" y="38"/>
                </a:lnTo>
                <a:lnTo>
                  <a:pt x="100" y="40"/>
                </a:lnTo>
                <a:lnTo>
                  <a:pt x="94" y="40"/>
                </a:lnTo>
                <a:lnTo>
                  <a:pt x="83" y="44"/>
                </a:lnTo>
                <a:lnTo>
                  <a:pt x="79" y="46"/>
                </a:lnTo>
                <a:lnTo>
                  <a:pt x="75" y="48"/>
                </a:lnTo>
                <a:lnTo>
                  <a:pt x="73" y="46"/>
                </a:lnTo>
                <a:lnTo>
                  <a:pt x="71" y="42"/>
                </a:lnTo>
                <a:lnTo>
                  <a:pt x="71" y="40"/>
                </a:lnTo>
                <a:lnTo>
                  <a:pt x="71" y="38"/>
                </a:lnTo>
                <a:lnTo>
                  <a:pt x="67" y="38"/>
                </a:lnTo>
                <a:lnTo>
                  <a:pt x="64" y="40"/>
                </a:lnTo>
                <a:lnTo>
                  <a:pt x="62" y="38"/>
                </a:lnTo>
                <a:lnTo>
                  <a:pt x="60" y="38"/>
                </a:lnTo>
                <a:lnTo>
                  <a:pt x="52" y="44"/>
                </a:lnTo>
                <a:lnTo>
                  <a:pt x="44" y="48"/>
                </a:lnTo>
                <a:lnTo>
                  <a:pt x="39" y="52"/>
                </a:lnTo>
                <a:lnTo>
                  <a:pt x="31" y="54"/>
                </a:lnTo>
                <a:lnTo>
                  <a:pt x="29" y="56"/>
                </a:lnTo>
                <a:lnTo>
                  <a:pt x="25" y="58"/>
                </a:lnTo>
                <a:lnTo>
                  <a:pt x="23" y="58"/>
                </a:lnTo>
                <a:lnTo>
                  <a:pt x="21" y="60"/>
                </a:lnTo>
                <a:lnTo>
                  <a:pt x="16" y="58"/>
                </a:lnTo>
                <a:lnTo>
                  <a:pt x="14" y="58"/>
                </a:lnTo>
                <a:lnTo>
                  <a:pt x="10" y="58"/>
                </a:lnTo>
                <a:lnTo>
                  <a:pt x="6" y="61"/>
                </a:lnTo>
                <a:lnTo>
                  <a:pt x="6" y="65"/>
                </a:lnTo>
                <a:lnTo>
                  <a:pt x="2" y="67"/>
                </a:lnTo>
                <a:lnTo>
                  <a:pt x="0" y="69"/>
                </a:lnTo>
                <a:lnTo>
                  <a:pt x="4" y="73"/>
                </a:lnTo>
                <a:lnTo>
                  <a:pt x="4" y="83"/>
                </a:lnTo>
                <a:lnTo>
                  <a:pt x="6" y="86"/>
                </a:lnTo>
                <a:lnTo>
                  <a:pt x="10" y="90"/>
                </a:lnTo>
                <a:lnTo>
                  <a:pt x="8" y="96"/>
                </a:lnTo>
                <a:lnTo>
                  <a:pt x="6" y="104"/>
                </a:lnTo>
                <a:lnTo>
                  <a:pt x="8" y="111"/>
                </a:lnTo>
                <a:lnTo>
                  <a:pt x="14" y="117"/>
                </a:lnTo>
                <a:lnTo>
                  <a:pt x="17" y="121"/>
                </a:lnTo>
                <a:lnTo>
                  <a:pt x="21" y="127"/>
                </a:lnTo>
                <a:lnTo>
                  <a:pt x="25" y="129"/>
                </a:lnTo>
                <a:lnTo>
                  <a:pt x="31" y="131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5760" bIns="-5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1" name=""/>
          <p:cNvSpPr/>
          <p:nvPr/>
        </p:nvSpPr>
        <p:spPr>
          <a:xfrm>
            <a:off x="6180120" y="4164120"/>
            <a:ext cx="36360" cy="29880"/>
          </a:xfrm>
          <a:custGeom>
            <a:avLst/>
            <a:gdLst/>
            <a:ahLst/>
            <a:rect l="l" t="t" r="r" b="b"/>
            <a:pathLst>
              <a:path w="134" h="98">
                <a:moveTo>
                  <a:pt x="0" y="71"/>
                </a:moveTo>
                <a:lnTo>
                  <a:pt x="0" y="73"/>
                </a:lnTo>
                <a:lnTo>
                  <a:pt x="4" y="73"/>
                </a:lnTo>
                <a:lnTo>
                  <a:pt x="6" y="73"/>
                </a:lnTo>
                <a:lnTo>
                  <a:pt x="10" y="76"/>
                </a:lnTo>
                <a:lnTo>
                  <a:pt x="31" y="88"/>
                </a:lnTo>
                <a:lnTo>
                  <a:pt x="33" y="88"/>
                </a:lnTo>
                <a:lnTo>
                  <a:pt x="35" y="88"/>
                </a:lnTo>
                <a:lnTo>
                  <a:pt x="37" y="90"/>
                </a:lnTo>
                <a:lnTo>
                  <a:pt x="40" y="94"/>
                </a:lnTo>
                <a:lnTo>
                  <a:pt x="44" y="94"/>
                </a:lnTo>
                <a:lnTo>
                  <a:pt x="48" y="98"/>
                </a:lnTo>
                <a:lnTo>
                  <a:pt x="50" y="96"/>
                </a:lnTo>
                <a:lnTo>
                  <a:pt x="54" y="94"/>
                </a:lnTo>
                <a:lnTo>
                  <a:pt x="60" y="94"/>
                </a:lnTo>
                <a:lnTo>
                  <a:pt x="62" y="94"/>
                </a:lnTo>
                <a:lnTo>
                  <a:pt x="63" y="88"/>
                </a:lnTo>
                <a:lnTo>
                  <a:pt x="67" y="86"/>
                </a:lnTo>
                <a:lnTo>
                  <a:pt x="69" y="90"/>
                </a:lnTo>
                <a:lnTo>
                  <a:pt x="71" y="92"/>
                </a:lnTo>
                <a:lnTo>
                  <a:pt x="73" y="90"/>
                </a:lnTo>
                <a:lnTo>
                  <a:pt x="75" y="88"/>
                </a:lnTo>
                <a:lnTo>
                  <a:pt x="77" y="86"/>
                </a:lnTo>
                <a:lnTo>
                  <a:pt x="81" y="88"/>
                </a:lnTo>
                <a:lnTo>
                  <a:pt x="85" y="90"/>
                </a:lnTo>
                <a:lnTo>
                  <a:pt x="88" y="92"/>
                </a:lnTo>
                <a:lnTo>
                  <a:pt x="90" y="88"/>
                </a:lnTo>
                <a:lnTo>
                  <a:pt x="86" y="84"/>
                </a:lnTo>
                <a:lnTo>
                  <a:pt x="88" y="80"/>
                </a:lnTo>
                <a:lnTo>
                  <a:pt x="90" y="80"/>
                </a:lnTo>
                <a:lnTo>
                  <a:pt x="94" y="80"/>
                </a:lnTo>
                <a:lnTo>
                  <a:pt x="96" y="80"/>
                </a:lnTo>
                <a:lnTo>
                  <a:pt x="98" y="80"/>
                </a:lnTo>
                <a:lnTo>
                  <a:pt x="96" y="76"/>
                </a:lnTo>
                <a:lnTo>
                  <a:pt x="100" y="74"/>
                </a:lnTo>
                <a:lnTo>
                  <a:pt x="104" y="76"/>
                </a:lnTo>
                <a:lnTo>
                  <a:pt x="106" y="78"/>
                </a:lnTo>
                <a:lnTo>
                  <a:pt x="108" y="74"/>
                </a:lnTo>
                <a:lnTo>
                  <a:pt x="110" y="73"/>
                </a:lnTo>
                <a:lnTo>
                  <a:pt x="119" y="69"/>
                </a:lnTo>
                <a:lnTo>
                  <a:pt x="119" y="69"/>
                </a:lnTo>
                <a:lnTo>
                  <a:pt x="123" y="67"/>
                </a:lnTo>
                <a:lnTo>
                  <a:pt x="127" y="67"/>
                </a:lnTo>
                <a:lnTo>
                  <a:pt x="133" y="69"/>
                </a:lnTo>
                <a:lnTo>
                  <a:pt x="133" y="65"/>
                </a:lnTo>
                <a:lnTo>
                  <a:pt x="134" y="59"/>
                </a:lnTo>
                <a:lnTo>
                  <a:pt x="131" y="57"/>
                </a:lnTo>
                <a:lnTo>
                  <a:pt x="125" y="53"/>
                </a:lnTo>
                <a:lnTo>
                  <a:pt x="119" y="50"/>
                </a:lnTo>
                <a:lnTo>
                  <a:pt x="115" y="48"/>
                </a:lnTo>
                <a:lnTo>
                  <a:pt x="108" y="50"/>
                </a:lnTo>
                <a:lnTo>
                  <a:pt x="98" y="40"/>
                </a:lnTo>
                <a:lnTo>
                  <a:pt x="94" y="36"/>
                </a:lnTo>
                <a:lnTo>
                  <a:pt x="92" y="36"/>
                </a:lnTo>
                <a:lnTo>
                  <a:pt x="86" y="32"/>
                </a:lnTo>
                <a:lnTo>
                  <a:pt x="83" y="36"/>
                </a:lnTo>
                <a:lnTo>
                  <a:pt x="77" y="32"/>
                </a:lnTo>
                <a:lnTo>
                  <a:pt x="71" y="32"/>
                </a:lnTo>
                <a:lnTo>
                  <a:pt x="67" y="28"/>
                </a:lnTo>
                <a:lnTo>
                  <a:pt x="65" y="21"/>
                </a:lnTo>
                <a:lnTo>
                  <a:pt x="63" y="19"/>
                </a:lnTo>
                <a:lnTo>
                  <a:pt x="62" y="15"/>
                </a:lnTo>
                <a:lnTo>
                  <a:pt x="60" y="9"/>
                </a:lnTo>
                <a:lnTo>
                  <a:pt x="54" y="9"/>
                </a:lnTo>
                <a:lnTo>
                  <a:pt x="52" y="7"/>
                </a:lnTo>
                <a:lnTo>
                  <a:pt x="50" y="5"/>
                </a:lnTo>
                <a:lnTo>
                  <a:pt x="46" y="2"/>
                </a:lnTo>
                <a:lnTo>
                  <a:pt x="42" y="0"/>
                </a:lnTo>
                <a:lnTo>
                  <a:pt x="37" y="3"/>
                </a:lnTo>
                <a:lnTo>
                  <a:pt x="35" y="5"/>
                </a:lnTo>
                <a:lnTo>
                  <a:pt x="29" y="7"/>
                </a:lnTo>
                <a:lnTo>
                  <a:pt x="25" y="11"/>
                </a:lnTo>
                <a:lnTo>
                  <a:pt x="23" y="9"/>
                </a:lnTo>
                <a:lnTo>
                  <a:pt x="19" y="3"/>
                </a:lnTo>
                <a:lnTo>
                  <a:pt x="14" y="3"/>
                </a:lnTo>
                <a:lnTo>
                  <a:pt x="10" y="11"/>
                </a:lnTo>
                <a:lnTo>
                  <a:pt x="6" y="13"/>
                </a:lnTo>
                <a:lnTo>
                  <a:pt x="2" y="17"/>
                </a:lnTo>
                <a:lnTo>
                  <a:pt x="4" y="19"/>
                </a:lnTo>
                <a:lnTo>
                  <a:pt x="8" y="21"/>
                </a:lnTo>
                <a:lnTo>
                  <a:pt x="10" y="21"/>
                </a:lnTo>
                <a:lnTo>
                  <a:pt x="12" y="25"/>
                </a:lnTo>
                <a:lnTo>
                  <a:pt x="10" y="30"/>
                </a:lnTo>
                <a:lnTo>
                  <a:pt x="12" y="36"/>
                </a:lnTo>
                <a:lnTo>
                  <a:pt x="14" y="44"/>
                </a:lnTo>
                <a:lnTo>
                  <a:pt x="10" y="53"/>
                </a:lnTo>
                <a:lnTo>
                  <a:pt x="4" y="59"/>
                </a:lnTo>
                <a:lnTo>
                  <a:pt x="2" y="65"/>
                </a:lnTo>
                <a:lnTo>
                  <a:pt x="0" y="71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6920" bIns="-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2" name=""/>
          <p:cNvSpPr/>
          <p:nvPr/>
        </p:nvSpPr>
        <p:spPr>
          <a:xfrm>
            <a:off x="6067440" y="4251240"/>
            <a:ext cx="22320" cy="25560"/>
          </a:xfrm>
          <a:custGeom>
            <a:avLst/>
            <a:gdLst/>
            <a:ahLst/>
            <a:rect l="l" t="t" r="r" b="b"/>
            <a:pathLst>
              <a:path w="87" h="89">
                <a:moveTo>
                  <a:pt x="66" y="2"/>
                </a:moveTo>
                <a:cubicBezTo>
                  <a:pt x="54" y="0"/>
                  <a:pt x="49" y="2"/>
                  <a:pt x="38" y="5"/>
                </a:cubicBezTo>
                <a:cubicBezTo>
                  <a:pt x="28" y="8"/>
                  <a:pt x="9" y="11"/>
                  <a:pt x="9" y="11"/>
                </a:cubicBezTo>
                <a:cubicBezTo>
                  <a:pt x="4" y="16"/>
                  <a:pt x="2" y="20"/>
                  <a:pt x="0" y="26"/>
                </a:cubicBezTo>
                <a:cubicBezTo>
                  <a:pt x="1" y="31"/>
                  <a:pt x="1" y="36"/>
                  <a:pt x="2" y="41"/>
                </a:cubicBezTo>
                <a:cubicBezTo>
                  <a:pt x="3" y="45"/>
                  <a:pt x="8" y="53"/>
                  <a:pt x="8" y="53"/>
                </a:cubicBezTo>
                <a:cubicBezTo>
                  <a:pt x="9" y="65"/>
                  <a:pt x="10" y="84"/>
                  <a:pt x="23" y="89"/>
                </a:cubicBezTo>
                <a:cubicBezTo>
                  <a:pt x="28" y="88"/>
                  <a:pt x="33" y="89"/>
                  <a:pt x="38" y="87"/>
                </a:cubicBezTo>
                <a:cubicBezTo>
                  <a:pt x="44" y="85"/>
                  <a:pt x="46" y="72"/>
                  <a:pt x="54" y="71"/>
                </a:cubicBezTo>
                <a:cubicBezTo>
                  <a:pt x="62" y="70"/>
                  <a:pt x="70" y="70"/>
                  <a:pt x="78" y="69"/>
                </a:cubicBezTo>
                <a:cubicBezTo>
                  <a:pt x="87" y="51"/>
                  <a:pt x="78" y="28"/>
                  <a:pt x="78" y="8"/>
                </a:cubicBezTo>
                <a:lnTo>
                  <a:pt x="66" y="2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-20160" bIns="-20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3" name=""/>
          <p:cNvSpPr/>
          <p:nvPr/>
        </p:nvSpPr>
        <p:spPr>
          <a:xfrm>
            <a:off x="5726160" y="4383000"/>
            <a:ext cx="58680" cy="81000"/>
          </a:xfrm>
          <a:custGeom>
            <a:avLst/>
            <a:gdLst/>
            <a:ahLst/>
            <a:rect l="l" t="t" r="r" b="b"/>
            <a:pathLst>
              <a:path w="219" h="232">
                <a:moveTo>
                  <a:pt x="159" y="7"/>
                </a:moveTo>
                <a:cubicBezTo>
                  <a:pt x="141" y="6"/>
                  <a:pt x="104" y="0"/>
                  <a:pt x="88" y="10"/>
                </a:cubicBezTo>
                <a:cubicBezTo>
                  <a:pt x="81" y="31"/>
                  <a:pt x="88" y="26"/>
                  <a:pt x="73" y="31"/>
                </a:cubicBezTo>
                <a:cubicBezTo>
                  <a:pt x="66" y="45"/>
                  <a:pt x="64" y="46"/>
                  <a:pt x="49" y="48"/>
                </a:cubicBezTo>
                <a:cubicBezTo>
                  <a:pt x="42" y="49"/>
                  <a:pt x="27" y="51"/>
                  <a:pt x="27" y="51"/>
                </a:cubicBezTo>
                <a:cubicBezTo>
                  <a:pt x="20" y="55"/>
                  <a:pt x="19" y="56"/>
                  <a:pt x="19" y="64"/>
                </a:cubicBezTo>
                <a:cubicBezTo>
                  <a:pt x="26" y="68"/>
                  <a:pt x="45" y="76"/>
                  <a:pt x="52" y="85"/>
                </a:cubicBezTo>
                <a:cubicBezTo>
                  <a:pt x="51" y="91"/>
                  <a:pt x="47" y="98"/>
                  <a:pt x="43" y="103"/>
                </a:cubicBezTo>
                <a:cubicBezTo>
                  <a:pt x="41" y="114"/>
                  <a:pt x="33" y="111"/>
                  <a:pt x="22" y="112"/>
                </a:cubicBezTo>
                <a:cubicBezTo>
                  <a:pt x="19" y="117"/>
                  <a:pt x="15" y="119"/>
                  <a:pt x="13" y="124"/>
                </a:cubicBezTo>
                <a:cubicBezTo>
                  <a:pt x="12" y="129"/>
                  <a:pt x="10" y="133"/>
                  <a:pt x="9" y="138"/>
                </a:cubicBezTo>
                <a:cubicBezTo>
                  <a:pt x="10" y="148"/>
                  <a:pt x="12" y="155"/>
                  <a:pt x="13" y="165"/>
                </a:cubicBezTo>
                <a:cubicBezTo>
                  <a:pt x="0" y="183"/>
                  <a:pt x="25" y="189"/>
                  <a:pt x="40" y="189"/>
                </a:cubicBezTo>
                <a:cubicBezTo>
                  <a:pt x="79" y="190"/>
                  <a:pt x="118" y="190"/>
                  <a:pt x="157" y="190"/>
                </a:cubicBezTo>
                <a:cubicBezTo>
                  <a:pt x="160" y="198"/>
                  <a:pt x="153" y="207"/>
                  <a:pt x="159" y="216"/>
                </a:cubicBezTo>
                <a:cubicBezTo>
                  <a:pt x="163" y="223"/>
                  <a:pt x="177" y="232"/>
                  <a:pt x="177" y="232"/>
                </a:cubicBezTo>
                <a:cubicBezTo>
                  <a:pt x="208" y="222"/>
                  <a:pt x="198" y="153"/>
                  <a:pt x="205" y="124"/>
                </a:cubicBezTo>
                <a:cubicBezTo>
                  <a:pt x="207" y="105"/>
                  <a:pt x="208" y="88"/>
                  <a:pt x="214" y="70"/>
                </a:cubicBezTo>
                <a:cubicBezTo>
                  <a:pt x="215" y="59"/>
                  <a:pt x="219" y="48"/>
                  <a:pt x="219" y="37"/>
                </a:cubicBezTo>
                <a:cubicBezTo>
                  <a:pt x="219" y="34"/>
                  <a:pt x="213" y="31"/>
                  <a:pt x="211" y="30"/>
                </a:cubicBezTo>
                <a:cubicBezTo>
                  <a:pt x="197" y="19"/>
                  <a:pt x="183" y="19"/>
                  <a:pt x="166" y="13"/>
                </a:cubicBezTo>
                <a:cubicBezTo>
                  <a:pt x="161" y="9"/>
                  <a:pt x="163" y="11"/>
                  <a:pt x="159" y="7"/>
                </a:cubicBez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35280" bIns="35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4" name=""/>
          <p:cNvSpPr/>
          <p:nvPr/>
        </p:nvSpPr>
        <p:spPr>
          <a:xfrm flipV="1">
            <a:off x="5679360" y="4230720"/>
            <a:ext cx="114120" cy="83880"/>
          </a:xfrm>
          <a:prstGeom prst="line">
            <a:avLst/>
          </a:prstGeom>
          <a:ln w="50760">
            <a:solidFill>
              <a:srgbClr val="00f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7080" bIns="370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5" name=""/>
          <p:cNvSpPr/>
          <p:nvPr/>
        </p:nvSpPr>
        <p:spPr>
          <a:xfrm flipV="1">
            <a:off x="5613120" y="4283280"/>
            <a:ext cx="100800" cy="116280"/>
          </a:xfrm>
          <a:prstGeom prst="line">
            <a:avLst/>
          </a:prstGeom>
          <a:ln w="50760">
            <a:solidFill>
              <a:srgbClr val="00f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6" name=""/>
          <p:cNvSpPr/>
          <p:nvPr/>
        </p:nvSpPr>
        <p:spPr>
          <a:xfrm>
            <a:off x="5894280" y="4078440"/>
            <a:ext cx="12960" cy="29880"/>
          </a:xfrm>
          <a:custGeom>
            <a:avLst/>
            <a:gdLst/>
            <a:ahLst/>
            <a:rect l="l" t="t" r="r" b="b"/>
            <a:pathLst>
              <a:path w="52" h="104">
                <a:moveTo>
                  <a:pt x="35" y="92"/>
                </a:moveTo>
                <a:lnTo>
                  <a:pt x="29" y="96"/>
                </a:lnTo>
                <a:lnTo>
                  <a:pt x="25" y="102"/>
                </a:lnTo>
                <a:lnTo>
                  <a:pt x="19" y="104"/>
                </a:lnTo>
                <a:lnTo>
                  <a:pt x="17" y="98"/>
                </a:lnTo>
                <a:lnTo>
                  <a:pt x="17" y="90"/>
                </a:lnTo>
                <a:lnTo>
                  <a:pt x="21" y="88"/>
                </a:lnTo>
                <a:lnTo>
                  <a:pt x="25" y="85"/>
                </a:lnTo>
                <a:lnTo>
                  <a:pt x="27" y="83"/>
                </a:lnTo>
                <a:lnTo>
                  <a:pt x="27" y="77"/>
                </a:lnTo>
                <a:lnTo>
                  <a:pt x="23" y="71"/>
                </a:lnTo>
                <a:lnTo>
                  <a:pt x="21" y="62"/>
                </a:lnTo>
                <a:lnTo>
                  <a:pt x="21" y="58"/>
                </a:lnTo>
                <a:lnTo>
                  <a:pt x="19" y="54"/>
                </a:lnTo>
                <a:lnTo>
                  <a:pt x="15" y="48"/>
                </a:lnTo>
                <a:lnTo>
                  <a:pt x="15" y="40"/>
                </a:lnTo>
                <a:lnTo>
                  <a:pt x="13" y="31"/>
                </a:lnTo>
                <a:lnTo>
                  <a:pt x="6" y="25"/>
                </a:lnTo>
                <a:lnTo>
                  <a:pt x="0" y="17"/>
                </a:lnTo>
                <a:lnTo>
                  <a:pt x="0" y="12"/>
                </a:lnTo>
                <a:lnTo>
                  <a:pt x="0" y="8"/>
                </a:lnTo>
                <a:lnTo>
                  <a:pt x="4" y="6"/>
                </a:lnTo>
                <a:lnTo>
                  <a:pt x="6" y="4"/>
                </a:lnTo>
                <a:lnTo>
                  <a:pt x="8" y="2"/>
                </a:lnTo>
                <a:lnTo>
                  <a:pt x="13" y="0"/>
                </a:lnTo>
                <a:lnTo>
                  <a:pt x="23" y="0"/>
                </a:lnTo>
                <a:lnTo>
                  <a:pt x="31" y="2"/>
                </a:lnTo>
                <a:lnTo>
                  <a:pt x="35" y="4"/>
                </a:lnTo>
                <a:lnTo>
                  <a:pt x="40" y="4"/>
                </a:lnTo>
                <a:lnTo>
                  <a:pt x="44" y="2"/>
                </a:lnTo>
                <a:lnTo>
                  <a:pt x="52" y="2"/>
                </a:lnTo>
                <a:lnTo>
                  <a:pt x="52" y="4"/>
                </a:lnTo>
                <a:lnTo>
                  <a:pt x="50" y="8"/>
                </a:lnTo>
                <a:lnTo>
                  <a:pt x="50" y="12"/>
                </a:lnTo>
                <a:lnTo>
                  <a:pt x="48" y="16"/>
                </a:lnTo>
                <a:lnTo>
                  <a:pt x="50" y="21"/>
                </a:lnTo>
                <a:lnTo>
                  <a:pt x="52" y="27"/>
                </a:lnTo>
                <a:lnTo>
                  <a:pt x="50" y="33"/>
                </a:lnTo>
                <a:lnTo>
                  <a:pt x="46" y="35"/>
                </a:lnTo>
                <a:lnTo>
                  <a:pt x="46" y="39"/>
                </a:lnTo>
                <a:lnTo>
                  <a:pt x="46" y="44"/>
                </a:lnTo>
                <a:lnTo>
                  <a:pt x="44" y="52"/>
                </a:lnTo>
                <a:lnTo>
                  <a:pt x="46" y="58"/>
                </a:lnTo>
                <a:lnTo>
                  <a:pt x="48" y="62"/>
                </a:lnTo>
                <a:lnTo>
                  <a:pt x="46" y="67"/>
                </a:lnTo>
                <a:lnTo>
                  <a:pt x="46" y="73"/>
                </a:lnTo>
                <a:lnTo>
                  <a:pt x="44" y="75"/>
                </a:lnTo>
                <a:lnTo>
                  <a:pt x="38" y="81"/>
                </a:lnTo>
                <a:lnTo>
                  <a:pt x="35" y="87"/>
                </a:lnTo>
                <a:lnTo>
                  <a:pt x="35" y="92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6920" bIns="-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7" name=""/>
          <p:cNvSpPr/>
          <p:nvPr/>
        </p:nvSpPr>
        <p:spPr>
          <a:xfrm>
            <a:off x="5894280" y="4062240"/>
            <a:ext cx="14400" cy="17640"/>
          </a:xfrm>
          <a:custGeom>
            <a:avLst/>
            <a:gdLst/>
            <a:ahLst/>
            <a:rect l="l" t="t" r="r" b="b"/>
            <a:pathLst>
              <a:path w="59" h="65">
                <a:moveTo>
                  <a:pt x="58" y="2"/>
                </a:moveTo>
                <a:lnTo>
                  <a:pt x="56" y="0"/>
                </a:lnTo>
                <a:lnTo>
                  <a:pt x="52" y="0"/>
                </a:lnTo>
                <a:lnTo>
                  <a:pt x="48" y="0"/>
                </a:lnTo>
                <a:lnTo>
                  <a:pt x="44" y="4"/>
                </a:lnTo>
                <a:lnTo>
                  <a:pt x="36" y="9"/>
                </a:lnTo>
                <a:lnTo>
                  <a:pt x="31" y="11"/>
                </a:lnTo>
                <a:lnTo>
                  <a:pt x="25" y="9"/>
                </a:lnTo>
                <a:lnTo>
                  <a:pt x="23" y="11"/>
                </a:lnTo>
                <a:lnTo>
                  <a:pt x="17" y="19"/>
                </a:lnTo>
                <a:lnTo>
                  <a:pt x="12" y="23"/>
                </a:lnTo>
                <a:lnTo>
                  <a:pt x="4" y="30"/>
                </a:lnTo>
                <a:lnTo>
                  <a:pt x="0" y="40"/>
                </a:lnTo>
                <a:lnTo>
                  <a:pt x="0" y="52"/>
                </a:lnTo>
                <a:lnTo>
                  <a:pt x="0" y="55"/>
                </a:lnTo>
                <a:lnTo>
                  <a:pt x="4" y="59"/>
                </a:lnTo>
                <a:lnTo>
                  <a:pt x="8" y="63"/>
                </a:lnTo>
                <a:lnTo>
                  <a:pt x="13" y="61"/>
                </a:lnTo>
                <a:lnTo>
                  <a:pt x="23" y="61"/>
                </a:lnTo>
                <a:lnTo>
                  <a:pt x="31" y="63"/>
                </a:lnTo>
                <a:lnTo>
                  <a:pt x="35" y="65"/>
                </a:lnTo>
                <a:lnTo>
                  <a:pt x="40" y="65"/>
                </a:lnTo>
                <a:lnTo>
                  <a:pt x="44" y="63"/>
                </a:lnTo>
                <a:lnTo>
                  <a:pt x="46" y="52"/>
                </a:lnTo>
                <a:lnTo>
                  <a:pt x="48" y="48"/>
                </a:lnTo>
                <a:lnTo>
                  <a:pt x="46" y="44"/>
                </a:lnTo>
                <a:lnTo>
                  <a:pt x="48" y="38"/>
                </a:lnTo>
                <a:lnTo>
                  <a:pt x="52" y="30"/>
                </a:lnTo>
                <a:lnTo>
                  <a:pt x="58" y="23"/>
                </a:lnTo>
                <a:lnTo>
                  <a:pt x="58" y="15"/>
                </a:lnTo>
                <a:lnTo>
                  <a:pt x="59" y="6"/>
                </a:lnTo>
                <a:lnTo>
                  <a:pt x="58" y="2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8" name=""/>
          <p:cNvSpPr/>
          <p:nvPr/>
        </p:nvSpPr>
        <p:spPr>
          <a:xfrm>
            <a:off x="5870520" y="4037040"/>
            <a:ext cx="38160" cy="47520"/>
          </a:xfrm>
          <a:custGeom>
            <a:avLst/>
            <a:gdLst/>
            <a:ahLst/>
            <a:rect l="l" t="t" r="r" b="b"/>
            <a:pathLst>
              <a:path w="155" h="171">
                <a:moveTo>
                  <a:pt x="0" y="55"/>
                </a:moveTo>
                <a:lnTo>
                  <a:pt x="6" y="52"/>
                </a:lnTo>
                <a:lnTo>
                  <a:pt x="12" y="50"/>
                </a:lnTo>
                <a:lnTo>
                  <a:pt x="17" y="50"/>
                </a:lnTo>
                <a:lnTo>
                  <a:pt x="21" y="50"/>
                </a:lnTo>
                <a:lnTo>
                  <a:pt x="23" y="53"/>
                </a:lnTo>
                <a:lnTo>
                  <a:pt x="27" y="59"/>
                </a:lnTo>
                <a:lnTo>
                  <a:pt x="29" y="63"/>
                </a:lnTo>
                <a:lnTo>
                  <a:pt x="33" y="71"/>
                </a:lnTo>
                <a:lnTo>
                  <a:pt x="35" y="75"/>
                </a:lnTo>
                <a:lnTo>
                  <a:pt x="40" y="75"/>
                </a:lnTo>
                <a:lnTo>
                  <a:pt x="42" y="75"/>
                </a:lnTo>
                <a:lnTo>
                  <a:pt x="48" y="75"/>
                </a:lnTo>
                <a:lnTo>
                  <a:pt x="52" y="76"/>
                </a:lnTo>
                <a:lnTo>
                  <a:pt x="54" y="76"/>
                </a:lnTo>
                <a:lnTo>
                  <a:pt x="58" y="100"/>
                </a:lnTo>
                <a:lnTo>
                  <a:pt x="60" y="111"/>
                </a:lnTo>
                <a:lnTo>
                  <a:pt x="58" y="117"/>
                </a:lnTo>
                <a:lnTo>
                  <a:pt x="60" y="121"/>
                </a:lnTo>
                <a:lnTo>
                  <a:pt x="63" y="126"/>
                </a:lnTo>
                <a:lnTo>
                  <a:pt x="63" y="136"/>
                </a:lnTo>
                <a:lnTo>
                  <a:pt x="60" y="142"/>
                </a:lnTo>
                <a:lnTo>
                  <a:pt x="58" y="151"/>
                </a:lnTo>
                <a:lnTo>
                  <a:pt x="56" y="157"/>
                </a:lnTo>
                <a:lnTo>
                  <a:pt x="60" y="157"/>
                </a:lnTo>
                <a:lnTo>
                  <a:pt x="63" y="159"/>
                </a:lnTo>
                <a:lnTo>
                  <a:pt x="65" y="165"/>
                </a:lnTo>
                <a:lnTo>
                  <a:pt x="69" y="169"/>
                </a:lnTo>
                <a:lnTo>
                  <a:pt x="73" y="169"/>
                </a:lnTo>
                <a:lnTo>
                  <a:pt x="77" y="171"/>
                </a:lnTo>
                <a:lnTo>
                  <a:pt x="84" y="167"/>
                </a:lnTo>
                <a:lnTo>
                  <a:pt x="90" y="165"/>
                </a:lnTo>
                <a:lnTo>
                  <a:pt x="94" y="165"/>
                </a:lnTo>
                <a:lnTo>
                  <a:pt x="96" y="163"/>
                </a:lnTo>
                <a:lnTo>
                  <a:pt x="100" y="161"/>
                </a:lnTo>
                <a:lnTo>
                  <a:pt x="102" y="159"/>
                </a:lnTo>
                <a:lnTo>
                  <a:pt x="104" y="157"/>
                </a:lnTo>
                <a:lnTo>
                  <a:pt x="100" y="153"/>
                </a:lnTo>
                <a:lnTo>
                  <a:pt x="96" y="149"/>
                </a:lnTo>
                <a:lnTo>
                  <a:pt x="96" y="146"/>
                </a:lnTo>
                <a:lnTo>
                  <a:pt x="96" y="134"/>
                </a:lnTo>
                <a:lnTo>
                  <a:pt x="100" y="124"/>
                </a:lnTo>
                <a:lnTo>
                  <a:pt x="108" y="117"/>
                </a:lnTo>
                <a:lnTo>
                  <a:pt x="113" y="113"/>
                </a:lnTo>
                <a:lnTo>
                  <a:pt x="119" y="105"/>
                </a:lnTo>
                <a:lnTo>
                  <a:pt x="121" y="103"/>
                </a:lnTo>
                <a:lnTo>
                  <a:pt x="127" y="105"/>
                </a:lnTo>
                <a:lnTo>
                  <a:pt x="132" y="103"/>
                </a:lnTo>
                <a:lnTo>
                  <a:pt x="140" y="98"/>
                </a:lnTo>
                <a:lnTo>
                  <a:pt x="144" y="94"/>
                </a:lnTo>
                <a:lnTo>
                  <a:pt x="148" y="94"/>
                </a:lnTo>
                <a:lnTo>
                  <a:pt x="152" y="94"/>
                </a:lnTo>
                <a:lnTo>
                  <a:pt x="154" y="96"/>
                </a:lnTo>
                <a:lnTo>
                  <a:pt x="155" y="90"/>
                </a:lnTo>
                <a:lnTo>
                  <a:pt x="154" y="86"/>
                </a:lnTo>
                <a:lnTo>
                  <a:pt x="150" y="84"/>
                </a:lnTo>
                <a:lnTo>
                  <a:pt x="146" y="82"/>
                </a:lnTo>
                <a:lnTo>
                  <a:pt x="146" y="80"/>
                </a:lnTo>
                <a:lnTo>
                  <a:pt x="146" y="71"/>
                </a:lnTo>
                <a:lnTo>
                  <a:pt x="148" y="63"/>
                </a:lnTo>
                <a:lnTo>
                  <a:pt x="150" y="57"/>
                </a:lnTo>
                <a:lnTo>
                  <a:pt x="154" y="42"/>
                </a:lnTo>
                <a:lnTo>
                  <a:pt x="154" y="40"/>
                </a:lnTo>
                <a:lnTo>
                  <a:pt x="154" y="36"/>
                </a:lnTo>
                <a:lnTo>
                  <a:pt x="154" y="32"/>
                </a:lnTo>
                <a:lnTo>
                  <a:pt x="154" y="27"/>
                </a:lnTo>
                <a:lnTo>
                  <a:pt x="152" y="23"/>
                </a:lnTo>
                <a:lnTo>
                  <a:pt x="152" y="19"/>
                </a:lnTo>
                <a:lnTo>
                  <a:pt x="152" y="13"/>
                </a:lnTo>
                <a:lnTo>
                  <a:pt x="152" y="4"/>
                </a:lnTo>
                <a:lnTo>
                  <a:pt x="150" y="2"/>
                </a:lnTo>
                <a:lnTo>
                  <a:pt x="131" y="0"/>
                </a:lnTo>
                <a:lnTo>
                  <a:pt x="121" y="0"/>
                </a:lnTo>
                <a:lnTo>
                  <a:pt x="92" y="2"/>
                </a:lnTo>
                <a:lnTo>
                  <a:pt x="90" y="21"/>
                </a:lnTo>
                <a:lnTo>
                  <a:pt x="88" y="23"/>
                </a:lnTo>
                <a:lnTo>
                  <a:pt x="84" y="27"/>
                </a:lnTo>
                <a:lnTo>
                  <a:pt x="81" y="29"/>
                </a:lnTo>
                <a:lnTo>
                  <a:pt x="79" y="30"/>
                </a:lnTo>
                <a:lnTo>
                  <a:pt x="77" y="36"/>
                </a:lnTo>
                <a:lnTo>
                  <a:pt x="73" y="44"/>
                </a:lnTo>
                <a:lnTo>
                  <a:pt x="69" y="52"/>
                </a:lnTo>
                <a:lnTo>
                  <a:pt x="50" y="50"/>
                </a:lnTo>
                <a:lnTo>
                  <a:pt x="46" y="46"/>
                </a:lnTo>
                <a:lnTo>
                  <a:pt x="42" y="46"/>
                </a:lnTo>
                <a:lnTo>
                  <a:pt x="40" y="44"/>
                </a:lnTo>
                <a:lnTo>
                  <a:pt x="35" y="40"/>
                </a:lnTo>
                <a:lnTo>
                  <a:pt x="31" y="34"/>
                </a:lnTo>
                <a:lnTo>
                  <a:pt x="27" y="32"/>
                </a:lnTo>
                <a:lnTo>
                  <a:pt x="21" y="34"/>
                </a:lnTo>
                <a:lnTo>
                  <a:pt x="19" y="32"/>
                </a:lnTo>
                <a:lnTo>
                  <a:pt x="17" y="32"/>
                </a:lnTo>
                <a:lnTo>
                  <a:pt x="17" y="34"/>
                </a:lnTo>
                <a:lnTo>
                  <a:pt x="15" y="38"/>
                </a:lnTo>
                <a:lnTo>
                  <a:pt x="4" y="48"/>
                </a:lnTo>
                <a:lnTo>
                  <a:pt x="2" y="50"/>
                </a:lnTo>
                <a:lnTo>
                  <a:pt x="0" y="52"/>
                </a:lnTo>
                <a:lnTo>
                  <a:pt x="0" y="55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9" name=""/>
          <p:cNvSpPr/>
          <p:nvPr/>
        </p:nvSpPr>
        <p:spPr>
          <a:xfrm>
            <a:off x="5867280" y="4049640"/>
            <a:ext cx="19080" cy="33480"/>
          </a:xfrm>
          <a:custGeom>
            <a:avLst/>
            <a:gdLst/>
            <a:ahLst/>
            <a:rect l="l" t="t" r="r" b="b"/>
            <a:pathLst>
              <a:path w="76" h="117">
                <a:moveTo>
                  <a:pt x="13" y="5"/>
                </a:moveTo>
                <a:lnTo>
                  <a:pt x="13" y="9"/>
                </a:lnTo>
                <a:lnTo>
                  <a:pt x="9" y="15"/>
                </a:lnTo>
                <a:lnTo>
                  <a:pt x="5" y="21"/>
                </a:lnTo>
                <a:lnTo>
                  <a:pt x="9" y="26"/>
                </a:lnTo>
                <a:lnTo>
                  <a:pt x="5" y="38"/>
                </a:lnTo>
                <a:lnTo>
                  <a:pt x="0" y="46"/>
                </a:lnTo>
                <a:lnTo>
                  <a:pt x="0" y="53"/>
                </a:lnTo>
                <a:lnTo>
                  <a:pt x="2" y="57"/>
                </a:lnTo>
                <a:lnTo>
                  <a:pt x="5" y="61"/>
                </a:lnTo>
                <a:lnTo>
                  <a:pt x="13" y="63"/>
                </a:lnTo>
                <a:lnTo>
                  <a:pt x="17" y="67"/>
                </a:lnTo>
                <a:lnTo>
                  <a:pt x="19" y="71"/>
                </a:lnTo>
                <a:lnTo>
                  <a:pt x="25" y="74"/>
                </a:lnTo>
                <a:lnTo>
                  <a:pt x="26" y="82"/>
                </a:lnTo>
                <a:lnTo>
                  <a:pt x="34" y="88"/>
                </a:lnTo>
                <a:lnTo>
                  <a:pt x="44" y="86"/>
                </a:lnTo>
                <a:lnTo>
                  <a:pt x="48" y="84"/>
                </a:lnTo>
                <a:lnTo>
                  <a:pt x="50" y="84"/>
                </a:lnTo>
                <a:lnTo>
                  <a:pt x="53" y="82"/>
                </a:lnTo>
                <a:lnTo>
                  <a:pt x="57" y="86"/>
                </a:lnTo>
                <a:lnTo>
                  <a:pt x="61" y="90"/>
                </a:lnTo>
                <a:lnTo>
                  <a:pt x="63" y="96"/>
                </a:lnTo>
                <a:lnTo>
                  <a:pt x="63" y="107"/>
                </a:lnTo>
                <a:lnTo>
                  <a:pt x="65" y="115"/>
                </a:lnTo>
                <a:lnTo>
                  <a:pt x="67" y="117"/>
                </a:lnTo>
                <a:lnTo>
                  <a:pt x="69" y="113"/>
                </a:lnTo>
                <a:lnTo>
                  <a:pt x="69" y="109"/>
                </a:lnTo>
                <a:lnTo>
                  <a:pt x="69" y="107"/>
                </a:lnTo>
                <a:lnTo>
                  <a:pt x="71" y="101"/>
                </a:lnTo>
                <a:lnTo>
                  <a:pt x="73" y="92"/>
                </a:lnTo>
                <a:lnTo>
                  <a:pt x="76" y="86"/>
                </a:lnTo>
                <a:lnTo>
                  <a:pt x="76" y="76"/>
                </a:lnTo>
                <a:lnTo>
                  <a:pt x="73" y="71"/>
                </a:lnTo>
                <a:lnTo>
                  <a:pt x="71" y="67"/>
                </a:lnTo>
                <a:lnTo>
                  <a:pt x="73" y="61"/>
                </a:lnTo>
                <a:lnTo>
                  <a:pt x="71" y="50"/>
                </a:lnTo>
                <a:lnTo>
                  <a:pt x="67" y="26"/>
                </a:lnTo>
                <a:lnTo>
                  <a:pt x="65" y="26"/>
                </a:lnTo>
                <a:lnTo>
                  <a:pt x="61" y="25"/>
                </a:lnTo>
                <a:lnTo>
                  <a:pt x="55" y="25"/>
                </a:lnTo>
                <a:lnTo>
                  <a:pt x="53" y="25"/>
                </a:lnTo>
                <a:lnTo>
                  <a:pt x="48" y="25"/>
                </a:lnTo>
                <a:lnTo>
                  <a:pt x="46" y="21"/>
                </a:lnTo>
                <a:lnTo>
                  <a:pt x="42" y="13"/>
                </a:lnTo>
                <a:lnTo>
                  <a:pt x="40" y="9"/>
                </a:lnTo>
                <a:lnTo>
                  <a:pt x="36" y="3"/>
                </a:lnTo>
                <a:lnTo>
                  <a:pt x="34" y="0"/>
                </a:lnTo>
                <a:lnTo>
                  <a:pt x="30" y="0"/>
                </a:lnTo>
                <a:lnTo>
                  <a:pt x="25" y="0"/>
                </a:lnTo>
                <a:lnTo>
                  <a:pt x="19" y="2"/>
                </a:lnTo>
                <a:lnTo>
                  <a:pt x="13" y="5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60" name=""/>
          <p:cNvSpPr/>
          <p:nvPr/>
        </p:nvSpPr>
        <p:spPr>
          <a:xfrm>
            <a:off x="5907240" y="4029120"/>
            <a:ext cx="36360" cy="42840"/>
          </a:xfrm>
          <a:custGeom>
            <a:avLst/>
            <a:gdLst/>
            <a:ahLst/>
            <a:rect l="l" t="t" r="r" b="b"/>
            <a:pathLst>
              <a:path w="153" h="153">
                <a:moveTo>
                  <a:pt x="6" y="29"/>
                </a:moveTo>
                <a:lnTo>
                  <a:pt x="6" y="38"/>
                </a:lnTo>
                <a:lnTo>
                  <a:pt x="6" y="44"/>
                </a:lnTo>
                <a:lnTo>
                  <a:pt x="6" y="48"/>
                </a:lnTo>
                <a:lnTo>
                  <a:pt x="8" y="52"/>
                </a:lnTo>
                <a:lnTo>
                  <a:pt x="8" y="57"/>
                </a:lnTo>
                <a:lnTo>
                  <a:pt x="8" y="61"/>
                </a:lnTo>
                <a:lnTo>
                  <a:pt x="8" y="65"/>
                </a:lnTo>
                <a:lnTo>
                  <a:pt x="8" y="67"/>
                </a:lnTo>
                <a:lnTo>
                  <a:pt x="4" y="82"/>
                </a:lnTo>
                <a:lnTo>
                  <a:pt x="2" y="88"/>
                </a:lnTo>
                <a:lnTo>
                  <a:pt x="0" y="96"/>
                </a:lnTo>
                <a:lnTo>
                  <a:pt x="0" y="105"/>
                </a:lnTo>
                <a:lnTo>
                  <a:pt x="0" y="107"/>
                </a:lnTo>
                <a:lnTo>
                  <a:pt x="4" y="109"/>
                </a:lnTo>
                <a:lnTo>
                  <a:pt x="8" y="111"/>
                </a:lnTo>
                <a:lnTo>
                  <a:pt x="9" y="115"/>
                </a:lnTo>
                <a:lnTo>
                  <a:pt x="8" y="121"/>
                </a:lnTo>
                <a:lnTo>
                  <a:pt x="9" y="125"/>
                </a:lnTo>
                <a:lnTo>
                  <a:pt x="13" y="125"/>
                </a:lnTo>
                <a:lnTo>
                  <a:pt x="21" y="128"/>
                </a:lnTo>
                <a:lnTo>
                  <a:pt x="31" y="132"/>
                </a:lnTo>
                <a:lnTo>
                  <a:pt x="38" y="136"/>
                </a:lnTo>
                <a:lnTo>
                  <a:pt x="46" y="140"/>
                </a:lnTo>
                <a:lnTo>
                  <a:pt x="56" y="142"/>
                </a:lnTo>
                <a:lnTo>
                  <a:pt x="67" y="142"/>
                </a:lnTo>
                <a:lnTo>
                  <a:pt x="75" y="140"/>
                </a:lnTo>
                <a:lnTo>
                  <a:pt x="80" y="138"/>
                </a:lnTo>
                <a:lnTo>
                  <a:pt x="82" y="138"/>
                </a:lnTo>
                <a:lnTo>
                  <a:pt x="90" y="142"/>
                </a:lnTo>
                <a:lnTo>
                  <a:pt x="90" y="138"/>
                </a:lnTo>
                <a:lnTo>
                  <a:pt x="92" y="138"/>
                </a:lnTo>
                <a:lnTo>
                  <a:pt x="96" y="144"/>
                </a:lnTo>
                <a:lnTo>
                  <a:pt x="102" y="148"/>
                </a:lnTo>
                <a:lnTo>
                  <a:pt x="107" y="148"/>
                </a:lnTo>
                <a:lnTo>
                  <a:pt x="113" y="146"/>
                </a:lnTo>
                <a:lnTo>
                  <a:pt x="115" y="148"/>
                </a:lnTo>
                <a:lnTo>
                  <a:pt x="117" y="153"/>
                </a:lnTo>
                <a:lnTo>
                  <a:pt x="119" y="149"/>
                </a:lnTo>
                <a:lnTo>
                  <a:pt x="123" y="149"/>
                </a:lnTo>
                <a:lnTo>
                  <a:pt x="125" y="148"/>
                </a:lnTo>
                <a:lnTo>
                  <a:pt x="127" y="144"/>
                </a:lnTo>
                <a:lnTo>
                  <a:pt x="130" y="140"/>
                </a:lnTo>
                <a:lnTo>
                  <a:pt x="130" y="134"/>
                </a:lnTo>
                <a:lnTo>
                  <a:pt x="134" y="132"/>
                </a:lnTo>
                <a:lnTo>
                  <a:pt x="140" y="132"/>
                </a:lnTo>
                <a:lnTo>
                  <a:pt x="144" y="132"/>
                </a:lnTo>
                <a:lnTo>
                  <a:pt x="150" y="128"/>
                </a:lnTo>
                <a:lnTo>
                  <a:pt x="151" y="123"/>
                </a:lnTo>
                <a:lnTo>
                  <a:pt x="151" y="119"/>
                </a:lnTo>
                <a:lnTo>
                  <a:pt x="153" y="111"/>
                </a:lnTo>
                <a:lnTo>
                  <a:pt x="151" y="101"/>
                </a:lnTo>
                <a:lnTo>
                  <a:pt x="148" y="94"/>
                </a:lnTo>
                <a:lnTo>
                  <a:pt x="142" y="84"/>
                </a:lnTo>
                <a:lnTo>
                  <a:pt x="138" y="73"/>
                </a:lnTo>
                <a:lnTo>
                  <a:pt x="136" y="69"/>
                </a:lnTo>
                <a:lnTo>
                  <a:pt x="138" y="67"/>
                </a:lnTo>
                <a:lnTo>
                  <a:pt x="140" y="65"/>
                </a:lnTo>
                <a:lnTo>
                  <a:pt x="144" y="59"/>
                </a:lnTo>
                <a:lnTo>
                  <a:pt x="146" y="57"/>
                </a:lnTo>
                <a:lnTo>
                  <a:pt x="148" y="54"/>
                </a:lnTo>
                <a:lnTo>
                  <a:pt x="151" y="52"/>
                </a:lnTo>
                <a:lnTo>
                  <a:pt x="150" y="50"/>
                </a:lnTo>
                <a:lnTo>
                  <a:pt x="150" y="46"/>
                </a:lnTo>
                <a:lnTo>
                  <a:pt x="148" y="44"/>
                </a:lnTo>
                <a:lnTo>
                  <a:pt x="146" y="46"/>
                </a:lnTo>
                <a:lnTo>
                  <a:pt x="146" y="48"/>
                </a:lnTo>
                <a:lnTo>
                  <a:pt x="142" y="46"/>
                </a:lnTo>
                <a:lnTo>
                  <a:pt x="140" y="46"/>
                </a:lnTo>
                <a:lnTo>
                  <a:pt x="134" y="44"/>
                </a:lnTo>
                <a:lnTo>
                  <a:pt x="130" y="38"/>
                </a:lnTo>
                <a:lnTo>
                  <a:pt x="127" y="32"/>
                </a:lnTo>
                <a:lnTo>
                  <a:pt x="127" y="27"/>
                </a:lnTo>
                <a:lnTo>
                  <a:pt x="130" y="25"/>
                </a:lnTo>
                <a:lnTo>
                  <a:pt x="130" y="19"/>
                </a:lnTo>
                <a:lnTo>
                  <a:pt x="130" y="17"/>
                </a:lnTo>
                <a:lnTo>
                  <a:pt x="128" y="15"/>
                </a:lnTo>
                <a:lnTo>
                  <a:pt x="127" y="15"/>
                </a:lnTo>
                <a:lnTo>
                  <a:pt x="125" y="17"/>
                </a:lnTo>
                <a:lnTo>
                  <a:pt x="125" y="19"/>
                </a:lnTo>
                <a:lnTo>
                  <a:pt x="123" y="17"/>
                </a:lnTo>
                <a:lnTo>
                  <a:pt x="125" y="13"/>
                </a:lnTo>
                <a:lnTo>
                  <a:pt x="127" y="11"/>
                </a:lnTo>
                <a:lnTo>
                  <a:pt x="132" y="6"/>
                </a:lnTo>
                <a:lnTo>
                  <a:pt x="132" y="4"/>
                </a:lnTo>
                <a:lnTo>
                  <a:pt x="128" y="2"/>
                </a:lnTo>
                <a:lnTo>
                  <a:pt x="125" y="0"/>
                </a:lnTo>
                <a:lnTo>
                  <a:pt x="121" y="2"/>
                </a:lnTo>
                <a:lnTo>
                  <a:pt x="117" y="9"/>
                </a:lnTo>
                <a:lnTo>
                  <a:pt x="113" y="15"/>
                </a:lnTo>
                <a:lnTo>
                  <a:pt x="105" y="19"/>
                </a:lnTo>
                <a:lnTo>
                  <a:pt x="98" y="17"/>
                </a:lnTo>
                <a:lnTo>
                  <a:pt x="92" y="17"/>
                </a:lnTo>
                <a:lnTo>
                  <a:pt x="86" y="19"/>
                </a:lnTo>
                <a:lnTo>
                  <a:pt x="84" y="23"/>
                </a:lnTo>
                <a:lnTo>
                  <a:pt x="77" y="27"/>
                </a:lnTo>
                <a:lnTo>
                  <a:pt x="71" y="29"/>
                </a:lnTo>
                <a:lnTo>
                  <a:pt x="67" y="27"/>
                </a:lnTo>
                <a:lnTo>
                  <a:pt x="63" y="25"/>
                </a:lnTo>
                <a:lnTo>
                  <a:pt x="59" y="25"/>
                </a:lnTo>
                <a:lnTo>
                  <a:pt x="57" y="21"/>
                </a:lnTo>
                <a:lnTo>
                  <a:pt x="52" y="27"/>
                </a:lnTo>
                <a:lnTo>
                  <a:pt x="48" y="32"/>
                </a:lnTo>
                <a:lnTo>
                  <a:pt x="42" y="38"/>
                </a:lnTo>
                <a:lnTo>
                  <a:pt x="36" y="38"/>
                </a:lnTo>
                <a:lnTo>
                  <a:pt x="33" y="38"/>
                </a:lnTo>
                <a:lnTo>
                  <a:pt x="31" y="38"/>
                </a:lnTo>
                <a:lnTo>
                  <a:pt x="29" y="38"/>
                </a:lnTo>
                <a:lnTo>
                  <a:pt x="23" y="38"/>
                </a:lnTo>
                <a:lnTo>
                  <a:pt x="15" y="38"/>
                </a:lnTo>
                <a:lnTo>
                  <a:pt x="9" y="34"/>
                </a:lnTo>
                <a:lnTo>
                  <a:pt x="6" y="29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61" name=""/>
          <p:cNvSpPr/>
          <p:nvPr/>
        </p:nvSpPr>
        <p:spPr>
          <a:xfrm>
            <a:off x="5889600" y="3973680"/>
            <a:ext cx="52560" cy="41040"/>
          </a:xfrm>
          <a:custGeom>
            <a:avLst/>
            <a:gdLst/>
            <a:ahLst/>
            <a:rect l="l" t="t" r="r" b="b"/>
            <a:pathLst>
              <a:path w="215" h="146">
                <a:moveTo>
                  <a:pt x="21" y="136"/>
                </a:moveTo>
                <a:lnTo>
                  <a:pt x="29" y="136"/>
                </a:lnTo>
                <a:lnTo>
                  <a:pt x="38" y="134"/>
                </a:lnTo>
                <a:lnTo>
                  <a:pt x="44" y="131"/>
                </a:lnTo>
                <a:lnTo>
                  <a:pt x="48" y="129"/>
                </a:lnTo>
                <a:lnTo>
                  <a:pt x="50" y="131"/>
                </a:lnTo>
                <a:lnTo>
                  <a:pt x="54" y="132"/>
                </a:lnTo>
                <a:lnTo>
                  <a:pt x="59" y="134"/>
                </a:lnTo>
                <a:lnTo>
                  <a:pt x="67" y="134"/>
                </a:lnTo>
                <a:lnTo>
                  <a:pt x="71" y="134"/>
                </a:lnTo>
                <a:lnTo>
                  <a:pt x="77" y="134"/>
                </a:lnTo>
                <a:lnTo>
                  <a:pt x="84" y="134"/>
                </a:lnTo>
                <a:lnTo>
                  <a:pt x="90" y="131"/>
                </a:lnTo>
                <a:lnTo>
                  <a:pt x="92" y="125"/>
                </a:lnTo>
                <a:lnTo>
                  <a:pt x="113" y="136"/>
                </a:lnTo>
                <a:lnTo>
                  <a:pt x="117" y="140"/>
                </a:lnTo>
                <a:lnTo>
                  <a:pt x="128" y="142"/>
                </a:lnTo>
                <a:lnTo>
                  <a:pt x="136" y="140"/>
                </a:lnTo>
                <a:lnTo>
                  <a:pt x="140" y="140"/>
                </a:lnTo>
                <a:lnTo>
                  <a:pt x="146" y="140"/>
                </a:lnTo>
                <a:lnTo>
                  <a:pt x="155" y="142"/>
                </a:lnTo>
                <a:lnTo>
                  <a:pt x="165" y="146"/>
                </a:lnTo>
                <a:lnTo>
                  <a:pt x="175" y="146"/>
                </a:lnTo>
                <a:lnTo>
                  <a:pt x="182" y="140"/>
                </a:lnTo>
                <a:lnTo>
                  <a:pt x="186" y="138"/>
                </a:lnTo>
                <a:lnTo>
                  <a:pt x="188" y="140"/>
                </a:lnTo>
                <a:lnTo>
                  <a:pt x="192" y="140"/>
                </a:lnTo>
                <a:lnTo>
                  <a:pt x="196" y="140"/>
                </a:lnTo>
                <a:lnTo>
                  <a:pt x="198" y="142"/>
                </a:lnTo>
                <a:lnTo>
                  <a:pt x="215" y="144"/>
                </a:lnTo>
                <a:lnTo>
                  <a:pt x="209" y="136"/>
                </a:lnTo>
                <a:lnTo>
                  <a:pt x="207" y="132"/>
                </a:lnTo>
                <a:lnTo>
                  <a:pt x="203" y="127"/>
                </a:lnTo>
                <a:lnTo>
                  <a:pt x="203" y="123"/>
                </a:lnTo>
                <a:lnTo>
                  <a:pt x="199" y="123"/>
                </a:lnTo>
                <a:lnTo>
                  <a:pt x="198" y="119"/>
                </a:lnTo>
                <a:lnTo>
                  <a:pt x="201" y="113"/>
                </a:lnTo>
                <a:lnTo>
                  <a:pt x="201" y="107"/>
                </a:lnTo>
                <a:lnTo>
                  <a:pt x="201" y="106"/>
                </a:lnTo>
                <a:lnTo>
                  <a:pt x="203" y="104"/>
                </a:lnTo>
                <a:lnTo>
                  <a:pt x="205" y="98"/>
                </a:lnTo>
                <a:lnTo>
                  <a:pt x="207" y="92"/>
                </a:lnTo>
                <a:lnTo>
                  <a:pt x="209" y="86"/>
                </a:lnTo>
                <a:lnTo>
                  <a:pt x="209" y="81"/>
                </a:lnTo>
                <a:lnTo>
                  <a:pt x="207" y="75"/>
                </a:lnTo>
                <a:lnTo>
                  <a:pt x="201" y="75"/>
                </a:lnTo>
                <a:lnTo>
                  <a:pt x="198" y="73"/>
                </a:lnTo>
                <a:lnTo>
                  <a:pt x="194" y="73"/>
                </a:lnTo>
                <a:lnTo>
                  <a:pt x="192" y="73"/>
                </a:lnTo>
                <a:lnTo>
                  <a:pt x="192" y="73"/>
                </a:lnTo>
                <a:lnTo>
                  <a:pt x="188" y="73"/>
                </a:lnTo>
                <a:lnTo>
                  <a:pt x="184" y="75"/>
                </a:lnTo>
                <a:lnTo>
                  <a:pt x="182" y="73"/>
                </a:lnTo>
                <a:lnTo>
                  <a:pt x="171" y="75"/>
                </a:lnTo>
                <a:lnTo>
                  <a:pt x="169" y="77"/>
                </a:lnTo>
                <a:lnTo>
                  <a:pt x="167" y="77"/>
                </a:lnTo>
                <a:lnTo>
                  <a:pt x="165" y="73"/>
                </a:lnTo>
                <a:lnTo>
                  <a:pt x="167" y="71"/>
                </a:lnTo>
                <a:lnTo>
                  <a:pt x="173" y="67"/>
                </a:lnTo>
                <a:lnTo>
                  <a:pt x="178" y="63"/>
                </a:lnTo>
                <a:lnTo>
                  <a:pt x="180" y="58"/>
                </a:lnTo>
                <a:lnTo>
                  <a:pt x="178" y="54"/>
                </a:lnTo>
                <a:lnTo>
                  <a:pt x="175" y="46"/>
                </a:lnTo>
                <a:lnTo>
                  <a:pt x="176" y="44"/>
                </a:lnTo>
                <a:lnTo>
                  <a:pt x="175" y="36"/>
                </a:lnTo>
                <a:lnTo>
                  <a:pt x="175" y="33"/>
                </a:lnTo>
                <a:lnTo>
                  <a:pt x="175" y="31"/>
                </a:lnTo>
                <a:lnTo>
                  <a:pt x="175" y="25"/>
                </a:lnTo>
                <a:lnTo>
                  <a:pt x="173" y="19"/>
                </a:lnTo>
                <a:lnTo>
                  <a:pt x="169" y="17"/>
                </a:lnTo>
                <a:lnTo>
                  <a:pt x="165" y="19"/>
                </a:lnTo>
                <a:lnTo>
                  <a:pt x="163" y="19"/>
                </a:lnTo>
                <a:lnTo>
                  <a:pt x="159" y="17"/>
                </a:lnTo>
                <a:lnTo>
                  <a:pt x="151" y="12"/>
                </a:lnTo>
                <a:lnTo>
                  <a:pt x="151" y="8"/>
                </a:lnTo>
                <a:lnTo>
                  <a:pt x="151" y="4"/>
                </a:lnTo>
                <a:lnTo>
                  <a:pt x="148" y="2"/>
                </a:lnTo>
                <a:lnTo>
                  <a:pt x="146" y="0"/>
                </a:lnTo>
                <a:lnTo>
                  <a:pt x="138" y="2"/>
                </a:lnTo>
                <a:lnTo>
                  <a:pt x="134" y="4"/>
                </a:lnTo>
                <a:lnTo>
                  <a:pt x="128" y="4"/>
                </a:lnTo>
                <a:lnTo>
                  <a:pt x="121" y="6"/>
                </a:lnTo>
                <a:lnTo>
                  <a:pt x="117" y="10"/>
                </a:lnTo>
                <a:lnTo>
                  <a:pt x="113" y="17"/>
                </a:lnTo>
                <a:lnTo>
                  <a:pt x="113" y="23"/>
                </a:lnTo>
                <a:lnTo>
                  <a:pt x="115" y="25"/>
                </a:lnTo>
                <a:lnTo>
                  <a:pt x="117" y="27"/>
                </a:lnTo>
                <a:lnTo>
                  <a:pt x="115" y="29"/>
                </a:lnTo>
                <a:lnTo>
                  <a:pt x="113" y="31"/>
                </a:lnTo>
                <a:lnTo>
                  <a:pt x="113" y="38"/>
                </a:lnTo>
                <a:lnTo>
                  <a:pt x="111" y="42"/>
                </a:lnTo>
                <a:lnTo>
                  <a:pt x="109" y="44"/>
                </a:lnTo>
                <a:lnTo>
                  <a:pt x="77" y="44"/>
                </a:lnTo>
                <a:lnTo>
                  <a:pt x="75" y="46"/>
                </a:lnTo>
                <a:lnTo>
                  <a:pt x="63" y="46"/>
                </a:lnTo>
                <a:lnTo>
                  <a:pt x="59" y="50"/>
                </a:lnTo>
                <a:lnTo>
                  <a:pt x="54" y="58"/>
                </a:lnTo>
                <a:lnTo>
                  <a:pt x="50" y="63"/>
                </a:lnTo>
                <a:lnTo>
                  <a:pt x="44" y="69"/>
                </a:lnTo>
                <a:lnTo>
                  <a:pt x="40" y="75"/>
                </a:lnTo>
                <a:lnTo>
                  <a:pt x="36" y="79"/>
                </a:lnTo>
                <a:lnTo>
                  <a:pt x="33" y="81"/>
                </a:lnTo>
                <a:lnTo>
                  <a:pt x="31" y="83"/>
                </a:lnTo>
                <a:lnTo>
                  <a:pt x="27" y="84"/>
                </a:lnTo>
                <a:lnTo>
                  <a:pt x="23" y="86"/>
                </a:lnTo>
                <a:lnTo>
                  <a:pt x="21" y="92"/>
                </a:lnTo>
                <a:lnTo>
                  <a:pt x="21" y="98"/>
                </a:lnTo>
                <a:lnTo>
                  <a:pt x="19" y="106"/>
                </a:lnTo>
                <a:lnTo>
                  <a:pt x="17" y="113"/>
                </a:lnTo>
                <a:lnTo>
                  <a:pt x="13" y="115"/>
                </a:lnTo>
                <a:lnTo>
                  <a:pt x="8" y="113"/>
                </a:lnTo>
                <a:lnTo>
                  <a:pt x="4" y="111"/>
                </a:lnTo>
                <a:lnTo>
                  <a:pt x="0" y="113"/>
                </a:lnTo>
                <a:lnTo>
                  <a:pt x="0" y="115"/>
                </a:lnTo>
                <a:lnTo>
                  <a:pt x="4" y="119"/>
                </a:lnTo>
                <a:lnTo>
                  <a:pt x="8" y="123"/>
                </a:lnTo>
                <a:lnTo>
                  <a:pt x="15" y="131"/>
                </a:lnTo>
                <a:lnTo>
                  <a:pt x="21" y="136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5760" bIns="-5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62" name=""/>
          <p:cNvSpPr/>
          <p:nvPr/>
        </p:nvSpPr>
        <p:spPr>
          <a:xfrm>
            <a:off x="5894280" y="4008600"/>
            <a:ext cx="22320" cy="18720"/>
          </a:xfrm>
          <a:custGeom>
            <a:avLst/>
            <a:gdLst/>
            <a:ahLst/>
            <a:rect l="l" t="t" r="r" b="b"/>
            <a:pathLst>
              <a:path w="92" h="65">
                <a:moveTo>
                  <a:pt x="46" y="65"/>
                </a:moveTo>
                <a:lnTo>
                  <a:pt x="56" y="65"/>
                </a:lnTo>
                <a:lnTo>
                  <a:pt x="59" y="65"/>
                </a:lnTo>
                <a:lnTo>
                  <a:pt x="63" y="61"/>
                </a:lnTo>
                <a:lnTo>
                  <a:pt x="67" y="57"/>
                </a:lnTo>
                <a:lnTo>
                  <a:pt x="77" y="48"/>
                </a:lnTo>
                <a:lnTo>
                  <a:pt x="84" y="40"/>
                </a:lnTo>
                <a:lnTo>
                  <a:pt x="88" y="32"/>
                </a:lnTo>
                <a:lnTo>
                  <a:pt x="88" y="27"/>
                </a:lnTo>
                <a:lnTo>
                  <a:pt x="90" y="23"/>
                </a:lnTo>
                <a:lnTo>
                  <a:pt x="92" y="11"/>
                </a:lnTo>
                <a:lnTo>
                  <a:pt x="71" y="0"/>
                </a:lnTo>
                <a:lnTo>
                  <a:pt x="69" y="6"/>
                </a:lnTo>
                <a:lnTo>
                  <a:pt x="63" y="9"/>
                </a:lnTo>
                <a:lnTo>
                  <a:pt x="56" y="9"/>
                </a:lnTo>
                <a:lnTo>
                  <a:pt x="50" y="9"/>
                </a:lnTo>
                <a:lnTo>
                  <a:pt x="46" y="9"/>
                </a:lnTo>
                <a:lnTo>
                  <a:pt x="38" y="9"/>
                </a:lnTo>
                <a:lnTo>
                  <a:pt x="33" y="7"/>
                </a:lnTo>
                <a:lnTo>
                  <a:pt x="29" y="6"/>
                </a:lnTo>
                <a:lnTo>
                  <a:pt x="27" y="4"/>
                </a:lnTo>
                <a:lnTo>
                  <a:pt x="23" y="6"/>
                </a:lnTo>
                <a:lnTo>
                  <a:pt x="17" y="9"/>
                </a:lnTo>
                <a:lnTo>
                  <a:pt x="8" y="11"/>
                </a:lnTo>
                <a:lnTo>
                  <a:pt x="0" y="11"/>
                </a:lnTo>
                <a:lnTo>
                  <a:pt x="4" y="19"/>
                </a:lnTo>
                <a:lnTo>
                  <a:pt x="6" y="23"/>
                </a:lnTo>
                <a:lnTo>
                  <a:pt x="10" y="32"/>
                </a:lnTo>
                <a:lnTo>
                  <a:pt x="13" y="40"/>
                </a:lnTo>
                <a:lnTo>
                  <a:pt x="15" y="48"/>
                </a:lnTo>
                <a:lnTo>
                  <a:pt x="17" y="50"/>
                </a:lnTo>
                <a:lnTo>
                  <a:pt x="19" y="54"/>
                </a:lnTo>
                <a:lnTo>
                  <a:pt x="19" y="59"/>
                </a:lnTo>
                <a:lnTo>
                  <a:pt x="27" y="59"/>
                </a:lnTo>
                <a:lnTo>
                  <a:pt x="33" y="59"/>
                </a:lnTo>
                <a:lnTo>
                  <a:pt x="38" y="55"/>
                </a:lnTo>
                <a:lnTo>
                  <a:pt x="40" y="54"/>
                </a:lnTo>
                <a:lnTo>
                  <a:pt x="42" y="54"/>
                </a:lnTo>
                <a:lnTo>
                  <a:pt x="44" y="54"/>
                </a:lnTo>
                <a:lnTo>
                  <a:pt x="46" y="57"/>
                </a:lnTo>
                <a:lnTo>
                  <a:pt x="46" y="65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8080" bIns="-28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63" name=""/>
          <p:cNvSpPr/>
          <p:nvPr/>
        </p:nvSpPr>
        <p:spPr>
          <a:xfrm>
            <a:off x="5905440" y="4013280"/>
            <a:ext cx="36720" cy="25200"/>
          </a:xfrm>
          <a:custGeom>
            <a:avLst/>
            <a:gdLst/>
            <a:ahLst/>
            <a:rect l="l" t="t" r="r" b="b"/>
            <a:pathLst>
              <a:path w="152" h="98">
                <a:moveTo>
                  <a:pt x="0" y="54"/>
                </a:moveTo>
                <a:lnTo>
                  <a:pt x="2" y="66"/>
                </a:lnTo>
                <a:lnTo>
                  <a:pt x="4" y="71"/>
                </a:lnTo>
                <a:lnTo>
                  <a:pt x="8" y="87"/>
                </a:lnTo>
                <a:lnTo>
                  <a:pt x="10" y="89"/>
                </a:lnTo>
                <a:lnTo>
                  <a:pt x="13" y="94"/>
                </a:lnTo>
                <a:lnTo>
                  <a:pt x="19" y="98"/>
                </a:lnTo>
                <a:lnTo>
                  <a:pt x="27" y="98"/>
                </a:lnTo>
                <a:lnTo>
                  <a:pt x="33" y="98"/>
                </a:lnTo>
                <a:lnTo>
                  <a:pt x="35" y="98"/>
                </a:lnTo>
                <a:lnTo>
                  <a:pt x="37" y="98"/>
                </a:lnTo>
                <a:lnTo>
                  <a:pt x="40" y="98"/>
                </a:lnTo>
                <a:lnTo>
                  <a:pt x="46" y="98"/>
                </a:lnTo>
                <a:lnTo>
                  <a:pt x="52" y="92"/>
                </a:lnTo>
                <a:lnTo>
                  <a:pt x="56" y="87"/>
                </a:lnTo>
                <a:lnTo>
                  <a:pt x="61" y="81"/>
                </a:lnTo>
                <a:lnTo>
                  <a:pt x="63" y="85"/>
                </a:lnTo>
                <a:lnTo>
                  <a:pt x="67" y="85"/>
                </a:lnTo>
                <a:lnTo>
                  <a:pt x="71" y="87"/>
                </a:lnTo>
                <a:lnTo>
                  <a:pt x="75" y="89"/>
                </a:lnTo>
                <a:lnTo>
                  <a:pt x="81" y="87"/>
                </a:lnTo>
                <a:lnTo>
                  <a:pt x="88" y="83"/>
                </a:lnTo>
                <a:lnTo>
                  <a:pt x="90" y="79"/>
                </a:lnTo>
                <a:lnTo>
                  <a:pt x="96" y="77"/>
                </a:lnTo>
                <a:lnTo>
                  <a:pt x="102" y="77"/>
                </a:lnTo>
                <a:lnTo>
                  <a:pt x="109" y="79"/>
                </a:lnTo>
                <a:lnTo>
                  <a:pt x="117" y="75"/>
                </a:lnTo>
                <a:lnTo>
                  <a:pt x="121" y="69"/>
                </a:lnTo>
                <a:lnTo>
                  <a:pt x="125" y="62"/>
                </a:lnTo>
                <a:lnTo>
                  <a:pt x="129" y="60"/>
                </a:lnTo>
                <a:lnTo>
                  <a:pt x="132" y="62"/>
                </a:lnTo>
                <a:lnTo>
                  <a:pt x="136" y="64"/>
                </a:lnTo>
                <a:lnTo>
                  <a:pt x="136" y="66"/>
                </a:lnTo>
                <a:lnTo>
                  <a:pt x="138" y="66"/>
                </a:lnTo>
                <a:lnTo>
                  <a:pt x="142" y="62"/>
                </a:lnTo>
                <a:lnTo>
                  <a:pt x="144" y="56"/>
                </a:lnTo>
                <a:lnTo>
                  <a:pt x="148" y="58"/>
                </a:lnTo>
                <a:lnTo>
                  <a:pt x="152" y="50"/>
                </a:lnTo>
                <a:lnTo>
                  <a:pt x="152" y="44"/>
                </a:lnTo>
                <a:lnTo>
                  <a:pt x="148" y="37"/>
                </a:lnTo>
                <a:lnTo>
                  <a:pt x="148" y="31"/>
                </a:lnTo>
                <a:lnTo>
                  <a:pt x="150" y="25"/>
                </a:lnTo>
                <a:lnTo>
                  <a:pt x="150" y="19"/>
                </a:lnTo>
                <a:lnTo>
                  <a:pt x="150" y="16"/>
                </a:lnTo>
                <a:lnTo>
                  <a:pt x="148" y="8"/>
                </a:lnTo>
                <a:lnTo>
                  <a:pt x="131" y="6"/>
                </a:lnTo>
                <a:lnTo>
                  <a:pt x="129" y="4"/>
                </a:lnTo>
                <a:lnTo>
                  <a:pt x="125" y="4"/>
                </a:lnTo>
                <a:lnTo>
                  <a:pt x="121" y="4"/>
                </a:lnTo>
                <a:lnTo>
                  <a:pt x="119" y="2"/>
                </a:lnTo>
                <a:lnTo>
                  <a:pt x="115" y="4"/>
                </a:lnTo>
                <a:lnTo>
                  <a:pt x="108" y="10"/>
                </a:lnTo>
                <a:lnTo>
                  <a:pt x="98" y="10"/>
                </a:lnTo>
                <a:lnTo>
                  <a:pt x="88" y="6"/>
                </a:lnTo>
                <a:lnTo>
                  <a:pt x="79" y="4"/>
                </a:lnTo>
                <a:lnTo>
                  <a:pt x="73" y="4"/>
                </a:lnTo>
                <a:lnTo>
                  <a:pt x="69" y="4"/>
                </a:lnTo>
                <a:lnTo>
                  <a:pt x="61" y="6"/>
                </a:lnTo>
                <a:lnTo>
                  <a:pt x="50" y="4"/>
                </a:lnTo>
                <a:lnTo>
                  <a:pt x="46" y="0"/>
                </a:lnTo>
                <a:lnTo>
                  <a:pt x="44" y="12"/>
                </a:lnTo>
                <a:lnTo>
                  <a:pt x="42" y="16"/>
                </a:lnTo>
                <a:lnTo>
                  <a:pt x="42" y="21"/>
                </a:lnTo>
                <a:lnTo>
                  <a:pt x="38" y="29"/>
                </a:lnTo>
                <a:lnTo>
                  <a:pt x="31" y="37"/>
                </a:lnTo>
                <a:lnTo>
                  <a:pt x="21" y="46"/>
                </a:lnTo>
                <a:lnTo>
                  <a:pt x="17" y="50"/>
                </a:lnTo>
                <a:lnTo>
                  <a:pt x="13" y="54"/>
                </a:lnTo>
                <a:lnTo>
                  <a:pt x="10" y="54"/>
                </a:lnTo>
                <a:lnTo>
                  <a:pt x="0" y="54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0" bIns="-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64" name=""/>
          <p:cNvSpPr/>
          <p:nvPr/>
        </p:nvSpPr>
        <p:spPr>
          <a:xfrm>
            <a:off x="5877000" y="4022640"/>
            <a:ext cx="30240" cy="28800"/>
          </a:xfrm>
          <a:custGeom>
            <a:avLst/>
            <a:gdLst/>
            <a:ahLst/>
            <a:rect l="l" t="t" r="r" b="b"/>
            <a:pathLst>
              <a:path w="127" h="100">
                <a:moveTo>
                  <a:pt x="127" y="50"/>
                </a:moveTo>
                <a:lnTo>
                  <a:pt x="108" y="48"/>
                </a:lnTo>
                <a:lnTo>
                  <a:pt x="98" y="48"/>
                </a:lnTo>
                <a:lnTo>
                  <a:pt x="69" y="50"/>
                </a:lnTo>
                <a:lnTo>
                  <a:pt x="67" y="69"/>
                </a:lnTo>
                <a:lnTo>
                  <a:pt x="65" y="71"/>
                </a:lnTo>
                <a:lnTo>
                  <a:pt x="61" y="75"/>
                </a:lnTo>
                <a:lnTo>
                  <a:pt x="58" y="77"/>
                </a:lnTo>
                <a:lnTo>
                  <a:pt x="56" y="78"/>
                </a:lnTo>
                <a:lnTo>
                  <a:pt x="54" y="84"/>
                </a:lnTo>
                <a:lnTo>
                  <a:pt x="50" y="92"/>
                </a:lnTo>
                <a:lnTo>
                  <a:pt x="46" y="100"/>
                </a:lnTo>
                <a:lnTo>
                  <a:pt x="27" y="98"/>
                </a:lnTo>
                <a:lnTo>
                  <a:pt x="23" y="94"/>
                </a:lnTo>
                <a:lnTo>
                  <a:pt x="19" y="94"/>
                </a:lnTo>
                <a:lnTo>
                  <a:pt x="17" y="92"/>
                </a:lnTo>
                <a:lnTo>
                  <a:pt x="12" y="88"/>
                </a:lnTo>
                <a:lnTo>
                  <a:pt x="8" y="82"/>
                </a:lnTo>
                <a:lnTo>
                  <a:pt x="4" y="80"/>
                </a:lnTo>
                <a:lnTo>
                  <a:pt x="2" y="73"/>
                </a:lnTo>
                <a:lnTo>
                  <a:pt x="0" y="69"/>
                </a:lnTo>
                <a:lnTo>
                  <a:pt x="0" y="65"/>
                </a:lnTo>
                <a:lnTo>
                  <a:pt x="4" y="59"/>
                </a:lnTo>
                <a:lnTo>
                  <a:pt x="8" y="52"/>
                </a:lnTo>
                <a:lnTo>
                  <a:pt x="4" y="40"/>
                </a:lnTo>
                <a:lnTo>
                  <a:pt x="10" y="29"/>
                </a:lnTo>
                <a:lnTo>
                  <a:pt x="12" y="29"/>
                </a:lnTo>
                <a:lnTo>
                  <a:pt x="17" y="25"/>
                </a:lnTo>
                <a:lnTo>
                  <a:pt x="23" y="23"/>
                </a:lnTo>
                <a:lnTo>
                  <a:pt x="37" y="19"/>
                </a:lnTo>
                <a:lnTo>
                  <a:pt x="40" y="19"/>
                </a:lnTo>
                <a:lnTo>
                  <a:pt x="46" y="15"/>
                </a:lnTo>
                <a:lnTo>
                  <a:pt x="50" y="15"/>
                </a:lnTo>
                <a:lnTo>
                  <a:pt x="58" y="13"/>
                </a:lnTo>
                <a:lnTo>
                  <a:pt x="63" y="13"/>
                </a:lnTo>
                <a:lnTo>
                  <a:pt x="63" y="9"/>
                </a:lnTo>
                <a:lnTo>
                  <a:pt x="65" y="4"/>
                </a:lnTo>
                <a:lnTo>
                  <a:pt x="67" y="2"/>
                </a:lnTo>
                <a:lnTo>
                  <a:pt x="69" y="2"/>
                </a:lnTo>
                <a:lnTo>
                  <a:pt x="73" y="2"/>
                </a:lnTo>
                <a:lnTo>
                  <a:pt x="79" y="4"/>
                </a:lnTo>
                <a:lnTo>
                  <a:pt x="85" y="2"/>
                </a:lnTo>
                <a:lnTo>
                  <a:pt x="88" y="0"/>
                </a:lnTo>
                <a:lnTo>
                  <a:pt x="90" y="2"/>
                </a:lnTo>
                <a:lnTo>
                  <a:pt x="92" y="6"/>
                </a:lnTo>
                <a:lnTo>
                  <a:pt x="92" y="11"/>
                </a:lnTo>
                <a:lnTo>
                  <a:pt x="100" y="11"/>
                </a:lnTo>
                <a:lnTo>
                  <a:pt x="106" y="11"/>
                </a:lnTo>
                <a:lnTo>
                  <a:pt x="111" y="7"/>
                </a:lnTo>
                <a:lnTo>
                  <a:pt x="113" y="6"/>
                </a:lnTo>
                <a:lnTo>
                  <a:pt x="115" y="6"/>
                </a:lnTo>
                <a:lnTo>
                  <a:pt x="117" y="6"/>
                </a:lnTo>
                <a:lnTo>
                  <a:pt x="119" y="9"/>
                </a:lnTo>
                <a:lnTo>
                  <a:pt x="119" y="17"/>
                </a:lnTo>
                <a:lnTo>
                  <a:pt x="121" y="29"/>
                </a:lnTo>
                <a:lnTo>
                  <a:pt x="123" y="34"/>
                </a:lnTo>
                <a:lnTo>
                  <a:pt x="127" y="5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8000" bIns="-18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65" name=""/>
          <p:cNvSpPr/>
          <p:nvPr/>
        </p:nvSpPr>
        <p:spPr>
          <a:xfrm>
            <a:off x="5846760" y="4017960"/>
            <a:ext cx="33480" cy="49320"/>
          </a:xfrm>
          <a:custGeom>
            <a:avLst/>
            <a:gdLst/>
            <a:ahLst/>
            <a:rect l="l" t="t" r="r" b="b"/>
            <a:pathLst>
              <a:path w="127" h="177">
                <a:moveTo>
                  <a:pt x="23" y="165"/>
                </a:moveTo>
                <a:lnTo>
                  <a:pt x="17" y="152"/>
                </a:lnTo>
                <a:lnTo>
                  <a:pt x="17" y="152"/>
                </a:lnTo>
                <a:lnTo>
                  <a:pt x="14" y="152"/>
                </a:lnTo>
                <a:lnTo>
                  <a:pt x="8" y="150"/>
                </a:lnTo>
                <a:lnTo>
                  <a:pt x="4" y="148"/>
                </a:lnTo>
                <a:lnTo>
                  <a:pt x="4" y="146"/>
                </a:lnTo>
                <a:lnTo>
                  <a:pt x="6" y="144"/>
                </a:lnTo>
                <a:lnTo>
                  <a:pt x="4" y="138"/>
                </a:lnTo>
                <a:lnTo>
                  <a:pt x="2" y="137"/>
                </a:lnTo>
                <a:lnTo>
                  <a:pt x="0" y="133"/>
                </a:lnTo>
                <a:lnTo>
                  <a:pt x="0" y="131"/>
                </a:lnTo>
                <a:lnTo>
                  <a:pt x="2" y="127"/>
                </a:lnTo>
                <a:lnTo>
                  <a:pt x="2" y="121"/>
                </a:lnTo>
                <a:lnTo>
                  <a:pt x="4" y="117"/>
                </a:lnTo>
                <a:lnTo>
                  <a:pt x="10" y="117"/>
                </a:lnTo>
                <a:lnTo>
                  <a:pt x="14" y="114"/>
                </a:lnTo>
                <a:lnTo>
                  <a:pt x="12" y="112"/>
                </a:lnTo>
                <a:lnTo>
                  <a:pt x="10" y="106"/>
                </a:lnTo>
                <a:lnTo>
                  <a:pt x="14" y="104"/>
                </a:lnTo>
                <a:lnTo>
                  <a:pt x="17" y="96"/>
                </a:lnTo>
                <a:lnTo>
                  <a:pt x="17" y="91"/>
                </a:lnTo>
                <a:lnTo>
                  <a:pt x="17" y="85"/>
                </a:lnTo>
                <a:lnTo>
                  <a:pt x="19" y="81"/>
                </a:lnTo>
                <a:lnTo>
                  <a:pt x="23" y="73"/>
                </a:lnTo>
                <a:lnTo>
                  <a:pt x="25" y="66"/>
                </a:lnTo>
                <a:lnTo>
                  <a:pt x="29" y="52"/>
                </a:lnTo>
                <a:lnTo>
                  <a:pt x="31" y="50"/>
                </a:lnTo>
                <a:lnTo>
                  <a:pt x="35" y="50"/>
                </a:lnTo>
                <a:lnTo>
                  <a:pt x="38" y="46"/>
                </a:lnTo>
                <a:lnTo>
                  <a:pt x="37" y="41"/>
                </a:lnTo>
                <a:lnTo>
                  <a:pt x="33" y="35"/>
                </a:lnTo>
                <a:lnTo>
                  <a:pt x="29" y="27"/>
                </a:lnTo>
                <a:lnTo>
                  <a:pt x="27" y="25"/>
                </a:lnTo>
                <a:lnTo>
                  <a:pt x="31" y="18"/>
                </a:lnTo>
                <a:lnTo>
                  <a:pt x="33" y="16"/>
                </a:lnTo>
                <a:lnTo>
                  <a:pt x="38" y="16"/>
                </a:lnTo>
                <a:lnTo>
                  <a:pt x="46" y="16"/>
                </a:lnTo>
                <a:lnTo>
                  <a:pt x="50" y="14"/>
                </a:lnTo>
                <a:lnTo>
                  <a:pt x="54" y="16"/>
                </a:lnTo>
                <a:lnTo>
                  <a:pt x="58" y="14"/>
                </a:lnTo>
                <a:lnTo>
                  <a:pt x="65" y="12"/>
                </a:lnTo>
                <a:lnTo>
                  <a:pt x="67" y="14"/>
                </a:lnTo>
                <a:lnTo>
                  <a:pt x="71" y="16"/>
                </a:lnTo>
                <a:lnTo>
                  <a:pt x="73" y="20"/>
                </a:lnTo>
                <a:lnTo>
                  <a:pt x="75" y="16"/>
                </a:lnTo>
                <a:lnTo>
                  <a:pt x="77" y="12"/>
                </a:lnTo>
                <a:lnTo>
                  <a:pt x="79" y="8"/>
                </a:lnTo>
                <a:lnTo>
                  <a:pt x="81" y="0"/>
                </a:lnTo>
                <a:lnTo>
                  <a:pt x="83" y="4"/>
                </a:lnTo>
                <a:lnTo>
                  <a:pt x="85" y="10"/>
                </a:lnTo>
                <a:lnTo>
                  <a:pt x="90" y="14"/>
                </a:lnTo>
                <a:lnTo>
                  <a:pt x="100" y="20"/>
                </a:lnTo>
                <a:lnTo>
                  <a:pt x="102" y="25"/>
                </a:lnTo>
                <a:lnTo>
                  <a:pt x="100" y="33"/>
                </a:lnTo>
                <a:lnTo>
                  <a:pt x="98" y="39"/>
                </a:lnTo>
                <a:lnTo>
                  <a:pt x="104" y="37"/>
                </a:lnTo>
                <a:lnTo>
                  <a:pt x="111" y="33"/>
                </a:lnTo>
                <a:lnTo>
                  <a:pt x="115" y="35"/>
                </a:lnTo>
                <a:lnTo>
                  <a:pt x="115" y="39"/>
                </a:lnTo>
                <a:lnTo>
                  <a:pt x="115" y="41"/>
                </a:lnTo>
                <a:lnTo>
                  <a:pt x="123" y="54"/>
                </a:lnTo>
                <a:lnTo>
                  <a:pt x="127" y="66"/>
                </a:lnTo>
                <a:lnTo>
                  <a:pt x="123" y="73"/>
                </a:lnTo>
                <a:lnTo>
                  <a:pt x="119" y="79"/>
                </a:lnTo>
                <a:lnTo>
                  <a:pt x="119" y="83"/>
                </a:lnTo>
                <a:lnTo>
                  <a:pt x="121" y="87"/>
                </a:lnTo>
                <a:lnTo>
                  <a:pt x="123" y="94"/>
                </a:lnTo>
                <a:lnTo>
                  <a:pt x="117" y="96"/>
                </a:lnTo>
                <a:lnTo>
                  <a:pt x="115" y="94"/>
                </a:lnTo>
                <a:lnTo>
                  <a:pt x="113" y="94"/>
                </a:lnTo>
                <a:lnTo>
                  <a:pt x="113" y="96"/>
                </a:lnTo>
                <a:lnTo>
                  <a:pt x="111" y="100"/>
                </a:lnTo>
                <a:lnTo>
                  <a:pt x="100" y="110"/>
                </a:lnTo>
                <a:lnTo>
                  <a:pt x="98" y="112"/>
                </a:lnTo>
                <a:lnTo>
                  <a:pt x="96" y="114"/>
                </a:lnTo>
                <a:lnTo>
                  <a:pt x="96" y="117"/>
                </a:lnTo>
                <a:lnTo>
                  <a:pt x="96" y="121"/>
                </a:lnTo>
                <a:lnTo>
                  <a:pt x="92" y="127"/>
                </a:lnTo>
                <a:lnTo>
                  <a:pt x="88" y="133"/>
                </a:lnTo>
                <a:lnTo>
                  <a:pt x="92" y="138"/>
                </a:lnTo>
                <a:lnTo>
                  <a:pt x="88" y="150"/>
                </a:lnTo>
                <a:lnTo>
                  <a:pt x="83" y="158"/>
                </a:lnTo>
                <a:lnTo>
                  <a:pt x="83" y="165"/>
                </a:lnTo>
                <a:lnTo>
                  <a:pt x="85" y="169"/>
                </a:lnTo>
                <a:lnTo>
                  <a:pt x="83" y="177"/>
                </a:lnTo>
                <a:lnTo>
                  <a:pt x="75" y="177"/>
                </a:lnTo>
                <a:lnTo>
                  <a:pt x="73" y="177"/>
                </a:lnTo>
                <a:lnTo>
                  <a:pt x="69" y="173"/>
                </a:lnTo>
                <a:lnTo>
                  <a:pt x="63" y="171"/>
                </a:lnTo>
                <a:lnTo>
                  <a:pt x="56" y="171"/>
                </a:lnTo>
                <a:lnTo>
                  <a:pt x="54" y="169"/>
                </a:lnTo>
                <a:lnTo>
                  <a:pt x="54" y="167"/>
                </a:lnTo>
                <a:lnTo>
                  <a:pt x="50" y="165"/>
                </a:lnTo>
                <a:lnTo>
                  <a:pt x="44" y="167"/>
                </a:lnTo>
                <a:lnTo>
                  <a:pt x="38" y="165"/>
                </a:lnTo>
                <a:lnTo>
                  <a:pt x="35" y="165"/>
                </a:lnTo>
                <a:lnTo>
                  <a:pt x="27" y="167"/>
                </a:lnTo>
                <a:lnTo>
                  <a:pt x="23" y="165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66" name=""/>
          <p:cNvSpPr/>
          <p:nvPr/>
        </p:nvSpPr>
        <p:spPr>
          <a:xfrm>
            <a:off x="5899320" y="3962520"/>
            <a:ext cx="25200" cy="25200"/>
          </a:xfrm>
          <a:custGeom>
            <a:avLst/>
            <a:gdLst/>
            <a:ahLst/>
            <a:rect l="l" t="t" r="r" b="b"/>
            <a:pathLst>
              <a:path w="110" h="94">
                <a:moveTo>
                  <a:pt x="21" y="94"/>
                </a:moveTo>
                <a:lnTo>
                  <a:pt x="25" y="90"/>
                </a:lnTo>
                <a:lnTo>
                  <a:pt x="37" y="90"/>
                </a:lnTo>
                <a:lnTo>
                  <a:pt x="39" y="88"/>
                </a:lnTo>
                <a:lnTo>
                  <a:pt x="71" y="88"/>
                </a:lnTo>
                <a:lnTo>
                  <a:pt x="73" y="86"/>
                </a:lnTo>
                <a:lnTo>
                  <a:pt x="75" y="82"/>
                </a:lnTo>
                <a:lnTo>
                  <a:pt x="75" y="75"/>
                </a:lnTo>
                <a:lnTo>
                  <a:pt x="77" y="73"/>
                </a:lnTo>
                <a:lnTo>
                  <a:pt x="79" y="71"/>
                </a:lnTo>
                <a:lnTo>
                  <a:pt x="77" y="69"/>
                </a:lnTo>
                <a:lnTo>
                  <a:pt x="75" y="67"/>
                </a:lnTo>
                <a:lnTo>
                  <a:pt x="75" y="61"/>
                </a:lnTo>
                <a:lnTo>
                  <a:pt x="79" y="54"/>
                </a:lnTo>
                <a:lnTo>
                  <a:pt x="83" y="50"/>
                </a:lnTo>
                <a:lnTo>
                  <a:pt x="90" y="48"/>
                </a:lnTo>
                <a:lnTo>
                  <a:pt x="96" y="48"/>
                </a:lnTo>
                <a:lnTo>
                  <a:pt x="100" y="46"/>
                </a:lnTo>
                <a:lnTo>
                  <a:pt x="108" y="44"/>
                </a:lnTo>
                <a:lnTo>
                  <a:pt x="108" y="42"/>
                </a:lnTo>
                <a:lnTo>
                  <a:pt x="110" y="38"/>
                </a:lnTo>
                <a:lnTo>
                  <a:pt x="110" y="33"/>
                </a:lnTo>
                <a:lnTo>
                  <a:pt x="106" y="29"/>
                </a:lnTo>
                <a:lnTo>
                  <a:pt x="104" y="25"/>
                </a:lnTo>
                <a:lnTo>
                  <a:pt x="100" y="21"/>
                </a:lnTo>
                <a:lnTo>
                  <a:pt x="98" y="17"/>
                </a:lnTo>
                <a:lnTo>
                  <a:pt x="94" y="13"/>
                </a:lnTo>
                <a:lnTo>
                  <a:pt x="87" y="11"/>
                </a:lnTo>
                <a:lnTo>
                  <a:pt x="83" y="8"/>
                </a:lnTo>
                <a:lnTo>
                  <a:pt x="79" y="6"/>
                </a:lnTo>
                <a:lnTo>
                  <a:pt x="73" y="8"/>
                </a:lnTo>
                <a:lnTo>
                  <a:pt x="69" y="4"/>
                </a:lnTo>
                <a:lnTo>
                  <a:pt x="66" y="2"/>
                </a:lnTo>
                <a:lnTo>
                  <a:pt x="62" y="0"/>
                </a:lnTo>
                <a:lnTo>
                  <a:pt x="58" y="4"/>
                </a:lnTo>
                <a:lnTo>
                  <a:pt x="54" y="6"/>
                </a:lnTo>
                <a:lnTo>
                  <a:pt x="54" y="11"/>
                </a:lnTo>
                <a:lnTo>
                  <a:pt x="54" y="13"/>
                </a:lnTo>
                <a:lnTo>
                  <a:pt x="48" y="15"/>
                </a:lnTo>
                <a:lnTo>
                  <a:pt x="42" y="15"/>
                </a:lnTo>
                <a:lnTo>
                  <a:pt x="41" y="11"/>
                </a:lnTo>
                <a:lnTo>
                  <a:pt x="37" y="15"/>
                </a:lnTo>
                <a:lnTo>
                  <a:pt x="29" y="21"/>
                </a:lnTo>
                <a:lnTo>
                  <a:pt x="23" y="25"/>
                </a:lnTo>
                <a:lnTo>
                  <a:pt x="19" y="27"/>
                </a:lnTo>
                <a:lnTo>
                  <a:pt x="12" y="25"/>
                </a:lnTo>
                <a:lnTo>
                  <a:pt x="12" y="31"/>
                </a:lnTo>
                <a:lnTo>
                  <a:pt x="8" y="34"/>
                </a:lnTo>
                <a:lnTo>
                  <a:pt x="2" y="38"/>
                </a:lnTo>
                <a:lnTo>
                  <a:pt x="0" y="44"/>
                </a:lnTo>
                <a:lnTo>
                  <a:pt x="0" y="50"/>
                </a:lnTo>
                <a:lnTo>
                  <a:pt x="0" y="56"/>
                </a:lnTo>
                <a:lnTo>
                  <a:pt x="6" y="61"/>
                </a:lnTo>
                <a:lnTo>
                  <a:pt x="14" y="67"/>
                </a:lnTo>
                <a:lnTo>
                  <a:pt x="19" y="69"/>
                </a:lnTo>
                <a:lnTo>
                  <a:pt x="19" y="71"/>
                </a:lnTo>
                <a:lnTo>
                  <a:pt x="19" y="77"/>
                </a:lnTo>
                <a:lnTo>
                  <a:pt x="19" y="86"/>
                </a:lnTo>
                <a:lnTo>
                  <a:pt x="21" y="94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0" bIns="-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67" name=""/>
          <p:cNvSpPr/>
          <p:nvPr/>
        </p:nvSpPr>
        <p:spPr>
          <a:xfrm>
            <a:off x="5918040" y="3913200"/>
            <a:ext cx="39960" cy="47520"/>
          </a:xfrm>
          <a:custGeom>
            <a:avLst/>
            <a:gdLst/>
            <a:ahLst/>
            <a:rect l="l" t="t" r="r" b="b"/>
            <a:pathLst>
              <a:path w="159" h="171">
                <a:moveTo>
                  <a:pt x="0" y="96"/>
                </a:moveTo>
                <a:lnTo>
                  <a:pt x="4" y="92"/>
                </a:lnTo>
                <a:lnTo>
                  <a:pt x="6" y="87"/>
                </a:lnTo>
                <a:lnTo>
                  <a:pt x="13" y="85"/>
                </a:lnTo>
                <a:lnTo>
                  <a:pt x="19" y="81"/>
                </a:lnTo>
                <a:lnTo>
                  <a:pt x="21" y="75"/>
                </a:lnTo>
                <a:lnTo>
                  <a:pt x="21" y="69"/>
                </a:lnTo>
                <a:lnTo>
                  <a:pt x="25" y="65"/>
                </a:lnTo>
                <a:lnTo>
                  <a:pt x="31" y="65"/>
                </a:lnTo>
                <a:lnTo>
                  <a:pt x="40" y="63"/>
                </a:lnTo>
                <a:lnTo>
                  <a:pt x="46" y="60"/>
                </a:lnTo>
                <a:lnTo>
                  <a:pt x="54" y="58"/>
                </a:lnTo>
                <a:lnTo>
                  <a:pt x="61" y="50"/>
                </a:lnTo>
                <a:lnTo>
                  <a:pt x="61" y="44"/>
                </a:lnTo>
                <a:lnTo>
                  <a:pt x="58" y="37"/>
                </a:lnTo>
                <a:lnTo>
                  <a:pt x="59" y="33"/>
                </a:lnTo>
                <a:lnTo>
                  <a:pt x="61" y="25"/>
                </a:lnTo>
                <a:lnTo>
                  <a:pt x="61" y="17"/>
                </a:lnTo>
                <a:lnTo>
                  <a:pt x="63" y="10"/>
                </a:lnTo>
                <a:lnTo>
                  <a:pt x="67" y="6"/>
                </a:lnTo>
                <a:lnTo>
                  <a:pt x="73" y="2"/>
                </a:lnTo>
                <a:lnTo>
                  <a:pt x="79" y="0"/>
                </a:lnTo>
                <a:lnTo>
                  <a:pt x="77" y="8"/>
                </a:lnTo>
                <a:lnTo>
                  <a:pt x="79" y="12"/>
                </a:lnTo>
                <a:lnTo>
                  <a:pt x="84" y="12"/>
                </a:lnTo>
                <a:lnTo>
                  <a:pt x="90" y="10"/>
                </a:lnTo>
                <a:lnTo>
                  <a:pt x="94" y="10"/>
                </a:lnTo>
                <a:lnTo>
                  <a:pt x="98" y="12"/>
                </a:lnTo>
                <a:lnTo>
                  <a:pt x="96" y="19"/>
                </a:lnTo>
                <a:lnTo>
                  <a:pt x="98" y="23"/>
                </a:lnTo>
                <a:lnTo>
                  <a:pt x="102" y="25"/>
                </a:lnTo>
                <a:lnTo>
                  <a:pt x="109" y="23"/>
                </a:lnTo>
                <a:lnTo>
                  <a:pt x="117" y="23"/>
                </a:lnTo>
                <a:lnTo>
                  <a:pt x="121" y="25"/>
                </a:lnTo>
                <a:lnTo>
                  <a:pt x="127" y="27"/>
                </a:lnTo>
                <a:lnTo>
                  <a:pt x="132" y="27"/>
                </a:lnTo>
                <a:lnTo>
                  <a:pt x="136" y="29"/>
                </a:lnTo>
                <a:lnTo>
                  <a:pt x="138" y="37"/>
                </a:lnTo>
                <a:lnTo>
                  <a:pt x="136" y="42"/>
                </a:lnTo>
                <a:lnTo>
                  <a:pt x="138" y="46"/>
                </a:lnTo>
                <a:lnTo>
                  <a:pt x="144" y="46"/>
                </a:lnTo>
                <a:lnTo>
                  <a:pt x="146" y="46"/>
                </a:lnTo>
                <a:lnTo>
                  <a:pt x="148" y="50"/>
                </a:lnTo>
                <a:lnTo>
                  <a:pt x="150" y="52"/>
                </a:lnTo>
                <a:lnTo>
                  <a:pt x="152" y="52"/>
                </a:lnTo>
                <a:lnTo>
                  <a:pt x="157" y="56"/>
                </a:lnTo>
                <a:lnTo>
                  <a:pt x="157" y="60"/>
                </a:lnTo>
                <a:lnTo>
                  <a:pt x="159" y="63"/>
                </a:lnTo>
                <a:lnTo>
                  <a:pt x="153" y="67"/>
                </a:lnTo>
                <a:lnTo>
                  <a:pt x="152" y="69"/>
                </a:lnTo>
                <a:lnTo>
                  <a:pt x="150" y="75"/>
                </a:lnTo>
                <a:lnTo>
                  <a:pt x="146" y="77"/>
                </a:lnTo>
                <a:lnTo>
                  <a:pt x="140" y="81"/>
                </a:lnTo>
                <a:lnTo>
                  <a:pt x="138" y="87"/>
                </a:lnTo>
                <a:lnTo>
                  <a:pt x="138" y="94"/>
                </a:lnTo>
                <a:lnTo>
                  <a:pt x="134" y="98"/>
                </a:lnTo>
                <a:lnTo>
                  <a:pt x="125" y="102"/>
                </a:lnTo>
                <a:lnTo>
                  <a:pt x="123" y="104"/>
                </a:lnTo>
                <a:lnTo>
                  <a:pt x="119" y="113"/>
                </a:lnTo>
                <a:lnTo>
                  <a:pt x="117" y="121"/>
                </a:lnTo>
                <a:lnTo>
                  <a:pt x="115" y="125"/>
                </a:lnTo>
                <a:lnTo>
                  <a:pt x="111" y="127"/>
                </a:lnTo>
                <a:lnTo>
                  <a:pt x="105" y="135"/>
                </a:lnTo>
                <a:lnTo>
                  <a:pt x="104" y="140"/>
                </a:lnTo>
                <a:lnTo>
                  <a:pt x="98" y="142"/>
                </a:lnTo>
                <a:lnTo>
                  <a:pt x="94" y="148"/>
                </a:lnTo>
                <a:lnTo>
                  <a:pt x="92" y="152"/>
                </a:lnTo>
                <a:lnTo>
                  <a:pt x="86" y="158"/>
                </a:lnTo>
                <a:lnTo>
                  <a:pt x="82" y="163"/>
                </a:lnTo>
                <a:lnTo>
                  <a:pt x="79" y="167"/>
                </a:lnTo>
                <a:lnTo>
                  <a:pt x="79" y="171"/>
                </a:lnTo>
                <a:lnTo>
                  <a:pt x="75" y="167"/>
                </a:lnTo>
                <a:lnTo>
                  <a:pt x="71" y="165"/>
                </a:lnTo>
                <a:lnTo>
                  <a:pt x="56" y="167"/>
                </a:lnTo>
                <a:lnTo>
                  <a:pt x="52" y="171"/>
                </a:lnTo>
                <a:lnTo>
                  <a:pt x="50" y="169"/>
                </a:lnTo>
                <a:lnTo>
                  <a:pt x="48" y="163"/>
                </a:lnTo>
                <a:lnTo>
                  <a:pt x="40" y="161"/>
                </a:lnTo>
                <a:lnTo>
                  <a:pt x="38" y="154"/>
                </a:lnTo>
                <a:lnTo>
                  <a:pt x="36" y="146"/>
                </a:lnTo>
                <a:lnTo>
                  <a:pt x="33" y="138"/>
                </a:lnTo>
                <a:lnTo>
                  <a:pt x="29" y="131"/>
                </a:lnTo>
                <a:lnTo>
                  <a:pt x="31" y="123"/>
                </a:lnTo>
                <a:lnTo>
                  <a:pt x="38" y="121"/>
                </a:lnTo>
                <a:lnTo>
                  <a:pt x="38" y="117"/>
                </a:lnTo>
                <a:lnTo>
                  <a:pt x="38" y="113"/>
                </a:lnTo>
                <a:lnTo>
                  <a:pt x="31" y="110"/>
                </a:lnTo>
                <a:lnTo>
                  <a:pt x="27" y="110"/>
                </a:lnTo>
                <a:lnTo>
                  <a:pt x="23" y="113"/>
                </a:lnTo>
                <a:lnTo>
                  <a:pt x="17" y="110"/>
                </a:lnTo>
                <a:lnTo>
                  <a:pt x="13" y="113"/>
                </a:lnTo>
                <a:lnTo>
                  <a:pt x="10" y="111"/>
                </a:lnTo>
                <a:lnTo>
                  <a:pt x="6" y="108"/>
                </a:lnTo>
                <a:lnTo>
                  <a:pt x="2" y="104"/>
                </a:lnTo>
                <a:lnTo>
                  <a:pt x="0" y="98"/>
                </a:lnTo>
                <a:lnTo>
                  <a:pt x="0" y="96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68" name=""/>
          <p:cNvSpPr/>
          <p:nvPr/>
        </p:nvSpPr>
        <p:spPr>
          <a:xfrm>
            <a:off x="5878440" y="3929040"/>
            <a:ext cx="52560" cy="39600"/>
          </a:xfrm>
          <a:custGeom>
            <a:avLst/>
            <a:gdLst/>
            <a:ahLst/>
            <a:rect l="l" t="t" r="r" b="b"/>
            <a:pathLst>
              <a:path w="219" h="140">
                <a:moveTo>
                  <a:pt x="0" y="84"/>
                </a:moveTo>
                <a:lnTo>
                  <a:pt x="4" y="88"/>
                </a:lnTo>
                <a:lnTo>
                  <a:pt x="10" y="92"/>
                </a:lnTo>
                <a:lnTo>
                  <a:pt x="17" y="92"/>
                </a:lnTo>
                <a:lnTo>
                  <a:pt x="23" y="96"/>
                </a:lnTo>
                <a:lnTo>
                  <a:pt x="29" y="101"/>
                </a:lnTo>
                <a:lnTo>
                  <a:pt x="35" y="101"/>
                </a:lnTo>
                <a:lnTo>
                  <a:pt x="38" y="99"/>
                </a:lnTo>
                <a:lnTo>
                  <a:pt x="42" y="96"/>
                </a:lnTo>
                <a:lnTo>
                  <a:pt x="46" y="98"/>
                </a:lnTo>
                <a:lnTo>
                  <a:pt x="48" y="101"/>
                </a:lnTo>
                <a:lnTo>
                  <a:pt x="52" y="103"/>
                </a:lnTo>
                <a:lnTo>
                  <a:pt x="54" y="107"/>
                </a:lnTo>
                <a:lnTo>
                  <a:pt x="56" y="109"/>
                </a:lnTo>
                <a:lnTo>
                  <a:pt x="56" y="107"/>
                </a:lnTo>
                <a:lnTo>
                  <a:pt x="58" y="107"/>
                </a:lnTo>
                <a:lnTo>
                  <a:pt x="59" y="105"/>
                </a:lnTo>
                <a:lnTo>
                  <a:pt x="63" y="103"/>
                </a:lnTo>
                <a:lnTo>
                  <a:pt x="65" y="103"/>
                </a:lnTo>
                <a:lnTo>
                  <a:pt x="71" y="103"/>
                </a:lnTo>
                <a:lnTo>
                  <a:pt x="73" y="109"/>
                </a:lnTo>
                <a:lnTo>
                  <a:pt x="75" y="115"/>
                </a:lnTo>
                <a:lnTo>
                  <a:pt x="79" y="124"/>
                </a:lnTo>
                <a:lnTo>
                  <a:pt x="81" y="130"/>
                </a:lnTo>
                <a:lnTo>
                  <a:pt x="86" y="132"/>
                </a:lnTo>
                <a:lnTo>
                  <a:pt x="90" y="136"/>
                </a:lnTo>
                <a:lnTo>
                  <a:pt x="92" y="136"/>
                </a:lnTo>
                <a:lnTo>
                  <a:pt x="96" y="136"/>
                </a:lnTo>
                <a:lnTo>
                  <a:pt x="100" y="136"/>
                </a:lnTo>
                <a:lnTo>
                  <a:pt x="100" y="138"/>
                </a:lnTo>
                <a:lnTo>
                  <a:pt x="107" y="140"/>
                </a:lnTo>
                <a:lnTo>
                  <a:pt x="111" y="138"/>
                </a:lnTo>
                <a:lnTo>
                  <a:pt x="117" y="134"/>
                </a:lnTo>
                <a:lnTo>
                  <a:pt x="125" y="128"/>
                </a:lnTo>
                <a:lnTo>
                  <a:pt x="129" y="124"/>
                </a:lnTo>
                <a:lnTo>
                  <a:pt x="130" y="128"/>
                </a:lnTo>
                <a:lnTo>
                  <a:pt x="136" y="128"/>
                </a:lnTo>
                <a:lnTo>
                  <a:pt x="142" y="126"/>
                </a:lnTo>
                <a:lnTo>
                  <a:pt x="142" y="124"/>
                </a:lnTo>
                <a:lnTo>
                  <a:pt x="142" y="119"/>
                </a:lnTo>
                <a:lnTo>
                  <a:pt x="146" y="117"/>
                </a:lnTo>
                <a:lnTo>
                  <a:pt x="150" y="113"/>
                </a:lnTo>
                <a:lnTo>
                  <a:pt x="154" y="115"/>
                </a:lnTo>
                <a:lnTo>
                  <a:pt x="157" y="117"/>
                </a:lnTo>
                <a:lnTo>
                  <a:pt x="161" y="121"/>
                </a:lnTo>
                <a:lnTo>
                  <a:pt x="167" y="119"/>
                </a:lnTo>
                <a:lnTo>
                  <a:pt x="171" y="121"/>
                </a:lnTo>
                <a:lnTo>
                  <a:pt x="175" y="124"/>
                </a:lnTo>
                <a:lnTo>
                  <a:pt x="182" y="126"/>
                </a:lnTo>
                <a:lnTo>
                  <a:pt x="186" y="130"/>
                </a:lnTo>
                <a:lnTo>
                  <a:pt x="188" y="134"/>
                </a:lnTo>
                <a:lnTo>
                  <a:pt x="192" y="138"/>
                </a:lnTo>
                <a:lnTo>
                  <a:pt x="200" y="130"/>
                </a:lnTo>
                <a:lnTo>
                  <a:pt x="201" y="124"/>
                </a:lnTo>
                <a:lnTo>
                  <a:pt x="207" y="122"/>
                </a:lnTo>
                <a:lnTo>
                  <a:pt x="215" y="119"/>
                </a:lnTo>
                <a:lnTo>
                  <a:pt x="219" y="111"/>
                </a:lnTo>
                <a:lnTo>
                  <a:pt x="217" y="109"/>
                </a:lnTo>
                <a:lnTo>
                  <a:pt x="215" y="103"/>
                </a:lnTo>
                <a:lnTo>
                  <a:pt x="207" y="101"/>
                </a:lnTo>
                <a:lnTo>
                  <a:pt x="205" y="94"/>
                </a:lnTo>
                <a:lnTo>
                  <a:pt x="203" y="86"/>
                </a:lnTo>
                <a:lnTo>
                  <a:pt x="200" y="78"/>
                </a:lnTo>
                <a:lnTo>
                  <a:pt x="196" y="71"/>
                </a:lnTo>
                <a:lnTo>
                  <a:pt x="198" y="63"/>
                </a:lnTo>
                <a:lnTo>
                  <a:pt x="205" y="61"/>
                </a:lnTo>
                <a:lnTo>
                  <a:pt x="205" y="57"/>
                </a:lnTo>
                <a:lnTo>
                  <a:pt x="205" y="53"/>
                </a:lnTo>
                <a:lnTo>
                  <a:pt x="198" y="50"/>
                </a:lnTo>
                <a:lnTo>
                  <a:pt x="194" y="50"/>
                </a:lnTo>
                <a:lnTo>
                  <a:pt x="190" y="53"/>
                </a:lnTo>
                <a:lnTo>
                  <a:pt x="184" y="50"/>
                </a:lnTo>
                <a:lnTo>
                  <a:pt x="180" y="53"/>
                </a:lnTo>
                <a:lnTo>
                  <a:pt x="177" y="51"/>
                </a:lnTo>
                <a:lnTo>
                  <a:pt x="173" y="48"/>
                </a:lnTo>
                <a:lnTo>
                  <a:pt x="169" y="44"/>
                </a:lnTo>
                <a:lnTo>
                  <a:pt x="167" y="38"/>
                </a:lnTo>
                <a:lnTo>
                  <a:pt x="167" y="36"/>
                </a:lnTo>
                <a:lnTo>
                  <a:pt x="161" y="30"/>
                </a:lnTo>
                <a:lnTo>
                  <a:pt x="154" y="28"/>
                </a:lnTo>
                <a:lnTo>
                  <a:pt x="150" y="30"/>
                </a:lnTo>
                <a:lnTo>
                  <a:pt x="144" y="34"/>
                </a:lnTo>
                <a:lnTo>
                  <a:pt x="144" y="30"/>
                </a:lnTo>
                <a:lnTo>
                  <a:pt x="146" y="23"/>
                </a:lnTo>
                <a:lnTo>
                  <a:pt x="146" y="17"/>
                </a:lnTo>
                <a:lnTo>
                  <a:pt x="144" y="13"/>
                </a:lnTo>
                <a:lnTo>
                  <a:pt x="138" y="17"/>
                </a:lnTo>
                <a:lnTo>
                  <a:pt x="130" y="15"/>
                </a:lnTo>
                <a:lnTo>
                  <a:pt x="127" y="13"/>
                </a:lnTo>
                <a:lnTo>
                  <a:pt x="121" y="13"/>
                </a:lnTo>
                <a:lnTo>
                  <a:pt x="115" y="11"/>
                </a:lnTo>
                <a:lnTo>
                  <a:pt x="107" y="9"/>
                </a:lnTo>
                <a:lnTo>
                  <a:pt x="100" y="9"/>
                </a:lnTo>
                <a:lnTo>
                  <a:pt x="94" y="7"/>
                </a:lnTo>
                <a:lnTo>
                  <a:pt x="90" y="3"/>
                </a:lnTo>
                <a:lnTo>
                  <a:pt x="84" y="3"/>
                </a:lnTo>
                <a:lnTo>
                  <a:pt x="79" y="7"/>
                </a:lnTo>
                <a:lnTo>
                  <a:pt x="77" y="2"/>
                </a:lnTo>
                <a:lnTo>
                  <a:pt x="71" y="2"/>
                </a:lnTo>
                <a:lnTo>
                  <a:pt x="65" y="0"/>
                </a:lnTo>
                <a:lnTo>
                  <a:pt x="63" y="2"/>
                </a:lnTo>
                <a:lnTo>
                  <a:pt x="61" y="7"/>
                </a:lnTo>
                <a:lnTo>
                  <a:pt x="59" y="13"/>
                </a:lnTo>
                <a:lnTo>
                  <a:pt x="56" y="19"/>
                </a:lnTo>
                <a:lnTo>
                  <a:pt x="52" y="23"/>
                </a:lnTo>
                <a:lnTo>
                  <a:pt x="50" y="21"/>
                </a:lnTo>
                <a:lnTo>
                  <a:pt x="42" y="21"/>
                </a:lnTo>
                <a:lnTo>
                  <a:pt x="40" y="23"/>
                </a:lnTo>
                <a:lnTo>
                  <a:pt x="33" y="25"/>
                </a:lnTo>
                <a:lnTo>
                  <a:pt x="27" y="30"/>
                </a:lnTo>
                <a:lnTo>
                  <a:pt x="23" y="34"/>
                </a:lnTo>
                <a:lnTo>
                  <a:pt x="25" y="40"/>
                </a:lnTo>
                <a:lnTo>
                  <a:pt x="23" y="51"/>
                </a:lnTo>
                <a:lnTo>
                  <a:pt x="21" y="63"/>
                </a:lnTo>
                <a:lnTo>
                  <a:pt x="15" y="69"/>
                </a:lnTo>
                <a:lnTo>
                  <a:pt x="8" y="75"/>
                </a:lnTo>
                <a:lnTo>
                  <a:pt x="4" y="78"/>
                </a:lnTo>
                <a:lnTo>
                  <a:pt x="0" y="84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69" name=""/>
          <p:cNvSpPr/>
          <p:nvPr/>
        </p:nvSpPr>
        <p:spPr>
          <a:xfrm>
            <a:off x="5961240" y="4083120"/>
            <a:ext cx="21960" cy="20520"/>
          </a:xfrm>
          <a:custGeom>
            <a:avLst/>
            <a:gdLst/>
            <a:ahLst/>
            <a:rect l="l" t="t" r="r" b="b"/>
            <a:pathLst>
              <a:path w="96" h="75">
                <a:moveTo>
                  <a:pt x="0" y="15"/>
                </a:moveTo>
                <a:lnTo>
                  <a:pt x="4" y="15"/>
                </a:lnTo>
                <a:lnTo>
                  <a:pt x="13" y="15"/>
                </a:lnTo>
                <a:lnTo>
                  <a:pt x="17" y="13"/>
                </a:lnTo>
                <a:lnTo>
                  <a:pt x="23" y="11"/>
                </a:lnTo>
                <a:lnTo>
                  <a:pt x="30" y="9"/>
                </a:lnTo>
                <a:lnTo>
                  <a:pt x="32" y="5"/>
                </a:lnTo>
                <a:lnTo>
                  <a:pt x="36" y="2"/>
                </a:lnTo>
                <a:lnTo>
                  <a:pt x="42" y="5"/>
                </a:lnTo>
                <a:lnTo>
                  <a:pt x="50" y="9"/>
                </a:lnTo>
                <a:lnTo>
                  <a:pt x="53" y="13"/>
                </a:lnTo>
                <a:lnTo>
                  <a:pt x="55" y="15"/>
                </a:lnTo>
                <a:lnTo>
                  <a:pt x="57" y="11"/>
                </a:lnTo>
                <a:lnTo>
                  <a:pt x="59" y="11"/>
                </a:lnTo>
                <a:lnTo>
                  <a:pt x="67" y="15"/>
                </a:lnTo>
                <a:lnTo>
                  <a:pt x="76" y="13"/>
                </a:lnTo>
                <a:lnTo>
                  <a:pt x="80" y="9"/>
                </a:lnTo>
                <a:lnTo>
                  <a:pt x="84" y="5"/>
                </a:lnTo>
                <a:lnTo>
                  <a:pt x="86" y="2"/>
                </a:lnTo>
                <a:lnTo>
                  <a:pt x="88" y="2"/>
                </a:lnTo>
                <a:lnTo>
                  <a:pt x="94" y="0"/>
                </a:lnTo>
                <a:lnTo>
                  <a:pt x="94" y="4"/>
                </a:lnTo>
                <a:lnTo>
                  <a:pt x="92" y="11"/>
                </a:lnTo>
                <a:lnTo>
                  <a:pt x="90" y="19"/>
                </a:lnTo>
                <a:lnTo>
                  <a:pt x="92" y="21"/>
                </a:lnTo>
                <a:lnTo>
                  <a:pt x="96" y="21"/>
                </a:lnTo>
                <a:lnTo>
                  <a:pt x="94" y="25"/>
                </a:lnTo>
                <a:lnTo>
                  <a:pt x="94" y="27"/>
                </a:lnTo>
                <a:lnTo>
                  <a:pt x="92" y="34"/>
                </a:lnTo>
                <a:lnTo>
                  <a:pt x="92" y="38"/>
                </a:lnTo>
                <a:lnTo>
                  <a:pt x="88" y="40"/>
                </a:lnTo>
                <a:lnTo>
                  <a:pt x="86" y="40"/>
                </a:lnTo>
                <a:lnTo>
                  <a:pt x="82" y="44"/>
                </a:lnTo>
                <a:lnTo>
                  <a:pt x="82" y="46"/>
                </a:lnTo>
                <a:lnTo>
                  <a:pt x="82" y="50"/>
                </a:lnTo>
                <a:lnTo>
                  <a:pt x="82" y="53"/>
                </a:lnTo>
                <a:lnTo>
                  <a:pt x="82" y="57"/>
                </a:lnTo>
                <a:lnTo>
                  <a:pt x="80" y="61"/>
                </a:lnTo>
                <a:lnTo>
                  <a:pt x="75" y="63"/>
                </a:lnTo>
                <a:lnTo>
                  <a:pt x="69" y="69"/>
                </a:lnTo>
                <a:lnTo>
                  <a:pt x="67" y="69"/>
                </a:lnTo>
                <a:lnTo>
                  <a:pt x="65" y="71"/>
                </a:lnTo>
                <a:lnTo>
                  <a:pt x="63" y="75"/>
                </a:lnTo>
                <a:lnTo>
                  <a:pt x="57" y="65"/>
                </a:lnTo>
                <a:lnTo>
                  <a:pt x="53" y="61"/>
                </a:lnTo>
                <a:lnTo>
                  <a:pt x="48" y="59"/>
                </a:lnTo>
                <a:lnTo>
                  <a:pt x="42" y="59"/>
                </a:lnTo>
                <a:lnTo>
                  <a:pt x="38" y="53"/>
                </a:lnTo>
                <a:lnTo>
                  <a:pt x="32" y="46"/>
                </a:lnTo>
                <a:lnTo>
                  <a:pt x="27" y="40"/>
                </a:lnTo>
                <a:lnTo>
                  <a:pt x="23" y="40"/>
                </a:lnTo>
                <a:lnTo>
                  <a:pt x="17" y="42"/>
                </a:lnTo>
                <a:lnTo>
                  <a:pt x="11" y="42"/>
                </a:lnTo>
                <a:lnTo>
                  <a:pt x="5" y="38"/>
                </a:lnTo>
                <a:lnTo>
                  <a:pt x="4" y="36"/>
                </a:lnTo>
                <a:lnTo>
                  <a:pt x="4" y="32"/>
                </a:lnTo>
                <a:lnTo>
                  <a:pt x="2" y="27"/>
                </a:lnTo>
                <a:lnTo>
                  <a:pt x="2" y="23"/>
                </a:lnTo>
                <a:lnTo>
                  <a:pt x="0" y="15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70" name=""/>
          <p:cNvSpPr/>
          <p:nvPr/>
        </p:nvSpPr>
        <p:spPr>
          <a:xfrm>
            <a:off x="5951520" y="4044960"/>
            <a:ext cx="31680" cy="42840"/>
          </a:xfrm>
          <a:custGeom>
            <a:avLst/>
            <a:gdLst/>
            <a:ahLst/>
            <a:rect l="l" t="t" r="r" b="b"/>
            <a:pathLst>
              <a:path w="135" h="148">
                <a:moveTo>
                  <a:pt x="18" y="94"/>
                </a:moveTo>
                <a:lnTo>
                  <a:pt x="20" y="96"/>
                </a:lnTo>
                <a:lnTo>
                  <a:pt x="25" y="96"/>
                </a:lnTo>
                <a:lnTo>
                  <a:pt x="27" y="102"/>
                </a:lnTo>
                <a:lnTo>
                  <a:pt x="27" y="108"/>
                </a:lnTo>
                <a:lnTo>
                  <a:pt x="35" y="114"/>
                </a:lnTo>
                <a:lnTo>
                  <a:pt x="41" y="123"/>
                </a:lnTo>
                <a:lnTo>
                  <a:pt x="43" y="133"/>
                </a:lnTo>
                <a:lnTo>
                  <a:pt x="43" y="140"/>
                </a:lnTo>
                <a:lnTo>
                  <a:pt x="41" y="142"/>
                </a:lnTo>
                <a:lnTo>
                  <a:pt x="39" y="148"/>
                </a:lnTo>
                <a:lnTo>
                  <a:pt x="43" y="148"/>
                </a:lnTo>
                <a:lnTo>
                  <a:pt x="52" y="148"/>
                </a:lnTo>
                <a:lnTo>
                  <a:pt x="56" y="146"/>
                </a:lnTo>
                <a:lnTo>
                  <a:pt x="62" y="144"/>
                </a:lnTo>
                <a:lnTo>
                  <a:pt x="69" y="142"/>
                </a:lnTo>
                <a:lnTo>
                  <a:pt x="71" y="138"/>
                </a:lnTo>
                <a:lnTo>
                  <a:pt x="75" y="135"/>
                </a:lnTo>
                <a:lnTo>
                  <a:pt x="81" y="138"/>
                </a:lnTo>
                <a:lnTo>
                  <a:pt x="89" y="142"/>
                </a:lnTo>
                <a:lnTo>
                  <a:pt x="92" y="146"/>
                </a:lnTo>
                <a:lnTo>
                  <a:pt x="94" y="148"/>
                </a:lnTo>
                <a:lnTo>
                  <a:pt x="96" y="144"/>
                </a:lnTo>
                <a:lnTo>
                  <a:pt x="98" y="144"/>
                </a:lnTo>
                <a:lnTo>
                  <a:pt x="106" y="148"/>
                </a:lnTo>
                <a:lnTo>
                  <a:pt x="115" y="146"/>
                </a:lnTo>
                <a:lnTo>
                  <a:pt x="119" y="142"/>
                </a:lnTo>
                <a:lnTo>
                  <a:pt x="123" y="138"/>
                </a:lnTo>
                <a:lnTo>
                  <a:pt x="125" y="135"/>
                </a:lnTo>
                <a:lnTo>
                  <a:pt x="127" y="135"/>
                </a:lnTo>
                <a:lnTo>
                  <a:pt x="133" y="133"/>
                </a:lnTo>
                <a:lnTo>
                  <a:pt x="133" y="131"/>
                </a:lnTo>
                <a:lnTo>
                  <a:pt x="135" y="125"/>
                </a:lnTo>
                <a:lnTo>
                  <a:pt x="133" y="123"/>
                </a:lnTo>
                <a:lnTo>
                  <a:pt x="133" y="119"/>
                </a:lnTo>
                <a:lnTo>
                  <a:pt x="135" y="114"/>
                </a:lnTo>
                <a:lnTo>
                  <a:pt x="133" y="108"/>
                </a:lnTo>
                <a:lnTo>
                  <a:pt x="131" y="106"/>
                </a:lnTo>
                <a:lnTo>
                  <a:pt x="129" y="102"/>
                </a:lnTo>
                <a:lnTo>
                  <a:pt x="129" y="90"/>
                </a:lnTo>
                <a:lnTo>
                  <a:pt x="127" y="87"/>
                </a:lnTo>
                <a:lnTo>
                  <a:pt x="131" y="81"/>
                </a:lnTo>
                <a:lnTo>
                  <a:pt x="135" y="77"/>
                </a:lnTo>
                <a:lnTo>
                  <a:pt x="135" y="75"/>
                </a:lnTo>
                <a:lnTo>
                  <a:pt x="133" y="69"/>
                </a:lnTo>
                <a:lnTo>
                  <a:pt x="135" y="66"/>
                </a:lnTo>
                <a:lnTo>
                  <a:pt x="135" y="62"/>
                </a:lnTo>
                <a:lnTo>
                  <a:pt x="133" y="54"/>
                </a:lnTo>
                <a:lnTo>
                  <a:pt x="133" y="46"/>
                </a:lnTo>
                <a:lnTo>
                  <a:pt x="129" y="42"/>
                </a:lnTo>
                <a:lnTo>
                  <a:pt x="127" y="42"/>
                </a:lnTo>
                <a:lnTo>
                  <a:pt x="123" y="41"/>
                </a:lnTo>
                <a:lnTo>
                  <a:pt x="121" y="42"/>
                </a:lnTo>
                <a:lnTo>
                  <a:pt x="115" y="41"/>
                </a:lnTo>
                <a:lnTo>
                  <a:pt x="112" y="41"/>
                </a:lnTo>
                <a:lnTo>
                  <a:pt x="108" y="44"/>
                </a:lnTo>
                <a:lnTo>
                  <a:pt x="100" y="48"/>
                </a:lnTo>
                <a:lnTo>
                  <a:pt x="92" y="50"/>
                </a:lnTo>
                <a:lnTo>
                  <a:pt x="89" y="50"/>
                </a:lnTo>
                <a:lnTo>
                  <a:pt x="89" y="46"/>
                </a:lnTo>
                <a:lnTo>
                  <a:pt x="85" y="41"/>
                </a:lnTo>
                <a:lnTo>
                  <a:pt x="79" y="39"/>
                </a:lnTo>
                <a:lnTo>
                  <a:pt x="71" y="35"/>
                </a:lnTo>
                <a:lnTo>
                  <a:pt x="66" y="33"/>
                </a:lnTo>
                <a:lnTo>
                  <a:pt x="64" y="29"/>
                </a:lnTo>
                <a:lnTo>
                  <a:pt x="62" y="25"/>
                </a:lnTo>
                <a:lnTo>
                  <a:pt x="60" y="23"/>
                </a:lnTo>
                <a:lnTo>
                  <a:pt x="60" y="18"/>
                </a:lnTo>
                <a:lnTo>
                  <a:pt x="58" y="14"/>
                </a:lnTo>
                <a:lnTo>
                  <a:pt x="58" y="10"/>
                </a:lnTo>
                <a:lnTo>
                  <a:pt x="56" y="8"/>
                </a:lnTo>
                <a:lnTo>
                  <a:pt x="54" y="8"/>
                </a:lnTo>
                <a:lnTo>
                  <a:pt x="54" y="10"/>
                </a:lnTo>
                <a:lnTo>
                  <a:pt x="52" y="8"/>
                </a:lnTo>
                <a:lnTo>
                  <a:pt x="50" y="2"/>
                </a:lnTo>
                <a:lnTo>
                  <a:pt x="48" y="2"/>
                </a:lnTo>
                <a:lnTo>
                  <a:pt x="41" y="0"/>
                </a:lnTo>
                <a:lnTo>
                  <a:pt x="37" y="0"/>
                </a:lnTo>
                <a:lnTo>
                  <a:pt x="33" y="2"/>
                </a:lnTo>
                <a:lnTo>
                  <a:pt x="29" y="2"/>
                </a:lnTo>
                <a:lnTo>
                  <a:pt x="23" y="0"/>
                </a:lnTo>
                <a:lnTo>
                  <a:pt x="23" y="4"/>
                </a:lnTo>
                <a:lnTo>
                  <a:pt x="23" y="8"/>
                </a:lnTo>
                <a:lnTo>
                  <a:pt x="25" y="12"/>
                </a:lnTo>
                <a:lnTo>
                  <a:pt x="27" y="19"/>
                </a:lnTo>
                <a:lnTo>
                  <a:pt x="23" y="37"/>
                </a:lnTo>
                <a:lnTo>
                  <a:pt x="20" y="44"/>
                </a:lnTo>
                <a:lnTo>
                  <a:pt x="20" y="50"/>
                </a:lnTo>
                <a:lnTo>
                  <a:pt x="20" y="54"/>
                </a:lnTo>
                <a:lnTo>
                  <a:pt x="16" y="60"/>
                </a:lnTo>
                <a:lnTo>
                  <a:pt x="12" y="60"/>
                </a:lnTo>
                <a:lnTo>
                  <a:pt x="10" y="66"/>
                </a:lnTo>
                <a:lnTo>
                  <a:pt x="8" y="77"/>
                </a:lnTo>
                <a:lnTo>
                  <a:pt x="4" y="85"/>
                </a:lnTo>
                <a:lnTo>
                  <a:pt x="0" y="89"/>
                </a:lnTo>
                <a:lnTo>
                  <a:pt x="2" y="90"/>
                </a:lnTo>
                <a:lnTo>
                  <a:pt x="4" y="94"/>
                </a:lnTo>
                <a:lnTo>
                  <a:pt x="8" y="90"/>
                </a:lnTo>
                <a:lnTo>
                  <a:pt x="12" y="90"/>
                </a:lnTo>
                <a:lnTo>
                  <a:pt x="16" y="94"/>
                </a:lnTo>
                <a:lnTo>
                  <a:pt x="18" y="94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71" name=""/>
          <p:cNvSpPr/>
          <p:nvPr/>
        </p:nvSpPr>
        <p:spPr>
          <a:xfrm>
            <a:off x="5940360" y="4043520"/>
            <a:ext cx="17640" cy="28440"/>
          </a:xfrm>
          <a:custGeom>
            <a:avLst/>
            <a:gdLst/>
            <a:ahLst/>
            <a:rect l="l" t="t" r="r" b="b"/>
            <a:pathLst>
              <a:path w="69" h="105">
                <a:moveTo>
                  <a:pt x="42" y="98"/>
                </a:moveTo>
                <a:lnTo>
                  <a:pt x="39" y="99"/>
                </a:lnTo>
                <a:lnTo>
                  <a:pt x="37" y="103"/>
                </a:lnTo>
                <a:lnTo>
                  <a:pt x="33" y="105"/>
                </a:lnTo>
                <a:lnTo>
                  <a:pt x="29" y="103"/>
                </a:lnTo>
                <a:lnTo>
                  <a:pt x="27" y="101"/>
                </a:lnTo>
                <a:lnTo>
                  <a:pt x="25" y="96"/>
                </a:lnTo>
                <a:lnTo>
                  <a:pt x="23" y="90"/>
                </a:lnTo>
                <a:lnTo>
                  <a:pt x="19" y="90"/>
                </a:lnTo>
                <a:lnTo>
                  <a:pt x="19" y="88"/>
                </a:lnTo>
                <a:lnTo>
                  <a:pt x="19" y="84"/>
                </a:lnTo>
                <a:lnTo>
                  <a:pt x="17" y="80"/>
                </a:lnTo>
                <a:lnTo>
                  <a:pt x="15" y="78"/>
                </a:lnTo>
                <a:lnTo>
                  <a:pt x="14" y="78"/>
                </a:lnTo>
                <a:lnTo>
                  <a:pt x="15" y="73"/>
                </a:lnTo>
                <a:lnTo>
                  <a:pt x="15" y="69"/>
                </a:lnTo>
                <a:lnTo>
                  <a:pt x="17" y="61"/>
                </a:lnTo>
                <a:lnTo>
                  <a:pt x="15" y="51"/>
                </a:lnTo>
                <a:lnTo>
                  <a:pt x="12" y="44"/>
                </a:lnTo>
                <a:lnTo>
                  <a:pt x="6" y="34"/>
                </a:lnTo>
                <a:lnTo>
                  <a:pt x="2" y="23"/>
                </a:lnTo>
                <a:lnTo>
                  <a:pt x="0" y="19"/>
                </a:lnTo>
                <a:lnTo>
                  <a:pt x="2" y="17"/>
                </a:lnTo>
                <a:lnTo>
                  <a:pt x="4" y="15"/>
                </a:lnTo>
                <a:lnTo>
                  <a:pt x="8" y="9"/>
                </a:lnTo>
                <a:lnTo>
                  <a:pt x="10" y="7"/>
                </a:lnTo>
                <a:lnTo>
                  <a:pt x="12" y="4"/>
                </a:lnTo>
                <a:lnTo>
                  <a:pt x="15" y="2"/>
                </a:lnTo>
                <a:lnTo>
                  <a:pt x="17" y="5"/>
                </a:lnTo>
                <a:lnTo>
                  <a:pt x="21" y="4"/>
                </a:lnTo>
                <a:lnTo>
                  <a:pt x="23" y="0"/>
                </a:lnTo>
                <a:lnTo>
                  <a:pt x="25" y="2"/>
                </a:lnTo>
                <a:lnTo>
                  <a:pt x="29" y="4"/>
                </a:lnTo>
                <a:lnTo>
                  <a:pt x="31" y="5"/>
                </a:lnTo>
                <a:lnTo>
                  <a:pt x="33" y="4"/>
                </a:lnTo>
                <a:lnTo>
                  <a:pt x="39" y="7"/>
                </a:lnTo>
                <a:lnTo>
                  <a:pt x="42" y="7"/>
                </a:lnTo>
                <a:lnTo>
                  <a:pt x="46" y="4"/>
                </a:lnTo>
                <a:lnTo>
                  <a:pt x="50" y="4"/>
                </a:lnTo>
                <a:lnTo>
                  <a:pt x="54" y="5"/>
                </a:lnTo>
                <a:lnTo>
                  <a:pt x="60" y="7"/>
                </a:lnTo>
                <a:lnTo>
                  <a:pt x="63" y="7"/>
                </a:lnTo>
                <a:lnTo>
                  <a:pt x="65" y="9"/>
                </a:lnTo>
                <a:lnTo>
                  <a:pt x="65" y="13"/>
                </a:lnTo>
                <a:lnTo>
                  <a:pt x="65" y="17"/>
                </a:lnTo>
                <a:lnTo>
                  <a:pt x="67" y="21"/>
                </a:lnTo>
                <a:lnTo>
                  <a:pt x="69" y="28"/>
                </a:lnTo>
                <a:lnTo>
                  <a:pt x="65" y="46"/>
                </a:lnTo>
                <a:lnTo>
                  <a:pt x="62" y="53"/>
                </a:lnTo>
                <a:lnTo>
                  <a:pt x="62" y="59"/>
                </a:lnTo>
                <a:lnTo>
                  <a:pt x="62" y="63"/>
                </a:lnTo>
                <a:lnTo>
                  <a:pt x="58" y="69"/>
                </a:lnTo>
                <a:lnTo>
                  <a:pt x="54" y="69"/>
                </a:lnTo>
                <a:lnTo>
                  <a:pt x="52" y="75"/>
                </a:lnTo>
                <a:lnTo>
                  <a:pt x="50" y="86"/>
                </a:lnTo>
                <a:lnTo>
                  <a:pt x="46" y="94"/>
                </a:lnTo>
                <a:lnTo>
                  <a:pt x="42" y="98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72" name=""/>
          <p:cNvSpPr/>
          <p:nvPr/>
        </p:nvSpPr>
        <p:spPr>
          <a:xfrm>
            <a:off x="5935680" y="4064040"/>
            <a:ext cx="20520" cy="15840"/>
          </a:xfrm>
          <a:custGeom>
            <a:avLst/>
            <a:gdLst/>
            <a:ahLst/>
            <a:rect l="l" t="t" r="r" b="b"/>
            <a:pathLst>
              <a:path w="79" h="54">
                <a:moveTo>
                  <a:pt x="79" y="25"/>
                </a:moveTo>
                <a:lnTo>
                  <a:pt x="79" y="31"/>
                </a:lnTo>
                <a:lnTo>
                  <a:pt x="79" y="35"/>
                </a:lnTo>
                <a:lnTo>
                  <a:pt x="79" y="39"/>
                </a:lnTo>
                <a:lnTo>
                  <a:pt x="77" y="43"/>
                </a:lnTo>
                <a:lnTo>
                  <a:pt x="71" y="46"/>
                </a:lnTo>
                <a:lnTo>
                  <a:pt x="63" y="50"/>
                </a:lnTo>
                <a:lnTo>
                  <a:pt x="58" y="54"/>
                </a:lnTo>
                <a:lnTo>
                  <a:pt x="50" y="54"/>
                </a:lnTo>
                <a:lnTo>
                  <a:pt x="44" y="54"/>
                </a:lnTo>
                <a:lnTo>
                  <a:pt x="34" y="52"/>
                </a:lnTo>
                <a:lnTo>
                  <a:pt x="29" y="52"/>
                </a:lnTo>
                <a:lnTo>
                  <a:pt x="23" y="52"/>
                </a:lnTo>
                <a:lnTo>
                  <a:pt x="17" y="52"/>
                </a:lnTo>
                <a:lnTo>
                  <a:pt x="8" y="52"/>
                </a:lnTo>
                <a:lnTo>
                  <a:pt x="8" y="50"/>
                </a:lnTo>
                <a:lnTo>
                  <a:pt x="6" y="45"/>
                </a:lnTo>
                <a:lnTo>
                  <a:pt x="2" y="39"/>
                </a:lnTo>
                <a:lnTo>
                  <a:pt x="2" y="33"/>
                </a:lnTo>
                <a:lnTo>
                  <a:pt x="2" y="27"/>
                </a:lnTo>
                <a:lnTo>
                  <a:pt x="0" y="25"/>
                </a:lnTo>
                <a:lnTo>
                  <a:pt x="2" y="21"/>
                </a:lnTo>
                <a:lnTo>
                  <a:pt x="6" y="21"/>
                </a:lnTo>
                <a:lnTo>
                  <a:pt x="8" y="20"/>
                </a:lnTo>
                <a:lnTo>
                  <a:pt x="10" y="16"/>
                </a:lnTo>
                <a:lnTo>
                  <a:pt x="13" y="12"/>
                </a:lnTo>
                <a:lnTo>
                  <a:pt x="13" y="6"/>
                </a:lnTo>
                <a:lnTo>
                  <a:pt x="17" y="4"/>
                </a:lnTo>
                <a:lnTo>
                  <a:pt x="23" y="4"/>
                </a:lnTo>
                <a:lnTo>
                  <a:pt x="27" y="4"/>
                </a:lnTo>
                <a:lnTo>
                  <a:pt x="33" y="0"/>
                </a:lnTo>
                <a:lnTo>
                  <a:pt x="34" y="0"/>
                </a:lnTo>
                <a:lnTo>
                  <a:pt x="36" y="2"/>
                </a:lnTo>
                <a:lnTo>
                  <a:pt x="38" y="6"/>
                </a:lnTo>
                <a:lnTo>
                  <a:pt x="38" y="10"/>
                </a:lnTo>
                <a:lnTo>
                  <a:pt x="38" y="12"/>
                </a:lnTo>
                <a:lnTo>
                  <a:pt x="42" y="12"/>
                </a:lnTo>
                <a:lnTo>
                  <a:pt x="44" y="18"/>
                </a:lnTo>
                <a:lnTo>
                  <a:pt x="46" y="23"/>
                </a:lnTo>
                <a:lnTo>
                  <a:pt x="48" y="25"/>
                </a:lnTo>
                <a:lnTo>
                  <a:pt x="52" y="27"/>
                </a:lnTo>
                <a:lnTo>
                  <a:pt x="56" y="25"/>
                </a:lnTo>
                <a:lnTo>
                  <a:pt x="58" y="21"/>
                </a:lnTo>
                <a:lnTo>
                  <a:pt x="61" y="20"/>
                </a:lnTo>
                <a:lnTo>
                  <a:pt x="63" y="21"/>
                </a:lnTo>
                <a:lnTo>
                  <a:pt x="65" y="25"/>
                </a:lnTo>
                <a:lnTo>
                  <a:pt x="69" y="21"/>
                </a:lnTo>
                <a:lnTo>
                  <a:pt x="73" y="21"/>
                </a:lnTo>
                <a:lnTo>
                  <a:pt x="77" y="25"/>
                </a:lnTo>
                <a:lnTo>
                  <a:pt x="79" y="25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73" name=""/>
          <p:cNvSpPr/>
          <p:nvPr/>
        </p:nvSpPr>
        <p:spPr>
          <a:xfrm>
            <a:off x="5937120" y="4071960"/>
            <a:ext cx="24120" cy="25200"/>
          </a:xfrm>
          <a:custGeom>
            <a:avLst/>
            <a:gdLst/>
            <a:ahLst/>
            <a:rect l="l" t="t" r="r" b="b"/>
            <a:pathLst>
              <a:path w="96" h="91">
                <a:moveTo>
                  <a:pt x="67" y="91"/>
                </a:moveTo>
                <a:lnTo>
                  <a:pt x="63" y="89"/>
                </a:lnTo>
                <a:lnTo>
                  <a:pt x="59" y="87"/>
                </a:lnTo>
                <a:lnTo>
                  <a:pt x="59" y="83"/>
                </a:lnTo>
                <a:lnTo>
                  <a:pt x="55" y="81"/>
                </a:lnTo>
                <a:lnTo>
                  <a:pt x="55" y="77"/>
                </a:lnTo>
                <a:lnTo>
                  <a:pt x="53" y="75"/>
                </a:lnTo>
                <a:lnTo>
                  <a:pt x="50" y="71"/>
                </a:lnTo>
                <a:lnTo>
                  <a:pt x="42" y="71"/>
                </a:lnTo>
                <a:lnTo>
                  <a:pt x="34" y="71"/>
                </a:lnTo>
                <a:lnTo>
                  <a:pt x="21" y="71"/>
                </a:lnTo>
                <a:lnTo>
                  <a:pt x="13" y="67"/>
                </a:lnTo>
                <a:lnTo>
                  <a:pt x="13" y="66"/>
                </a:lnTo>
                <a:lnTo>
                  <a:pt x="9" y="62"/>
                </a:lnTo>
                <a:lnTo>
                  <a:pt x="5" y="56"/>
                </a:lnTo>
                <a:lnTo>
                  <a:pt x="3" y="52"/>
                </a:lnTo>
                <a:lnTo>
                  <a:pt x="5" y="48"/>
                </a:lnTo>
                <a:lnTo>
                  <a:pt x="7" y="44"/>
                </a:lnTo>
                <a:lnTo>
                  <a:pt x="7" y="37"/>
                </a:lnTo>
                <a:lnTo>
                  <a:pt x="5" y="33"/>
                </a:lnTo>
                <a:lnTo>
                  <a:pt x="2" y="31"/>
                </a:lnTo>
                <a:lnTo>
                  <a:pt x="0" y="27"/>
                </a:lnTo>
                <a:lnTo>
                  <a:pt x="9" y="27"/>
                </a:lnTo>
                <a:lnTo>
                  <a:pt x="15" y="27"/>
                </a:lnTo>
                <a:lnTo>
                  <a:pt x="21" y="27"/>
                </a:lnTo>
                <a:lnTo>
                  <a:pt x="26" y="27"/>
                </a:lnTo>
                <a:lnTo>
                  <a:pt x="36" y="29"/>
                </a:lnTo>
                <a:lnTo>
                  <a:pt x="42" y="29"/>
                </a:lnTo>
                <a:lnTo>
                  <a:pt x="50" y="29"/>
                </a:lnTo>
                <a:lnTo>
                  <a:pt x="55" y="25"/>
                </a:lnTo>
                <a:lnTo>
                  <a:pt x="63" y="21"/>
                </a:lnTo>
                <a:lnTo>
                  <a:pt x="69" y="18"/>
                </a:lnTo>
                <a:lnTo>
                  <a:pt x="71" y="14"/>
                </a:lnTo>
                <a:lnTo>
                  <a:pt x="71" y="10"/>
                </a:lnTo>
                <a:lnTo>
                  <a:pt x="71" y="6"/>
                </a:lnTo>
                <a:lnTo>
                  <a:pt x="71" y="0"/>
                </a:lnTo>
                <a:lnTo>
                  <a:pt x="73" y="2"/>
                </a:lnTo>
                <a:lnTo>
                  <a:pt x="78" y="2"/>
                </a:lnTo>
                <a:lnTo>
                  <a:pt x="80" y="8"/>
                </a:lnTo>
                <a:lnTo>
                  <a:pt x="80" y="14"/>
                </a:lnTo>
                <a:lnTo>
                  <a:pt x="88" y="20"/>
                </a:lnTo>
                <a:lnTo>
                  <a:pt x="94" y="29"/>
                </a:lnTo>
                <a:lnTo>
                  <a:pt x="96" y="39"/>
                </a:lnTo>
                <a:lnTo>
                  <a:pt x="96" y="46"/>
                </a:lnTo>
                <a:lnTo>
                  <a:pt x="94" y="48"/>
                </a:lnTo>
                <a:lnTo>
                  <a:pt x="92" y="54"/>
                </a:lnTo>
                <a:lnTo>
                  <a:pt x="88" y="56"/>
                </a:lnTo>
                <a:lnTo>
                  <a:pt x="84" y="58"/>
                </a:lnTo>
                <a:lnTo>
                  <a:pt x="80" y="62"/>
                </a:lnTo>
                <a:lnTo>
                  <a:pt x="73" y="62"/>
                </a:lnTo>
                <a:lnTo>
                  <a:pt x="71" y="67"/>
                </a:lnTo>
                <a:lnTo>
                  <a:pt x="71" y="71"/>
                </a:lnTo>
                <a:lnTo>
                  <a:pt x="73" y="75"/>
                </a:lnTo>
                <a:lnTo>
                  <a:pt x="69" y="79"/>
                </a:lnTo>
                <a:lnTo>
                  <a:pt x="69" y="85"/>
                </a:lnTo>
                <a:lnTo>
                  <a:pt x="67" y="91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0" bIns="-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74" name=""/>
          <p:cNvSpPr/>
          <p:nvPr/>
        </p:nvSpPr>
        <p:spPr>
          <a:xfrm>
            <a:off x="5902200" y="4067280"/>
            <a:ext cx="36720" cy="44280"/>
          </a:xfrm>
          <a:custGeom>
            <a:avLst/>
            <a:gdLst/>
            <a:ahLst/>
            <a:rect l="l" t="t" r="r" b="b"/>
            <a:pathLst>
              <a:path w="147" h="157">
                <a:moveTo>
                  <a:pt x="0" y="134"/>
                </a:moveTo>
                <a:lnTo>
                  <a:pt x="0" y="129"/>
                </a:lnTo>
                <a:lnTo>
                  <a:pt x="3" y="123"/>
                </a:lnTo>
                <a:lnTo>
                  <a:pt x="9" y="117"/>
                </a:lnTo>
                <a:lnTo>
                  <a:pt x="11" y="115"/>
                </a:lnTo>
                <a:lnTo>
                  <a:pt x="11" y="109"/>
                </a:lnTo>
                <a:lnTo>
                  <a:pt x="13" y="104"/>
                </a:lnTo>
                <a:lnTo>
                  <a:pt x="11" y="100"/>
                </a:lnTo>
                <a:lnTo>
                  <a:pt x="9" y="94"/>
                </a:lnTo>
                <a:lnTo>
                  <a:pt x="11" y="86"/>
                </a:lnTo>
                <a:lnTo>
                  <a:pt x="11" y="81"/>
                </a:lnTo>
                <a:lnTo>
                  <a:pt x="11" y="77"/>
                </a:lnTo>
                <a:lnTo>
                  <a:pt x="15" y="75"/>
                </a:lnTo>
                <a:lnTo>
                  <a:pt x="17" y="69"/>
                </a:lnTo>
                <a:lnTo>
                  <a:pt x="15" y="63"/>
                </a:lnTo>
                <a:lnTo>
                  <a:pt x="13" y="58"/>
                </a:lnTo>
                <a:lnTo>
                  <a:pt x="15" y="54"/>
                </a:lnTo>
                <a:lnTo>
                  <a:pt x="15" y="50"/>
                </a:lnTo>
                <a:lnTo>
                  <a:pt x="17" y="46"/>
                </a:lnTo>
                <a:lnTo>
                  <a:pt x="17" y="44"/>
                </a:lnTo>
                <a:lnTo>
                  <a:pt x="21" y="46"/>
                </a:lnTo>
                <a:lnTo>
                  <a:pt x="26" y="48"/>
                </a:lnTo>
                <a:lnTo>
                  <a:pt x="34" y="44"/>
                </a:lnTo>
                <a:lnTo>
                  <a:pt x="40" y="42"/>
                </a:lnTo>
                <a:lnTo>
                  <a:pt x="48" y="44"/>
                </a:lnTo>
                <a:lnTo>
                  <a:pt x="57" y="44"/>
                </a:lnTo>
                <a:lnTo>
                  <a:pt x="61" y="40"/>
                </a:lnTo>
                <a:lnTo>
                  <a:pt x="61" y="35"/>
                </a:lnTo>
                <a:lnTo>
                  <a:pt x="61" y="31"/>
                </a:lnTo>
                <a:lnTo>
                  <a:pt x="63" y="31"/>
                </a:lnTo>
                <a:lnTo>
                  <a:pt x="67" y="33"/>
                </a:lnTo>
                <a:lnTo>
                  <a:pt x="72" y="29"/>
                </a:lnTo>
                <a:lnTo>
                  <a:pt x="78" y="29"/>
                </a:lnTo>
                <a:lnTo>
                  <a:pt x="86" y="27"/>
                </a:lnTo>
                <a:lnTo>
                  <a:pt x="92" y="23"/>
                </a:lnTo>
                <a:lnTo>
                  <a:pt x="97" y="19"/>
                </a:lnTo>
                <a:lnTo>
                  <a:pt x="101" y="15"/>
                </a:lnTo>
                <a:lnTo>
                  <a:pt x="103" y="10"/>
                </a:lnTo>
                <a:lnTo>
                  <a:pt x="103" y="8"/>
                </a:lnTo>
                <a:lnTo>
                  <a:pt x="105" y="4"/>
                </a:lnTo>
                <a:lnTo>
                  <a:pt x="105" y="0"/>
                </a:lnTo>
                <a:lnTo>
                  <a:pt x="107" y="0"/>
                </a:lnTo>
                <a:lnTo>
                  <a:pt x="111" y="6"/>
                </a:lnTo>
                <a:lnTo>
                  <a:pt x="117" y="10"/>
                </a:lnTo>
                <a:lnTo>
                  <a:pt x="122" y="10"/>
                </a:lnTo>
                <a:lnTo>
                  <a:pt x="128" y="8"/>
                </a:lnTo>
                <a:lnTo>
                  <a:pt x="130" y="10"/>
                </a:lnTo>
                <a:lnTo>
                  <a:pt x="132" y="15"/>
                </a:lnTo>
                <a:lnTo>
                  <a:pt x="134" y="17"/>
                </a:lnTo>
                <a:lnTo>
                  <a:pt x="134" y="23"/>
                </a:lnTo>
                <a:lnTo>
                  <a:pt x="134" y="29"/>
                </a:lnTo>
                <a:lnTo>
                  <a:pt x="138" y="35"/>
                </a:lnTo>
                <a:lnTo>
                  <a:pt x="140" y="40"/>
                </a:lnTo>
                <a:lnTo>
                  <a:pt x="140" y="42"/>
                </a:lnTo>
                <a:lnTo>
                  <a:pt x="142" y="46"/>
                </a:lnTo>
                <a:lnTo>
                  <a:pt x="145" y="48"/>
                </a:lnTo>
                <a:lnTo>
                  <a:pt x="147" y="52"/>
                </a:lnTo>
                <a:lnTo>
                  <a:pt x="147" y="59"/>
                </a:lnTo>
                <a:lnTo>
                  <a:pt x="145" y="63"/>
                </a:lnTo>
                <a:lnTo>
                  <a:pt x="143" y="67"/>
                </a:lnTo>
                <a:lnTo>
                  <a:pt x="140" y="73"/>
                </a:lnTo>
                <a:lnTo>
                  <a:pt x="138" y="77"/>
                </a:lnTo>
                <a:lnTo>
                  <a:pt x="138" y="81"/>
                </a:lnTo>
                <a:lnTo>
                  <a:pt x="140" y="88"/>
                </a:lnTo>
                <a:lnTo>
                  <a:pt x="136" y="92"/>
                </a:lnTo>
                <a:lnTo>
                  <a:pt x="132" y="98"/>
                </a:lnTo>
                <a:lnTo>
                  <a:pt x="130" y="102"/>
                </a:lnTo>
                <a:lnTo>
                  <a:pt x="126" y="106"/>
                </a:lnTo>
                <a:lnTo>
                  <a:pt x="122" y="111"/>
                </a:lnTo>
                <a:lnTo>
                  <a:pt x="120" y="117"/>
                </a:lnTo>
                <a:lnTo>
                  <a:pt x="119" y="119"/>
                </a:lnTo>
                <a:lnTo>
                  <a:pt x="117" y="127"/>
                </a:lnTo>
                <a:lnTo>
                  <a:pt x="117" y="130"/>
                </a:lnTo>
                <a:lnTo>
                  <a:pt x="115" y="132"/>
                </a:lnTo>
                <a:lnTo>
                  <a:pt x="115" y="136"/>
                </a:lnTo>
                <a:lnTo>
                  <a:pt x="111" y="134"/>
                </a:lnTo>
                <a:lnTo>
                  <a:pt x="107" y="132"/>
                </a:lnTo>
                <a:lnTo>
                  <a:pt x="103" y="132"/>
                </a:lnTo>
                <a:lnTo>
                  <a:pt x="99" y="136"/>
                </a:lnTo>
                <a:lnTo>
                  <a:pt x="94" y="144"/>
                </a:lnTo>
                <a:lnTo>
                  <a:pt x="92" y="148"/>
                </a:lnTo>
                <a:lnTo>
                  <a:pt x="88" y="146"/>
                </a:lnTo>
                <a:lnTo>
                  <a:pt x="82" y="142"/>
                </a:lnTo>
                <a:lnTo>
                  <a:pt x="76" y="130"/>
                </a:lnTo>
                <a:lnTo>
                  <a:pt x="71" y="129"/>
                </a:lnTo>
                <a:lnTo>
                  <a:pt x="67" y="134"/>
                </a:lnTo>
                <a:lnTo>
                  <a:pt x="63" y="138"/>
                </a:lnTo>
                <a:lnTo>
                  <a:pt x="61" y="140"/>
                </a:lnTo>
                <a:lnTo>
                  <a:pt x="57" y="144"/>
                </a:lnTo>
                <a:lnTo>
                  <a:pt x="48" y="146"/>
                </a:lnTo>
                <a:lnTo>
                  <a:pt x="40" y="146"/>
                </a:lnTo>
                <a:lnTo>
                  <a:pt x="36" y="150"/>
                </a:lnTo>
                <a:lnTo>
                  <a:pt x="32" y="152"/>
                </a:lnTo>
                <a:lnTo>
                  <a:pt x="24" y="157"/>
                </a:lnTo>
                <a:lnTo>
                  <a:pt x="19" y="157"/>
                </a:lnTo>
                <a:lnTo>
                  <a:pt x="15" y="157"/>
                </a:lnTo>
                <a:lnTo>
                  <a:pt x="13" y="152"/>
                </a:lnTo>
                <a:lnTo>
                  <a:pt x="11" y="148"/>
                </a:lnTo>
                <a:lnTo>
                  <a:pt x="7" y="142"/>
                </a:lnTo>
                <a:lnTo>
                  <a:pt x="5" y="140"/>
                </a:lnTo>
                <a:lnTo>
                  <a:pt x="0" y="134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75" name=""/>
          <p:cNvSpPr/>
          <p:nvPr/>
        </p:nvSpPr>
        <p:spPr>
          <a:xfrm>
            <a:off x="5905440" y="4064040"/>
            <a:ext cx="22320" cy="17280"/>
          </a:xfrm>
          <a:custGeom>
            <a:avLst/>
            <a:gdLst/>
            <a:ahLst/>
            <a:rect l="l" t="t" r="r" b="b"/>
            <a:pathLst>
              <a:path w="96" h="61">
                <a:moveTo>
                  <a:pt x="0" y="57"/>
                </a:moveTo>
                <a:lnTo>
                  <a:pt x="2" y="46"/>
                </a:lnTo>
                <a:lnTo>
                  <a:pt x="4" y="42"/>
                </a:lnTo>
                <a:lnTo>
                  <a:pt x="2" y="38"/>
                </a:lnTo>
                <a:lnTo>
                  <a:pt x="4" y="32"/>
                </a:lnTo>
                <a:lnTo>
                  <a:pt x="8" y="24"/>
                </a:lnTo>
                <a:lnTo>
                  <a:pt x="14" y="17"/>
                </a:lnTo>
                <a:lnTo>
                  <a:pt x="14" y="9"/>
                </a:lnTo>
                <a:lnTo>
                  <a:pt x="15" y="0"/>
                </a:lnTo>
                <a:lnTo>
                  <a:pt x="19" y="0"/>
                </a:lnTo>
                <a:lnTo>
                  <a:pt x="27" y="3"/>
                </a:lnTo>
                <a:lnTo>
                  <a:pt x="37" y="7"/>
                </a:lnTo>
                <a:lnTo>
                  <a:pt x="44" y="11"/>
                </a:lnTo>
                <a:lnTo>
                  <a:pt x="52" y="15"/>
                </a:lnTo>
                <a:lnTo>
                  <a:pt x="62" y="17"/>
                </a:lnTo>
                <a:lnTo>
                  <a:pt x="73" y="17"/>
                </a:lnTo>
                <a:lnTo>
                  <a:pt x="81" y="15"/>
                </a:lnTo>
                <a:lnTo>
                  <a:pt x="86" y="13"/>
                </a:lnTo>
                <a:lnTo>
                  <a:pt x="88" y="13"/>
                </a:lnTo>
                <a:lnTo>
                  <a:pt x="96" y="17"/>
                </a:lnTo>
                <a:lnTo>
                  <a:pt x="94" y="21"/>
                </a:lnTo>
                <a:lnTo>
                  <a:pt x="94" y="23"/>
                </a:lnTo>
                <a:lnTo>
                  <a:pt x="92" y="28"/>
                </a:lnTo>
                <a:lnTo>
                  <a:pt x="88" y="32"/>
                </a:lnTo>
                <a:lnTo>
                  <a:pt x="83" y="36"/>
                </a:lnTo>
                <a:lnTo>
                  <a:pt x="77" y="40"/>
                </a:lnTo>
                <a:lnTo>
                  <a:pt x="69" y="42"/>
                </a:lnTo>
                <a:lnTo>
                  <a:pt x="63" y="42"/>
                </a:lnTo>
                <a:lnTo>
                  <a:pt x="58" y="46"/>
                </a:lnTo>
                <a:lnTo>
                  <a:pt x="54" y="44"/>
                </a:lnTo>
                <a:lnTo>
                  <a:pt x="52" y="44"/>
                </a:lnTo>
                <a:lnTo>
                  <a:pt x="52" y="48"/>
                </a:lnTo>
                <a:lnTo>
                  <a:pt x="52" y="53"/>
                </a:lnTo>
                <a:lnTo>
                  <a:pt x="48" y="57"/>
                </a:lnTo>
                <a:lnTo>
                  <a:pt x="39" y="57"/>
                </a:lnTo>
                <a:lnTo>
                  <a:pt x="31" y="55"/>
                </a:lnTo>
                <a:lnTo>
                  <a:pt x="25" y="57"/>
                </a:lnTo>
                <a:lnTo>
                  <a:pt x="17" y="61"/>
                </a:lnTo>
                <a:lnTo>
                  <a:pt x="12" y="59"/>
                </a:lnTo>
                <a:lnTo>
                  <a:pt x="8" y="57"/>
                </a:lnTo>
                <a:lnTo>
                  <a:pt x="0" y="57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9520" bIns="-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76" name=""/>
          <p:cNvSpPr/>
          <p:nvPr/>
        </p:nvSpPr>
        <p:spPr>
          <a:xfrm>
            <a:off x="5969160" y="4027320"/>
            <a:ext cx="12600" cy="17640"/>
          </a:xfrm>
          <a:custGeom>
            <a:avLst/>
            <a:gdLst/>
            <a:ahLst/>
            <a:rect l="l" t="t" r="r" b="b"/>
            <a:pathLst>
              <a:path w="46" h="61">
                <a:moveTo>
                  <a:pt x="44" y="33"/>
                </a:moveTo>
                <a:lnTo>
                  <a:pt x="37" y="40"/>
                </a:lnTo>
                <a:lnTo>
                  <a:pt x="31" y="46"/>
                </a:lnTo>
                <a:lnTo>
                  <a:pt x="27" y="52"/>
                </a:lnTo>
                <a:lnTo>
                  <a:pt x="14" y="61"/>
                </a:lnTo>
                <a:lnTo>
                  <a:pt x="8" y="60"/>
                </a:lnTo>
                <a:lnTo>
                  <a:pt x="6" y="52"/>
                </a:lnTo>
                <a:lnTo>
                  <a:pt x="4" y="42"/>
                </a:lnTo>
                <a:lnTo>
                  <a:pt x="2" y="29"/>
                </a:lnTo>
                <a:lnTo>
                  <a:pt x="2" y="19"/>
                </a:lnTo>
                <a:lnTo>
                  <a:pt x="0" y="12"/>
                </a:lnTo>
                <a:lnTo>
                  <a:pt x="4" y="10"/>
                </a:lnTo>
                <a:lnTo>
                  <a:pt x="8" y="10"/>
                </a:lnTo>
                <a:lnTo>
                  <a:pt x="14" y="8"/>
                </a:lnTo>
                <a:lnTo>
                  <a:pt x="18" y="4"/>
                </a:lnTo>
                <a:lnTo>
                  <a:pt x="25" y="0"/>
                </a:lnTo>
                <a:lnTo>
                  <a:pt x="31" y="0"/>
                </a:lnTo>
                <a:lnTo>
                  <a:pt x="35" y="4"/>
                </a:lnTo>
                <a:lnTo>
                  <a:pt x="39" y="8"/>
                </a:lnTo>
                <a:lnTo>
                  <a:pt x="42" y="12"/>
                </a:lnTo>
                <a:lnTo>
                  <a:pt x="46" y="12"/>
                </a:lnTo>
                <a:lnTo>
                  <a:pt x="44" y="33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77" name=""/>
          <p:cNvSpPr/>
          <p:nvPr/>
        </p:nvSpPr>
        <p:spPr>
          <a:xfrm>
            <a:off x="5997600" y="3970440"/>
            <a:ext cx="19080" cy="31680"/>
          </a:xfrm>
          <a:custGeom>
            <a:avLst/>
            <a:gdLst/>
            <a:ahLst/>
            <a:rect l="l" t="t" r="r" b="b"/>
            <a:pathLst>
              <a:path w="79" h="108">
                <a:moveTo>
                  <a:pt x="73" y="98"/>
                </a:moveTo>
                <a:lnTo>
                  <a:pt x="67" y="94"/>
                </a:lnTo>
                <a:lnTo>
                  <a:pt x="60" y="87"/>
                </a:lnTo>
                <a:lnTo>
                  <a:pt x="58" y="77"/>
                </a:lnTo>
                <a:lnTo>
                  <a:pt x="58" y="73"/>
                </a:lnTo>
                <a:lnTo>
                  <a:pt x="54" y="68"/>
                </a:lnTo>
                <a:lnTo>
                  <a:pt x="50" y="64"/>
                </a:lnTo>
                <a:lnTo>
                  <a:pt x="48" y="58"/>
                </a:lnTo>
                <a:lnTo>
                  <a:pt x="48" y="54"/>
                </a:lnTo>
                <a:lnTo>
                  <a:pt x="46" y="50"/>
                </a:lnTo>
                <a:lnTo>
                  <a:pt x="48" y="45"/>
                </a:lnTo>
                <a:lnTo>
                  <a:pt x="54" y="39"/>
                </a:lnTo>
                <a:lnTo>
                  <a:pt x="56" y="35"/>
                </a:lnTo>
                <a:lnTo>
                  <a:pt x="54" y="35"/>
                </a:lnTo>
                <a:lnTo>
                  <a:pt x="54" y="31"/>
                </a:lnTo>
                <a:lnTo>
                  <a:pt x="54" y="25"/>
                </a:lnTo>
                <a:lnTo>
                  <a:pt x="52" y="22"/>
                </a:lnTo>
                <a:lnTo>
                  <a:pt x="44" y="16"/>
                </a:lnTo>
                <a:lnTo>
                  <a:pt x="43" y="12"/>
                </a:lnTo>
                <a:lnTo>
                  <a:pt x="39" y="10"/>
                </a:lnTo>
                <a:lnTo>
                  <a:pt x="31" y="10"/>
                </a:lnTo>
                <a:lnTo>
                  <a:pt x="27" y="6"/>
                </a:lnTo>
                <a:lnTo>
                  <a:pt x="23" y="2"/>
                </a:lnTo>
                <a:lnTo>
                  <a:pt x="16" y="0"/>
                </a:lnTo>
                <a:lnTo>
                  <a:pt x="14" y="4"/>
                </a:lnTo>
                <a:lnTo>
                  <a:pt x="8" y="8"/>
                </a:lnTo>
                <a:lnTo>
                  <a:pt x="4" y="6"/>
                </a:lnTo>
                <a:lnTo>
                  <a:pt x="0" y="14"/>
                </a:lnTo>
                <a:lnTo>
                  <a:pt x="6" y="20"/>
                </a:lnTo>
                <a:lnTo>
                  <a:pt x="10" y="25"/>
                </a:lnTo>
                <a:lnTo>
                  <a:pt x="14" y="33"/>
                </a:lnTo>
                <a:lnTo>
                  <a:pt x="14" y="39"/>
                </a:lnTo>
                <a:lnTo>
                  <a:pt x="12" y="52"/>
                </a:lnTo>
                <a:lnTo>
                  <a:pt x="14" y="62"/>
                </a:lnTo>
                <a:lnTo>
                  <a:pt x="14" y="70"/>
                </a:lnTo>
                <a:lnTo>
                  <a:pt x="16" y="71"/>
                </a:lnTo>
                <a:lnTo>
                  <a:pt x="25" y="77"/>
                </a:lnTo>
                <a:lnTo>
                  <a:pt x="31" y="83"/>
                </a:lnTo>
                <a:lnTo>
                  <a:pt x="35" y="87"/>
                </a:lnTo>
                <a:lnTo>
                  <a:pt x="41" y="93"/>
                </a:lnTo>
                <a:lnTo>
                  <a:pt x="48" y="98"/>
                </a:lnTo>
                <a:lnTo>
                  <a:pt x="52" y="104"/>
                </a:lnTo>
                <a:lnTo>
                  <a:pt x="64" y="106"/>
                </a:lnTo>
                <a:lnTo>
                  <a:pt x="67" y="108"/>
                </a:lnTo>
                <a:lnTo>
                  <a:pt x="73" y="106"/>
                </a:lnTo>
                <a:lnTo>
                  <a:pt x="79" y="104"/>
                </a:lnTo>
                <a:lnTo>
                  <a:pt x="75" y="100"/>
                </a:lnTo>
                <a:lnTo>
                  <a:pt x="73" y="98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5120" bIns="-15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78" name=""/>
          <p:cNvSpPr/>
          <p:nvPr/>
        </p:nvSpPr>
        <p:spPr>
          <a:xfrm>
            <a:off x="5975280" y="3975120"/>
            <a:ext cx="34920" cy="38160"/>
          </a:xfrm>
          <a:custGeom>
            <a:avLst/>
            <a:gdLst/>
            <a:ahLst/>
            <a:rect l="l" t="t" r="r" b="b"/>
            <a:pathLst>
              <a:path w="146" h="138">
                <a:moveTo>
                  <a:pt x="146" y="92"/>
                </a:moveTo>
                <a:lnTo>
                  <a:pt x="142" y="98"/>
                </a:lnTo>
                <a:lnTo>
                  <a:pt x="137" y="100"/>
                </a:lnTo>
                <a:lnTo>
                  <a:pt x="133" y="102"/>
                </a:lnTo>
                <a:lnTo>
                  <a:pt x="131" y="109"/>
                </a:lnTo>
                <a:lnTo>
                  <a:pt x="135" y="117"/>
                </a:lnTo>
                <a:lnTo>
                  <a:pt x="140" y="121"/>
                </a:lnTo>
                <a:lnTo>
                  <a:pt x="142" y="123"/>
                </a:lnTo>
                <a:lnTo>
                  <a:pt x="137" y="127"/>
                </a:lnTo>
                <a:lnTo>
                  <a:pt x="133" y="127"/>
                </a:lnTo>
                <a:lnTo>
                  <a:pt x="123" y="129"/>
                </a:lnTo>
                <a:lnTo>
                  <a:pt x="121" y="129"/>
                </a:lnTo>
                <a:lnTo>
                  <a:pt x="117" y="129"/>
                </a:lnTo>
                <a:lnTo>
                  <a:pt x="113" y="129"/>
                </a:lnTo>
                <a:lnTo>
                  <a:pt x="110" y="132"/>
                </a:lnTo>
                <a:lnTo>
                  <a:pt x="106" y="134"/>
                </a:lnTo>
                <a:lnTo>
                  <a:pt x="104" y="134"/>
                </a:lnTo>
                <a:lnTo>
                  <a:pt x="98" y="138"/>
                </a:lnTo>
                <a:lnTo>
                  <a:pt x="96" y="136"/>
                </a:lnTo>
                <a:lnTo>
                  <a:pt x="87" y="134"/>
                </a:lnTo>
                <a:lnTo>
                  <a:pt x="85" y="138"/>
                </a:lnTo>
                <a:lnTo>
                  <a:pt x="83" y="138"/>
                </a:lnTo>
                <a:lnTo>
                  <a:pt x="79" y="136"/>
                </a:lnTo>
                <a:lnTo>
                  <a:pt x="75" y="132"/>
                </a:lnTo>
                <a:lnTo>
                  <a:pt x="69" y="127"/>
                </a:lnTo>
                <a:lnTo>
                  <a:pt x="66" y="125"/>
                </a:lnTo>
                <a:lnTo>
                  <a:pt x="62" y="121"/>
                </a:lnTo>
                <a:lnTo>
                  <a:pt x="64" y="125"/>
                </a:lnTo>
                <a:lnTo>
                  <a:pt x="64" y="130"/>
                </a:lnTo>
                <a:lnTo>
                  <a:pt x="60" y="132"/>
                </a:lnTo>
                <a:lnTo>
                  <a:pt x="54" y="136"/>
                </a:lnTo>
                <a:lnTo>
                  <a:pt x="48" y="136"/>
                </a:lnTo>
                <a:lnTo>
                  <a:pt x="46" y="134"/>
                </a:lnTo>
                <a:lnTo>
                  <a:pt x="42" y="136"/>
                </a:lnTo>
                <a:lnTo>
                  <a:pt x="39" y="136"/>
                </a:lnTo>
                <a:lnTo>
                  <a:pt x="37" y="134"/>
                </a:lnTo>
                <a:lnTo>
                  <a:pt x="35" y="132"/>
                </a:lnTo>
                <a:lnTo>
                  <a:pt x="31" y="132"/>
                </a:lnTo>
                <a:lnTo>
                  <a:pt x="27" y="132"/>
                </a:lnTo>
                <a:lnTo>
                  <a:pt x="31" y="127"/>
                </a:lnTo>
                <a:lnTo>
                  <a:pt x="31" y="123"/>
                </a:lnTo>
                <a:lnTo>
                  <a:pt x="33" y="119"/>
                </a:lnTo>
                <a:lnTo>
                  <a:pt x="35" y="117"/>
                </a:lnTo>
                <a:lnTo>
                  <a:pt x="39" y="115"/>
                </a:lnTo>
                <a:lnTo>
                  <a:pt x="39" y="111"/>
                </a:lnTo>
                <a:lnTo>
                  <a:pt x="37" y="105"/>
                </a:lnTo>
                <a:lnTo>
                  <a:pt x="35" y="100"/>
                </a:lnTo>
                <a:lnTo>
                  <a:pt x="31" y="96"/>
                </a:lnTo>
                <a:lnTo>
                  <a:pt x="29" y="92"/>
                </a:lnTo>
                <a:lnTo>
                  <a:pt x="27" y="90"/>
                </a:lnTo>
                <a:lnTo>
                  <a:pt x="23" y="90"/>
                </a:lnTo>
                <a:lnTo>
                  <a:pt x="12" y="88"/>
                </a:lnTo>
                <a:lnTo>
                  <a:pt x="6" y="92"/>
                </a:lnTo>
                <a:lnTo>
                  <a:pt x="2" y="90"/>
                </a:lnTo>
                <a:lnTo>
                  <a:pt x="0" y="82"/>
                </a:lnTo>
                <a:lnTo>
                  <a:pt x="2" y="77"/>
                </a:lnTo>
                <a:lnTo>
                  <a:pt x="4" y="75"/>
                </a:lnTo>
                <a:lnTo>
                  <a:pt x="10" y="73"/>
                </a:lnTo>
                <a:lnTo>
                  <a:pt x="12" y="69"/>
                </a:lnTo>
                <a:lnTo>
                  <a:pt x="14" y="65"/>
                </a:lnTo>
                <a:lnTo>
                  <a:pt x="12" y="56"/>
                </a:lnTo>
                <a:lnTo>
                  <a:pt x="10" y="52"/>
                </a:lnTo>
                <a:lnTo>
                  <a:pt x="8" y="46"/>
                </a:lnTo>
                <a:lnTo>
                  <a:pt x="12" y="44"/>
                </a:lnTo>
                <a:lnTo>
                  <a:pt x="16" y="34"/>
                </a:lnTo>
                <a:lnTo>
                  <a:pt x="19" y="29"/>
                </a:lnTo>
                <a:lnTo>
                  <a:pt x="25" y="25"/>
                </a:lnTo>
                <a:lnTo>
                  <a:pt x="27" y="19"/>
                </a:lnTo>
                <a:lnTo>
                  <a:pt x="33" y="21"/>
                </a:lnTo>
                <a:lnTo>
                  <a:pt x="39" y="23"/>
                </a:lnTo>
                <a:lnTo>
                  <a:pt x="46" y="23"/>
                </a:lnTo>
                <a:lnTo>
                  <a:pt x="54" y="19"/>
                </a:lnTo>
                <a:lnTo>
                  <a:pt x="58" y="15"/>
                </a:lnTo>
                <a:lnTo>
                  <a:pt x="62" y="10"/>
                </a:lnTo>
                <a:lnTo>
                  <a:pt x="71" y="10"/>
                </a:lnTo>
                <a:lnTo>
                  <a:pt x="77" y="4"/>
                </a:lnTo>
                <a:lnTo>
                  <a:pt x="81" y="2"/>
                </a:lnTo>
                <a:lnTo>
                  <a:pt x="85" y="0"/>
                </a:lnTo>
                <a:lnTo>
                  <a:pt x="89" y="2"/>
                </a:lnTo>
                <a:lnTo>
                  <a:pt x="94" y="2"/>
                </a:lnTo>
                <a:lnTo>
                  <a:pt x="100" y="8"/>
                </a:lnTo>
                <a:lnTo>
                  <a:pt x="104" y="13"/>
                </a:lnTo>
                <a:lnTo>
                  <a:pt x="108" y="21"/>
                </a:lnTo>
                <a:lnTo>
                  <a:pt x="108" y="27"/>
                </a:lnTo>
                <a:lnTo>
                  <a:pt x="106" y="40"/>
                </a:lnTo>
                <a:lnTo>
                  <a:pt x="108" y="50"/>
                </a:lnTo>
                <a:lnTo>
                  <a:pt x="108" y="58"/>
                </a:lnTo>
                <a:lnTo>
                  <a:pt x="110" y="59"/>
                </a:lnTo>
                <a:lnTo>
                  <a:pt x="119" y="65"/>
                </a:lnTo>
                <a:lnTo>
                  <a:pt x="125" y="71"/>
                </a:lnTo>
                <a:lnTo>
                  <a:pt x="129" y="75"/>
                </a:lnTo>
                <a:lnTo>
                  <a:pt x="135" y="81"/>
                </a:lnTo>
                <a:lnTo>
                  <a:pt x="142" y="86"/>
                </a:lnTo>
                <a:lnTo>
                  <a:pt x="146" y="92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79" name=""/>
          <p:cNvSpPr/>
          <p:nvPr/>
        </p:nvSpPr>
        <p:spPr>
          <a:xfrm>
            <a:off x="5937120" y="4010040"/>
            <a:ext cx="57240" cy="49320"/>
          </a:xfrm>
          <a:custGeom>
            <a:avLst/>
            <a:gdLst/>
            <a:ahLst/>
            <a:rect l="l" t="t" r="r" b="b"/>
            <a:pathLst>
              <a:path w="228" h="178">
                <a:moveTo>
                  <a:pt x="184" y="23"/>
                </a:moveTo>
                <a:lnTo>
                  <a:pt x="182" y="27"/>
                </a:lnTo>
                <a:lnTo>
                  <a:pt x="178" y="28"/>
                </a:lnTo>
                <a:lnTo>
                  <a:pt x="174" y="28"/>
                </a:lnTo>
                <a:lnTo>
                  <a:pt x="169" y="30"/>
                </a:lnTo>
                <a:lnTo>
                  <a:pt x="165" y="32"/>
                </a:lnTo>
                <a:lnTo>
                  <a:pt x="161" y="32"/>
                </a:lnTo>
                <a:lnTo>
                  <a:pt x="159" y="36"/>
                </a:lnTo>
                <a:lnTo>
                  <a:pt x="157" y="38"/>
                </a:lnTo>
                <a:lnTo>
                  <a:pt x="153" y="40"/>
                </a:lnTo>
                <a:lnTo>
                  <a:pt x="151" y="44"/>
                </a:lnTo>
                <a:lnTo>
                  <a:pt x="149" y="42"/>
                </a:lnTo>
                <a:lnTo>
                  <a:pt x="146" y="40"/>
                </a:lnTo>
                <a:lnTo>
                  <a:pt x="140" y="36"/>
                </a:lnTo>
                <a:lnTo>
                  <a:pt x="136" y="32"/>
                </a:lnTo>
                <a:lnTo>
                  <a:pt x="128" y="32"/>
                </a:lnTo>
                <a:lnTo>
                  <a:pt x="119" y="28"/>
                </a:lnTo>
                <a:lnTo>
                  <a:pt x="111" y="25"/>
                </a:lnTo>
                <a:lnTo>
                  <a:pt x="111" y="25"/>
                </a:lnTo>
                <a:lnTo>
                  <a:pt x="103" y="25"/>
                </a:lnTo>
                <a:lnTo>
                  <a:pt x="96" y="23"/>
                </a:lnTo>
                <a:lnTo>
                  <a:pt x="92" y="19"/>
                </a:lnTo>
                <a:lnTo>
                  <a:pt x="86" y="13"/>
                </a:lnTo>
                <a:lnTo>
                  <a:pt x="78" y="11"/>
                </a:lnTo>
                <a:lnTo>
                  <a:pt x="73" y="7"/>
                </a:lnTo>
                <a:lnTo>
                  <a:pt x="71" y="0"/>
                </a:lnTo>
                <a:lnTo>
                  <a:pt x="69" y="2"/>
                </a:lnTo>
                <a:lnTo>
                  <a:pt x="65" y="7"/>
                </a:lnTo>
                <a:lnTo>
                  <a:pt x="61" y="9"/>
                </a:lnTo>
                <a:lnTo>
                  <a:pt x="57" y="9"/>
                </a:lnTo>
                <a:lnTo>
                  <a:pt x="55" y="15"/>
                </a:lnTo>
                <a:lnTo>
                  <a:pt x="52" y="23"/>
                </a:lnTo>
                <a:lnTo>
                  <a:pt x="48" y="21"/>
                </a:lnTo>
                <a:lnTo>
                  <a:pt x="40" y="15"/>
                </a:lnTo>
                <a:lnTo>
                  <a:pt x="34" y="13"/>
                </a:lnTo>
                <a:lnTo>
                  <a:pt x="25" y="15"/>
                </a:lnTo>
                <a:lnTo>
                  <a:pt x="21" y="17"/>
                </a:lnTo>
                <a:lnTo>
                  <a:pt x="23" y="25"/>
                </a:lnTo>
                <a:lnTo>
                  <a:pt x="23" y="28"/>
                </a:lnTo>
                <a:lnTo>
                  <a:pt x="23" y="34"/>
                </a:lnTo>
                <a:lnTo>
                  <a:pt x="21" y="40"/>
                </a:lnTo>
                <a:lnTo>
                  <a:pt x="21" y="46"/>
                </a:lnTo>
                <a:lnTo>
                  <a:pt x="25" y="53"/>
                </a:lnTo>
                <a:lnTo>
                  <a:pt x="25" y="59"/>
                </a:lnTo>
                <a:lnTo>
                  <a:pt x="21" y="67"/>
                </a:lnTo>
                <a:lnTo>
                  <a:pt x="17" y="65"/>
                </a:lnTo>
                <a:lnTo>
                  <a:pt x="15" y="71"/>
                </a:lnTo>
                <a:lnTo>
                  <a:pt x="11" y="75"/>
                </a:lnTo>
                <a:lnTo>
                  <a:pt x="9" y="75"/>
                </a:lnTo>
                <a:lnTo>
                  <a:pt x="4" y="80"/>
                </a:lnTo>
                <a:lnTo>
                  <a:pt x="2" y="82"/>
                </a:lnTo>
                <a:lnTo>
                  <a:pt x="0" y="86"/>
                </a:lnTo>
                <a:lnTo>
                  <a:pt x="2" y="88"/>
                </a:lnTo>
                <a:lnTo>
                  <a:pt x="2" y="86"/>
                </a:lnTo>
                <a:lnTo>
                  <a:pt x="4" y="84"/>
                </a:lnTo>
                <a:lnTo>
                  <a:pt x="5" y="84"/>
                </a:lnTo>
                <a:lnTo>
                  <a:pt x="7" y="86"/>
                </a:lnTo>
                <a:lnTo>
                  <a:pt x="7" y="88"/>
                </a:lnTo>
                <a:lnTo>
                  <a:pt x="7" y="94"/>
                </a:lnTo>
                <a:lnTo>
                  <a:pt x="4" y="96"/>
                </a:lnTo>
                <a:lnTo>
                  <a:pt x="4" y="101"/>
                </a:lnTo>
                <a:lnTo>
                  <a:pt x="7" y="107"/>
                </a:lnTo>
                <a:lnTo>
                  <a:pt x="11" y="113"/>
                </a:lnTo>
                <a:lnTo>
                  <a:pt x="17" y="115"/>
                </a:lnTo>
                <a:lnTo>
                  <a:pt x="19" y="115"/>
                </a:lnTo>
                <a:lnTo>
                  <a:pt x="23" y="117"/>
                </a:lnTo>
                <a:lnTo>
                  <a:pt x="23" y="115"/>
                </a:lnTo>
                <a:lnTo>
                  <a:pt x="25" y="113"/>
                </a:lnTo>
                <a:lnTo>
                  <a:pt x="27" y="115"/>
                </a:lnTo>
                <a:lnTo>
                  <a:pt x="27" y="119"/>
                </a:lnTo>
                <a:lnTo>
                  <a:pt x="28" y="121"/>
                </a:lnTo>
                <a:lnTo>
                  <a:pt x="30" y="124"/>
                </a:lnTo>
                <a:lnTo>
                  <a:pt x="34" y="123"/>
                </a:lnTo>
                <a:lnTo>
                  <a:pt x="36" y="119"/>
                </a:lnTo>
                <a:lnTo>
                  <a:pt x="38" y="121"/>
                </a:lnTo>
                <a:lnTo>
                  <a:pt x="42" y="123"/>
                </a:lnTo>
                <a:lnTo>
                  <a:pt x="44" y="124"/>
                </a:lnTo>
                <a:lnTo>
                  <a:pt x="46" y="123"/>
                </a:lnTo>
                <a:lnTo>
                  <a:pt x="52" y="126"/>
                </a:lnTo>
                <a:lnTo>
                  <a:pt x="55" y="126"/>
                </a:lnTo>
                <a:lnTo>
                  <a:pt x="59" y="123"/>
                </a:lnTo>
                <a:lnTo>
                  <a:pt x="63" y="123"/>
                </a:lnTo>
                <a:lnTo>
                  <a:pt x="67" y="124"/>
                </a:lnTo>
                <a:lnTo>
                  <a:pt x="73" y="126"/>
                </a:lnTo>
                <a:lnTo>
                  <a:pt x="76" y="126"/>
                </a:lnTo>
                <a:lnTo>
                  <a:pt x="78" y="128"/>
                </a:lnTo>
                <a:lnTo>
                  <a:pt x="84" y="130"/>
                </a:lnTo>
                <a:lnTo>
                  <a:pt x="88" y="130"/>
                </a:lnTo>
                <a:lnTo>
                  <a:pt x="92" y="128"/>
                </a:lnTo>
                <a:lnTo>
                  <a:pt x="96" y="128"/>
                </a:lnTo>
                <a:lnTo>
                  <a:pt x="103" y="130"/>
                </a:lnTo>
                <a:lnTo>
                  <a:pt x="105" y="130"/>
                </a:lnTo>
                <a:lnTo>
                  <a:pt x="107" y="136"/>
                </a:lnTo>
                <a:lnTo>
                  <a:pt x="109" y="138"/>
                </a:lnTo>
                <a:lnTo>
                  <a:pt x="109" y="136"/>
                </a:lnTo>
                <a:lnTo>
                  <a:pt x="111" y="136"/>
                </a:lnTo>
                <a:lnTo>
                  <a:pt x="113" y="138"/>
                </a:lnTo>
                <a:lnTo>
                  <a:pt x="113" y="142"/>
                </a:lnTo>
                <a:lnTo>
                  <a:pt x="115" y="146"/>
                </a:lnTo>
                <a:lnTo>
                  <a:pt x="115" y="151"/>
                </a:lnTo>
                <a:lnTo>
                  <a:pt x="117" y="153"/>
                </a:lnTo>
                <a:lnTo>
                  <a:pt x="119" y="157"/>
                </a:lnTo>
                <a:lnTo>
                  <a:pt x="121" y="161"/>
                </a:lnTo>
                <a:lnTo>
                  <a:pt x="126" y="163"/>
                </a:lnTo>
                <a:lnTo>
                  <a:pt x="134" y="167"/>
                </a:lnTo>
                <a:lnTo>
                  <a:pt x="140" y="169"/>
                </a:lnTo>
                <a:lnTo>
                  <a:pt x="144" y="174"/>
                </a:lnTo>
                <a:lnTo>
                  <a:pt x="144" y="178"/>
                </a:lnTo>
                <a:lnTo>
                  <a:pt x="147" y="178"/>
                </a:lnTo>
                <a:lnTo>
                  <a:pt x="155" y="176"/>
                </a:lnTo>
                <a:lnTo>
                  <a:pt x="163" y="172"/>
                </a:lnTo>
                <a:lnTo>
                  <a:pt x="167" y="169"/>
                </a:lnTo>
                <a:lnTo>
                  <a:pt x="170" y="169"/>
                </a:lnTo>
                <a:lnTo>
                  <a:pt x="176" y="170"/>
                </a:lnTo>
                <a:lnTo>
                  <a:pt x="178" y="169"/>
                </a:lnTo>
                <a:lnTo>
                  <a:pt x="182" y="170"/>
                </a:lnTo>
                <a:lnTo>
                  <a:pt x="184" y="170"/>
                </a:lnTo>
                <a:lnTo>
                  <a:pt x="188" y="165"/>
                </a:lnTo>
                <a:lnTo>
                  <a:pt x="192" y="159"/>
                </a:lnTo>
                <a:lnTo>
                  <a:pt x="193" y="155"/>
                </a:lnTo>
                <a:lnTo>
                  <a:pt x="197" y="153"/>
                </a:lnTo>
                <a:lnTo>
                  <a:pt x="199" y="153"/>
                </a:lnTo>
                <a:lnTo>
                  <a:pt x="203" y="147"/>
                </a:lnTo>
                <a:lnTo>
                  <a:pt x="207" y="144"/>
                </a:lnTo>
                <a:lnTo>
                  <a:pt x="211" y="144"/>
                </a:lnTo>
                <a:lnTo>
                  <a:pt x="211" y="140"/>
                </a:lnTo>
                <a:lnTo>
                  <a:pt x="213" y="138"/>
                </a:lnTo>
                <a:lnTo>
                  <a:pt x="213" y="136"/>
                </a:lnTo>
                <a:lnTo>
                  <a:pt x="215" y="134"/>
                </a:lnTo>
                <a:lnTo>
                  <a:pt x="218" y="132"/>
                </a:lnTo>
                <a:lnTo>
                  <a:pt x="224" y="130"/>
                </a:lnTo>
                <a:lnTo>
                  <a:pt x="228" y="124"/>
                </a:lnTo>
                <a:lnTo>
                  <a:pt x="226" y="121"/>
                </a:lnTo>
                <a:lnTo>
                  <a:pt x="224" y="117"/>
                </a:lnTo>
                <a:lnTo>
                  <a:pt x="222" y="113"/>
                </a:lnTo>
                <a:lnTo>
                  <a:pt x="217" y="113"/>
                </a:lnTo>
                <a:lnTo>
                  <a:pt x="215" y="115"/>
                </a:lnTo>
                <a:lnTo>
                  <a:pt x="215" y="113"/>
                </a:lnTo>
                <a:lnTo>
                  <a:pt x="213" y="109"/>
                </a:lnTo>
                <a:lnTo>
                  <a:pt x="209" y="105"/>
                </a:lnTo>
                <a:lnTo>
                  <a:pt x="205" y="103"/>
                </a:lnTo>
                <a:lnTo>
                  <a:pt x="199" y="103"/>
                </a:lnTo>
                <a:lnTo>
                  <a:pt x="197" y="105"/>
                </a:lnTo>
                <a:lnTo>
                  <a:pt x="190" y="103"/>
                </a:lnTo>
                <a:lnTo>
                  <a:pt x="188" y="101"/>
                </a:lnTo>
                <a:lnTo>
                  <a:pt x="180" y="98"/>
                </a:lnTo>
                <a:lnTo>
                  <a:pt x="172" y="96"/>
                </a:lnTo>
                <a:lnTo>
                  <a:pt x="165" y="103"/>
                </a:lnTo>
                <a:lnTo>
                  <a:pt x="159" y="109"/>
                </a:lnTo>
                <a:lnTo>
                  <a:pt x="155" y="115"/>
                </a:lnTo>
                <a:lnTo>
                  <a:pt x="142" y="124"/>
                </a:lnTo>
                <a:lnTo>
                  <a:pt x="136" y="123"/>
                </a:lnTo>
                <a:lnTo>
                  <a:pt x="134" y="115"/>
                </a:lnTo>
                <a:lnTo>
                  <a:pt x="132" y="105"/>
                </a:lnTo>
                <a:lnTo>
                  <a:pt x="130" y="92"/>
                </a:lnTo>
                <a:lnTo>
                  <a:pt x="130" y="82"/>
                </a:lnTo>
                <a:lnTo>
                  <a:pt x="128" y="75"/>
                </a:lnTo>
                <a:lnTo>
                  <a:pt x="132" y="73"/>
                </a:lnTo>
                <a:lnTo>
                  <a:pt x="136" y="73"/>
                </a:lnTo>
                <a:lnTo>
                  <a:pt x="142" y="71"/>
                </a:lnTo>
                <a:lnTo>
                  <a:pt x="146" y="67"/>
                </a:lnTo>
                <a:lnTo>
                  <a:pt x="153" y="63"/>
                </a:lnTo>
                <a:lnTo>
                  <a:pt x="159" y="63"/>
                </a:lnTo>
                <a:lnTo>
                  <a:pt x="163" y="67"/>
                </a:lnTo>
                <a:lnTo>
                  <a:pt x="167" y="71"/>
                </a:lnTo>
                <a:lnTo>
                  <a:pt x="170" y="75"/>
                </a:lnTo>
                <a:lnTo>
                  <a:pt x="174" y="75"/>
                </a:lnTo>
                <a:lnTo>
                  <a:pt x="174" y="65"/>
                </a:lnTo>
                <a:lnTo>
                  <a:pt x="174" y="61"/>
                </a:lnTo>
                <a:lnTo>
                  <a:pt x="174" y="57"/>
                </a:lnTo>
                <a:lnTo>
                  <a:pt x="176" y="55"/>
                </a:lnTo>
                <a:lnTo>
                  <a:pt x="178" y="53"/>
                </a:lnTo>
                <a:lnTo>
                  <a:pt x="182" y="50"/>
                </a:lnTo>
                <a:lnTo>
                  <a:pt x="182" y="46"/>
                </a:lnTo>
                <a:lnTo>
                  <a:pt x="184" y="40"/>
                </a:lnTo>
                <a:lnTo>
                  <a:pt x="186" y="36"/>
                </a:lnTo>
                <a:lnTo>
                  <a:pt x="188" y="30"/>
                </a:lnTo>
                <a:lnTo>
                  <a:pt x="188" y="25"/>
                </a:lnTo>
                <a:lnTo>
                  <a:pt x="184" y="23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0" name=""/>
          <p:cNvSpPr/>
          <p:nvPr/>
        </p:nvSpPr>
        <p:spPr>
          <a:xfrm>
            <a:off x="5938920" y="3994200"/>
            <a:ext cx="44280" cy="28440"/>
          </a:xfrm>
          <a:custGeom>
            <a:avLst/>
            <a:gdLst/>
            <a:ahLst/>
            <a:rect l="l" t="t" r="r" b="b"/>
            <a:pathLst>
              <a:path w="186" h="98">
                <a:moveTo>
                  <a:pt x="21" y="2"/>
                </a:moveTo>
                <a:lnTo>
                  <a:pt x="24" y="2"/>
                </a:lnTo>
                <a:lnTo>
                  <a:pt x="30" y="4"/>
                </a:lnTo>
                <a:lnTo>
                  <a:pt x="34" y="8"/>
                </a:lnTo>
                <a:lnTo>
                  <a:pt x="38" y="10"/>
                </a:lnTo>
                <a:lnTo>
                  <a:pt x="40" y="8"/>
                </a:lnTo>
                <a:lnTo>
                  <a:pt x="42" y="8"/>
                </a:lnTo>
                <a:lnTo>
                  <a:pt x="46" y="8"/>
                </a:lnTo>
                <a:lnTo>
                  <a:pt x="51" y="6"/>
                </a:lnTo>
                <a:lnTo>
                  <a:pt x="55" y="6"/>
                </a:lnTo>
                <a:lnTo>
                  <a:pt x="59" y="4"/>
                </a:lnTo>
                <a:lnTo>
                  <a:pt x="61" y="4"/>
                </a:lnTo>
                <a:lnTo>
                  <a:pt x="63" y="6"/>
                </a:lnTo>
                <a:lnTo>
                  <a:pt x="67" y="4"/>
                </a:lnTo>
                <a:lnTo>
                  <a:pt x="69" y="6"/>
                </a:lnTo>
                <a:lnTo>
                  <a:pt x="72" y="8"/>
                </a:lnTo>
                <a:lnTo>
                  <a:pt x="74" y="8"/>
                </a:lnTo>
                <a:lnTo>
                  <a:pt x="78" y="8"/>
                </a:lnTo>
                <a:lnTo>
                  <a:pt x="82" y="8"/>
                </a:lnTo>
                <a:lnTo>
                  <a:pt x="84" y="8"/>
                </a:lnTo>
                <a:lnTo>
                  <a:pt x="86" y="10"/>
                </a:lnTo>
                <a:lnTo>
                  <a:pt x="88" y="11"/>
                </a:lnTo>
                <a:lnTo>
                  <a:pt x="92" y="10"/>
                </a:lnTo>
                <a:lnTo>
                  <a:pt x="94" y="10"/>
                </a:lnTo>
                <a:lnTo>
                  <a:pt x="99" y="10"/>
                </a:lnTo>
                <a:lnTo>
                  <a:pt x="101" y="15"/>
                </a:lnTo>
                <a:lnTo>
                  <a:pt x="101" y="15"/>
                </a:lnTo>
                <a:lnTo>
                  <a:pt x="101" y="19"/>
                </a:lnTo>
                <a:lnTo>
                  <a:pt x="103" y="21"/>
                </a:lnTo>
                <a:lnTo>
                  <a:pt x="107" y="21"/>
                </a:lnTo>
                <a:lnTo>
                  <a:pt x="111" y="17"/>
                </a:lnTo>
                <a:lnTo>
                  <a:pt x="113" y="13"/>
                </a:lnTo>
                <a:lnTo>
                  <a:pt x="115" y="8"/>
                </a:lnTo>
                <a:lnTo>
                  <a:pt x="119" y="4"/>
                </a:lnTo>
                <a:lnTo>
                  <a:pt x="124" y="2"/>
                </a:lnTo>
                <a:lnTo>
                  <a:pt x="128" y="0"/>
                </a:lnTo>
                <a:lnTo>
                  <a:pt x="132" y="0"/>
                </a:lnTo>
                <a:lnTo>
                  <a:pt x="134" y="0"/>
                </a:lnTo>
                <a:lnTo>
                  <a:pt x="136" y="4"/>
                </a:lnTo>
                <a:lnTo>
                  <a:pt x="142" y="4"/>
                </a:lnTo>
                <a:lnTo>
                  <a:pt x="151" y="4"/>
                </a:lnTo>
                <a:lnTo>
                  <a:pt x="149" y="6"/>
                </a:lnTo>
                <a:lnTo>
                  <a:pt x="147" y="11"/>
                </a:lnTo>
                <a:lnTo>
                  <a:pt x="149" y="19"/>
                </a:lnTo>
                <a:lnTo>
                  <a:pt x="153" y="21"/>
                </a:lnTo>
                <a:lnTo>
                  <a:pt x="159" y="17"/>
                </a:lnTo>
                <a:lnTo>
                  <a:pt x="170" y="19"/>
                </a:lnTo>
                <a:lnTo>
                  <a:pt x="174" y="19"/>
                </a:lnTo>
                <a:lnTo>
                  <a:pt x="176" y="21"/>
                </a:lnTo>
                <a:lnTo>
                  <a:pt x="178" y="25"/>
                </a:lnTo>
                <a:lnTo>
                  <a:pt x="182" y="29"/>
                </a:lnTo>
                <a:lnTo>
                  <a:pt x="184" y="34"/>
                </a:lnTo>
                <a:lnTo>
                  <a:pt x="186" y="40"/>
                </a:lnTo>
                <a:lnTo>
                  <a:pt x="186" y="44"/>
                </a:lnTo>
                <a:lnTo>
                  <a:pt x="182" y="46"/>
                </a:lnTo>
                <a:lnTo>
                  <a:pt x="180" y="48"/>
                </a:lnTo>
                <a:lnTo>
                  <a:pt x="178" y="52"/>
                </a:lnTo>
                <a:lnTo>
                  <a:pt x="178" y="56"/>
                </a:lnTo>
                <a:lnTo>
                  <a:pt x="174" y="61"/>
                </a:lnTo>
                <a:lnTo>
                  <a:pt x="172" y="65"/>
                </a:lnTo>
                <a:lnTo>
                  <a:pt x="172" y="69"/>
                </a:lnTo>
                <a:lnTo>
                  <a:pt x="176" y="71"/>
                </a:lnTo>
                <a:lnTo>
                  <a:pt x="180" y="73"/>
                </a:lnTo>
                <a:lnTo>
                  <a:pt x="180" y="75"/>
                </a:lnTo>
                <a:lnTo>
                  <a:pt x="180" y="77"/>
                </a:lnTo>
                <a:lnTo>
                  <a:pt x="178" y="81"/>
                </a:lnTo>
                <a:lnTo>
                  <a:pt x="174" y="82"/>
                </a:lnTo>
                <a:lnTo>
                  <a:pt x="170" y="82"/>
                </a:lnTo>
                <a:lnTo>
                  <a:pt x="165" y="84"/>
                </a:lnTo>
                <a:lnTo>
                  <a:pt x="161" y="86"/>
                </a:lnTo>
                <a:lnTo>
                  <a:pt x="157" y="86"/>
                </a:lnTo>
                <a:lnTo>
                  <a:pt x="155" y="90"/>
                </a:lnTo>
                <a:lnTo>
                  <a:pt x="153" y="92"/>
                </a:lnTo>
                <a:lnTo>
                  <a:pt x="149" y="94"/>
                </a:lnTo>
                <a:lnTo>
                  <a:pt x="147" y="98"/>
                </a:lnTo>
                <a:lnTo>
                  <a:pt x="145" y="96"/>
                </a:lnTo>
                <a:lnTo>
                  <a:pt x="142" y="94"/>
                </a:lnTo>
                <a:lnTo>
                  <a:pt x="136" y="90"/>
                </a:lnTo>
                <a:lnTo>
                  <a:pt x="132" y="86"/>
                </a:lnTo>
                <a:lnTo>
                  <a:pt x="124" y="86"/>
                </a:lnTo>
                <a:lnTo>
                  <a:pt x="115" y="82"/>
                </a:lnTo>
                <a:lnTo>
                  <a:pt x="107" y="79"/>
                </a:lnTo>
                <a:lnTo>
                  <a:pt x="107" y="79"/>
                </a:lnTo>
                <a:lnTo>
                  <a:pt x="99" y="79"/>
                </a:lnTo>
                <a:lnTo>
                  <a:pt x="92" y="77"/>
                </a:lnTo>
                <a:lnTo>
                  <a:pt x="88" y="73"/>
                </a:lnTo>
                <a:lnTo>
                  <a:pt x="82" y="67"/>
                </a:lnTo>
                <a:lnTo>
                  <a:pt x="74" y="65"/>
                </a:lnTo>
                <a:lnTo>
                  <a:pt x="69" y="61"/>
                </a:lnTo>
                <a:lnTo>
                  <a:pt x="67" y="54"/>
                </a:lnTo>
                <a:lnTo>
                  <a:pt x="65" y="56"/>
                </a:lnTo>
                <a:lnTo>
                  <a:pt x="61" y="61"/>
                </a:lnTo>
                <a:lnTo>
                  <a:pt x="57" y="63"/>
                </a:lnTo>
                <a:lnTo>
                  <a:pt x="53" y="63"/>
                </a:lnTo>
                <a:lnTo>
                  <a:pt x="51" y="69"/>
                </a:lnTo>
                <a:lnTo>
                  <a:pt x="48" y="77"/>
                </a:lnTo>
                <a:lnTo>
                  <a:pt x="44" y="75"/>
                </a:lnTo>
                <a:lnTo>
                  <a:pt x="36" y="69"/>
                </a:lnTo>
                <a:lnTo>
                  <a:pt x="30" y="67"/>
                </a:lnTo>
                <a:lnTo>
                  <a:pt x="21" y="69"/>
                </a:lnTo>
                <a:lnTo>
                  <a:pt x="17" y="71"/>
                </a:lnTo>
                <a:lnTo>
                  <a:pt x="11" y="63"/>
                </a:lnTo>
                <a:lnTo>
                  <a:pt x="9" y="59"/>
                </a:lnTo>
                <a:lnTo>
                  <a:pt x="5" y="54"/>
                </a:lnTo>
                <a:lnTo>
                  <a:pt x="5" y="50"/>
                </a:lnTo>
                <a:lnTo>
                  <a:pt x="1" y="50"/>
                </a:lnTo>
                <a:lnTo>
                  <a:pt x="0" y="46"/>
                </a:lnTo>
                <a:lnTo>
                  <a:pt x="3" y="40"/>
                </a:lnTo>
                <a:lnTo>
                  <a:pt x="3" y="34"/>
                </a:lnTo>
                <a:lnTo>
                  <a:pt x="3" y="33"/>
                </a:lnTo>
                <a:lnTo>
                  <a:pt x="5" y="31"/>
                </a:lnTo>
                <a:lnTo>
                  <a:pt x="7" y="25"/>
                </a:lnTo>
                <a:lnTo>
                  <a:pt x="9" y="19"/>
                </a:lnTo>
                <a:lnTo>
                  <a:pt x="11" y="13"/>
                </a:lnTo>
                <a:lnTo>
                  <a:pt x="11" y="8"/>
                </a:lnTo>
                <a:lnTo>
                  <a:pt x="9" y="2"/>
                </a:lnTo>
                <a:lnTo>
                  <a:pt x="13" y="4"/>
                </a:lnTo>
                <a:lnTo>
                  <a:pt x="15" y="4"/>
                </a:lnTo>
                <a:lnTo>
                  <a:pt x="21" y="2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1" name=""/>
          <p:cNvSpPr/>
          <p:nvPr/>
        </p:nvSpPr>
        <p:spPr>
          <a:xfrm>
            <a:off x="5967360" y="3962520"/>
            <a:ext cx="31680" cy="33120"/>
          </a:xfrm>
          <a:custGeom>
            <a:avLst/>
            <a:gdLst/>
            <a:ahLst/>
            <a:rect l="l" t="t" r="r" b="b"/>
            <a:pathLst>
              <a:path w="126" h="121">
                <a:moveTo>
                  <a:pt x="9" y="117"/>
                </a:moveTo>
                <a:lnTo>
                  <a:pt x="5" y="100"/>
                </a:lnTo>
                <a:lnTo>
                  <a:pt x="0" y="88"/>
                </a:lnTo>
                <a:lnTo>
                  <a:pt x="5" y="80"/>
                </a:lnTo>
                <a:lnTo>
                  <a:pt x="7" y="73"/>
                </a:lnTo>
                <a:lnTo>
                  <a:pt x="7" y="67"/>
                </a:lnTo>
                <a:lnTo>
                  <a:pt x="9" y="59"/>
                </a:lnTo>
                <a:lnTo>
                  <a:pt x="11" y="50"/>
                </a:lnTo>
                <a:lnTo>
                  <a:pt x="17" y="44"/>
                </a:lnTo>
                <a:lnTo>
                  <a:pt x="21" y="38"/>
                </a:lnTo>
                <a:lnTo>
                  <a:pt x="23" y="31"/>
                </a:lnTo>
                <a:lnTo>
                  <a:pt x="30" y="33"/>
                </a:lnTo>
                <a:lnTo>
                  <a:pt x="38" y="31"/>
                </a:lnTo>
                <a:lnTo>
                  <a:pt x="46" y="25"/>
                </a:lnTo>
                <a:lnTo>
                  <a:pt x="55" y="17"/>
                </a:lnTo>
                <a:lnTo>
                  <a:pt x="61" y="13"/>
                </a:lnTo>
                <a:lnTo>
                  <a:pt x="67" y="15"/>
                </a:lnTo>
                <a:lnTo>
                  <a:pt x="74" y="13"/>
                </a:lnTo>
                <a:lnTo>
                  <a:pt x="78" y="8"/>
                </a:lnTo>
                <a:lnTo>
                  <a:pt x="78" y="2"/>
                </a:lnTo>
                <a:lnTo>
                  <a:pt x="86" y="2"/>
                </a:lnTo>
                <a:lnTo>
                  <a:pt x="88" y="0"/>
                </a:lnTo>
                <a:lnTo>
                  <a:pt x="90" y="0"/>
                </a:lnTo>
                <a:lnTo>
                  <a:pt x="90" y="2"/>
                </a:lnTo>
                <a:lnTo>
                  <a:pt x="92" y="4"/>
                </a:lnTo>
                <a:lnTo>
                  <a:pt x="92" y="8"/>
                </a:lnTo>
                <a:lnTo>
                  <a:pt x="94" y="11"/>
                </a:lnTo>
                <a:lnTo>
                  <a:pt x="101" y="21"/>
                </a:lnTo>
                <a:lnTo>
                  <a:pt x="105" y="27"/>
                </a:lnTo>
                <a:lnTo>
                  <a:pt x="115" y="34"/>
                </a:lnTo>
                <a:lnTo>
                  <a:pt x="122" y="38"/>
                </a:lnTo>
                <a:lnTo>
                  <a:pt x="126" y="40"/>
                </a:lnTo>
                <a:lnTo>
                  <a:pt x="122" y="48"/>
                </a:lnTo>
                <a:lnTo>
                  <a:pt x="117" y="48"/>
                </a:lnTo>
                <a:lnTo>
                  <a:pt x="113" y="46"/>
                </a:lnTo>
                <a:lnTo>
                  <a:pt x="109" y="48"/>
                </a:lnTo>
                <a:lnTo>
                  <a:pt x="105" y="50"/>
                </a:lnTo>
                <a:lnTo>
                  <a:pt x="99" y="56"/>
                </a:lnTo>
                <a:lnTo>
                  <a:pt x="90" y="56"/>
                </a:lnTo>
                <a:lnTo>
                  <a:pt x="86" y="61"/>
                </a:lnTo>
                <a:lnTo>
                  <a:pt x="82" y="65"/>
                </a:lnTo>
                <a:lnTo>
                  <a:pt x="74" y="69"/>
                </a:lnTo>
                <a:lnTo>
                  <a:pt x="67" y="69"/>
                </a:lnTo>
                <a:lnTo>
                  <a:pt x="61" y="67"/>
                </a:lnTo>
                <a:lnTo>
                  <a:pt x="55" y="65"/>
                </a:lnTo>
                <a:lnTo>
                  <a:pt x="53" y="71"/>
                </a:lnTo>
                <a:lnTo>
                  <a:pt x="47" y="75"/>
                </a:lnTo>
                <a:lnTo>
                  <a:pt x="44" y="80"/>
                </a:lnTo>
                <a:lnTo>
                  <a:pt x="40" y="90"/>
                </a:lnTo>
                <a:lnTo>
                  <a:pt x="36" y="92"/>
                </a:lnTo>
                <a:lnTo>
                  <a:pt x="38" y="98"/>
                </a:lnTo>
                <a:lnTo>
                  <a:pt x="40" y="102"/>
                </a:lnTo>
                <a:lnTo>
                  <a:pt x="42" y="111"/>
                </a:lnTo>
                <a:lnTo>
                  <a:pt x="40" y="115"/>
                </a:lnTo>
                <a:lnTo>
                  <a:pt x="38" y="119"/>
                </a:lnTo>
                <a:lnTo>
                  <a:pt x="32" y="121"/>
                </a:lnTo>
                <a:lnTo>
                  <a:pt x="23" y="121"/>
                </a:lnTo>
                <a:lnTo>
                  <a:pt x="17" y="121"/>
                </a:lnTo>
                <a:lnTo>
                  <a:pt x="15" y="117"/>
                </a:lnTo>
                <a:lnTo>
                  <a:pt x="13" y="117"/>
                </a:lnTo>
                <a:lnTo>
                  <a:pt x="9" y="117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3680" bIns="-13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2" name=""/>
          <p:cNvSpPr/>
          <p:nvPr/>
        </p:nvSpPr>
        <p:spPr>
          <a:xfrm>
            <a:off x="5923080" y="3959280"/>
            <a:ext cx="25200" cy="36360"/>
          </a:xfrm>
          <a:custGeom>
            <a:avLst/>
            <a:gdLst/>
            <a:ahLst/>
            <a:rect l="l" t="t" r="r" b="b"/>
            <a:pathLst>
              <a:path w="96" h="129">
                <a:moveTo>
                  <a:pt x="65" y="127"/>
                </a:moveTo>
                <a:lnTo>
                  <a:pt x="59" y="127"/>
                </a:lnTo>
                <a:lnTo>
                  <a:pt x="56" y="125"/>
                </a:lnTo>
                <a:lnTo>
                  <a:pt x="52" y="125"/>
                </a:lnTo>
                <a:lnTo>
                  <a:pt x="50" y="125"/>
                </a:lnTo>
                <a:lnTo>
                  <a:pt x="50" y="125"/>
                </a:lnTo>
                <a:lnTo>
                  <a:pt x="46" y="125"/>
                </a:lnTo>
                <a:lnTo>
                  <a:pt x="42" y="127"/>
                </a:lnTo>
                <a:lnTo>
                  <a:pt x="40" y="125"/>
                </a:lnTo>
                <a:lnTo>
                  <a:pt x="29" y="127"/>
                </a:lnTo>
                <a:lnTo>
                  <a:pt x="27" y="129"/>
                </a:lnTo>
                <a:lnTo>
                  <a:pt x="25" y="129"/>
                </a:lnTo>
                <a:lnTo>
                  <a:pt x="23" y="125"/>
                </a:lnTo>
                <a:lnTo>
                  <a:pt x="25" y="123"/>
                </a:lnTo>
                <a:lnTo>
                  <a:pt x="31" y="119"/>
                </a:lnTo>
                <a:lnTo>
                  <a:pt x="36" y="115"/>
                </a:lnTo>
                <a:lnTo>
                  <a:pt x="38" y="110"/>
                </a:lnTo>
                <a:lnTo>
                  <a:pt x="36" y="106"/>
                </a:lnTo>
                <a:lnTo>
                  <a:pt x="33" y="98"/>
                </a:lnTo>
                <a:lnTo>
                  <a:pt x="34" y="96"/>
                </a:lnTo>
                <a:lnTo>
                  <a:pt x="33" y="88"/>
                </a:lnTo>
                <a:lnTo>
                  <a:pt x="33" y="85"/>
                </a:lnTo>
                <a:lnTo>
                  <a:pt x="33" y="83"/>
                </a:lnTo>
                <a:lnTo>
                  <a:pt x="33" y="77"/>
                </a:lnTo>
                <a:lnTo>
                  <a:pt x="31" y="71"/>
                </a:lnTo>
                <a:lnTo>
                  <a:pt x="27" y="69"/>
                </a:lnTo>
                <a:lnTo>
                  <a:pt x="23" y="71"/>
                </a:lnTo>
                <a:lnTo>
                  <a:pt x="21" y="71"/>
                </a:lnTo>
                <a:lnTo>
                  <a:pt x="17" y="69"/>
                </a:lnTo>
                <a:lnTo>
                  <a:pt x="9" y="64"/>
                </a:lnTo>
                <a:lnTo>
                  <a:pt x="9" y="60"/>
                </a:lnTo>
                <a:lnTo>
                  <a:pt x="9" y="56"/>
                </a:lnTo>
                <a:lnTo>
                  <a:pt x="6" y="54"/>
                </a:lnTo>
                <a:lnTo>
                  <a:pt x="4" y="52"/>
                </a:lnTo>
                <a:lnTo>
                  <a:pt x="4" y="50"/>
                </a:lnTo>
                <a:lnTo>
                  <a:pt x="6" y="46"/>
                </a:lnTo>
                <a:lnTo>
                  <a:pt x="6" y="41"/>
                </a:lnTo>
                <a:lnTo>
                  <a:pt x="2" y="37"/>
                </a:lnTo>
                <a:lnTo>
                  <a:pt x="0" y="33"/>
                </a:lnTo>
                <a:lnTo>
                  <a:pt x="8" y="25"/>
                </a:lnTo>
                <a:lnTo>
                  <a:pt x="9" y="19"/>
                </a:lnTo>
                <a:lnTo>
                  <a:pt x="15" y="17"/>
                </a:lnTo>
                <a:lnTo>
                  <a:pt x="23" y="14"/>
                </a:lnTo>
                <a:lnTo>
                  <a:pt x="27" y="6"/>
                </a:lnTo>
                <a:lnTo>
                  <a:pt x="31" y="2"/>
                </a:lnTo>
                <a:lnTo>
                  <a:pt x="46" y="0"/>
                </a:lnTo>
                <a:lnTo>
                  <a:pt x="50" y="2"/>
                </a:lnTo>
                <a:lnTo>
                  <a:pt x="54" y="6"/>
                </a:lnTo>
                <a:lnTo>
                  <a:pt x="57" y="8"/>
                </a:lnTo>
                <a:lnTo>
                  <a:pt x="63" y="8"/>
                </a:lnTo>
                <a:lnTo>
                  <a:pt x="67" y="8"/>
                </a:lnTo>
                <a:lnTo>
                  <a:pt x="69" y="14"/>
                </a:lnTo>
                <a:lnTo>
                  <a:pt x="73" y="19"/>
                </a:lnTo>
                <a:lnTo>
                  <a:pt x="77" y="21"/>
                </a:lnTo>
                <a:lnTo>
                  <a:pt x="77" y="25"/>
                </a:lnTo>
                <a:lnTo>
                  <a:pt x="80" y="27"/>
                </a:lnTo>
                <a:lnTo>
                  <a:pt x="80" y="29"/>
                </a:lnTo>
                <a:lnTo>
                  <a:pt x="80" y="31"/>
                </a:lnTo>
                <a:lnTo>
                  <a:pt x="80" y="42"/>
                </a:lnTo>
                <a:lnTo>
                  <a:pt x="84" y="52"/>
                </a:lnTo>
                <a:lnTo>
                  <a:pt x="84" y="56"/>
                </a:lnTo>
                <a:lnTo>
                  <a:pt x="80" y="62"/>
                </a:lnTo>
                <a:lnTo>
                  <a:pt x="79" y="67"/>
                </a:lnTo>
                <a:lnTo>
                  <a:pt x="80" y="71"/>
                </a:lnTo>
                <a:lnTo>
                  <a:pt x="80" y="77"/>
                </a:lnTo>
                <a:lnTo>
                  <a:pt x="79" y="81"/>
                </a:lnTo>
                <a:lnTo>
                  <a:pt x="77" y="83"/>
                </a:lnTo>
                <a:lnTo>
                  <a:pt x="77" y="87"/>
                </a:lnTo>
                <a:lnTo>
                  <a:pt x="77" y="92"/>
                </a:lnTo>
                <a:lnTo>
                  <a:pt x="80" y="96"/>
                </a:lnTo>
                <a:lnTo>
                  <a:pt x="84" y="102"/>
                </a:lnTo>
                <a:lnTo>
                  <a:pt x="86" y="104"/>
                </a:lnTo>
                <a:lnTo>
                  <a:pt x="90" y="104"/>
                </a:lnTo>
                <a:lnTo>
                  <a:pt x="90" y="108"/>
                </a:lnTo>
                <a:lnTo>
                  <a:pt x="94" y="112"/>
                </a:lnTo>
                <a:lnTo>
                  <a:pt x="96" y="117"/>
                </a:lnTo>
                <a:lnTo>
                  <a:pt x="92" y="117"/>
                </a:lnTo>
                <a:lnTo>
                  <a:pt x="86" y="117"/>
                </a:lnTo>
                <a:lnTo>
                  <a:pt x="84" y="121"/>
                </a:lnTo>
                <a:lnTo>
                  <a:pt x="77" y="127"/>
                </a:lnTo>
                <a:lnTo>
                  <a:pt x="71" y="129"/>
                </a:lnTo>
                <a:lnTo>
                  <a:pt x="69" y="129"/>
                </a:lnTo>
                <a:lnTo>
                  <a:pt x="65" y="127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3" name=""/>
          <p:cNvSpPr/>
          <p:nvPr/>
        </p:nvSpPr>
        <p:spPr>
          <a:xfrm flipV="1">
            <a:off x="5873760" y="4021560"/>
            <a:ext cx="39600" cy="44280"/>
          </a:xfrm>
          <a:prstGeom prst="line">
            <a:avLst/>
          </a:prstGeom>
          <a:ln w="50760">
            <a:solidFill>
              <a:srgbClr val="00f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4" name=""/>
          <p:cNvSpPr/>
          <p:nvPr/>
        </p:nvSpPr>
        <p:spPr>
          <a:xfrm flipV="1">
            <a:off x="5905080" y="4046400"/>
            <a:ext cx="24480" cy="27360"/>
          </a:xfrm>
          <a:prstGeom prst="line">
            <a:avLst/>
          </a:prstGeom>
          <a:ln w="50760">
            <a:solidFill>
              <a:srgbClr val="00f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9440" bIns="-19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5" name=""/>
          <p:cNvSpPr/>
          <p:nvPr/>
        </p:nvSpPr>
        <p:spPr>
          <a:xfrm>
            <a:off x="6197760" y="4264200"/>
            <a:ext cx="21960" cy="26640"/>
          </a:xfrm>
          <a:custGeom>
            <a:avLst/>
            <a:gdLst/>
            <a:ahLst/>
            <a:rect l="l" t="t" r="r" b="b"/>
            <a:pathLst>
              <a:path w="87" h="89">
                <a:moveTo>
                  <a:pt x="66" y="2"/>
                </a:moveTo>
                <a:cubicBezTo>
                  <a:pt x="54" y="0"/>
                  <a:pt x="49" y="2"/>
                  <a:pt x="38" y="5"/>
                </a:cubicBezTo>
                <a:cubicBezTo>
                  <a:pt x="28" y="8"/>
                  <a:pt x="9" y="11"/>
                  <a:pt x="9" y="11"/>
                </a:cubicBezTo>
                <a:cubicBezTo>
                  <a:pt x="4" y="16"/>
                  <a:pt x="2" y="20"/>
                  <a:pt x="0" y="26"/>
                </a:cubicBezTo>
                <a:cubicBezTo>
                  <a:pt x="1" y="31"/>
                  <a:pt x="1" y="36"/>
                  <a:pt x="2" y="41"/>
                </a:cubicBezTo>
                <a:cubicBezTo>
                  <a:pt x="3" y="45"/>
                  <a:pt x="8" y="53"/>
                  <a:pt x="8" y="53"/>
                </a:cubicBezTo>
                <a:cubicBezTo>
                  <a:pt x="9" y="65"/>
                  <a:pt x="10" y="84"/>
                  <a:pt x="23" y="89"/>
                </a:cubicBezTo>
                <a:cubicBezTo>
                  <a:pt x="28" y="88"/>
                  <a:pt x="33" y="89"/>
                  <a:pt x="38" y="87"/>
                </a:cubicBezTo>
                <a:cubicBezTo>
                  <a:pt x="44" y="85"/>
                  <a:pt x="46" y="72"/>
                  <a:pt x="54" y="71"/>
                </a:cubicBezTo>
                <a:cubicBezTo>
                  <a:pt x="62" y="70"/>
                  <a:pt x="70" y="70"/>
                  <a:pt x="78" y="69"/>
                </a:cubicBezTo>
                <a:cubicBezTo>
                  <a:pt x="87" y="51"/>
                  <a:pt x="78" y="28"/>
                  <a:pt x="78" y="8"/>
                </a:cubicBezTo>
                <a:lnTo>
                  <a:pt x="66" y="2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-19080" bIns="-19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6" name=""/>
          <p:cNvSpPr/>
          <p:nvPr/>
        </p:nvSpPr>
        <p:spPr>
          <a:xfrm flipV="1">
            <a:off x="5922720" y="4065120"/>
            <a:ext cx="12960" cy="14760"/>
          </a:xfrm>
          <a:prstGeom prst="line">
            <a:avLst/>
          </a:prstGeom>
          <a:ln w="50760">
            <a:solidFill>
              <a:srgbClr val="00f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2040" bIns="-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7" name=""/>
          <p:cNvSpPr/>
          <p:nvPr/>
        </p:nvSpPr>
        <p:spPr>
          <a:xfrm flipV="1">
            <a:off x="5919480" y="4082400"/>
            <a:ext cx="13320" cy="14760"/>
          </a:xfrm>
          <a:prstGeom prst="line">
            <a:avLst/>
          </a:prstGeom>
          <a:ln w="50760">
            <a:solidFill>
              <a:srgbClr val="00f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2040" bIns="-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8" name=""/>
          <p:cNvSpPr/>
          <p:nvPr/>
        </p:nvSpPr>
        <p:spPr>
          <a:xfrm flipV="1">
            <a:off x="5860800" y="4025160"/>
            <a:ext cx="12960" cy="14760"/>
          </a:xfrm>
          <a:prstGeom prst="line">
            <a:avLst/>
          </a:prstGeom>
          <a:ln w="50760">
            <a:solidFill>
              <a:srgbClr val="00f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2040" bIns="-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9" name=""/>
          <p:cNvSpPr/>
          <p:nvPr/>
        </p:nvSpPr>
        <p:spPr>
          <a:xfrm flipV="1">
            <a:off x="5916600" y="4100040"/>
            <a:ext cx="12960" cy="14760"/>
          </a:xfrm>
          <a:prstGeom prst="line">
            <a:avLst/>
          </a:prstGeom>
          <a:ln w="50760">
            <a:solidFill>
              <a:srgbClr val="00f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2040" bIns="-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0" name=""/>
          <p:cNvSpPr/>
          <p:nvPr/>
        </p:nvSpPr>
        <p:spPr>
          <a:xfrm>
            <a:off x="5465520" y="3774960"/>
            <a:ext cx="538920" cy="16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5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SÃO PAULO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1" name=""/>
          <p:cNvSpPr/>
          <p:nvPr/>
        </p:nvSpPr>
        <p:spPr>
          <a:xfrm flipH="1" flipV="1">
            <a:off x="5533560" y="4833720"/>
            <a:ext cx="397080" cy="41436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2" name=""/>
          <p:cNvSpPr/>
          <p:nvPr/>
        </p:nvSpPr>
        <p:spPr>
          <a:xfrm flipV="1">
            <a:off x="4651560" y="4519080"/>
            <a:ext cx="528480" cy="24552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3" name=""/>
          <p:cNvSpPr/>
          <p:nvPr/>
        </p:nvSpPr>
        <p:spPr>
          <a:xfrm>
            <a:off x="5931000" y="5111640"/>
            <a:ext cx="563400" cy="260640"/>
          </a:xfrm>
          <a:prstGeom prst="rect">
            <a:avLst/>
          </a:prstGeom>
          <a:solidFill>
            <a:srgbClr val="ffffff"/>
          </a:solidFill>
          <a:ln w="12600">
            <a:solidFill>
              <a:srgbClr val="3399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9900"/>
                </a:solidFill>
                <a:effectLst/>
                <a:uFillTx/>
                <a:latin typeface="Arial"/>
              </a:rPr>
              <a:t>SCGás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4" name=""/>
          <p:cNvSpPr/>
          <p:nvPr/>
        </p:nvSpPr>
        <p:spPr>
          <a:xfrm>
            <a:off x="4114800" y="4613400"/>
            <a:ext cx="565200" cy="260280"/>
          </a:xfrm>
          <a:prstGeom prst="rect">
            <a:avLst/>
          </a:prstGeom>
          <a:solidFill>
            <a:srgbClr val="ffffff"/>
          </a:solidFill>
          <a:ln w="12600">
            <a:solidFill>
              <a:srgbClr val="3399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9900"/>
                </a:solidFill>
                <a:effectLst/>
                <a:uFillTx/>
                <a:latin typeface="Arial"/>
              </a:rPr>
              <a:t>Compagás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5" name=""/>
          <p:cNvSpPr/>
          <p:nvPr/>
        </p:nvSpPr>
        <p:spPr>
          <a:xfrm>
            <a:off x="6959520" y="3917880"/>
            <a:ext cx="1022400" cy="4190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6" name=""/>
          <p:cNvSpPr/>
          <p:nvPr/>
        </p:nvSpPr>
        <p:spPr>
          <a:xfrm>
            <a:off x="6889680" y="3940200"/>
            <a:ext cx="1179720" cy="4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7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CEG/Riogás LDCs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7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3.3 milhões m</a:t>
            </a:r>
            <a:r>
              <a:rPr b="1" lang="pt-BR" sz="700" strike="noStrike" u="none" baseline="30000">
                <a:solidFill>
                  <a:srgbClr val="ff0303"/>
                </a:solidFill>
                <a:effectLst/>
                <a:uFillTx/>
                <a:latin typeface="Arial"/>
              </a:rPr>
              <a:t>3</a:t>
            </a:r>
            <a:r>
              <a:rPr b="1" lang="pt-BR" sz="7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/dia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7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551,000 Consumidores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7" name=""/>
          <p:cNvSpPr/>
          <p:nvPr/>
        </p:nvSpPr>
        <p:spPr>
          <a:xfrm>
            <a:off x="5931000" y="4335480"/>
            <a:ext cx="21960" cy="27000"/>
          </a:xfrm>
          <a:custGeom>
            <a:avLst/>
            <a:gdLst/>
            <a:ahLst/>
            <a:rect l="l" t="t" r="r" b="b"/>
            <a:pathLst>
              <a:path w="87" h="89">
                <a:moveTo>
                  <a:pt x="66" y="2"/>
                </a:moveTo>
                <a:cubicBezTo>
                  <a:pt x="54" y="0"/>
                  <a:pt x="49" y="2"/>
                  <a:pt x="38" y="5"/>
                </a:cubicBezTo>
                <a:cubicBezTo>
                  <a:pt x="28" y="8"/>
                  <a:pt x="9" y="11"/>
                  <a:pt x="9" y="11"/>
                </a:cubicBezTo>
                <a:cubicBezTo>
                  <a:pt x="4" y="16"/>
                  <a:pt x="2" y="20"/>
                  <a:pt x="0" y="26"/>
                </a:cubicBezTo>
                <a:cubicBezTo>
                  <a:pt x="1" y="31"/>
                  <a:pt x="1" y="36"/>
                  <a:pt x="2" y="41"/>
                </a:cubicBezTo>
                <a:cubicBezTo>
                  <a:pt x="3" y="45"/>
                  <a:pt x="8" y="53"/>
                  <a:pt x="8" y="53"/>
                </a:cubicBezTo>
                <a:cubicBezTo>
                  <a:pt x="9" y="65"/>
                  <a:pt x="10" y="84"/>
                  <a:pt x="23" y="89"/>
                </a:cubicBezTo>
                <a:cubicBezTo>
                  <a:pt x="28" y="88"/>
                  <a:pt x="33" y="89"/>
                  <a:pt x="38" y="87"/>
                </a:cubicBezTo>
                <a:cubicBezTo>
                  <a:pt x="44" y="85"/>
                  <a:pt x="46" y="72"/>
                  <a:pt x="54" y="71"/>
                </a:cubicBezTo>
                <a:cubicBezTo>
                  <a:pt x="62" y="70"/>
                  <a:pt x="70" y="70"/>
                  <a:pt x="78" y="69"/>
                </a:cubicBezTo>
                <a:cubicBezTo>
                  <a:pt x="87" y="51"/>
                  <a:pt x="78" y="28"/>
                  <a:pt x="78" y="8"/>
                </a:cubicBezTo>
                <a:lnTo>
                  <a:pt x="66" y="2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-18720" bIns="-18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8" name=""/>
          <p:cNvSpPr/>
          <p:nvPr/>
        </p:nvSpPr>
        <p:spPr>
          <a:xfrm>
            <a:off x="5907240" y="4357800"/>
            <a:ext cx="21960" cy="27000"/>
          </a:xfrm>
          <a:custGeom>
            <a:avLst/>
            <a:gdLst/>
            <a:ahLst/>
            <a:rect l="l" t="t" r="r" b="b"/>
            <a:pathLst>
              <a:path w="87" h="89">
                <a:moveTo>
                  <a:pt x="66" y="2"/>
                </a:moveTo>
                <a:cubicBezTo>
                  <a:pt x="54" y="0"/>
                  <a:pt x="49" y="2"/>
                  <a:pt x="38" y="5"/>
                </a:cubicBezTo>
                <a:cubicBezTo>
                  <a:pt x="28" y="8"/>
                  <a:pt x="9" y="11"/>
                  <a:pt x="9" y="11"/>
                </a:cubicBezTo>
                <a:cubicBezTo>
                  <a:pt x="4" y="16"/>
                  <a:pt x="2" y="20"/>
                  <a:pt x="0" y="26"/>
                </a:cubicBezTo>
                <a:cubicBezTo>
                  <a:pt x="1" y="31"/>
                  <a:pt x="1" y="36"/>
                  <a:pt x="2" y="41"/>
                </a:cubicBezTo>
                <a:cubicBezTo>
                  <a:pt x="3" y="45"/>
                  <a:pt x="8" y="53"/>
                  <a:pt x="8" y="53"/>
                </a:cubicBezTo>
                <a:cubicBezTo>
                  <a:pt x="9" y="65"/>
                  <a:pt x="10" y="84"/>
                  <a:pt x="23" y="89"/>
                </a:cubicBezTo>
                <a:cubicBezTo>
                  <a:pt x="28" y="88"/>
                  <a:pt x="33" y="89"/>
                  <a:pt x="38" y="87"/>
                </a:cubicBezTo>
                <a:cubicBezTo>
                  <a:pt x="44" y="85"/>
                  <a:pt x="46" y="72"/>
                  <a:pt x="54" y="71"/>
                </a:cubicBezTo>
                <a:cubicBezTo>
                  <a:pt x="62" y="70"/>
                  <a:pt x="70" y="70"/>
                  <a:pt x="78" y="69"/>
                </a:cubicBezTo>
                <a:cubicBezTo>
                  <a:pt x="87" y="51"/>
                  <a:pt x="78" y="28"/>
                  <a:pt x="78" y="8"/>
                </a:cubicBezTo>
                <a:lnTo>
                  <a:pt x="66" y="2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-18720" bIns="-18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9" name=""/>
          <p:cNvSpPr/>
          <p:nvPr/>
        </p:nvSpPr>
        <p:spPr>
          <a:xfrm>
            <a:off x="5937120" y="4340160"/>
            <a:ext cx="22320" cy="27000"/>
          </a:xfrm>
          <a:custGeom>
            <a:avLst/>
            <a:gdLst/>
            <a:ahLst/>
            <a:rect l="l" t="t" r="r" b="b"/>
            <a:pathLst>
              <a:path w="87" h="89">
                <a:moveTo>
                  <a:pt x="66" y="2"/>
                </a:moveTo>
                <a:cubicBezTo>
                  <a:pt x="54" y="0"/>
                  <a:pt x="49" y="2"/>
                  <a:pt x="38" y="5"/>
                </a:cubicBezTo>
                <a:cubicBezTo>
                  <a:pt x="28" y="8"/>
                  <a:pt x="9" y="11"/>
                  <a:pt x="9" y="11"/>
                </a:cubicBezTo>
                <a:cubicBezTo>
                  <a:pt x="4" y="16"/>
                  <a:pt x="2" y="20"/>
                  <a:pt x="0" y="26"/>
                </a:cubicBezTo>
                <a:cubicBezTo>
                  <a:pt x="1" y="31"/>
                  <a:pt x="1" y="36"/>
                  <a:pt x="2" y="41"/>
                </a:cubicBezTo>
                <a:cubicBezTo>
                  <a:pt x="3" y="45"/>
                  <a:pt x="8" y="53"/>
                  <a:pt x="8" y="53"/>
                </a:cubicBezTo>
                <a:cubicBezTo>
                  <a:pt x="9" y="65"/>
                  <a:pt x="10" y="84"/>
                  <a:pt x="23" y="89"/>
                </a:cubicBezTo>
                <a:cubicBezTo>
                  <a:pt x="28" y="88"/>
                  <a:pt x="33" y="89"/>
                  <a:pt x="38" y="87"/>
                </a:cubicBezTo>
                <a:cubicBezTo>
                  <a:pt x="44" y="85"/>
                  <a:pt x="46" y="72"/>
                  <a:pt x="54" y="71"/>
                </a:cubicBezTo>
                <a:cubicBezTo>
                  <a:pt x="62" y="70"/>
                  <a:pt x="70" y="70"/>
                  <a:pt x="78" y="69"/>
                </a:cubicBezTo>
                <a:cubicBezTo>
                  <a:pt x="87" y="51"/>
                  <a:pt x="78" y="28"/>
                  <a:pt x="78" y="8"/>
                </a:cubicBezTo>
                <a:lnTo>
                  <a:pt x="66" y="2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-18720" bIns="-18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00" name=""/>
          <p:cNvSpPr/>
          <p:nvPr/>
        </p:nvSpPr>
        <p:spPr>
          <a:xfrm flipH="1" flipV="1">
            <a:off x="5802120" y="4325040"/>
            <a:ext cx="1181520" cy="36468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201" name=""/>
          <p:cNvGrpSpPr/>
          <p:nvPr/>
        </p:nvGrpSpPr>
        <p:grpSpPr>
          <a:xfrm>
            <a:off x="6645240" y="4444920"/>
            <a:ext cx="1127160" cy="349200"/>
            <a:chOff x="6645240" y="4444920"/>
            <a:chExt cx="1127160" cy="349200"/>
          </a:xfrm>
        </p:grpSpPr>
        <p:sp>
          <p:nvSpPr>
            <p:cNvPr id="2202" name=""/>
            <p:cNvSpPr/>
            <p:nvPr/>
          </p:nvSpPr>
          <p:spPr>
            <a:xfrm>
              <a:off x="6645240" y="4444920"/>
              <a:ext cx="1127160" cy="3492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ff33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3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ff0303"/>
                  </a:solidFill>
                  <a:effectLst/>
                  <a:uFillTx/>
                  <a:latin typeface="Arial"/>
                </a:rPr>
                <a:t>Elektro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(        Área de Concessão)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3" name=""/>
            <p:cNvSpPr/>
            <p:nvPr/>
          </p:nvSpPr>
          <p:spPr>
            <a:xfrm>
              <a:off x="6720480" y="4647600"/>
              <a:ext cx="150120" cy="67320"/>
            </a:xfrm>
            <a:prstGeom prst="ellipse">
              <a:avLst/>
            </a:prstGeom>
            <a:solidFill>
              <a:srgbClr val="ff6600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204" name=""/>
          <p:cNvSpPr/>
          <p:nvPr/>
        </p:nvSpPr>
        <p:spPr>
          <a:xfrm>
            <a:off x="3651120" y="3352680"/>
            <a:ext cx="2310120" cy="819360"/>
          </a:xfrm>
          <a:custGeom>
            <a:avLst/>
            <a:gdLst/>
            <a:ahLst/>
            <a:rect l="l" t="t" r="r" b="b"/>
            <a:pathLst>
              <a:path w="2943" h="1031">
                <a:moveTo>
                  <a:pt x="0" y="0"/>
                </a:moveTo>
                <a:lnTo>
                  <a:pt x="766" y="189"/>
                </a:lnTo>
                <a:lnTo>
                  <a:pt x="1005" y="249"/>
                </a:lnTo>
                <a:lnTo>
                  <a:pt x="1423" y="518"/>
                </a:lnTo>
                <a:lnTo>
                  <a:pt x="1546" y="558"/>
                </a:lnTo>
                <a:lnTo>
                  <a:pt x="2009" y="607"/>
                </a:lnTo>
                <a:lnTo>
                  <a:pt x="2094" y="643"/>
                </a:lnTo>
                <a:lnTo>
                  <a:pt x="2388" y="722"/>
                </a:lnTo>
                <a:lnTo>
                  <a:pt x="2562" y="797"/>
                </a:lnTo>
                <a:lnTo>
                  <a:pt x="2618" y="783"/>
                </a:lnTo>
                <a:lnTo>
                  <a:pt x="2684" y="803"/>
                </a:lnTo>
                <a:lnTo>
                  <a:pt x="2749" y="840"/>
                </a:lnTo>
                <a:lnTo>
                  <a:pt x="2789" y="861"/>
                </a:lnTo>
                <a:lnTo>
                  <a:pt x="2827" y="852"/>
                </a:lnTo>
                <a:lnTo>
                  <a:pt x="2882" y="881"/>
                </a:lnTo>
                <a:lnTo>
                  <a:pt x="2908" y="901"/>
                </a:lnTo>
                <a:lnTo>
                  <a:pt x="2931" y="953"/>
                </a:lnTo>
                <a:lnTo>
                  <a:pt x="2923" y="982"/>
                </a:lnTo>
                <a:lnTo>
                  <a:pt x="2943" y="1031"/>
                </a:lnTo>
              </a:path>
            </a:pathLst>
          </a:custGeom>
          <a:noFill/>
          <a:ln w="622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05" name=""/>
          <p:cNvSpPr/>
          <p:nvPr/>
        </p:nvSpPr>
        <p:spPr>
          <a:xfrm>
            <a:off x="3667680" y="3798720"/>
            <a:ext cx="1183320" cy="30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700" strike="noStrike" u="none">
                <a:solidFill>
                  <a:srgbClr val="006600"/>
                </a:solidFill>
                <a:effectLst/>
                <a:uFillTx/>
                <a:latin typeface="Arial"/>
              </a:rPr>
              <a:t>Gasoduto Bolivia-Brasil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700" strike="noStrike" u="none">
                <a:solidFill>
                  <a:srgbClr val="006600"/>
                </a:solidFill>
                <a:effectLst/>
                <a:uFillTx/>
                <a:latin typeface="Arial"/>
              </a:rPr>
              <a:t>2,982 km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06" name=""/>
          <p:cNvSpPr/>
          <p:nvPr/>
        </p:nvSpPr>
        <p:spPr>
          <a:xfrm>
            <a:off x="4788720" y="3622680"/>
            <a:ext cx="619200" cy="16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Campo Grande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07" name=""/>
          <p:cNvSpPr/>
          <p:nvPr/>
        </p:nvSpPr>
        <p:spPr>
          <a:xfrm flipV="1">
            <a:off x="4781520" y="3809520"/>
            <a:ext cx="324000" cy="10980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08" name=""/>
          <p:cNvSpPr/>
          <p:nvPr/>
        </p:nvSpPr>
        <p:spPr>
          <a:xfrm flipV="1">
            <a:off x="4071960" y="3479760"/>
            <a:ext cx="104760" cy="30312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09" name=""/>
          <p:cNvSpPr/>
          <p:nvPr/>
        </p:nvSpPr>
        <p:spPr>
          <a:xfrm>
            <a:off x="5811480" y="4102200"/>
            <a:ext cx="477000" cy="14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São Paulo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PlaceHolder 1"/>
          <p:cNvSpPr>
            <a:spLocks noGrp="1"/>
          </p:cNvSpPr>
          <p:nvPr>
            <p:ph type="title"/>
          </p:nvPr>
        </p:nvSpPr>
        <p:spPr>
          <a:xfrm>
            <a:off x="228240" y="151920"/>
            <a:ext cx="843588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3600" strike="noStrike" u="none">
                <a:solidFill>
                  <a:srgbClr val="0066ff"/>
                </a:solidFill>
                <a:effectLst/>
                <a:uFillTx/>
                <a:latin typeface="Tahoma"/>
              </a:rPr>
              <a:t>ENRON</a:t>
            </a:r>
            <a:br>
              <a:rPr sz="3600"/>
            </a:br>
            <a:r>
              <a:rPr b="1" lang="pt-BR" sz="2800" strike="noStrike" u="none">
                <a:solidFill>
                  <a:srgbClr val="0099ff"/>
                </a:solidFill>
                <a:effectLst/>
                <a:uFillTx/>
                <a:latin typeface="Tahoma"/>
              </a:rPr>
              <a:t>Liderança no Mercado Energético Brasileiro</a:t>
            </a:r>
            <a:endParaRPr b="1" lang="en-US" sz="2800" strike="noStrike" u="none">
              <a:solidFill>
                <a:srgbClr val="0066ff"/>
              </a:solidFill>
              <a:effectLst/>
              <a:uFillTx/>
              <a:latin typeface="Tahoma"/>
            </a:endParaRPr>
          </a:p>
        </p:txBody>
      </p:sp>
      <p:sp>
        <p:nvSpPr>
          <p:cNvPr id="2211" name="PlaceHolder 2"/>
          <p:cNvSpPr>
            <a:spLocks noGrp="1"/>
          </p:cNvSpPr>
          <p:nvPr>
            <p:ph/>
          </p:nvPr>
        </p:nvSpPr>
        <p:spPr>
          <a:xfrm>
            <a:off x="685800" y="1655280"/>
            <a:ext cx="7772400" cy="4529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0">
              <a:spcBef>
                <a:spcPts val="10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66ff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Sexta maior distribuidora de eletricidade do país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66ff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1,5 milhões de clientes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876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000" strike="noStrike" u="none">
                <a:solidFill>
                  <a:srgbClr val="0000cc"/>
                </a:solidFill>
                <a:effectLst/>
                <a:uFillTx/>
                <a:latin typeface="Arial"/>
              </a:rPr>
              <a:t>CEG / Riogás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700"/>
              </a:spcBef>
              <a:buClr>
                <a:srgbClr val="0066ff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550,000 clientes residenciais; 1,000 clientes industriais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25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000" strike="noStrike" u="none">
                <a:solidFill>
                  <a:srgbClr val="0000cc"/>
                </a:solidFill>
                <a:effectLst/>
                <a:uFillTx/>
                <a:latin typeface="Arial"/>
              </a:rPr>
              <a:t>Gaspart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00"/>
              </a:spcBef>
              <a:buClr>
                <a:srgbClr val="0066ff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Participação acionária em sete distribuidoras estaduais de gás natural: Bahiagás (BA), Algás (AL), Copergás (PE), Emsergás (SE), PBGás (PB), SCGás (SC), Compagás (PR)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25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000" strike="noStrike" u="none">
                <a:solidFill>
                  <a:srgbClr val="0000cc"/>
                </a:solidFill>
                <a:effectLst/>
                <a:uFillTx/>
                <a:latin typeface="Arial"/>
              </a:rPr>
              <a:t>Gasoduto Bolívia - Brasil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00"/>
              </a:spcBef>
              <a:buClr>
                <a:srgbClr val="0066ff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US$ 2.0 bilhões investidos; Aproximadamente 3,200 km de extensão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1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25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000" strike="noStrike" u="none">
                <a:solidFill>
                  <a:srgbClr val="0000cc"/>
                </a:solidFill>
                <a:effectLst/>
                <a:uFillTx/>
                <a:latin typeface="Arial"/>
              </a:rPr>
              <a:t>Usina Termelétrica de Cuiabá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00"/>
              </a:spcBef>
              <a:buClr>
                <a:srgbClr val="0066ff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480 MW de capacidade; Fase I (150 MW) já em operação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212" name="elektro" descr=""/>
          <p:cNvPicPr/>
          <p:nvPr/>
        </p:nvPicPr>
        <p:blipFill>
          <a:blip r:embed="rId1"/>
          <a:stretch/>
        </p:blipFill>
        <p:spPr>
          <a:xfrm>
            <a:off x="806400" y="1706400"/>
            <a:ext cx="1569960" cy="346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PlaceHolder 1"/>
          <p:cNvSpPr>
            <a:spLocks noGrp="1"/>
          </p:cNvSpPr>
          <p:nvPr>
            <p:ph type="title"/>
          </p:nvPr>
        </p:nvSpPr>
        <p:spPr>
          <a:xfrm>
            <a:off x="22860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3600" strike="noStrike" u="none">
                <a:solidFill>
                  <a:srgbClr val="0066ff"/>
                </a:solidFill>
                <a:effectLst/>
                <a:uFillTx/>
                <a:latin typeface="Tahoma"/>
              </a:rPr>
              <a:t>Ranking da Revista RISK</a:t>
            </a:r>
            <a:br>
              <a:rPr sz="3600"/>
            </a:br>
            <a:r>
              <a:rPr b="1" lang="pt-BR" sz="2800" strike="noStrike" u="none">
                <a:solidFill>
                  <a:srgbClr val="0099ff"/>
                </a:solidFill>
                <a:effectLst/>
                <a:uFillTx/>
                <a:latin typeface="Tahoma"/>
              </a:rPr>
              <a:t>Fundamentos de Gerenciamento de Risco</a:t>
            </a:r>
            <a:endParaRPr b="1" lang="en-US" sz="2800" strike="noStrike" u="none">
              <a:solidFill>
                <a:srgbClr val="0066ff"/>
              </a:solidFill>
              <a:effectLst/>
              <a:uFillTx/>
              <a:latin typeface="Tahoma"/>
            </a:endParaRPr>
          </a:p>
        </p:txBody>
      </p:sp>
      <p:sp>
        <p:nvSpPr>
          <p:cNvPr id="2214" name=""/>
          <p:cNvSpPr/>
          <p:nvPr/>
        </p:nvSpPr>
        <p:spPr>
          <a:xfrm>
            <a:off x="771480" y="1563840"/>
            <a:ext cx="7331040" cy="279360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100000">
                <a:srgbClr val="0000cc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Gás Natural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15" name=""/>
          <p:cNvSpPr/>
          <p:nvPr/>
        </p:nvSpPr>
        <p:spPr>
          <a:xfrm>
            <a:off x="3654360" y="1324080"/>
            <a:ext cx="10159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pt-B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16" name=""/>
          <p:cNvSpPr/>
          <p:nvPr/>
        </p:nvSpPr>
        <p:spPr>
          <a:xfrm>
            <a:off x="1050840" y="1868400"/>
            <a:ext cx="1727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Swaps Curto Prazo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17" name=""/>
          <p:cNvSpPr/>
          <p:nvPr/>
        </p:nvSpPr>
        <p:spPr>
          <a:xfrm>
            <a:off x="6058080" y="1324080"/>
            <a:ext cx="10159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pt-BR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18" name=""/>
          <p:cNvSpPr/>
          <p:nvPr/>
        </p:nvSpPr>
        <p:spPr>
          <a:xfrm>
            <a:off x="1038240" y="2571840"/>
            <a:ext cx="1727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Swaps Longo Prazo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19" name=""/>
          <p:cNvSpPr/>
          <p:nvPr/>
        </p:nvSpPr>
        <p:spPr>
          <a:xfrm>
            <a:off x="1050840" y="3981600"/>
            <a:ext cx="12445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Exóticos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0" name=""/>
          <p:cNvSpPr/>
          <p:nvPr/>
        </p:nvSpPr>
        <p:spPr>
          <a:xfrm>
            <a:off x="3019320" y="2084400"/>
            <a:ext cx="17877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Nations Bank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1" name=""/>
          <p:cNvSpPr/>
          <p:nvPr/>
        </p:nvSpPr>
        <p:spPr>
          <a:xfrm>
            <a:off x="3019320" y="1906560"/>
            <a:ext cx="2229120" cy="2160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</a:t>
            </a: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2" name=""/>
          <p:cNvSpPr/>
          <p:nvPr/>
        </p:nvSpPr>
        <p:spPr>
          <a:xfrm>
            <a:off x="3019320" y="2262240"/>
            <a:ext cx="17877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</a:t>
            </a: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Morgan Stanley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3" name=""/>
          <p:cNvSpPr/>
          <p:nvPr/>
        </p:nvSpPr>
        <p:spPr>
          <a:xfrm>
            <a:off x="3006720" y="2800440"/>
            <a:ext cx="1787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Morgan Stanley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4" name=""/>
          <p:cNvSpPr/>
          <p:nvPr/>
        </p:nvSpPr>
        <p:spPr>
          <a:xfrm>
            <a:off x="3006720" y="2610000"/>
            <a:ext cx="2228760" cy="21564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</a:t>
            </a: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5" name=""/>
          <p:cNvSpPr/>
          <p:nvPr/>
        </p:nvSpPr>
        <p:spPr>
          <a:xfrm>
            <a:off x="3006720" y="2978280"/>
            <a:ext cx="1787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</a:t>
            </a: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Nations Bank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6" name=""/>
          <p:cNvSpPr/>
          <p:nvPr/>
        </p:nvSpPr>
        <p:spPr>
          <a:xfrm>
            <a:off x="3006720" y="4197240"/>
            <a:ext cx="18162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Bankers Trust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7" name=""/>
          <p:cNvSpPr/>
          <p:nvPr/>
        </p:nvSpPr>
        <p:spPr>
          <a:xfrm>
            <a:off x="3006720" y="4006800"/>
            <a:ext cx="2228760" cy="2160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</a:t>
            </a: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8" name=""/>
          <p:cNvSpPr/>
          <p:nvPr/>
        </p:nvSpPr>
        <p:spPr>
          <a:xfrm>
            <a:off x="3006720" y="4375080"/>
            <a:ext cx="18162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</a:t>
            </a: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Nations Bank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9" name=""/>
          <p:cNvSpPr/>
          <p:nvPr/>
        </p:nvSpPr>
        <p:spPr>
          <a:xfrm>
            <a:off x="784080" y="4764240"/>
            <a:ext cx="7331400" cy="279360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100000">
                <a:srgbClr val="0000cc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Eletricidade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0" name=""/>
          <p:cNvSpPr/>
          <p:nvPr/>
        </p:nvSpPr>
        <p:spPr>
          <a:xfrm>
            <a:off x="5495760" y="2084400"/>
            <a:ext cx="17877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Nations Bank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1" name=""/>
          <p:cNvSpPr/>
          <p:nvPr/>
        </p:nvSpPr>
        <p:spPr>
          <a:xfrm>
            <a:off x="5495760" y="1906560"/>
            <a:ext cx="2229120" cy="2160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</a:t>
            </a: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2" name=""/>
          <p:cNvSpPr/>
          <p:nvPr/>
        </p:nvSpPr>
        <p:spPr>
          <a:xfrm>
            <a:off x="5495760" y="2262240"/>
            <a:ext cx="23497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</a:t>
            </a: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AIG/Southern Company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3" name=""/>
          <p:cNvSpPr/>
          <p:nvPr/>
        </p:nvSpPr>
        <p:spPr>
          <a:xfrm>
            <a:off x="5483160" y="2800440"/>
            <a:ext cx="17877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Nations Bank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4" name=""/>
          <p:cNvSpPr/>
          <p:nvPr/>
        </p:nvSpPr>
        <p:spPr>
          <a:xfrm>
            <a:off x="5483160" y="2610000"/>
            <a:ext cx="2228760" cy="21564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</a:t>
            </a: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5" name=""/>
          <p:cNvSpPr/>
          <p:nvPr/>
        </p:nvSpPr>
        <p:spPr>
          <a:xfrm>
            <a:off x="5483160" y="2978280"/>
            <a:ext cx="2320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</a:t>
            </a: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AIG/Southern Company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6" name=""/>
          <p:cNvSpPr/>
          <p:nvPr/>
        </p:nvSpPr>
        <p:spPr>
          <a:xfrm>
            <a:off x="1038240" y="3289320"/>
            <a:ext cx="1231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Opções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7" name=""/>
          <p:cNvSpPr/>
          <p:nvPr/>
        </p:nvSpPr>
        <p:spPr>
          <a:xfrm>
            <a:off x="3006720" y="3492360"/>
            <a:ext cx="18162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Nations Bank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8" name=""/>
          <p:cNvSpPr/>
          <p:nvPr/>
        </p:nvSpPr>
        <p:spPr>
          <a:xfrm>
            <a:off x="3006720" y="3314880"/>
            <a:ext cx="2228760" cy="21564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</a:t>
            </a: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9" name=""/>
          <p:cNvSpPr/>
          <p:nvPr/>
        </p:nvSpPr>
        <p:spPr>
          <a:xfrm>
            <a:off x="3006720" y="3670200"/>
            <a:ext cx="18162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</a:t>
            </a: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Morgan Stanley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40" name=""/>
          <p:cNvSpPr/>
          <p:nvPr/>
        </p:nvSpPr>
        <p:spPr>
          <a:xfrm>
            <a:off x="5483160" y="3492360"/>
            <a:ext cx="18162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Nations Bank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41" name=""/>
          <p:cNvSpPr/>
          <p:nvPr/>
        </p:nvSpPr>
        <p:spPr>
          <a:xfrm>
            <a:off x="5483160" y="3314880"/>
            <a:ext cx="2228760" cy="21564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</a:t>
            </a: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42" name=""/>
          <p:cNvSpPr/>
          <p:nvPr/>
        </p:nvSpPr>
        <p:spPr>
          <a:xfrm>
            <a:off x="5483160" y="3670200"/>
            <a:ext cx="18162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</a:t>
            </a: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Morgan Stanley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43" name=""/>
          <p:cNvSpPr/>
          <p:nvPr/>
        </p:nvSpPr>
        <p:spPr>
          <a:xfrm>
            <a:off x="5483160" y="4197240"/>
            <a:ext cx="18162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Nations Bank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44" name=""/>
          <p:cNvSpPr/>
          <p:nvPr/>
        </p:nvSpPr>
        <p:spPr>
          <a:xfrm>
            <a:off x="5483160" y="4006800"/>
            <a:ext cx="2228760" cy="2160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</a:t>
            </a: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45" name=""/>
          <p:cNvSpPr/>
          <p:nvPr/>
        </p:nvSpPr>
        <p:spPr>
          <a:xfrm>
            <a:off x="1038240" y="5079960"/>
            <a:ext cx="1231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Swaps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46" name=""/>
          <p:cNvSpPr/>
          <p:nvPr/>
        </p:nvSpPr>
        <p:spPr>
          <a:xfrm>
            <a:off x="3006720" y="5283360"/>
            <a:ext cx="2063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Southern Company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47" name=""/>
          <p:cNvSpPr/>
          <p:nvPr/>
        </p:nvSpPr>
        <p:spPr>
          <a:xfrm>
            <a:off x="3006720" y="5105520"/>
            <a:ext cx="2228760" cy="21564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</a:t>
            </a: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48" name=""/>
          <p:cNvSpPr/>
          <p:nvPr/>
        </p:nvSpPr>
        <p:spPr>
          <a:xfrm>
            <a:off x="5483160" y="5105520"/>
            <a:ext cx="2228760" cy="21564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</a:t>
            </a: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49" name=""/>
          <p:cNvSpPr/>
          <p:nvPr/>
        </p:nvSpPr>
        <p:spPr>
          <a:xfrm>
            <a:off x="1038240" y="5823000"/>
            <a:ext cx="1231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Opções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50" name=""/>
          <p:cNvSpPr/>
          <p:nvPr/>
        </p:nvSpPr>
        <p:spPr>
          <a:xfrm>
            <a:off x="3006720" y="5848200"/>
            <a:ext cx="2228760" cy="21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</a:t>
            </a: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Não era uma categoria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51" name=""/>
          <p:cNvSpPr/>
          <p:nvPr/>
        </p:nvSpPr>
        <p:spPr>
          <a:xfrm>
            <a:off x="5483160" y="5848200"/>
            <a:ext cx="2228760" cy="21600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</a:t>
            </a: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52" name=""/>
          <p:cNvSpPr/>
          <p:nvPr/>
        </p:nvSpPr>
        <p:spPr>
          <a:xfrm>
            <a:off x="3006720" y="6019920"/>
            <a:ext cx="22287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antes de 1998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53" name=""/>
          <p:cNvSpPr/>
          <p:nvPr/>
        </p:nvSpPr>
        <p:spPr>
          <a:xfrm>
            <a:off x="993600" y="6342120"/>
            <a:ext cx="6944040" cy="5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571680" indent="-5716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Critério:</a:t>
            </a:r>
            <a:r>
              <a:rPr b="1" lang="pt-BR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pt-BR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500 Bancos, Traders, Corretores e Consumidores ao redor do Mundo foram ouvidos sobre lideres de mercado associados com Preços Justos, Flexibilidade, Integridade e Rapidez na Transação de Derivativos de Energia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54" name=""/>
          <p:cNvSpPr/>
          <p:nvPr/>
        </p:nvSpPr>
        <p:spPr>
          <a:xfrm>
            <a:off x="5483160" y="6035760"/>
            <a:ext cx="2063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Southern Company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55" name=""/>
          <p:cNvSpPr/>
          <p:nvPr/>
        </p:nvSpPr>
        <p:spPr>
          <a:xfrm>
            <a:off x="5495760" y="5284800"/>
            <a:ext cx="2063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Southern Company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" name="PlaceHolder 1"/>
          <p:cNvSpPr>
            <a:spLocks noGrp="1"/>
          </p:cNvSpPr>
          <p:nvPr>
            <p:ph type="title"/>
          </p:nvPr>
        </p:nvSpPr>
        <p:spPr>
          <a:xfrm>
            <a:off x="22860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3600" strike="noStrike" u="none">
                <a:solidFill>
                  <a:srgbClr val="0066ff"/>
                </a:solidFill>
                <a:effectLst/>
                <a:uFillTx/>
                <a:latin typeface="Tahoma"/>
              </a:rPr>
              <a:t>Revista Fortune 1999</a:t>
            </a:r>
            <a:br>
              <a:rPr sz="3600"/>
            </a:br>
            <a:r>
              <a:rPr b="1" lang="pt-BR" sz="2800" strike="noStrike" u="none">
                <a:solidFill>
                  <a:srgbClr val="0099ff"/>
                </a:solidFill>
                <a:effectLst/>
                <a:uFillTx/>
                <a:latin typeface="Tahoma"/>
              </a:rPr>
              <a:t>Ranking das Empresas Mais Admiradas</a:t>
            </a:r>
            <a:endParaRPr b="1" lang="en-US" sz="2800" strike="noStrike" u="none">
              <a:solidFill>
                <a:srgbClr val="0066ff"/>
              </a:solidFill>
              <a:effectLst/>
              <a:uFillTx/>
              <a:latin typeface="Tahoma"/>
            </a:endParaRPr>
          </a:p>
        </p:txBody>
      </p:sp>
      <p:grpSp>
        <p:nvGrpSpPr>
          <p:cNvPr id="2257" name=""/>
          <p:cNvGrpSpPr/>
          <p:nvPr/>
        </p:nvGrpSpPr>
        <p:grpSpPr>
          <a:xfrm>
            <a:off x="2162160" y="1709280"/>
            <a:ext cx="4514760" cy="4812120"/>
            <a:chOff x="2162160" y="1709280"/>
            <a:chExt cx="4514760" cy="4812120"/>
          </a:xfrm>
        </p:grpSpPr>
        <p:sp>
          <p:nvSpPr>
            <p:cNvPr id="2258" name=""/>
            <p:cNvSpPr/>
            <p:nvPr/>
          </p:nvSpPr>
          <p:spPr>
            <a:xfrm rot="16200000">
              <a:off x="1995480" y="1931760"/>
              <a:ext cx="4756320" cy="4422960"/>
            </a:xfrm>
            <a:prstGeom prst="star5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9" name=""/>
            <p:cNvSpPr/>
            <p:nvPr/>
          </p:nvSpPr>
          <p:spPr>
            <a:xfrm rot="16200000">
              <a:off x="2087640" y="1875960"/>
              <a:ext cx="4755960" cy="4422600"/>
            </a:xfrm>
            <a:prstGeom prst="star5">
              <a:avLst/>
            </a:prstGeom>
            <a:gradFill rotWithShape="0">
              <a:gsLst>
                <a:gs pos="0">
                  <a:srgbClr val="0091ff"/>
                </a:gs>
                <a:gs pos="100000">
                  <a:srgbClr val="002b4b"/>
                </a:gs>
              </a:gsLst>
              <a:path path="rect">
                <a:fillToRect l="50000" t="50000" r="50000" b="50000"/>
              </a:path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260" name=""/>
          <p:cNvSpPr/>
          <p:nvPr/>
        </p:nvSpPr>
        <p:spPr>
          <a:xfrm>
            <a:off x="2544840" y="2446200"/>
            <a:ext cx="3209760" cy="4906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Inovação</a:t>
            </a:r>
            <a:endParaRPr b="0" lang="en-US" sz="2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61" name=""/>
          <p:cNvSpPr/>
          <p:nvPr/>
        </p:nvSpPr>
        <p:spPr>
          <a:xfrm>
            <a:off x="5051880" y="3205080"/>
            <a:ext cx="704160" cy="37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11240" rIns="111240" tIns="55440" bIns="5544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316160"/>
                <a:tab algn="l" pos="2631960"/>
                <a:tab algn="l" pos="3948120"/>
                <a:tab algn="l" pos="5264280"/>
                <a:tab algn="l" pos="6580080"/>
                <a:tab algn="l" pos="7896240"/>
                <a:tab algn="l" pos="9212400"/>
                <a:tab algn="l" pos="10528200"/>
              </a:tabLst>
            </a:pPr>
            <a:r>
              <a:rPr b="1" lang="pt-BR" sz="17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Nota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62" name=""/>
          <p:cNvSpPr/>
          <p:nvPr/>
        </p:nvSpPr>
        <p:spPr>
          <a:xfrm>
            <a:off x="3767760" y="3205080"/>
            <a:ext cx="1076760" cy="37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11240" rIns="111240" tIns="55440" bIns="5544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316160"/>
                <a:tab algn="l" pos="2631960"/>
                <a:tab algn="l" pos="3948120"/>
                <a:tab algn="l" pos="5264280"/>
                <a:tab algn="l" pos="6580080"/>
                <a:tab algn="l" pos="7896240"/>
                <a:tab algn="l" pos="9212400"/>
                <a:tab algn="l" pos="10528200"/>
              </a:tabLst>
            </a:pPr>
            <a:r>
              <a:rPr b="1" lang="pt-BR" sz="17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Ranking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63" name=""/>
          <p:cNvSpPr/>
          <p:nvPr/>
        </p:nvSpPr>
        <p:spPr>
          <a:xfrm>
            <a:off x="-39960" y="5224320"/>
            <a:ext cx="3814920" cy="120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11240" rIns="111240" tIns="55440" bIns="554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316160"/>
                <a:tab algn="l" pos="2631960"/>
                <a:tab algn="l" pos="3948120"/>
                <a:tab algn="l" pos="5264280"/>
                <a:tab algn="l" pos="6580080"/>
                <a:tab algn="l" pos="7896240"/>
                <a:tab algn="l" pos="9212400"/>
                <a:tab algn="l" pos="10528200"/>
              </a:tabLst>
            </a:pPr>
            <a:r>
              <a:rPr b="1" lang="pt-BR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</a:t>
            </a:r>
            <a:r>
              <a:rPr b="1" lang="pt-BR" sz="2400" strike="noStrike" u="sng" baseline="30000">
                <a:solidFill>
                  <a:srgbClr val="000000"/>
                </a:solidFill>
                <a:effectLst/>
                <a:uFillTx/>
                <a:latin typeface="Arial"/>
              </a:rPr>
              <a:t>o</a:t>
            </a:r>
            <a:r>
              <a:rPr b="1" lang="pt-BR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Lugar pelo </a:t>
            </a:r>
            <a:r>
              <a:rPr b="1" lang="pt-BR" sz="2400" strike="noStrike" u="none">
                <a:solidFill>
                  <a:srgbClr val="ff004a"/>
                </a:solidFill>
                <a:effectLst/>
                <a:uFillTx/>
                <a:latin typeface="Arial"/>
              </a:rPr>
              <a:t>4</a:t>
            </a:r>
            <a:r>
              <a:rPr b="1" lang="pt-BR" sz="2400" strike="noStrike" u="sng" baseline="30000">
                <a:solidFill>
                  <a:srgbClr val="ff004a"/>
                </a:solidFill>
                <a:effectLst/>
                <a:uFillTx/>
                <a:latin typeface="Arial"/>
              </a:rPr>
              <a:t>o</a:t>
            </a:r>
            <a:r>
              <a:rPr b="1" lang="pt-BR" sz="2400" strike="noStrike" u="none">
                <a:solidFill>
                  <a:srgbClr val="ff004a"/>
                </a:solidFill>
                <a:effectLst/>
                <a:uFillTx/>
                <a:latin typeface="Arial"/>
              </a:rPr>
              <a:t> </a:t>
            </a:r>
            <a:r>
              <a:rPr b="1" lang="pt-BR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Ano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316160"/>
                <a:tab algn="l" pos="2631960"/>
                <a:tab algn="l" pos="3948120"/>
                <a:tab algn="l" pos="5264280"/>
                <a:tab algn="l" pos="6580080"/>
                <a:tab algn="l" pos="7896240"/>
                <a:tab algn="l" pos="9212400"/>
                <a:tab algn="l" pos="10528200"/>
              </a:tabLst>
            </a:pPr>
            <a:r>
              <a:rPr b="1" lang="pt-BR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Consecutivo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316160"/>
                <a:tab algn="l" pos="2631960"/>
                <a:tab algn="l" pos="3948120"/>
                <a:tab algn="l" pos="5264280"/>
                <a:tab algn="l" pos="6580080"/>
                <a:tab algn="l" pos="7896240"/>
                <a:tab algn="l" pos="9212400"/>
                <a:tab algn="l" pos="10528200"/>
              </a:tabLst>
            </a:pPr>
            <a:r>
              <a:rPr b="1" lang="pt-BR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(amostra: 476 empresas)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64" name=""/>
          <p:cNvSpPr/>
          <p:nvPr/>
        </p:nvSpPr>
        <p:spPr>
          <a:xfrm>
            <a:off x="3825720" y="3592440"/>
            <a:ext cx="2000520" cy="247680"/>
          </a:xfrm>
          <a:prstGeom prst="rect">
            <a:avLst/>
          </a:prstGeom>
          <a:gradFill rotWithShape="0">
            <a:gsLst>
              <a:gs pos="0">
                <a:srgbClr val="ffe80f"/>
              </a:gs>
              <a:gs pos="100000">
                <a:srgbClr val="4b4404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65" name=""/>
          <p:cNvSpPr/>
          <p:nvPr/>
        </p:nvSpPr>
        <p:spPr>
          <a:xfrm>
            <a:off x="3975480" y="3576600"/>
            <a:ext cx="1162800" cy="13662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66600" rIns="66600" tIns="31680" bIns="31680" anchor="t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33336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pt-BR" sz="1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 </a:t>
            </a:r>
            <a:r>
              <a:rPr b="1" lang="pt-BR" sz="1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pt-BR" sz="1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33336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33336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pt-BR" sz="1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 </a:t>
            </a:r>
            <a:r>
              <a:rPr b="1" lang="pt-BR" sz="1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pt-BR" sz="1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Intel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33336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33336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pt-BR" sz="1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 </a:t>
            </a:r>
            <a:r>
              <a:rPr b="1" lang="pt-BR" sz="1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pt-BR" sz="1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Nike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66" name=""/>
          <p:cNvSpPr/>
          <p:nvPr/>
        </p:nvSpPr>
        <p:spPr>
          <a:xfrm>
            <a:off x="5106600" y="3576600"/>
            <a:ext cx="602640" cy="13662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66600" rIns="66600" tIns="31680" bIns="31680" anchor="t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pt-BR" sz="1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8.93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pt-BR" sz="1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8.66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pt-BR" sz="1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8.54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7" name="PlaceHolder 1"/>
          <p:cNvSpPr>
            <a:spLocks noGrp="1"/>
          </p:cNvSpPr>
          <p:nvPr>
            <p:ph type="title"/>
          </p:nvPr>
        </p:nvSpPr>
        <p:spPr>
          <a:xfrm>
            <a:off x="22860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3600" strike="noStrike" u="none">
                <a:solidFill>
                  <a:srgbClr val="0066ff"/>
                </a:solidFill>
                <a:effectLst/>
                <a:uFillTx/>
                <a:latin typeface="Tahoma"/>
              </a:rPr>
              <a:t>Energia Pan Brasil</a:t>
            </a:r>
            <a:endParaRPr b="1" lang="en-US" sz="3600" strike="noStrike" u="none">
              <a:solidFill>
                <a:srgbClr val="0066ff"/>
              </a:solidFill>
              <a:effectLst/>
              <a:uFillTx/>
              <a:latin typeface="Tahoma"/>
            </a:endParaRPr>
          </a:p>
        </p:txBody>
      </p:sp>
      <p:sp>
        <p:nvSpPr>
          <p:cNvPr id="2268" name=""/>
          <p:cNvSpPr/>
          <p:nvPr/>
        </p:nvSpPr>
        <p:spPr>
          <a:xfrm>
            <a:off x="703440" y="1571760"/>
            <a:ext cx="567360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2000" strike="noStrike" u="none">
                <a:solidFill>
                  <a:srgbClr val="0099ff"/>
                </a:solidFill>
                <a:effectLst/>
                <a:uFillTx/>
                <a:latin typeface="Tahoma"/>
              </a:rPr>
              <a:t>Empresa criada para comercializar energia elétrica no MAE (Mercado Atacadista de Energia) brasileiro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69" name=""/>
          <p:cNvSpPr/>
          <p:nvPr/>
        </p:nvSpPr>
        <p:spPr>
          <a:xfrm>
            <a:off x="776160" y="2725560"/>
            <a:ext cx="5772240" cy="243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rmAutofit fontScale="55000" lnSpcReduction="19999"/>
          </a:bodyPr>
          <a:p>
            <a:pPr marL="343080" indent="-343080">
              <a:lnSpc>
                <a:spcPct val="100000"/>
              </a:lnSpc>
              <a:spcBef>
                <a:spcPts val="451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Oferecemos flexibilidade a clientes industriais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1001"/>
              </a:spcBef>
              <a:buClr>
                <a:srgbClr val="0066ff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Preços fixos / variáveis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1001"/>
              </a:spcBef>
              <a:buClr>
                <a:srgbClr val="0066ff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Contratos de curto e longo-prazo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1001"/>
              </a:spcBef>
              <a:buClr>
                <a:srgbClr val="0066ff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Produtos financeiros e com lastro físico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1001"/>
              </a:spcBef>
              <a:buClr>
                <a:srgbClr val="0066ff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Preço da energia ligado ao preço de commodities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buClr>
                <a:srgbClr val="0066ff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Soluções Financeiras Integradas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1001"/>
              </a:spcBef>
              <a:buClr>
                <a:srgbClr val="0066ff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Desenvolvimento de novos projetos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1001"/>
              </a:spcBef>
              <a:buClr>
                <a:srgbClr val="0066ff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Expansão de plantas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1001"/>
              </a:spcBef>
              <a:buClr>
                <a:srgbClr val="0066ff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Desenvolvimento de reservas energéticas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1001"/>
              </a:spcBef>
              <a:buClr>
                <a:srgbClr val="0066ff"/>
              </a:buClr>
              <a:buFont typeface="Helvetic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Aquisições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270" name="TRADING" descr=""/>
          <p:cNvPicPr/>
          <p:nvPr/>
        </p:nvPicPr>
        <p:blipFill>
          <a:blip r:embed="rId1"/>
          <a:srcRect l="0" t="1656" r="42515" b="0"/>
          <a:stretch/>
        </p:blipFill>
        <p:spPr>
          <a:xfrm>
            <a:off x="6499080" y="1530360"/>
            <a:ext cx="2233800" cy="239724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</p:pic>
      <p:sp>
        <p:nvSpPr>
          <p:cNvPr id="2271" name=""/>
          <p:cNvSpPr/>
          <p:nvPr/>
        </p:nvSpPr>
        <p:spPr>
          <a:xfrm>
            <a:off x="6374880" y="3963960"/>
            <a:ext cx="251244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pt-BR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Mesa de trading internacional de commodities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pt-BR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Houston, Texas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1788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1998-10-27T18:23:42Z</dcterms:created>
  <dc:creator>Lcostacurta</dc:creator>
  <dc:description/>
  <dc:language>en-US</dc:language>
  <cp:lastModifiedBy>ENRON</cp:lastModifiedBy>
  <cp:lastPrinted>1999-04-23T17:15:50Z</cp:lastPrinted>
  <dcterms:modified xsi:type="dcterms:W3CDTF">1999-05-18T10:20:21Z</dcterms:modified>
  <cp:revision>44</cp:revision>
  <dc:subject/>
  <dc:title>Enron International  Serviços Industriais</dc:title>
</cp:coreProperties>
</file>