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16814B-F29A-4CF1-B5E1-D0F4D624727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4F415B-34C8-4AD0-9DC2-26AA326905E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81200" y="857160"/>
          <a:ext cx="7583400" cy="5145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857160"/>
                    <a:ext cx="7583400" cy="514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781200" y="890640"/>
          <a:ext cx="7583400" cy="507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890640"/>
                    <a:ext cx="7583400" cy="507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2000-08-03T09:41:12Z</dcterms:created>
  <dc:creator>DKITCHE</dc:creator>
  <dc:description/>
  <dc:language>en-US</dc:language>
  <cp:lastModifiedBy>DKITCHE</cp:lastModifiedBy>
  <dcterms:modified xsi:type="dcterms:W3CDTF">2000-08-03T09:43:57Z</dcterms:modified>
  <cp:revision>1</cp:revision>
  <dc:subject/>
  <dc:title>No Slide Title</dc:title>
</cp:coreProperties>
</file>