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E87F14-D989-4335-8F23-E917E73BD5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783DAE-45DE-430B-9533-78C6B9DF01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77940F1-A579-4393-8B5A-D888DEA5E03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5800" y="304920"/>
            <a:ext cx="77724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66"/>
                </a:solidFill>
                <a:effectLst/>
                <a:uFillTx/>
                <a:latin typeface="Times New Roman"/>
              </a:rPr>
              <a:t>Retail Risk, Nominal MWh (URM), Sep. 2001 By State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304920" y="1371600"/>
          <a:ext cx="8076960" cy="4800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371600"/>
                    <a:ext cx="807696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Curve Regulatory Evaluation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85800" y="2362320"/>
          <a:ext cx="7772400" cy="3563640"/>
        </p:xfrm>
        <a:graphic>
          <a:graphicData uri="http://schemas.openxmlformats.org/drawingml/2006/table">
            <a:tbl>
              <a:tblPr/>
              <a:tblGrid>
                <a:gridCol w="457200"/>
                <a:gridCol w="2652840"/>
                <a:gridCol w="1555560"/>
                <a:gridCol w="1552680"/>
                <a:gridCol w="1554120"/>
              </a:tblGrid>
              <a:tr h="533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Issue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Comments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5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The Direct Access Dates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The transition period and duration of standard offer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5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Divesture of Assets (extent/dates)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5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Stranded Costs/CTC issues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Rate Riders and other rate design or structure issues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7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The supply portfolio of the incumbent utility, and how is it modeled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Settlements and other contingent liabilities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assessment and opinion on the following Parameters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2001-09-25T14:24:50Z</dcterms:created>
  <dc:creator>aibrahi</dc:creator>
  <dc:description/>
  <dc:language>en-US</dc:language>
  <cp:lastModifiedBy>aibrahi</cp:lastModifiedBy>
  <dcterms:modified xsi:type="dcterms:W3CDTF">2001-09-26T12:57:14Z</dcterms:modified>
  <cp:revision>2</cp:revision>
  <dc:subject/>
  <dc:title>PowerPoint Presentation</dc:title>
</cp:coreProperties>
</file>