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-1541880" y="-11520"/>
            <a:ext cx="10685880" cy="7440120"/>
            <a:chOff x="-1541880" y="-11520"/>
            <a:chExt cx="10685880" cy="7440120"/>
          </a:xfrm>
        </p:grpSpPr>
        <p:sp>
          <p:nvSpPr>
            <p:cNvPr id="1" name=""/>
            <p:cNvSpPr/>
            <p:nvPr/>
          </p:nvSpPr>
          <p:spPr>
            <a:xfrm>
              <a:off x="2590920" y="6120"/>
              <a:ext cx="2757240" cy="6878160"/>
            </a:xfrm>
            <a:custGeom>
              <a:avLst/>
              <a:gdLst/>
              <a:ahLst/>
              <a:rect l="l" t="t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rgbClr val="000044"/>
                </a:gs>
                <a:gs pos="100000">
                  <a:srgbClr val="000066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2880"/>
              <a:ext cx="2757600" cy="6872040"/>
            </a:xfrm>
            <a:custGeom>
              <a:avLst/>
              <a:gdLst/>
              <a:ahLst/>
              <a:rect l="l" t="t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rgbClr val="000044"/>
                </a:gs>
                <a:gs pos="100000">
                  <a:srgbClr val="000066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943600" y="7560"/>
              <a:ext cx="2760840" cy="6873480"/>
            </a:xfrm>
            <a:custGeom>
              <a:avLst/>
              <a:gdLst/>
              <a:ahLst/>
              <a:rect l="l" t="t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rgbClr val="000044"/>
                </a:gs>
                <a:gs pos="100000">
                  <a:srgbClr val="000066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3048120" y="0"/>
              <a:ext cx="3301920" cy="6864120"/>
            </a:xfrm>
            <a:custGeom>
              <a:avLst/>
              <a:gdLst/>
              <a:ahLst/>
              <a:rect l="l" t="t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rgbClr val="000044"/>
                </a:gs>
                <a:gs pos="100000">
                  <a:srgbClr val="00006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185760" y="168120"/>
              <a:ext cx="5562720" cy="243792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000044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 flipH="1" rot="2703000">
              <a:off x="1285200" y="1230120"/>
              <a:ext cx="4038480" cy="160020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131760" y="91800"/>
              <a:ext cx="5562720" cy="243792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rot="18703800">
              <a:off x="-1561680" y="1666080"/>
              <a:ext cx="5562360" cy="243828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 rot="19294800">
              <a:off x="2112840" y="1463040"/>
              <a:ext cx="5705640" cy="275400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 flipH="1" rot="2085000">
              <a:off x="2951280" y="1386720"/>
              <a:ext cx="5562360" cy="243828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6746760" y="2880"/>
              <a:ext cx="1729080" cy="3627000"/>
            </a:xfrm>
            <a:custGeom>
              <a:avLst/>
              <a:gdLst/>
              <a:ahLst/>
              <a:rect l="l" t="t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0" y="6221160"/>
              <a:ext cx="9144000" cy="685440"/>
            </a:xfrm>
            <a:prstGeom prst="rect">
              <a:avLst/>
            </a:prstGeom>
            <a:gradFill rotWithShape="0">
              <a:gsLst>
                <a:gs pos="0">
                  <a:srgbClr val="000044"/>
                </a:gs>
                <a:gs pos="100000">
                  <a:srgbClr val="00006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590920" y="6294240"/>
              <a:ext cx="2757240" cy="605880"/>
            </a:xfrm>
            <a:custGeom>
              <a:avLst/>
              <a:gdLst/>
              <a:ahLst/>
              <a:rect l="l" t="t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rgbClr val="000044"/>
                </a:gs>
                <a:gs pos="100000">
                  <a:srgbClr val="000066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0" y="6294240"/>
              <a:ext cx="2757600" cy="604440"/>
            </a:xfrm>
            <a:custGeom>
              <a:avLst/>
              <a:gdLst/>
              <a:ahLst/>
              <a:rect l="l" t="t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rgbClr val="000044"/>
                </a:gs>
                <a:gs pos="100000">
                  <a:srgbClr val="000066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5943600" y="6294240"/>
              <a:ext cx="2760840" cy="605880"/>
            </a:xfrm>
            <a:custGeom>
              <a:avLst/>
              <a:gdLst/>
              <a:ahLst/>
              <a:rect l="l" t="t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rgbClr val="000044"/>
                </a:gs>
                <a:gs pos="100000">
                  <a:srgbClr val="000066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048120" y="6294240"/>
              <a:ext cx="3301920" cy="604440"/>
            </a:xfrm>
            <a:custGeom>
              <a:avLst/>
              <a:gdLst/>
              <a:ahLst/>
              <a:rect l="l" t="t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rgbClr val="000044"/>
                </a:gs>
                <a:gs pos="100000">
                  <a:srgbClr val="00006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0" y="6213240"/>
              <a:ext cx="9144000" cy="685440"/>
            </a:xfrm>
            <a:prstGeom prst="rect">
              <a:avLst/>
            </a:prstGeom>
            <a:solidFill>
              <a:srgbClr val="000044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4100400" y="6233760"/>
              <a:ext cx="1644840" cy="666360"/>
            </a:xfrm>
            <a:custGeom>
              <a:avLst/>
              <a:gdLst/>
              <a:ahLst/>
              <a:rect l="l" t="t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 flipH="1" rot="18897000">
              <a:off x="2358720" y="6182640"/>
              <a:ext cx="1682640" cy="76212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 flipH="1" rot="18897000">
              <a:off x="1215720" y="6182640"/>
              <a:ext cx="1682640" cy="76212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flipH="1" rot="18897000">
              <a:off x="48240" y="6132960"/>
              <a:ext cx="1641240" cy="77292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flipH="1" flipV="1">
              <a:off x="913680" y="6221160"/>
              <a:ext cx="5638680" cy="68544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flipH="1" flipV="1">
              <a:off x="380520" y="6221160"/>
              <a:ext cx="2438640" cy="68544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 flipH="1" flipV="1">
              <a:off x="4819680" y="6297480"/>
              <a:ext cx="2114640" cy="60768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 flipH="1" flipV="1">
              <a:off x="6324480" y="6221160"/>
              <a:ext cx="2438640" cy="68544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 flipH="1" flipV="1">
              <a:off x="5486400" y="6221160"/>
              <a:ext cx="3657600" cy="685440"/>
            </a:xfrm>
            <a:custGeom>
              <a:avLst/>
              <a:gdLst/>
              <a:ahLst/>
              <a:rect l="l" t="t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50000">
                  <a:srgbClr val="2663a0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0" y="6254640"/>
              <a:ext cx="9144000" cy="21600"/>
            </a:xfrm>
            <a:prstGeom prst="rect">
              <a:avLst/>
            </a:prstGeom>
            <a:gradFill rotWithShape="0">
              <a:gsLst>
                <a:gs pos="0">
                  <a:srgbClr val="000044"/>
                </a:gs>
                <a:gs pos="50000">
                  <a:srgbClr val="9ce157"/>
                </a:gs>
                <a:gs pos="100000">
                  <a:srgbClr val="000044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200" bIns="-25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464040"/>
            <a:ext cx="7772400" cy="143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ffcc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98d43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9ce157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2663a0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dt" idx="1"/>
          </p:nvPr>
        </p:nvSpPr>
        <p:spPr>
          <a:xfrm>
            <a:off x="712800" y="63133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2"/>
          </p:nvPr>
        </p:nvSpPr>
        <p:spPr>
          <a:xfrm>
            <a:off x="3151080" y="63133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sldNum" idx="3"/>
          </p:nvPr>
        </p:nvSpPr>
        <p:spPr>
          <a:xfrm>
            <a:off x="6580080" y="63133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A9A83EF-EF3F-4D1E-8834-DFD164805024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79920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4400" strike="noStrike" u="none">
                <a:solidFill>
                  <a:srgbClr val="ffcc00"/>
                </a:solidFill>
                <a:effectLst/>
                <a:uFillTx/>
                <a:latin typeface="Arial Black"/>
              </a:rPr>
              <a:t>IT Merger Strategy</a:t>
            </a:r>
            <a:endParaRPr b="0" lang="en-US" sz="4400" strike="noStrike" u="none">
              <a:solidFill>
                <a:srgbClr val="ffcc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our best case?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can we achieve this?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could prevent us?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Next steps.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609480" y="1828800"/>
            <a:ext cx="7772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IT group structure and leadership remains in tact, supporting the remaining Enron business (tbd) and integrates Dynegy businesses and IT where required.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title"/>
          </p:nvPr>
        </p:nvSpPr>
        <p:spPr>
          <a:xfrm>
            <a:off x="685800" y="79920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4400" strike="noStrike" u="none">
                <a:solidFill>
                  <a:srgbClr val="ffcc00"/>
                </a:solidFill>
                <a:effectLst/>
                <a:uFillTx/>
                <a:latin typeface="Arial Black"/>
              </a:rPr>
              <a:t>What is our best case?</a:t>
            </a:r>
            <a:endParaRPr b="0" lang="en-US" sz="4400" strike="noStrike" u="none">
              <a:solidFill>
                <a:srgbClr val="ffcc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/>
          </p:nvPr>
        </p:nvSpPr>
        <p:spPr>
          <a:xfrm>
            <a:off x="609480" y="1828800"/>
            <a:ext cx="7772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Identification and retention of our best people.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Solidarity amongst IT leadership.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Clear strategy for IT offensive.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Support of staff.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Recognition from senior Enron/Dynegy management that we are the best.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title"/>
          </p:nvPr>
        </p:nvSpPr>
        <p:spPr>
          <a:xfrm>
            <a:off x="685800" y="79920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4400" strike="noStrike" u="none">
                <a:solidFill>
                  <a:srgbClr val="ffcc00"/>
                </a:solidFill>
                <a:effectLst/>
                <a:uFillTx/>
                <a:latin typeface="Arial Black"/>
              </a:rPr>
              <a:t>Achieving best case</a:t>
            </a:r>
            <a:endParaRPr b="0" lang="en-US" sz="4400" strike="noStrike" u="none">
              <a:solidFill>
                <a:srgbClr val="ffcc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/>
          </p:nvPr>
        </p:nvSpPr>
        <p:spPr>
          <a:xfrm>
            <a:off x="609480" y="1828800"/>
            <a:ext cx="7772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Unclear/knee jerk business directives.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staff leave.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Staff stop working.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Disjointed Enron IT leadership.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Dynegy IT leadership/management.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Senior Enron/Dynegy management fail to grasp that we are the best.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business dries up.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title"/>
          </p:nvPr>
        </p:nvSpPr>
        <p:spPr>
          <a:xfrm>
            <a:off x="685800" y="79920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4400" strike="noStrike" u="none">
                <a:solidFill>
                  <a:srgbClr val="ffcc00"/>
                </a:solidFill>
                <a:effectLst/>
                <a:uFillTx/>
                <a:latin typeface="Arial Black"/>
              </a:rPr>
              <a:t>What could prevent this</a:t>
            </a:r>
            <a:endParaRPr b="0" lang="en-US" sz="4400" strike="noStrike" u="none">
              <a:solidFill>
                <a:srgbClr val="ffcc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/>
          </p:nvPr>
        </p:nvSpPr>
        <p:spPr>
          <a:xfrm>
            <a:off x="609480" y="838080"/>
            <a:ext cx="7772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Identify key staff.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Communicate IT offensive plan to Whalley.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Petition Whalley/Oxley for a retention plan.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Create IT integration/consolidation team.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 prepared for business downsizing.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Determine if new IT structure works in this environment.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Find out everything we can about Dynegy IT.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Communicate to staff that we are going to fight to be the best, and its in their best interests to fight too.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609480" y="-144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4400" strike="noStrike" u="none">
                <a:solidFill>
                  <a:srgbClr val="ffcc00"/>
                </a:solidFill>
                <a:effectLst/>
                <a:uFillTx/>
                <a:latin typeface="Arial Black"/>
              </a:rPr>
              <a:t>Next Steps</a:t>
            </a:r>
            <a:endParaRPr b="0" lang="en-US" sz="4400" strike="noStrike" u="none">
              <a:solidFill>
                <a:srgbClr val="ffcc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2001-11-13T08:12:09Z</dcterms:created>
  <dc:creator>mpicker</dc:creator>
  <dc:description/>
  <dc:language>en-US</dc:language>
  <cp:lastModifiedBy>mpicker</cp:lastModifiedBy>
  <dcterms:modified xsi:type="dcterms:W3CDTF">2001-11-13T09:20:55Z</dcterms:modified>
  <cp:revision>12</cp:revision>
  <dc:subject/>
  <dc:title>IT Dynegy Offensive</dc:title>
</cp:coreProperties>
</file>