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F176B5-0A37-4B36-86DD-B3673DD48AA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B12A492-D8FB-44C3-913B-CA541F6F518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E9A7091-9D69-4CE7-B7E6-4B73E00E47B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2057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UNDERSTANDING THE 1992 ISDA MASTER AGREEMENT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124080"/>
            <a:ext cx="6400800" cy="281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AND WEATHER DERIVATIVES WORKSHOP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JUNE 17, 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Kevin D. Leitao - LeBoeuf, Lamb Greene &amp; MacRae, LLP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E. Taylor - Enron Capital &amp; Trade Resources, Corp.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 DERIVATIVES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Possible Structures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Types of Contracts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Swaps, caps, floors, collars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Mainly seasonal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Multi-year 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Size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$200/DD - $500,000/DD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transactions to date have been capped to reduce aggregate exposure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Hundreds of weather stations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Baskets (multiple locations)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 DERIVATIVES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gas utility in the NE US has reported two consecutive Q1 earnings losses, attributing both to milder than normal winters.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wishes to protect the company against further low earnings but at the same time take advantage of the revenues that can arise during the potentially profitable winter season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 DERIVATIVES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Sample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Heating Degree Day Option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DERIVATIVES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Sample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3124080"/>
            <a:ext cx="7848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 DERIVATIVES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62120" y="3886200"/>
            <a:ext cx="7696080" cy="151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Sample Transaction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DERIVATIVES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Sample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Price Swap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DERIVATIVES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Sample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- Gas Basis Swap (“Spark Spread”)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DERIVATIVES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Cross-defaults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“Specified Transactions”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Keep physical and financial trading separate or tie together?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Calculation of termination amounts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Quotation or Loss?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Adequate Assurance provisions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considerations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 price volatility - dramatic swings in exposure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Documents to be delivered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Resolutions may tell you more than you want to know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Authorized trader lists are a two-edged sword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DERIVATIVES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 Issues, continued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Dispute resolution mechanisms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Waiver of jury trial, arbitration?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Disruption Events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 Minimis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Trading?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 Disruption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limitation - definition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Disruption Fallbacks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Get commercial input!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Postponement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Fallback Reference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Negotiated Fallback (specify period to negotiate)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Dealer quotations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No-fault termination?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DERIVATIVES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Authority of signer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of Counterparty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Bankruptcy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Types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Governmental &amp; Quasi-Governmental Entities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Municipalities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Municipally owned utilities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Crown corporations (Canada)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Regulated Entities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companies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DERIVATIVES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Issues, continued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Solutions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representations and warranties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“Incipient Illegality”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Automatic Early Termination?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Due diligence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opinions, advice of local counsel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Resolutions, officers’ certificates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 DERIVATIVES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Sample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Degree Days (Heating/Cooling)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Maximum/Minimum Temperatures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Rainfall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Snowfall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Perceived Temperature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Combinations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1999-06-13T18:36:00Z</dcterms:created>
  <dc:creator>mtaylo1</dc:creator>
  <dc:description/>
  <dc:language>en-US</dc:language>
  <cp:lastModifiedBy>mtaylo1</cp:lastModifiedBy>
  <cp:lastPrinted>1999-06-13T19:22:08Z</cp:lastPrinted>
  <dcterms:modified xsi:type="dcterms:W3CDTF">1999-06-13T20:01:50Z</dcterms:modified>
  <cp:revision>1</cp:revision>
  <dc:subject/>
  <dc:title>UNDERSTANDING THE 1992 ISDA MASTER AGREEMENT</dc:title>
</cp:coreProperties>
</file>