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388877-1575-4AAD-B900-90644DADA64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ISDA ENERGY COMMITTEE</a:t>
            </a: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DEFINITIONS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IMPACT ON ENERGY OF PROPOSED COMMODITY EXCHANGE ACT AMENDMENTS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SEMINARS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EUROPEAN ENERGY COMMITTEE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COMMITTEE AGENDA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2000-08-15T19:52:49Z</dcterms:created>
  <dc:creator>mhaedic</dc:creator>
  <dc:description/>
  <dc:language>en-US</dc:language>
  <cp:lastModifiedBy>mhaedic</cp:lastModifiedBy>
  <dcterms:modified xsi:type="dcterms:W3CDTF">2000-08-15T20:20:41Z</dcterms:modified>
  <cp:revision>1</cp:revision>
  <dc:subject/>
  <dc:title>ISDA ENERGY COMMITTEE  </dc:title>
</cp:coreProperties>
</file>