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1085760" cy="6854760"/>
            <a:chOff x="0" y="0"/>
            <a:chExt cx="1085760" cy="685476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1085760" cy="6854760"/>
            </a:xfrm>
            <a:prstGeom prst="rect">
              <a:avLst/>
            </a:prstGeom>
            <a:gradFill rotWithShape="0">
              <a:gsLst>
                <a:gs pos="0">
                  <a:srgbClr val="3333ff"/>
                </a:gs>
                <a:gs pos="50000">
                  <a:srgbClr val="000000"/>
                </a:gs>
                <a:gs pos="100000">
                  <a:srgbClr val="3333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" name=""/>
            <p:cNvGrpSpPr/>
            <p:nvPr/>
          </p:nvGrpSpPr>
          <p:grpSpPr>
            <a:xfrm>
              <a:off x="76320" y="162000"/>
              <a:ext cx="152280" cy="6553080"/>
              <a:chOff x="76320" y="162000"/>
              <a:chExt cx="152280" cy="6553080"/>
            </a:xfrm>
          </p:grpSpPr>
          <p:sp>
            <p:nvSpPr>
              <p:cNvPr id="3" name=""/>
              <p:cNvSpPr/>
              <p:nvPr/>
            </p:nvSpPr>
            <p:spPr>
              <a:xfrm>
                <a:off x="76320" y="17542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76320" y="1984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76320" y="22114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76320" y="24415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76320" y="2671920"/>
                <a:ext cx="152280" cy="1504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76320" y="289872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76320" y="31291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76320" y="33577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76320" y="3586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76320" y="381492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76320" y="404496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76320" y="42735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76320" y="45021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76320" y="47307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76320" y="49593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76320" y="51894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76320" y="54165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76320" y="564660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76320" y="58770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76320" y="61038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76320" y="63342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76320" y="65610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76320" y="1620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76320" y="3906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76320" y="6206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76320" y="8492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76320" y="10778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76320" y="130644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76320" y="15368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dt" idx="1"/>
          </p:nvPr>
        </p:nvSpPr>
        <p:spPr>
          <a:xfrm>
            <a:off x="1143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ftr" idx="2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sldNum" idx="3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FB18304-5555-478E-A46C-8864355F1B0D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1170000" y="1946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cc99ff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ISDA ENERGY COMMITTEE</a:t>
            </a:r>
            <a:br>
              <a:rPr sz="4400"/>
            </a:br>
            <a:br>
              <a:rPr sz="4400"/>
            </a:b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1170000" y="1946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ENERGY DEFINITIONS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IMPACT ON ENERGY OF PROPOSED COMMODITY EXCHANGE ACT AMENDMENTS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ENERGY SEMINARS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EUROPEAN ENERGY COMMITTEE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ENERGY COMMITTEE AGENDA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2000-08-15T19:52:49Z</dcterms:created>
  <dc:creator>mhaedic</dc:creator>
  <dc:description/>
  <dc:language>en-US</dc:language>
  <cp:lastModifiedBy>mhaedic</cp:lastModifiedBy>
  <dcterms:modified xsi:type="dcterms:W3CDTF">2000-08-15T20:20:41Z</dcterms:modified>
  <cp:revision>1</cp:revision>
  <dc:subject/>
  <dc:title>ISDA ENERGY COMMITTEE  </dc:title>
</cp:coreProperties>
</file>