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docx" ContentType="application/vnd.openxmlformats-officedocument.wordprocessingml.document"/>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Slides/_rels/notesSlide5.xml.rels" ContentType="application/vnd.openxmlformats-package.relationships+xml"/>
  <Override PartName="/ppt/notesSlides/notesSlide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Lst>
  <p:sldSz cx="9144000" cy="6858000"/>
  <p:notesSz cx="6973888" cy="92598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
          <p:cNvSpPr/>
          <p:nvPr/>
        </p:nvSpPr>
        <p:spPr>
          <a:xfrm>
            <a:off x="0" y="0"/>
            <a:ext cx="6973200" cy="9259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11" name="PlaceHolder 1"/>
          <p:cNvSpPr>
            <a:spLocks noGrp="1"/>
          </p:cNvSpPr>
          <p:nvPr>
            <p:ph type="hdr"/>
          </p:nvPr>
        </p:nvSpPr>
        <p:spPr>
          <a:xfrm>
            <a:off x="0" y="0"/>
            <a:ext cx="3021120" cy="463680"/>
          </a:xfrm>
          <a:prstGeom prst="rect">
            <a:avLst/>
          </a:prstGeom>
          <a:noFill/>
          <a:ln w="0">
            <a:noFill/>
          </a:ln>
        </p:spPr>
        <p:txBody>
          <a:bodyPr lIns="92880" rIns="92880" tIns="46440" bIns="46440" anchor="t">
            <a:noAutofit/>
          </a:bodyPr>
          <a:p>
            <a:pPr marL="216000" indent="0">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12" name="PlaceHolder 2"/>
          <p:cNvSpPr>
            <a:spLocks noGrp="1"/>
          </p:cNvSpPr>
          <p:nvPr>
            <p:ph type="dt" idx="4"/>
          </p:nvPr>
        </p:nvSpPr>
        <p:spPr>
          <a:xfrm>
            <a:off x="3951360" y="0"/>
            <a:ext cx="3021120" cy="463680"/>
          </a:xfrm>
          <a:prstGeom prst="rect">
            <a:avLst/>
          </a:prstGeom>
          <a:noFill/>
          <a:ln w="0">
            <a:noFill/>
          </a:ln>
        </p:spPr>
        <p:txBody>
          <a:bodyPr lIns="92880" rIns="92880" tIns="46440" bIns="46440" anchor="t">
            <a:noAutofit/>
          </a:bodyPr>
          <a:lstStyle>
            <a:lvl1pPr marL="216000"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lang="en-US" sz="1200" strike="noStrike" u="none">
                <a:solidFill>
                  <a:srgbClr val="000000"/>
                </a:solidFill>
                <a:effectLst/>
                <a:uFillTx/>
                <a:latin typeface="Times New Roman"/>
              </a:defRPr>
            </a:lvl1pPr>
          </a:lstStyle>
          <a:p>
            <a:pPr marL="216000"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13" name="PlaceHolder 3"/>
          <p:cNvSpPr>
            <a:spLocks noGrp="1"/>
          </p:cNvSpPr>
          <p:nvPr>
            <p:ph type="sldImg"/>
          </p:nvPr>
        </p:nvSpPr>
        <p:spPr>
          <a:xfrm>
            <a:off x="1171080" y="693720"/>
            <a:ext cx="4629240" cy="34718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66"/>
                </a:solidFill>
                <a:effectLst/>
                <a:uFillTx/>
                <a:latin typeface="Arial"/>
              </a:rPr>
              <a:t>Click to move the slide</a:t>
            </a:r>
            <a:endParaRPr b="1" lang="en-US" sz="3200" strike="noStrike" u="none">
              <a:solidFill>
                <a:srgbClr val="000066"/>
              </a:solidFill>
              <a:effectLst/>
              <a:uFillTx/>
              <a:latin typeface="Arial"/>
            </a:endParaRPr>
          </a:p>
        </p:txBody>
      </p:sp>
      <p:sp>
        <p:nvSpPr>
          <p:cNvPr id="114" name="PlaceHolder 4"/>
          <p:cNvSpPr>
            <a:spLocks noGrp="1"/>
          </p:cNvSpPr>
          <p:nvPr>
            <p:ph type="body"/>
          </p:nvPr>
        </p:nvSpPr>
        <p:spPr>
          <a:xfrm>
            <a:off x="929880" y="4397040"/>
            <a:ext cx="5111640" cy="416700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15" name="PlaceHolder 5"/>
          <p:cNvSpPr>
            <a:spLocks noGrp="1"/>
          </p:cNvSpPr>
          <p:nvPr>
            <p:ph type="ftr" idx="5"/>
          </p:nvPr>
        </p:nvSpPr>
        <p:spPr>
          <a:xfrm>
            <a:off x="0" y="8794800"/>
            <a:ext cx="3021120" cy="463680"/>
          </a:xfrm>
          <a:prstGeom prst="rect">
            <a:avLst/>
          </a:prstGeom>
          <a:noFill/>
          <a:ln w="0">
            <a:noFill/>
          </a:ln>
        </p:spPr>
        <p:txBody>
          <a:bodyPr lIns="92880" rIns="92880" tIns="46440" bIns="46440" anchor="b">
            <a:noAutofit/>
          </a:bodyPr>
          <a:lstStyle>
            <a:lvl1pPr marL="216000" indent="0">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lang="en-US" sz="1200" strike="noStrike" u="none">
                <a:solidFill>
                  <a:srgbClr val="000000"/>
                </a:solidFill>
                <a:effectLst/>
                <a:uFillTx/>
                <a:latin typeface="Times New Roman"/>
              </a:defRPr>
            </a:lvl1pPr>
          </a:lstStyle>
          <a:p>
            <a:pPr marL="216000" indent="0">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16" name="PlaceHolder 6"/>
          <p:cNvSpPr>
            <a:spLocks noGrp="1"/>
          </p:cNvSpPr>
          <p:nvPr>
            <p:ph type="sldNum" idx="6"/>
          </p:nvPr>
        </p:nvSpPr>
        <p:spPr>
          <a:xfrm>
            <a:off x="3951360" y="8794800"/>
            <a:ext cx="3021120" cy="463680"/>
          </a:xfrm>
          <a:prstGeom prst="rect">
            <a:avLst/>
          </a:prstGeom>
          <a:noFill/>
          <a:ln w="0">
            <a:noFill/>
          </a:ln>
        </p:spPr>
        <p:txBody>
          <a:bodyPr lIns="92880" rIns="92880" tIns="46440" bIns="46440" anchor="b">
            <a:noAutofit/>
          </a:bodyPr>
          <a:lstStyle>
            <a:lvl1pPr marL="216000"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lang="en-US" sz="1200" strike="noStrike" u="none">
                <a:solidFill>
                  <a:srgbClr val="000000"/>
                </a:solidFill>
                <a:effectLst/>
                <a:uFillTx/>
                <a:latin typeface="Times New Roman"/>
              </a:defRPr>
            </a:lvl1pPr>
          </a:lstStyle>
          <a:p>
            <a:pPr marL="216000"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fld id="{A44ED901-6A3B-4B83-925A-5600815B2C1A}"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5" name="PlaceHolder 1"/>
          <p:cNvSpPr>
            <a:spLocks noGrp="1"/>
          </p:cNvSpPr>
          <p:nvPr>
            <p:ph type="sldImg"/>
          </p:nvPr>
        </p:nvSpPr>
        <p:spPr>
          <a:xfrm>
            <a:off x="1171440" y="695160"/>
            <a:ext cx="4629240" cy="3472200"/>
          </a:xfrm>
          <a:prstGeom prst="rect">
            <a:avLst/>
          </a:prstGeom>
          <a:ln w="0">
            <a:noFill/>
          </a:ln>
        </p:spPr>
      </p:sp>
      <p:sp>
        <p:nvSpPr>
          <p:cNvPr id="676" name="PlaceHolder 2"/>
          <p:cNvSpPr>
            <a:spLocks noGrp="1"/>
          </p:cNvSpPr>
          <p:nvPr>
            <p:ph type="body"/>
          </p:nvPr>
        </p:nvSpPr>
        <p:spPr>
          <a:xfrm>
            <a:off x="929880" y="4397040"/>
            <a:ext cx="5111640" cy="4165560"/>
          </a:xfrm>
          <a:prstGeom prst="rect">
            <a:avLst/>
          </a:prstGeom>
          <a:noFill/>
          <a:ln w="0">
            <a:noFill/>
          </a:ln>
        </p:spPr>
        <p:txBody>
          <a:bodyPr lIns="91440" rIns="91440" tIns="45720" bIns="45720" anchor="t">
            <a:noAutofit/>
          </a:bodyPr>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With the recent and current problems in the California market, and anticipated problems in other deregulated states including New York, some states are taking a step back in the market opening timelines. However, most states are still moving ahead, confident that their markets will be structured appropriately to avoid such crises.</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Markets equaling about 4% of total population and about 5% of total load have elected to delay their market openings. Nevada and Oklahoma are indefinitely delayed, while Arkansas, West Virginia and Montana have elected to open in later years than originally planned. </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majority of markets that have yet to open are still on track, including Ohio, Illinois, Maine and Texas. Earlier this year, officials in these states outlined the differences in their restructuring plans that would preclude problems similar to California’s. These include the ability by utilities to engage in long-term contracts in addition to purchasing on the spot market, diversity of supply in their states, and encouragement of new generation development. Overall, over 30% of the population and of total load have choice as of 2001, and approximately 50% of the population of the total load will have choice by 2004.</a:t>
            </a:r>
            <a:endParaRPr b="0" lang="en-US" sz="1200" strike="noStrike" u="none">
              <a:solidFill>
                <a:srgbClr val="000000"/>
              </a:solidFill>
              <a:effectLst/>
              <a:uFillTx/>
              <a:latin typeface="Times New Roman"/>
            </a:endParaRPr>
          </a:p>
          <a:p>
            <a:pPr indent="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Other states still on track for market opening include AZ, NY, MI, VA and DC.</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image" Target="../media/image5.jpe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0"/>
            <a:ext cx="198360" cy="6858000"/>
          </a:xfrm>
          <a:prstGeom prst="rect">
            <a:avLst/>
          </a:prstGeom>
          <a:gradFill rotWithShape="0">
            <a:gsLst>
              <a:gs pos="0">
                <a:srgbClr val="001746"/>
              </a:gs>
              <a:gs pos="50000">
                <a:srgbClr val="003399"/>
              </a:gs>
              <a:gs pos="100000">
                <a:srgbClr val="00174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flipH="1">
            <a:off x="0" y="1257480"/>
            <a:ext cx="9144000" cy="164880"/>
          </a:xfrm>
          <a:custGeom>
            <a:avLst/>
            <a:gdLst>
              <a:gd name="textAreaLeft" fmla="*/ 360 w 9144000"/>
              <a:gd name="textAreaRight" fmla="*/ 9144720 w 9144000"/>
              <a:gd name="textAreaTop" fmla="*/ 0 h 164880"/>
              <a:gd name="textAreaBottom" fmla="*/ 165240 h 164880"/>
            </a:gdLst>
            <a:ahLst/>
            <a:cxnLst/>
            <a:rect l="textAreaLeft" t="textAreaTop" r="textAreaRight" b="textAreaBottom"/>
            <a:pathLst>
              <a:path w="21600" h="21600">
                <a:moveTo>
                  <a:pt x="0" y="0"/>
                </a:moveTo>
                <a:lnTo>
                  <a:pt x="21180" y="0"/>
                </a:lnTo>
                <a:lnTo>
                  <a:pt x="21600" y="10800"/>
                </a:lnTo>
                <a:lnTo>
                  <a:pt x="21180" y="21600"/>
                </a:lnTo>
                <a:lnTo>
                  <a:pt x="0" y="21600"/>
                </a:lnTo>
                <a:close/>
              </a:path>
            </a:pathLst>
          </a:custGeom>
          <a:gradFill rotWithShape="0">
            <a:gsLst>
              <a:gs pos="0">
                <a:srgbClr val="001746"/>
              </a:gs>
              <a:gs pos="50000">
                <a:srgbClr val="003399"/>
              </a:gs>
              <a:gs pos="100000">
                <a:srgbClr val="001746"/>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title"/>
          </p:nvPr>
        </p:nvSpPr>
        <p:spPr>
          <a:xfrm>
            <a:off x="781200" y="152280"/>
            <a:ext cx="7772400" cy="1000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66"/>
                </a:solidFill>
                <a:effectLst/>
                <a:uFillTx/>
                <a:latin typeface="Arial"/>
              </a:rPr>
              <a:t>Click to edit the title text format</a:t>
            </a:r>
            <a:endParaRPr b="1" lang="en-US" sz="3200" strike="noStrike" u="none">
              <a:solidFill>
                <a:srgbClr val="000066"/>
              </a:solidFill>
              <a:effectLst/>
              <a:uFillTx/>
              <a:latin typeface="Arial"/>
            </a:endParaRPr>
          </a:p>
        </p:txBody>
      </p:sp>
      <p:sp>
        <p:nvSpPr>
          <p:cNvPr id="3" name="PlaceHolder 2"/>
          <p:cNvSpPr>
            <a:spLocks noGrp="1"/>
          </p:cNvSpPr>
          <p:nvPr>
            <p:ph type="body"/>
          </p:nvPr>
        </p:nvSpPr>
        <p:spPr>
          <a:xfrm>
            <a:off x="894960" y="1905120"/>
            <a:ext cx="7543800" cy="4254480"/>
          </a:xfrm>
          <a:prstGeom prst="rect">
            <a:avLst/>
          </a:prstGeom>
          <a:noFill/>
          <a:ln w="0">
            <a:noFill/>
          </a:ln>
        </p:spPr>
        <p:txBody>
          <a:bodyPr lIns="90000" rIns="90000" tIns="46800" bIns="46800" anchor="t">
            <a:normAutofit/>
          </a:bodyPr>
          <a:p>
            <a:pPr marL="343080" indent="-343080">
              <a:spcBef>
                <a:spcPts val="550"/>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743040" indent="-285840">
              <a:spcBef>
                <a:spcPts val="550"/>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143000" indent="-228600">
              <a:spcBef>
                <a:spcPts val="550"/>
              </a:spcBef>
              <a:buClr>
                <a:srgbClr val="33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600200" indent="-228600">
              <a:spcBef>
                <a:spcPts val="550"/>
              </a:spcBef>
              <a:buClr>
                <a:srgbClr val="ff993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2057400" indent="-228600">
              <a:spcBef>
                <a:spcPts val="550"/>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4" name="PlaceHolder 3"/>
          <p:cNvSpPr>
            <a:spLocks noGrp="1"/>
          </p:cNvSpPr>
          <p:nvPr>
            <p:ph type="sldNum" idx="1"/>
          </p:nvPr>
        </p:nvSpPr>
        <p:spPr>
          <a:xfrm>
            <a:off x="3714480" y="6528960"/>
            <a:ext cx="1904760" cy="328680"/>
          </a:xfrm>
          <a:prstGeom prst="rect">
            <a:avLst/>
          </a:prstGeom>
          <a:noFill/>
          <a:ln w="0">
            <a:noFill/>
          </a:ln>
        </p:spPr>
        <p:txBody>
          <a:bodyPr lIns="90000" rIns="90000" tIns="46800" bIns="46800" anchor="t">
            <a:noAutofit/>
          </a:bodyPr>
          <a:lstStyle>
            <a:lvl1pPr indent="0" algn="ctr">
              <a:lnSpc>
                <a:spcPct val="100000"/>
              </a:lnSpc>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900" strike="noStrike" u="none">
                <a:solidFill>
                  <a:srgbClr val="000000"/>
                </a:solidFill>
                <a:effectLst/>
                <a:uFillTx/>
                <a:latin typeface="Arial"/>
              </a:defRPr>
            </a:lvl1pPr>
          </a:lstStyle>
          <a:p>
            <a:pPr indent="0" algn="ctr">
              <a:lnSpc>
                <a:spcPct val="100000"/>
              </a:lnSpc>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9801667-7EB4-41DA-A9D1-4CBC90C0D0A2}" type="slidenum">
              <a:rPr b="0" i="1" lang="en-US" sz="900" strike="noStrike" u="none">
                <a:solidFill>
                  <a:srgbClr val="000000"/>
                </a:solidFill>
                <a:effectLst/>
                <a:uFillTx/>
                <a:latin typeface="Arial"/>
              </a:rPr>
              <a:t>&lt;number&gt;</a:t>
            </a:fld>
            <a:br>
              <a:rPr sz="900"/>
            </a:br>
            <a:r>
              <a:rPr b="0" i="1" lang="en-US" sz="900" strike="noStrike" u="none">
                <a:solidFill>
                  <a:srgbClr val="000000"/>
                </a:solidFill>
                <a:effectLst/>
                <a:uFillTx/>
                <a:latin typeface="Arial"/>
              </a:rPr>
              <a:t>Confidential and Proprietary Data</a:t>
            </a:r>
            <a:endParaRPr b="0" lang="en-US" sz="900" strike="noStrike" u="none">
              <a:solidFill>
                <a:srgbClr val="000000"/>
              </a:solidFill>
              <a:effectLst/>
              <a:uFillTx/>
              <a:latin typeface="Times New Roman"/>
            </a:endParaRPr>
          </a:p>
        </p:txBody>
      </p:sp>
      <p:sp>
        <p:nvSpPr>
          <p:cNvPr id="5" name=""/>
          <p:cNvSpPr/>
          <p:nvPr/>
        </p:nvSpPr>
        <p:spPr>
          <a:xfrm>
            <a:off x="22320" y="1913040"/>
            <a:ext cx="190440" cy="467820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9209160" y="1189080"/>
            <a:ext cx="304560" cy="274680"/>
          </a:xfrm>
          <a:prstGeom prst="ellipse">
            <a:avLst/>
          </a:prstGeom>
          <a:solidFill>
            <a:srgbClr val="ffffff"/>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 name=""/>
          <p:cNvSpPr/>
          <p:nvPr/>
        </p:nvSpPr>
        <p:spPr>
          <a:xfrm>
            <a:off x="457200" y="1239840"/>
            <a:ext cx="8751960" cy="19044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12600" y="1219320"/>
            <a:ext cx="295200" cy="274680"/>
          </a:xfrm>
          <a:prstGeom prst="ellipse">
            <a:avLst/>
          </a:prstGeom>
          <a:gradFill rotWithShape="0">
            <a:gsLst>
              <a:gs pos="0">
                <a:srgbClr val="feffff"/>
              </a:gs>
              <a:gs pos="100000">
                <a:srgbClr val="eaeaea"/>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0"/>
            <a:ext cx="198360" cy="6858000"/>
          </a:xfrm>
          <a:prstGeom prst="rect">
            <a:avLst/>
          </a:prstGeom>
          <a:gradFill rotWithShape="0">
            <a:gsLst>
              <a:gs pos="0">
                <a:srgbClr val="001746"/>
              </a:gs>
              <a:gs pos="50000">
                <a:srgbClr val="003399"/>
              </a:gs>
              <a:gs pos="100000">
                <a:srgbClr val="00174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flipH="1">
            <a:off x="0" y="1257480"/>
            <a:ext cx="9144000" cy="164880"/>
          </a:xfrm>
          <a:custGeom>
            <a:avLst/>
            <a:gdLst>
              <a:gd name="textAreaLeft" fmla="*/ 360 w 9144000"/>
              <a:gd name="textAreaRight" fmla="*/ 9144720 w 9144000"/>
              <a:gd name="textAreaTop" fmla="*/ 0 h 164880"/>
              <a:gd name="textAreaBottom" fmla="*/ 165240 h 164880"/>
            </a:gdLst>
            <a:ahLst/>
            <a:cxnLst/>
            <a:rect l="textAreaLeft" t="textAreaTop" r="textAreaRight" b="textAreaBottom"/>
            <a:pathLst>
              <a:path w="21600" h="21600">
                <a:moveTo>
                  <a:pt x="0" y="0"/>
                </a:moveTo>
                <a:lnTo>
                  <a:pt x="21180" y="0"/>
                </a:lnTo>
                <a:lnTo>
                  <a:pt x="21600" y="10800"/>
                </a:lnTo>
                <a:lnTo>
                  <a:pt x="21180" y="21600"/>
                </a:lnTo>
                <a:lnTo>
                  <a:pt x="0" y="21600"/>
                </a:lnTo>
                <a:close/>
              </a:path>
            </a:pathLst>
          </a:custGeom>
          <a:gradFill rotWithShape="0">
            <a:gsLst>
              <a:gs pos="0">
                <a:srgbClr val="001746"/>
              </a:gs>
              <a:gs pos="50000">
                <a:srgbClr val="003399"/>
              </a:gs>
              <a:gs pos="100000">
                <a:srgbClr val="001746"/>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 name="PlaceHolder 1"/>
          <p:cNvSpPr>
            <a:spLocks noGrp="1"/>
          </p:cNvSpPr>
          <p:nvPr>
            <p:ph type="title"/>
          </p:nvPr>
        </p:nvSpPr>
        <p:spPr>
          <a:xfrm>
            <a:off x="781200" y="152280"/>
            <a:ext cx="7772400" cy="1000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66"/>
                </a:solidFill>
                <a:effectLst/>
                <a:uFillTx/>
                <a:latin typeface="Arial"/>
              </a:rPr>
              <a:t>Click to edit the title text format</a:t>
            </a:r>
            <a:endParaRPr b="1" lang="en-US" sz="3200" strike="noStrike" u="none">
              <a:solidFill>
                <a:srgbClr val="000066"/>
              </a:solidFill>
              <a:effectLst/>
              <a:uFillTx/>
              <a:latin typeface="Arial"/>
            </a:endParaRPr>
          </a:p>
        </p:txBody>
      </p:sp>
      <p:sp>
        <p:nvSpPr>
          <p:cNvPr id="10" name="PlaceHolder 2"/>
          <p:cNvSpPr>
            <a:spLocks noGrp="1"/>
          </p:cNvSpPr>
          <p:nvPr>
            <p:ph type="body"/>
          </p:nvPr>
        </p:nvSpPr>
        <p:spPr>
          <a:xfrm>
            <a:off x="894960" y="1905120"/>
            <a:ext cx="7543800" cy="4254480"/>
          </a:xfrm>
          <a:prstGeom prst="rect">
            <a:avLst/>
          </a:prstGeom>
          <a:noFill/>
          <a:ln w="0">
            <a:noFill/>
          </a:ln>
        </p:spPr>
        <p:txBody>
          <a:bodyPr lIns="90000" rIns="90000" tIns="46800" bIns="46800" anchor="t">
            <a:normAutofit/>
          </a:bodyPr>
          <a:p>
            <a:pPr marL="343080" indent="-343080">
              <a:spcBef>
                <a:spcPts val="550"/>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743040" indent="-285840">
              <a:spcBef>
                <a:spcPts val="550"/>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143000" indent="-228600">
              <a:spcBef>
                <a:spcPts val="550"/>
              </a:spcBef>
              <a:buClr>
                <a:srgbClr val="33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600200" indent="-228600">
              <a:spcBef>
                <a:spcPts val="550"/>
              </a:spcBef>
              <a:buClr>
                <a:srgbClr val="ff993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2057400" indent="-228600">
              <a:spcBef>
                <a:spcPts val="550"/>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11" name="PlaceHolder 3"/>
          <p:cNvSpPr>
            <a:spLocks noGrp="1"/>
          </p:cNvSpPr>
          <p:nvPr>
            <p:ph type="sldNum" idx="2"/>
          </p:nvPr>
        </p:nvSpPr>
        <p:spPr>
          <a:xfrm>
            <a:off x="3714480" y="6528960"/>
            <a:ext cx="1904760" cy="328680"/>
          </a:xfrm>
          <a:prstGeom prst="rect">
            <a:avLst/>
          </a:prstGeom>
          <a:noFill/>
          <a:ln w="0">
            <a:noFill/>
          </a:ln>
        </p:spPr>
        <p:txBody>
          <a:bodyPr lIns="90000" rIns="90000" tIns="46800" bIns="46800" anchor="t">
            <a:noAutofit/>
          </a:bodyPr>
          <a:lstStyle>
            <a:lvl1pPr indent="0" algn="ctr">
              <a:lnSpc>
                <a:spcPct val="100000"/>
              </a:lnSpc>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900" strike="noStrike" u="none">
                <a:solidFill>
                  <a:srgbClr val="000000"/>
                </a:solidFill>
                <a:effectLst/>
                <a:uFillTx/>
                <a:latin typeface="Arial"/>
              </a:defRPr>
            </a:lvl1pPr>
          </a:lstStyle>
          <a:p>
            <a:pPr indent="0" algn="ctr">
              <a:lnSpc>
                <a:spcPct val="100000"/>
              </a:lnSpc>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5D5385D-E957-4375-84D2-F1053D838486}" type="slidenum">
              <a:rPr b="0" i="1" lang="en-US" sz="900" strike="noStrike" u="none">
                <a:solidFill>
                  <a:srgbClr val="000000"/>
                </a:solidFill>
                <a:effectLst/>
                <a:uFillTx/>
                <a:latin typeface="Arial"/>
              </a:rPr>
              <a:t>&lt;number&gt;</a:t>
            </a:fld>
            <a:br>
              <a:rPr sz="900"/>
            </a:br>
            <a:r>
              <a:rPr b="0" i="1" lang="en-US" sz="900" strike="noStrike" u="none">
                <a:solidFill>
                  <a:srgbClr val="000000"/>
                </a:solidFill>
                <a:effectLst/>
                <a:uFillTx/>
                <a:latin typeface="Arial"/>
              </a:rPr>
              <a:t>Confidential and Proprietary Data</a:t>
            </a:r>
            <a:endParaRPr b="0" lang="en-US" sz="900" strike="noStrike" u="none">
              <a:solidFill>
                <a:srgbClr val="000000"/>
              </a:solidFill>
              <a:effectLst/>
              <a:uFillTx/>
              <a:latin typeface="Times New Roman"/>
            </a:endParaRPr>
          </a:p>
        </p:txBody>
      </p:sp>
      <p:sp>
        <p:nvSpPr>
          <p:cNvPr id="5" name=""/>
          <p:cNvSpPr/>
          <p:nvPr/>
        </p:nvSpPr>
        <p:spPr>
          <a:xfrm>
            <a:off x="22320" y="1913040"/>
            <a:ext cx="190440" cy="467820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9209160" y="1189080"/>
            <a:ext cx="304560" cy="274680"/>
          </a:xfrm>
          <a:prstGeom prst="ellipse">
            <a:avLst/>
          </a:prstGeom>
          <a:solidFill>
            <a:srgbClr val="ffffff"/>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 name=""/>
          <p:cNvSpPr/>
          <p:nvPr/>
        </p:nvSpPr>
        <p:spPr>
          <a:xfrm>
            <a:off x="457200" y="1239840"/>
            <a:ext cx="8751960" cy="19044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12600" y="1219320"/>
            <a:ext cx="295200" cy="274680"/>
          </a:xfrm>
          <a:prstGeom prst="ellipse">
            <a:avLst/>
          </a:prstGeom>
          <a:gradFill rotWithShape="0">
            <a:gsLst>
              <a:gs pos="0">
                <a:srgbClr val="feffff"/>
              </a:gs>
              <a:gs pos="100000">
                <a:srgbClr val="eaeaea"/>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0"/>
            <a:ext cx="198360" cy="6858000"/>
          </a:xfrm>
          <a:prstGeom prst="rect">
            <a:avLst/>
          </a:prstGeom>
          <a:gradFill rotWithShape="0">
            <a:gsLst>
              <a:gs pos="0">
                <a:srgbClr val="001746"/>
              </a:gs>
              <a:gs pos="50000">
                <a:srgbClr val="003399"/>
              </a:gs>
              <a:gs pos="100000">
                <a:srgbClr val="00174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flipH="1">
            <a:off x="0" y="1257480"/>
            <a:ext cx="9144000" cy="164880"/>
          </a:xfrm>
          <a:custGeom>
            <a:avLst/>
            <a:gdLst>
              <a:gd name="textAreaLeft" fmla="*/ 360 w 9144000"/>
              <a:gd name="textAreaRight" fmla="*/ 9144720 w 9144000"/>
              <a:gd name="textAreaTop" fmla="*/ 0 h 164880"/>
              <a:gd name="textAreaBottom" fmla="*/ 165240 h 164880"/>
            </a:gdLst>
            <a:ahLst/>
            <a:cxnLst/>
            <a:rect l="textAreaLeft" t="textAreaTop" r="textAreaRight" b="textAreaBottom"/>
            <a:pathLst>
              <a:path w="21600" h="21600">
                <a:moveTo>
                  <a:pt x="0" y="0"/>
                </a:moveTo>
                <a:lnTo>
                  <a:pt x="21180" y="0"/>
                </a:lnTo>
                <a:lnTo>
                  <a:pt x="21600" y="10800"/>
                </a:lnTo>
                <a:lnTo>
                  <a:pt x="21180" y="21600"/>
                </a:lnTo>
                <a:lnTo>
                  <a:pt x="0" y="21600"/>
                </a:lnTo>
                <a:close/>
              </a:path>
            </a:pathLst>
          </a:custGeom>
          <a:gradFill rotWithShape="0">
            <a:gsLst>
              <a:gs pos="0">
                <a:srgbClr val="001746"/>
              </a:gs>
              <a:gs pos="50000">
                <a:srgbClr val="003399"/>
              </a:gs>
              <a:gs pos="100000">
                <a:srgbClr val="001746"/>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 name="PlaceHolder 1"/>
          <p:cNvSpPr>
            <a:spLocks noGrp="1"/>
          </p:cNvSpPr>
          <p:nvPr>
            <p:ph type="title"/>
          </p:nvPr>
        </p:nvSpPr>
        <p:spPr>
          <a:xfrm>
            <a:off x="781200" y="152280"/>
            <a:ext cx="7772400" cy="1000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66"/>
                </a:solidFill>
                <a:effectLst/>
                <a:uFillTx/>
                <a:latin typeface="Arial"/>
              </a:rPr>
              <a:t>Click to edit the title text format</a:t>
            </a:r>
            <a:endParaRPr b="1" lang="en-US" sz="3200" strike="noStrike" u="none">
              <a:solidFill>
                <a:srgbClr val="000066"/>
              </a:solidFill>
              <a:effectLst/>
              <a:uFillTx/>
              <a:latin typeface="Arial"/>
            </a:endParaRPr>
          </a:p>
        </p:txBody>
      </p:sp>
      <p:sp>
        <p:nvSpPr>
          <p:cNvPr id="13" name="PlaceHolder 2"/>
          <p:cNvSpPr>
            <a:spLocks noGrp="1"/>
          </p:cNvSpPr>
          <p:nvPr>
            <p:ph type="body"/>
          </p:nvPr>
        </p:nvSpPr>
        <p:spPr>
          <a:xfrm>
            <a:off x="894960" y="1905120"/>
            <a:ext cx="7543800" cy="4254480"/>
          </a:xfrm>
          <a:prstGeom prst="rect">
            <a:avLst/>
          </a:prstGeom>
          <a:noFill/>
          <a:ln w="0">
            <a:noFill/>
          </a:ln>
        </p:spPr>
        <p:txBody>
          <a:bodyPr lIns="90000" rIns="90000" tIns="46800" bIns="46800" anchor="t">
            <a:normAutofit/>
          </a:bodyPr>
          <a:p>
            <a:pPr marL="343080" indent="-343080">
              <a:spcBef>
                <a:spcPts val="550"/>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743040" indent="-285840">
              <a:spcBef>
                <a:spcPts val="550"/>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143000" indent="-228600">
              <a:spcBef>
                <a:spcPts val="550"/>
              </a:spcBef>
              <a:buClr>
                <a:srgbClr val="33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600200" indent="-228600">
              <a:spcBef>
                <a:spcPts val="550"/>
              </a:spcBef>
              <a:buClr>
                <a:srgbClr val="ff9933"/>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2057400" indent="-228600">
              <a:spcBef>
                <a:spcPts val="550"/>
              </a:spcBef>
              <a:buClr>
                <a:srgbClr val="00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14" name="PlaceHolder 3"/>
          <p:cNvSpPr>
            <a:spLocks noGrp="1"/>
          </p:cNvSpPr>
          <p:nvPr>
            <p:ph type="sldNum" idx="3"/>
          </p:nvPr>
        </p:nvSpPr>
        <p:spPr>
          <a:xfrm>
            <a:off x="3714480" y="6528960"/>
            <a:ext cx="1904760" cy="328680"/>
          </a:xfrm>
          <a:prstGeom prst="rect">
            <a:avLst/>
          </a:prstGeom>
          <a:noFill/>
          <a:ln w="0">
            <a:noFill/>
          </a:ln>
        </p:spPr>
        <p:txBody>
          <a:bodyPr lIns="90000" rIns="90000" tIns="46800" bIns="46800" anchor="t">
            <a:noAutofit/>
          </a:bodyPr>
          <a:lstStyle>
            <a:lvl1pPr indent="0" algn="ctr">
              <a:lnSpc>
                <a:spcPct val="100000"/>
              </a:lnSpc>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900" strike="noStrike" u="none">
                <a:solidFill>
                  <a:srgbClr val="000000"/>
                </a:solidFill>
                <a:effectLst/>
                <a:uFillTx/>
                <a:latin typeface="Arial"/>
              </a:defRPr>
            </a:lvl1pPr>
          </a:lstStyle>
          <a:p>
            <a:pPr indent="0" algn="ctr">
              <a:lnSpc>
                <a:spcPct val="100000"/>
              </a:lnSpc>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89937DB-CB9F-426E-83D9-9D53FA7307FA}" type="slidenum">
              <a:rPr b="0" i="1" lang="en-US" sz="900" strike="noStrike" u="none">
                <a:solidFill>
                  <a:srgbClr val="000000"/>
                </a:solidFill>
                <a:effectLst/>
                <a:uFillTx/>
                <a:latin typeface="Arial"/>
              </a:rPr>
              <a:t>&lt;number&gt;</a:t>
            </a:fld>
            <a:br>
              <a:rPr sz="900"/>
            </a:br>
            <a:r>
              <a:rPr b="0" i="1" lang="en-US" sz="900" strike="noStrike" u="none">
                <a:solidFill>
                  <a:srgbClr val="000000"/>
                </a:solidFill>
                <a:effectLst/>
                <a:uFillTx/>
                <a:latin typeface="Arial"/>
              </a:rPr>
              <a:t>Confidential and Proprietary Data</a:t>
            </a:r>
            <a:endParaRPr b="0" lang="en-US" sz="900" strike="noStrike" u="none">
              <a:solidFill>
                <a:srgbClr val="000000"/>
              </a:solidFill>
              <a:effectLst/>
              <a:uFillTx/>
              <a:latin typeface="Times New Roman"/>
            </a:endParaRPr>
          </a:p>
        </p:txBody>
      </p:sp>
      <p:sp>
        <p:nvSpPr>
          <p:cNvPr id="5" name=""/>
          <p:cNvSpPr/>
          <p:nvPr/>
        </p:nvSpPr>
        <p:spPr>
          <a:xfrm>
            <a:off x="22320" y="1913040"/>
            <a:ext cx="190440" cy="467820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9209160" y="1189080"/>
            <a:ext cx="304560" cy="274680"/>
          </a:xfrm>
          <a:prstGeom prst="ellipse">
            <a:avLst/>
          </a:prstGeom>
          <a:solidFill>
            <a:srgbClr val="ffffff"/>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 name=""/>
          <p:cNvSpPr/>
          <p:nvPr/>
        </p:nvSpPr>
        <p:spPr>
          <a:xfrm>
            <a:off x="457200" y="1239840"/>
            <a:ext cx="8751960" cy="19044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12600" y="1219320"/>
            <a:ext cx="295200" cy="274680"/>
          </a:xfrm>
          <a:prstGeom prst="ellipse">
            <a:avLst/>
          </a:prstGeom>
          <a:gradFill rotWithShape="0">
            <a:gsLst>
              <a:gs pos="0">
                <a:srgbClr val="feffff"/>
              </a:gs>
              <a:gs pos="100000">
                <a:srgbClr val="eaeaea"/>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grpSp>
        <p:nvGrpSpPr>
          <p:cNvPr id="15" name=""/>
          <p:cNvGrpSpPr/>
          <p:nvPr/>
        </p:nvGrpSpPr>
        <p:grpSpPr>
          <a:xfrm>
            <a:off x="14400" y="0"/>
            <a:ext cx="669960" cy="6858000"/>
            <a:chOff x="14400" y="0"/>
            <a:chExt cx="669960" cy="6858000"/>
          </a:xfrm>
        </p:grpSpPr>
        <p:sp>
          <p:nvSpPr>
            <p:cNvPr id="16" name=""/>
            <p:cNvSpPr/>
            <p:nvPr/>
          </p:nvSpPr>
          <p:spPr>
            <a:xfrm flipV="1">
              <a:off x="14400" y="2241000"/>
              <a:ext cx="136440" cy="137880"/>
            </a:xfrm>
            <a:custGeom>
              <a:avLst/>
              <a:gdLst>
                <a:gd name="textAreaLeft" fmla="*/ 6480 w 136440"/>
                <a:gd name="textAreaRight" fmla="*/ 129960 w 136440"/>
                <a:gd name="textAreaTop" fmla="*/ 6480 h 137880"/>
                <a:gd name="textAreaBottom" fmla="*/ 131400 h 137880"/>
              </a:gdLst>
              <a:ahLst/>
              <a:cxnLst/>
              <a:rect l="textAreaLeft" t="textAreaTop" r="textAreaRight" b="textAreaBottom"/>
              <a:pathLst>
                <a:path w="21600" h="21827">
                  <a:moveTo>
                    <a:pt x="3600" y="0"/>
                  </a:moveTo>
                  <a:arcTo wR="3600" hR="3600" stAng="16200000" swAng="-5400000"/>
                  <a:lnTo>
                    <a:pt x="0" y="18227"/>
                  </a:lnTo>
                  <a:arcTo wR="3600" hR="3600" stAng="10800000" swAng="-5400000"/>
                  <a:lnTo>
                    <a:pt x="18000" y="21827"/>
                  </a:lnTo>
                  <a:arcTo wR="3600" hR="3600" stAng="5400000" swAng="-5400000"/>
                  <a:lnTo>
                    <a:pt x="21600" y="3600"/>
                  </a:lnTo>
                  <a:arcTo wR="3600" hR="3600" stAng="0" swAng="-5400000"/>
                  <a:close/>
                </a:path>
              </a:pathLst>
            </a:cu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 name=""/>
            <p:cNvSpPr/>
            <p:nvPr/>
          </p:nvSpPr>
          <p:spPr>
            <a:xfrm flipV="1">
              <a:off x="179280" y="411336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flipV="1">
              <a:off x="14400" y="4314960"/>
              <a:ext cx="136440" cy="139680"/>
            </a:xfrm>
            <a:custGeom>
              <a:avLst/>
              <a:gdLst>
                <a:gd name="textAreaLeft" fmla="*/ 6480 w 136440"/>
                <a:gd name="textAreaRight" fmla="*/ 129960 w 136440"/>
                <a:gd name="textAreaTop" fmla="*/ 6480 h 139680"/>
                <a:gd name="textAreaBottom" fmla="*/ 133200 h 139680"/>
              </a:gdLst>
              <a:ahLst/>
              <a:cxnLst/>
              <a:rect l="textAreaLeft" t="textAreaTop" r="textAreaRight" b="textAreaBottom"/>
              <a:pathLst>
                <a:path w="21600" h="22112">
                  <a:moveTo>
                    <a:pt x="3600" y="0"/>
                  </a:moveTo>
                  <a:arcTo wR="3600" hR="3600" stAng="16200000" swAng="-5400000"/>
                  <a:lnTo>
                    <a:pt x="0" y="18512"/>
                  </a:lnTo>
                  <a:arcTo wR="3600" hR="3600" stAng="10800000" swAng="-5400000"/>
                  <a:lnTo>
                    <a:pt x="18000" y="22112"/>
                  </a:lnTo>
                  <a:arcTo wR="3600" hR="3600" stAng="5400000" swAng="-5400000"/>
                  <a:lnTo>
                    <a:pt x="21600" y="3600"/>
                  </a:lnTo>
                  <a:arcTo wR="3600" hR="3600" stAng="0" swAng="-5400000"/>
                  <a:close/>
                </a:path>
              </a:pathLst>
            </a:cu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 name=""/>
            <p:cNvSpPr/>
            <p:nvPr/>
          </p:nvSpPr>
          <p:spPr>
            <a:xfrm flipV="1">
              <a:off x="179280" y="431496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flipV="1">
              <a:off x="14400" y="5033880"/>
              <a:ext cx="137880" cy="138240"/>
            </a:xfrm>
            <a:custGeom>
              <a:avLst/>
              <a:gdLst>
                <a:gd name="textAreaLeft" fmla="*/ 6480 w 137880"/>
                <a:gd name="textAreaRight" fmla="*/ 131400 w 137880"/>
                <a:gd name="textAreaTop" fmla="*/ 6480 h 138240"/>
                <a:gd name="textAreaBottom" fmla="*/ 131760 h 138240"/>
              </a:gdLst>
              <a:ahLst/>
              <a:cxnLst/>
              <a:rect l="textAreaLeft" t="textAreaTop" r="textAreaRight" b="textAreaBottom"/>
              <a:pathLst>
                <a:path w="21600" h="21656">
                  <a:moveTo>
                    <a:pt x="3600" y="0"/>
                  </a:moveTo>
                  <a:arcTo wR="3600" hR="3600" stAng="16200000" swAng="-5400000"/>
                  <a:lnTo>
                    <a:pt x="0" y="18056"/>
                  </a:lnTo>
                  <a:arcTo wR="3600" hR="3600" stAng="10800000" swAng="-5400000"/>
                  <a:lnTo>
                    <a:pt x="18000" y="21656"/>
                  </a:lnTo>
                  <a:arcTo wR="3600" hR="3600" stAng="5400000" swAng="-5400000"/>
                  <a:lnTo>
                    <a:pt x="21600" y="3600"/>
                  </a:lnTo>
                  <a:arcTo wR="3600" hR="3600" stAng="0" swAng="-5400000"/>
                  <a:close/>
                </a:path>
              </a:pathLst>
            </a:cu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 name=""/>
            <p:cNvSpPr/>
            <p:nvPr/>
          </p:nvSpPr>
          <p:spPr>
            <a:xfrm flipV="1">
              <a:off x="179280" y="5236560"/>
              <a:ext cx="138240" cy="137880"/>
            </a:xfrm>
            <a:prstGeom prst="roundRect">
              <a:avLst>
                <a:gd name="adj" fmla="val 16667"/>
              </a:avLst>
            </a:pr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2" name=""/>
            <p:cNvSpPr/>
            <p:nvPr/>
          </p:nvSpPr>
          <p:spPr>
            <a:xfrm flipV="1">
              <a:off x="353880" y="5984280"/>
              <a:ext cx="138240" cy="137880"/>
            </a:xfrm>
            <a:prstGeom prst="roundRect">
              <a:avLst>
                <a:gd name="adj" fmla="val 16667"/>
              </a:avLst>
            </a:pr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flipV="1">
              <a:off x="179280" y="6185880"/>
              <a:ext cx="138240" cy="137880"/>
            </a:xfrm>
            <a:prstGeom prst="roundRect">
              <a:avLst>
                <a:gd name="adj" fmla="val 16667"/>
              </a:avLst>
            </a:pr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 name=""/>
            <p:cNvSpPr/>
            <p:nvPr/>
          </p:nvSpPr>
          <p:spPr>
            <a:xfrm flipV="1">
              <a:off x="353880" y="6719760"/>
              <a:ext cx="138240" cy="138240"/>
            </a:xfrm>
            <a:prstGeom prst="roundRect">
              <a:avLst>
                <a:gd name="adj" fmla="val 16667"/>
              </a:avLst>
            </a:pr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 name=""/>
            <p:cNvSpPr/>
            <p:nvPr/>
          </p:nvSpPr>
          <p:spPr>
            <a:xfrm flipV="1">
              <a:off x="181080" y="3219480"/>
              <a:ext cx="136440" cy="139680"/>
            </a:xfrm>
            <a:custGeom>
              <a:avLst/>
              <a:gdLst>
                <a:gd name="textAreaLeft" fmla="*/ 6480 w 136440"/>
                <a:gd name="textAreaRight" fmla="*/ 129960 w 136440"/>
                <a:gd name="textAreaTop" fmla="*/ 6480 h 139680"/>
                <a:gd name="textAreaBottom" fmla="*/ 133200 h 139680"/>
              </a:gdLst>
              <a:ahLst/>
              <a:cxnLst/>
              <a:rect l="textAreaLeft" t="textAreaTop" r="textAreaRight" b="textAreaBottom"/>
              <a:pathLst>
                <a:path w="21600" h="22112">
                  <a:moveTo>
                    <a:pt x="3600" y="0"/>
                  </a:moveTo>
                  <a:arcTo wR="3600" hR="3600" stAng="16200000" swAng="-5400000"/>
                  <a:lnTo>
                    <a:pt x="0" y="18512"/>
                  </a:lnTo>
                  <a:arcTo wR="3600" hR="3600" stAng="10800000" swAng="-5400000"/>
                  <a:lnTo>
                    <a:pt x="18000" y="22112"/>
                  </a:lnTo>
                  <a:arcTo wR="3600" hR="3600" stAng="5400000" swAng="-5400000"/>
                  <a:lnTo>
                    <a:pt x="21600" y="3600"/>
                  </a:lnTo>
                  <a:arcTo wR="3600" hR="3600" stAng="0" swAng="-5400000"/>
                  <a:close/>
                </a:path>
              </a:pathLst>
            </a:cu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 name=""/>
            <p:cNvSpPr/>
            <p:nvPr/>
          </p:nvSpPr>
          <p:spPr>
            <a:xfrm flipV="1">
              <a:off x="181080" y="2241000"/>
              <a:ext cx="136440" cy="137880"/>
            </a:xfrm>
            <a:custGeom>
              <a:avLst/>
              <a:gdLst>
                <a:gd name="textAreaLeft" fmla="*/ 6480 w 136440"/>
                <a:gd name="textAreaRight" fmla="*/ 129960 w 136440"/>
                <a:gd name="textAreaTop" fmla="*/ 6480 h 137880"/>
                <a:gd name="textAreaBottom" fmla="*/ 131400 h 137880"/>
              </a:gdLst>
              <a:ahLst/>
              <a:cxnLst/>
              <a:rect l="textAreaLeft" t="textAreaTop" r="textAreaRight" b="textAreaBottom"/>
              <a:pathLst>
                <a:path w="21600" h="21827">
                  <a:moveTo>
                    <a:pt x="3600" y="0"/>
                  </a:moveTo>
                  <a:arcTo wR="3600" hR="3600" stAng="16200000" swAng="-5400000"/>
                  <a:lnTo>
                    <a:pt x="0" y="18227"/>
                  </a:lnTo>
                  <a:arcTo wR="3600" hR="3600" stAng="10800000" swAng="-5400000"/>
                  <a:lnTo>
                    <a:pt x="18000" y="21827"/>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7" name=""/>
            <p:cNvSpPr/>
            <p:nvPr/>
          </p:nvSpPr>
          <p:spPr>
            <a:xfrm flipV="1">
              <a:off x="14400" y="2444760"/>
              <a:ext cx="136440" cy="138240"/>
            </a:xfrm>
            <a:custGeom>
              <a:avLst/>
              <a:gdLst>
                <a:gd name="textAreaLeft" fmla="*/ 6480 w 136440"/>
                <a:gd name="textAreaRight" fmla="*/ 129960 w 136440"/>
                <a:gd name="textAreaTop" fmla="*/ 6480 h 138240"/>
                <a:gd name="textAreaBottom" fmla="*/ 131760 h 138240"/>
              </a:gdLst>
              <a:ahLst/>
              <a:cxnLst/>
              <a:rect l="textAreaLeft" t="textAreaTop" r="textAreaRight" b="textAreaBottom"/>
              <a:pathLst>
                <a:path w="21600" h="21884">
                  <a:moveTo>
                    <a:pt x="3600" y="0"/>
                  </a:moveTo>
                  <a:arcTo wR="3600" hR="3600" stAng="16200000" swAng="-5400000"/>
                  <a:lnTo>
                    <a:pt x="0" y="18284"/>
                  </a:lnTo>
                  <a:arcTo wR="3600" hR="3600" stAng="10800000" swAng="-5400000"/>
                  <a:lnTo>
                    <a:pt x="18000" y="2188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 name=""/>
            <p:cNvSpPr/>
            <p:nvPr/>
          </p:nvSpPr>
          <p:spPr>
            <a:xfrm flipV="1">
              <a:off x="181080" y="2444760"/>
              <a:ext cx="136440" cy="138240"/>
            </a:xfrm>
            <a:custGeom>
              <a:avLst/>
              <a:gdLst>
                <a:gd name="textAreaLeft" fmla="*/ 6480 w 136440"/>
                <a:gd name="textAreaRight" fmla="*/ 129960 w 136440"/>
                <a:gd name="textAreaTop" fmla="*/ 6480 h 138240"/>
                <a:gd name="textAreaBottom" fmla="*/ 131760 h 138240"/>
              </a:gdLst>
              <a:ahLst/>
              <a:cxnLst/>
              <a:rect l="textAreaLeft" t="textAreaTop" r="textAreaRight" b="textAreaBottom"/>
              <a:pathLst>
                <a:path w="21600" h="21884">
                  <a:moveTo>
                    <a:pt x="3600" y="0"/>
                  </a:moveTo>
                  <a:arcTo wR="3600" hR="3600" stAng="16200000" swAng="-5400000"/>
                  <a:lnTo>
                    <a:pt x="0" y="18284"/>
                  </a:lnTo>
                  <a:arcTo wR="3600" hR="3600" stAng="10800000" swAng="-5400000"/>
                  <a:lnTo>
                    <a:pt x="18000" y="2188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 name=""/>
            <p:cNvSpPr/>
            <p:nvPr/>
          </p:nvSpPr>
          <p:spPr>
            <a:xfrm flipV="1">
              <a:off x="14400" y="2627280"/>
              <a:ext cx="136440" cy="139680"/>
            </a:xfrm>
            <a:custGeom>
              <a:avLst/>
              <a:gdLst>
                <a:gd name="textAreaLeft" fmla="*/ 6480 w 136440"/>
                <a:gd name="textAreaRight" fmla="*/ 129960 w 136440"/>
                <a:gd name="textAreaTop" fmla="*/ 6480 h 139680"/>
                <a:gd name="textAreaBottom" fmla="*/ 133200 h 139680"/>
              </a:gdLst>
              <a:ahLst/>
              <a:cxnLst/>
              <a:rect l="textAreaLeft" t="textAreaTop" r="textAreaRight" b="textAreaBottom"/>
              <a:pathLst>
                <a:path w="21600" h="22112">
                  <a:moveTo>
                    <a:pt x="3600" y="0"/>
                  </a:moveTo>
                  <a:arcTo wR="3600" hR="3600" stAng="16200000" swAng="-5400000"/>
                  <a:lnTo>
                    <a:pt x="0" y="18512"/>
                  </a:lnTo>
                  <a:arcTo wR="3600" hR="3600" stAng="10800000" swAng="-5400000"/>
                  <a:lnTo>
                    <a:pt x="18000" y="22112"/>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 name=""/>
            <p:cNvSpPr/>
            <p:nvPr/>
          </p:nvSpPr>
          <p:spPr>
            <a:xfrm flipV="1">
              <a:off x="14400" y="2813040"/>
              <a:ext cx="136440" cy="138240"/>
            </a:xfrm>
            <a:custGeom>
              <a:avLst/>
              <a:gdLst>
                <a:gd name="textAreaLeft" fmla="*/ 6480 w 136440"/>
                <a:gd name="textAreaRight" fmla="*/ 129960 w 136440"/>
                <a:gd name="textAreaTop" fmla="*/ 6480 h 138240"/>
                <a:gd name="textAreaBottom" fmla="*/ 131760 h 138240"/>
              </a:gdLst>
              <a:ahLst/>
              <a:cxnLst/>
              <a:rect l="textAreaLeft" t="textAreaTop" r="textAreaRight" b="textAreaBottom"/>
              <a:pathLst>
                <a:path w="21600" h="21884">
                  <a:moveTo>
                    <a:pt x="3600" y="0"/>
                  </a:moveTo>
                  <a:arcTo wR="3600" hR="3600" stAng="16200000" swAng="-5400000"/>
                  <a:lnTo>
                    <a:pt x="0" y="18284"/>
                  </a:lnTo>
                  <a:arcTo wR="3600" hR="3600" stAng="10800000" swAng="-5400000"/>
                  <a:lnTo>
                    <a:pt x="18000" y="2188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 name=""/>
            <p:cNvSpPr/>
            <p:nvPr/>
          </p:nvSpPr>
          <p:spPr>
            <a:xfrm flipV="1">
              <a:off x="14400" y="3016080"/>
              <a:ext cx="136440" cy="138240"/>
            </a:xfrm>
            <a:custGeom>
              <a:avLst/>
              <a:gdLst>
                <a:gd name="textAreaLeft" fmla="*/ 6480 w 136440"/>
                <a:gd name="textAreaRight" fmla="*/ 129960 w 136440"/>
                <a:gd name="textAreaTop" fmla="*/ 6480 h 138240"/>
                <a:gd name="textAreaBottom" fmla="*/ 131760 h 138240"/>
              </a:gdLst>
              <a:ahLst/>
              <a:cxnLst/>
              <a:rect l="textAreaLeft" t="textAreaTop" r="textAreaRight" b="textAreaBottom"/>
              <a:pathLst>
                <a:path w="21600" h="21884">
                  <a:moveTo>
                    <a:pt x="3600" y="0"/>
                  </a:moveTo>
                  <a:arcTo wR="3600" hR="3600" stAng="16200000" swAng="-5400000"/>
                  <a:lnTo>
                    <a:pt x="0" y="18284"/>
                  </a:lnTo>
                  <a:arcTo wR="3600" hR="3600" stAng="10800000" swAng="-5400000"/>
                  <a:lnTo>
                    <a:pt x="18000" y="2188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 name=""/>
            <p:cNvSpPr/>
            <p:nvPr/>
          </p:nvSpPr>
          <p:spPr>
            <a:xfrm flipV="1">
              <a:off x="14400" y="3763800"/>
              <a:ext cx="136440" cy="138240"/>
            </a:xfrm>
            <a:custGeom>
              <a:avLst/>
              <a:gdLst>
                <a:gd name="textAreaLeft" fmla="*/ 6480 w 136440"/>
                <a:gd name="textAreaRight" fmla="*/ 129960 w 136440"/>
                <a:gd name="textAreaTop" fmla="*/ 6480 h 138240"/>
                <a:gd name="textAreaBottom" fmla="*/ 131760 h 138240"/>
              </a:gdLst>
              <a:ahLst/>
              <a:cxnLst/>
              <a:rect l="textAreaLeft" t="textAreaTop" r="textAreaRight" b="textAreaBottom"/>
              <a:pathLst>
                <a:path w="21600" h="21884">
                  <a:moveTo>
                    <a:pt x="3600" y="0"/>
                  </a:moveTo>
                  <a:arcTo wR="3600" hR="3600" stAng="16200000" swAng="-5400000"/>
                  <a:lnTo>
                    <a:pt x="0" y="18284"/>
                  </a:lnTo>
                  <a:arcTo wR="3600" hR="3600" stAng="10800000" swAng="-5400000"/>
                  <a:lnTo>
                    <a:pt x="18000" y="2188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 name=""/>
            <p:cNvSpPr/>
            <p:nvPr/>
          </p:nvSpPr>
          <p:spPr>
            <a:xfrm flipV="1">
              <a:off x="179280" y="3763800"/>
              <a:ext cx="138240" cy="13824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
            <p:cNvSpPr/>
            <p:nvPr/>
          </p:nvSpPr>
          <p:spPr>
            <a:xfrm flipV="1">
              <a:off x="355680" y="3763800"/>
              <a:ext cx="137880" cy="138240"/>
            </a:xfrm>
            <a:custGeom>
              <a:avLst/>
              <a:gdLst>
                <a:gd name="textAreaLeft" fmla="*/ 6480 w 137880"/>
                <a:gd name="textAreaRight" fmla="*/ 131400 w 137880"/>
                <a:gd name="textAreaTop" fmla="*/ 6480 h 138240"/>
                <a:gd name="textAreaBottom" fmla="*/ 131760 h 138240"/>
              </a:gdLst>
              <a:ahLst/>
              <a:cxnLst/>
              <a:rect l="textAreaLeft" t="textAreaTop" r="textAreaRight" b="textAreaBottom"/>
              <a:pathLst>
                <a:path w="21600" h="21656">
                  <a:moveTo>
                    <a:pt x="3600" y="0"/>
                  </a:moveTo>
                  <a:arcTo wR="3600" hR="3600" stAng="16200000" swAng="-5400000"/>
                  <a:lnTo>
                    <a:pt x="0" y="18056"/>
                  </a:lnTo>
                  <a:arcTo wR="3600" hR="3600" stAng="10800000" swAng="-5400000"/>
                  <a:lnTo>
                    <a:pt x="18000" y="21656"/>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 name=""/>
            <p:cNvSpPr/>
            <p:nvPr/>
          </p:nvSpPr>
          <p:spPr>
            <a:xfrm flipV="1">
              <a:off x="14400" y="3949560"/>
              <a:ext cx="136440" cy="138240"/>
            </a:xfrm>
            <a:custGeom>
              <a:avLst/>
              <a:gdLst>
                <a:gd name="textAreaLeft" fmla="*/ 6480 w 136440"/>
                <a:gd name="textAreaRight" fmla="*/ 129960 w 136440"/>
                <a:gd name="textAreaTop" fmla="*/ 6480 h 138240"/>
                <a:gd name="textAreaBottom" fmla="*/ 131760 h 138240"/>
              </a:gdLst>
              <a:ahLst/>
              <a:cxnLst/>
              <a:rect l="textAreaLeft" t="textAreaTop" r="textAreaRight" b="textAreaBottom"/>
              <a:pathLst>
                <a:path w="21600" h="21884">
                  <a:moveTo>
                    <a:pt x="3600" y="0"/>
                  </a:moveTo>
                  <a:arcTo wR="3600" hR="3600" stAng="16200000" swAng="-5400000"/>
                  <a:lnTo>
                    <a:pt x="0" y="18284"/>
                  </a:lnTo>
                  <a:arcTo wR="3600" hR="3600" stAng="10800000" swAng="-5400000"/>
                  <a:lnTo>
                    <a:pt x="18000" y="2188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 name=""/>
            <p:cNvSpPr/>
            <p:nvPr/>
          </p:nvSpPr>
          <p:spPr>
            <a:xfrm flipV="1">
              <a:off x="355680" y="3949560"/>
              <a:ext cx="137880" cy="138240"/>
            </a:xfrm>
            <a:custGeom>
              <a:avLst/>
              <a:gdLst>
                <a:gd name="textAreaLeft" fmla="*/ 6480 w 137880"/>
                <a:gd name="textAreaRight" fmla="*/ 131400 w 137880"/>
                <a:gd name="textAreaTop" fmla="*/ 6480 h 138240"/>
                <a:gd name="textAreaBottom" fmla="*/ 131760 h 138240"/>
              </a:gdLst>
              <a:ahLst/>
              <a:cxnLst/>
              <a:rect l="textAreaLeft" t="textAreaTop" r="textAreaRight" b="textAreaBottom"/>
              <a:pathLst>
                <a:path w="21600" h="21656">
                  <a:moveTo>
                    <a:pt x="3600" y="0"/>
                  </a:moveTo>
                  <a:arcTo wR="3600" hR="3600" stAng="16200000" swAng="-5400000"/>
                  <a:lnTo>
                    <a:pt x="0" y="18056"/>
                  </a:lnTo>
                  <a:arcTo wR="3600" hR="3600" stAng="10800000" swAng="-5400000"/>
                  <a:lnTo>
                    <a:pt x="18000" y="21656"/>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7" name=""/>
            <p:cNvSpPr/>
            <p:nvPr/>
          </p:nvSpPr>
          <p:spPr>
            <a:xfrm flipV="1">
              <a:off x="14400" y="4113360"/>
              <a:ext cx="136440" cy="139680"/>
            </a:xfrm>
            <a:custGeom>
              <a:avLst/>
              <a:gdLst>
                <a:gd name="textAreaLeft" fmla="*/ 6480 w 136440"/>
                <a:gd name="textAreaRight" fmla="*/ 129960 w 136440"/>
                <a:gd name="textAreaTop" fmla="*/ 6480 h 139680"/>
                <a:gd name="textAreaBottom" fmla="*/ 133200 h 139680"/>
              </a:gdLst>
              <a:ahLst/>
              <a:cxnLst/>
              <a:rect l="textAreaLeft" t="textAreaTop" r="textAreaRight" b="textAreaBottom"/>
              <a:pathLst>
                <a:path w="21600" h="22112">
                  <a:moveTo>
                    <a:pt x="3600" y="0"/>
                  </a:moveTo>
                  <a:arcTo wR="3600" hR="3600" stAng="16200000" swAng="-5400000"/>
                  <a:lnTo>
                    <a:pt x="0" y="18512"/>
                  </a:lnTo>
                  <a:arcTo wR="3600" hR="3600" stAng="10800000" swAng="-5400000"/>
                  <a:lnTo>
                    <a:pt x="18000" y="22112"/>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 name=""/>
            <p:cNvSpPr/>
            <p:nvPr/>
          </p:nvSpPr>
          <p:spPr>
            <a:xfrm flipV="1">
              <a:off x="353880" y="411336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9" name=""/>
            <p:cNvSpPr/>
            <p:nvPr/>
          </p:nvSpPr>
          <p:spPr>
            <a:xfrm flipV="1">
              <a:off x="544680" y="4113360"/>
              <a:ext cx="137880" cy="139680"/>
            </a:xfrm>
            <a:custGeom>
              <a:avLst/>
              <a:gdLst>
                <a:gd name="textAreaLeft" fmla="*/ 6480 w 137880"/>
                <a:gd name="textAreaRight" fmla="*/ 131400 w 137880"/>
                <a:gd name="textAreaTop" fmla="*/ 6480 h 139680"/>
                <a:gd name="textAreaBottom" fmla="*/ 133200 h 139680"/>
              </a:gdLst>
              <a:ahLst/>
              <a:cxnLst/>
              <a:rect l="textAreaLeft" t="textAreaTop" r="textAreaRight" b="textAreaBottom"/>
              <a:pathLst>
                <a:path w="21600" h="21881">
                  <a:moveTo>
                    <a:pt x="3600" y="0"/>
                  </a:moveTo>
                  <a:arcTo wR="3600" hR="3600" stAng="16200000" swAng="-5400000"/>
                  <a:lnTo>
                    <a:pt x="0" y="18281"/>
                  </a:lnTo>
                  <a:arcTo wR="3600" hR="3600" stAng="10800000" swAng="-5400000"/>
                  <a:lnTo>
                    <a:pt x="18000" y="21881"/>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 name=""/>
            <p:cNvSpPr/>
            <p:nvPr/>
          </p:nvSpPr>
          <p:spPr>
            <a:xfrm flipV="1">
              <a:off x="179280" y="358920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1" name=""/>
            <p:cNvSpPr/>
            <p:nvPr/>
          </p:nvSpPr>
          <p:spPr>
            <a:xfrm flipV="1">
              <a:off x="353880" y="431496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2" name=""/>
            <p:cNvSpPr/>
            <p:nvPr/>
          </p:nvSpPr>
          <p:spPr>
            <a:xfrm flipV="1">
              <a:off x="14400" y="4510080"/>
              <a:ext cx="137880" cy="138240"/>
            </a:xfrm>
            <a:custGeom>
              <a:avLst/>
              <a:gdLst>
                <a:gd name="textAreaLeft" fmla="*/ 6480 w 137880"/>
                <a:gd name="textAreaRight" fmla="*/ 131400 w 137880"/>
                <a:gd name="textAreaTop" fmla="*/ 6480 h 138240"/>
                <a:gd name="textAreaBottom" fmla="*/ 131760 h 138240"/>
              </a:gdLst>
              <a:ahLst/>
              <a:cxnLst/>
              <a:rect l="textAreaLeft" t="textAreaTop" r="textAreaRight" b="textAreaBottom"/>
              <a:pathLst>
                <a:path w="21600" h="21656">
                  <a:moveTo>
                    <a:pt x="3600" y="0"/>
                  </a:moveTo>
                  <a:arcTo wR="3600" hR="3600" stAng="16200000" swAng="-5400000"/>
                  <a:lnTo>
                    <a:pt x="0" y="18056"/>
                  </a:lnTo>
                  <a:arcTo wR="3600" hR="3600" stAng="10800000" swAng="-5400000"/>
                  <a:lnTo>
                    <a:pt x="18000" y="21656"/>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 name=""/>
            <p:cNvSpPr/>
            <p:nvPr/>
          </p:nvSpPr>
          <p:spPr>
            <a:xfrm flipV="1">
              <a:off x="179280" y="4510080"/>
              <a:ext cx="138240" cy="13824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4" name=""/>
            <p:cNvSpPr/>
            <p:nvPr/>
          </p:nvSpPr>
          <p:spPr>
            <a:xfrm flipV="1">
              <a:off x="353880" y="4510080"/>
              <a:ext cx="138240" cy="13824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5" name=""/>
            <p:cNvSpPr/>
            <p:nvPr/>
          </p:nvSpPr>
          <p:spPr>
            <a:xfrm flipV="1">
              <a:off x="179280" y="467208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6" name=""/>
            <p:cNvSpPr/>
            <p:nvPr/>
          </p:nvSpPr>
          <p:spPr>
            <a:xfrm flipV="1">
              <a:off x="14400" y="4848120"/>
              <a:ext cx="137880" cy="139680"/>
            </a:xfrm>
            <a:custGeom>
              <a:avLst/>
              <a:gdLst>
                <a:gd name="textAreaLeft" fmla="*/ 6480 w 137880"/>
                <a:gd name="textAreaRight" fmla="*/ 131400 w 137880"/>
                <a:gd name="textAreaTop" fmla="*/ 6480 h 139680"/>
                <a:gd name="textAreaBottom" fmla="*/ 133200 h 139680"/>
              </a:gdLst>
              <a:ahLst/>
              <a:cxnLst/>
              <a:rect l="textAreaLeft" t="textAreaTop" r="textAreaRight" b="textAreaBottom"/>
              <a:pathLst>
                <a:path w="21600" h="21881">
                  <a:moveTo>
                    <a:pt x="3600" y="0"/>
                  </a:moveTo>
                  <a:arcTo wR="3600" hR="3600" stAng="16200000" swAng="-5400000"/>
                  <a:lnTo>
                    <a:pt x="0" y="18281"/>
                  </a:lnTo>
                  <a:arcTo wR="3600" hR="3600" stAng="10800000" swAng="-5400000"/>
                  <a:lnTo>
                    <a:pt x="18000" y="21881"/>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7" name=""/>
            <p:cNvSpPr/>
            <p:nvPr/>
          </p:nvSpPr>
          <p:spPr>
            <a:xfrm flipV="1">
              <a:off x="179280" y="484812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8" name=""/>
            <p:cNvSpPr/>
            <p:nvPr/>
          </p:nvSpPr>
          <p:spPr>
            <a:xfrm flipV="1">
              <a:off x="353880" y="484812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9" name=""/>
            <p:cNvSpPr/>
            <p:nvPr/>
          </p:nvSpPr>
          <p:spPr>
            <a:xfrm flipV="1">
              <a:off x="179280" y="5033880"/>
              <a:ext cx="138240" cy="13824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0" name=""/>
            <p:cNvSpPr/>
            <p:nvPr/>
          </p:nvSpPr>
          <p:spPr>
            <a:xfrm flipV="1">
              <a:off x="14400" y="5236560"/>
              <a:ext cx="137880" cy="13788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1" name=""/>
            <p:cNvSpPr/>
            <p:nvPr/>
          </p:nvSpPr>
          <p:spPr>
            <a:xfrm flipV="1">
              <a:off x="14400" y="5418000"/>
              <a:ext cx="137880" cy="139680"/>
            </a:xfrm>
            <a:custGeom>
              <a:avLst/>
              <a:gdLst>
                <a:gd name="textAreaLeft" fmla="*/ 6480 w 137880"/>
                <a:gd name="textAreaRight" fmla="*/ 131400 w 137880"/>
                <a:gd name="textAreaTop" fmla="*/ 6480 h 139680"/>
                <a:gd name="textAreaBottom" fmla="*/ 133200 h 139680"/>
              </a:gdLst>
              <a:ahLst/>
              <a:cxnLst/>
              <a:rect l="textAreaLeft" t="textAreaTop" r="textAreaRight" b="textAreaBottom"/>
              <a:pathLst>
                <a:path w="21600" h="21881">
                  <a:moveTo>
                    <a:pt x="3600" y="0"/>
                  </a:moveTo>
                  <a:arcTo wR="3600" hR="3600" stAng="16200000" swAng="-5400000"/>
                  <a:lnTo>
                    <a:pt x="0" y="18281"/>
                  </a:lnTo>
                  <a:arcTo wR="3600" hR="3600" stAng="10800000" swAng="-5400000"/>
                  <a:lnTo>
                    <a:pt x="18000" y="21881"/>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 name=""/>
            <p:cNvSpPr/>
            <p:nvPr/>
          </p:nvSpPr>
          <p:spPr>
            <a:xfrm flipV="1">
              <a:off x="14400" y="5603760"/>
              <a:ext cx="137880" cy="138240"/>
            </a:xfrm>
            <a:custGeom>
              <a:avLst/>
              <a:gdLst>
                <a:gd name="textAreaLeft" fmla="*/ 6480 w 137880"/>
                <a:gd name="textAreaRight" fmla="*/ 131400 w 137880"/>
                <a:gd name="textAreaTop" fmla="*/ 6480 h 138240"/>
                <a:gd name="textAreaBottom" fmla="*/ 131760 h 138240"/>
              </a:gdLst>
              <a:ahLst/>
              <a:cxnLst/>
              <a:rect l="textAreaLeft" t="textAreaTop" r="textAreaRight" b="textAreaBottom"/>
              <a:pathLst>
                <a:path w="21600" h="21656">
                  <a:moveTo>
                    <a:pt x="3600" y="0"/>
                  </a:moveTo>
                  <a:arcTo wR="3600" hR="3600" stAng="16200000" swAng="-5400000"/>
                  <a:lnTo>
                    <a:pt x="0" y="18056"/>
                  </a:lnTo>
                  <a:arcTo wR="3600" hR="3600" stAng="10800000" swAng="-5400000"/>
                  <a:lnTo>
                    <a:pt x="18000" y="21656"/>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3" name=""/>
            <p:cNvSpPr/>
            <p:nvPr/>
          </p:nvSpPr>
          <p:spPr>
            <a:xfrm flipV="1">
              <a:off x="14400" y="5806440"/>
              <a:ext cx="137880" cy="13788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 name=""/>
            <p:cNvSpPr/>
            <p:nvPr/>
          </p:nvSpPr>
          <p:spPr>
            <a:xfrm flipV="1">
              <a:off x="179280" y="5984280"/>
              <a:ext cx="138240" cy="13788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5" name=""/>
            <p:cNvSpPr/>
            <p:nvPr/>
          </p:nvSpPr>
          <p:spPr>
            <a:xfrm flipV="1">
              <a:off x="14400" y="5984280"/>
              <a:ext cx="137880" cy="13788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6" name=""/>
            <p:cNvSpPr/>
            <p:nvPr/>
          </p:nvSpPr>
          <p:spPr>
            <a:xfrm flipV="1">
              <a:off x="544680" y="5984280"/>
              <a:ext cx="137880" cy="13788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7" name=""/>
            <p:cNvSpPr/>
            <p:nvPr/>
          </p:nvSpPr>
          <p:spPr>
            <a:xfrm flipV="1">
              <a:off x="14400" y="6185880"/>
              <a:ext cx="137880" cy="13788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8" name=""/>
            <p:cNvSpPr/>
            <p:nvPr/>
          </p:nvSpPr>
          <p:spPr>
            <a:xfrm flipV="1">
              <a:off x="353880" y="6185880"/>
              <a:ext cx="138240" cy="13788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9" name=""/>
            <p:cNvSpPr/>
            <p:nvPr/>
          </p:nvSpPr>
          <p:spPr>
            <a:xfrm flipV="1">
              <a:off x="14400" y="6380280"/>
              <a:ext cx="137880" cy="139680"/>
            </a:xfrm>
            <a:custGeom>
              <a:avLst/>
              <a:gdLst>
                <a:gd name="textAreaLeft" fmla="*/ 6480 w 137880"/>
                <a:gd name="textAreaRight" fmla="*/ 131400 w 137880"/>
                <a:gd name="textAreaTop" fmla="*/ 6480 h 139680"/>
                <a:gd name="textAreaBottom" fmla="*/ 133200 h 139680"/>
              </a:gdLst>
              <a:ahLst/>
              <a:cxnLst/>
              <a:rect l="textAreaLeft" t="textAreaTop" r="textAreaRight" b="textAreaBottom"/>
              <a:pathLst>
                <a:path w="21600" h="21881">
                  <a:moveTo>
                    <a:pt x="3600" y="0"/>
                  </a:moveTo>
                  <a:arcTo wR="3600" hR="3600" stAng="16200000" swAng="-5400000"/>
                  <a:lnTo>
                    <a:pt x="0" y="18281"/>
                  </a:lnTo>
                  <a:arcTo wR="3600" hR="3600" stAng="10800000" swAng="-5400000"/>
                  <a:lnTo>
                    <a:pt x="18000" y="21881"/>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 name=""/>
            <p:cNvSpPr/>
            <p:nvPr/>
          </p:nvSpPr>
          <p:spPr>
            <a:xfrm flipV="1">
              <a:off x="179280" y="638028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1" name=""/>
            <p:cNvSpPr/>
            <p:nvPr/>
          </p:nvSpPr>
          <p:spPr>
            <a:xfrm flipV="1">
              <a:off x="353880" y="638028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2" name=""/>
            <p:cNvSpPr/>
            <p:nvPr/>
          </p:nvSpPr>
          <p:spPr>
            <a:xfrm flipV="1">
              <a:off x="179280" y="6543720"/>
              <a:ext cx="138240" cy="13824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3" name=""/>
            <p:cNvSpPr/>
            <p:nvPr/>
          </p:nvSpPr>
          <p:spPr>
            <a:xfrm flipV="1">
              <a:off x="179280" y="6719760"/>
              <a:ext cx="138240" cy="13824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4" name=""/>
            <p:cNvSpPr/>
            <p:nvPr/>
          </p:nvSpPr>
          <p:spPr>
            <a:xfrm flipV="1">
              <a:off x="14400" y="3219480"/>
              <a:ext cx="137880" cy="139680"/>
            </a:xfrm>
            <a:custGeom>
              <a:avLst/>
              <a:gdLst>
                <a:gd name="textAreaLeft" fmla="*/ 6480 w 137880"/>
                <a:gd name="textAreaRight" fmla="*/ 131400 w 137880"/>
                <a:gd name="textAreaTop" fmla="*/ 6480 h 139680"/>
                <a:gd name="textAreaBottom" fmla="*/ 133200 h 139680"/>
              </a:gdLst>
              <a:ahLst/>
              <a:cxnLst/>
              <a:rect l="textAreaLeft" t="textAreaTop" r="textAreaRight" b="textAreaBottom"/>
              <a:pathLst>
                <a:path w="21600" h="21881">
                  <a:moveTo>
                    <a:pt x="3600" y="0"/>
                  </a:moveTo>
                  <a:arcTo wR="3600" hR="3600" stAng="16200000" swAng="-5400000"/>
                  <a:lnTo>
                    <a:pt x="0" y="18281"/>
                  </a:lnTo>
                  <a:arcTo wR="3600" hR="3600" stAng="10800000" swAng="-5400000"/>
                  <a:lnTo>
                    <a:pt x="18000" y="21881"/>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5" name=""/>
            <p:cNvSpPr/>
            <p:nvPr/>
          </p:nvSpPr>
          <p:spPr>
            <a:xfrm flipV="1">
              <a:off x="14400" y="3403440"/>
              <a:ext cx="137880" cy="138240"/>
            </a:xfrm>
            <a:custGeom>
              <a:avLst/>
              <a:gdLst>
                <a:gd name="textAreaLeft" fmla="*/ 6480 w 137880"/>
                <a:gd name="textAreaRight" fmla="*/ 131400 w 137880"/>
                <a:gd name="textAreaTop" fmla="*/ 6480 h 138240"/>
                <a:gd name="textAreaBottom" fmla="*/ 131760 h 138240"/>
              </a:gdLst>
              <a:ahLst/>
              <a:cxnLst/>
              <a:rect l="textAreaLeft" t="textAreaTop" r="textAreaRight" b="textAreaBottom"/>
              <a:pathLst>
                <a:path w="21600" h="21656">
                  <a:moveTo>
                    <a:pt x="3600" y="0"/>
                  </a:moveTo>
                  <a:arcTo wR="3600" hR="3600" stAng="16200000" swAng="-5400000"/>
                  <a:lnTo>
                    <a:pt x="0" y="18056"/>
                  </a:lnTo>
                  <a:arcTo wR="3600" hR="3600" stAng="10800000" swAng="-5400000"/>
                  <a:lnTo>
                    <a:pt x="18000" y="21656"/>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6" name=""/>
            <p:cNvSpPr/>
            <p:nvPr/>
          </p:nvSpPr>
          <p:spPr>
            <a:xfrm flipV="1">
              <a:off x="14400" y="3586320"/>
              <a:ext cx="137880" cy="139680"/>
            </a:xfrm>
            <a:custGeom>
              <a:avLst/>
              <a:gdLst>
                <a:gd name="textAreaLeft" fmla="*/ 6480 w 137880"/>
                <a:gd name="textAreaRight" fmla="*/ 131400 w 137880"/>
                <a:gd name="textAreaTop" fmla="*/ 6480 h 139680"/>
                <a:gd name="textAreaBottom" fmla="*/ 133200 h 139680"/>
              </a:gdLst>
              <a:ahLst/>
              <a:cxnLst/>
              <a:rect l="textAreaLeft" t="textAreaTop" r="textAreaRight" b="textAreaBottom"/>
              <a:pathLst>
                <a:path w="21600" h="21881">
                  <a:moveTo>
                    <a:pt x="3600" y="0"/>
                  </a:moveTo>
                  <a:arcTo wR="3600" hR="3600" stAng="16200000" swAng="-5400000"/>
                  <a:lnTo>
                    <a:pt x="0" y="18281"/>
                  </a:lnTo>
                  <a:arcTo wR="3600" hR="3600" stAng="10800000" swAng="-5400000"/>
                  <a:lnTo>
                    <a:pt x="18000" y="21881"/>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7" name=""/>
            <p:cNvSpPr/>
            <p:nvPr/>
          </p:nvSpPr>
          <p:spPr>
            <a:xfrm flipV="1">
              <a:off x="14400" y="360360"/>
              <a:ext cx="136440" cy="139680"/>
            </a:xfrm>
            <a:custGeom>
              <a:avLst/>
              <a:gdLst>
                <a:gd name="textAreaLeft" fmla="*/ 6480 w 136440"/>
                <a:gd name="textAreaRight" fmla="*/ 129960 w 136440"/>
                <a:gd name="textAreaTop" fmla="*/ 6480 h 139680"/>
                <a:gd name="textAreaBottom" fmla="*/ 133200 h 139680"/>
              </a:gdLst>
              <a:ahLst/>
              <a:cxnLst/>
              <a:rect l="textAreaLeft" t="textAreaTop" r="textAreaRight" b="textAreaBottom"/>
              <a:pathLst>
                <a:path w="21600" h="22112">
                  <a:moveTo>
                    <a:pt x="3600" y="0"/>
                  </a:moveTo>
                  <a:arcTo wR="3600" hR="3600" stAng="16200000" swAng="-5400000"/>
                  <a:lnTo>
                    <a:pt x="0" y="18512"/>
                  </a:lnTo>
                  <a:arcTo wR="3600" hR="3600" stAng="10800000" swAng="-5400000"/>
                  <a:lnTo>
                    <a:pt x="18000" y="22112"/>
                  </a:lnTo>
                  <a:arcTo wR="3600" hR="3600" stAng="5400000" swAng="-5400000"/>
                  <a:lnTo>
                    <a:pt x="21600" y="3600"/>
                  </a:lnTo>
                  <a:arcTo wR="3600" hR="3600" stAng="0" swAng="-5400000"/>
                  <a:close/>
                </a:path>
              </a:pathLst>
            </a:cu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8" name=""/>
            <p:cNvSpPr/>
            <p:nvPr/>
          </p:nvSpPr>
          <p:spPr>
            <a:xfrm flipV="1">
              <a:off x="179280" y="565200"/>
              <a:ext cx="138240" cy="138240"/>
            </a:xfrm>
            <a:prstGeom prst="roundRect">
              <a:avLst>
                <a:gd name="adj" fmla="val 16667"/>
              </a:avLst>
            </a:pr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9" name=""/>
            <p:cNvSpPr/>
            <p:nvPr/>
          </p:nvSpPr>
          <p:spPr>
            <a:xfrm flipV="1">
              <a:off x="355680" y="1311120"/>
              <a:ext cx="137880" cy="139680"/>
            </a:xfrm>
            <a:custGeom>
              <a:avLst/>
              <a:gdLst>
                <a:gd name="textAreaLeft" fmla="*/ 6480 w 137880"/>
                <a:gd name="textAreaRight" fmla="*/ 131400 w 137880"/>
                <a:gd name="textAreaTop" fmla="*/ 6480 h 139680"/>
                <a:gd name="textAreaBottom" fmla="*/ 133200 h 139680"/>
              </a:gdLst>
              <a:ahLst/>
              <a:cxnLst/>
              <a:rect l="textAreaLeft" t="textAreaTop" r="textAreaRight" b="textAreaBottom"/>
              <a:pathLst>
                <a:path w="21600" h="21881">
                  <a:moveTo>
                    <a:pt x="3600" y="0"/>
                  </a:moveTo>
                  <a:arcTo wR="3600" hR="3600" stAng="16200000" swAng="-5400000"/>
                  <a:lnTo>
                    <a:pt x="0" y="18281"/>
                  </a:lnTo>
                  <a:arcTo wR="3600" hR="3600" stAng="10800000" swAng="-5400000"/>
                  <a:lnTo>
                    <a:pt x="18000" y="21881"/>
                  </a:lnTo>
                  <a:arcTo wR="3600" hR="3600" stAng="5400000" swAng="-5400000"/>
                  <a:lnTo>
                    <a:pt x="21600" y="3600"/>
                  </a:lnTo>
                  <a:arcTo wR="3600" hR="3600" stAng="0" swAng="-5400000"/>
                  <a:close/>
                </a:path>
              </a:pathLst>
            </a:cu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0" name=""/>
            <p:cNvSpPr/>
            <p:nvPr/>
          </p:nvSpPr>
          <p:spPr>
            <a:xfrm flipV="1">
              <a:off x="179280" y="1514520"/>
              <a:ext cx="138240" cy="138240"/>
            </a:xfrm>
            <a:prstGeom prst="roundRect">
              <a:avLst>
                <a:gd name="adj" fmla="val 16667"/>
              </a:avLst>
            </a:pr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1" name=""/>
            <p:cNvSpPr/>
            <p:nvPr/>
          </p:nvSpPr>
          <p:spPr>
            <a:xfrm flipV="1">
              <a:off x="355680" y="2046240"/>
              <a:ext cx="137880" cy="139680"/>
            </a:xfrm>
            <a:custGeom>
              <a:avLst/>
              <a:gdLst>
                <a:gd name="textAreaLeft" fmla="*/ 6480 w 137880"/>
                <a:gd name="textAreaRight" fmla="*/ 131400 w 137880"/>
                <a:gd name="textAreaTop" fmla="*/ 6480 h 139680"/>
                <a:gd name="textAreaBottom" fmla="*/ 133200 h 139680"/>
              </a:gdLst>
              <a:ahLst/>
              <a:cxnLst/>
              <a:rect l="textAreaLeft" t="textAreaTop" r="textAreaRight" b="textAreaBottom"/>
              <a:pathLst>
                <a:path w="21600" h="21881">
                  <a:moveTo>
                    <a:pt x="3600" y="0"/>
                  </a:moveTo>
                  <a:arcTo wR="3600" hR="3600" stAng="16200000" swAng="-5400000"/>
                  <a:lnTo>
                    <a:pt x="0" y="18281"/>
                  </a:lnTo>
                  <a:arcTo wR="3600" hR="3600" stAng="10800000" swAng="-5400000"/>
                  <a:lnTo>
                    <a:pt x="18000" y="21881"/>
                  </a:lnTo>
                  <a:arcTo wR="3600" hR="3600" stAng="5400000" swAng="-5400000"/>
                  <a:lnTo>
                    <a:pt x="21600" y="3600"/>
                  </a:lnTo>
                  <a:arcTo wR="3600" hR="3600" stAng="0" swAng="-5400000"/>
                  <a:close/>
                </a:path>
              </a:pathLst>
            </a:cu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2" name=""/>
            <p:cNvSpPr/>
            <p:nvPr/>
          </p:nvSpPr>
          <p:spPr>
            <a:xfrm flipV="1">
              <a:off x="179280" y="0"/>
              <a:ext cx="138240" cy="13824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3" name=""/>
            <p:cNvSpPr/>
            <p:nvPr/>
          </p:nvSpPr>
          <p:spPr>
            <a:xfrm flipV="1">
              <a:off x="14400" y="176040"/>
              <a:ext cx="136440" cy="138240"/>
            </a:xfrm>
            <a:custGeom>
              <a:avLst/>
              <a:gdLst>
                <a:gd name="textAreaLeft" fmla="*/ 6480 w 136440"/>
                <a:gd name="textAreaRight" fmla="*/ 129960 w 136440"/>
                <a:gd name="textAreaTop" fmla="*/ 6480 h 138240"/>
                <a:gd name="textAreaBottom" fmla="*/ 131760 h 138240"/>
              </a:gdLst>
              <a:ahLst/>
              <a:cxnLst/>
              <a:rect l="textAreaLeft" t="textAreaTop" r="textAreaRight" b="textAreaBottom"/>
              <a:pathLst>
                <a:path w="21600" h="21884">
                  <a:moveTo>
                    <a:pt x="3600" y="0"/>
                  </a:moveTo>
                  <a:arcTo wR="3600" hR="3600" stAng="16200000" swAng="-5400000"/>
                  <a:lnTo>
                    <a:pt x="0" y="18284"/>
                  </a:lnTo>
                  <a:arcTo wR="3600" hR="3600" stAng="10800000" swAng="-5400000"/>
                  <a:lnTo>
                    <a:pt x="18000" y="2188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4" name=""/>
            <p:cNvSpPr/>
            <p:nvPr/>
          </p:nvSpPr>
          <p:spPr>
            <a:xfrm flipV="1">
              <a:off x="179280" y="176040"/>
              <a:ext cx="138240" cy="13824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5" name=""/>
            <p:cNvSpPr/>
            <p:nvPr/>
          </p:nvSpPr>
          <p:spPr>
            <a:xfrm flipV="1">
              <a:off x="355680" y="176040"/>
              <a:ext cx="137880" cy="138240"/>
            </a:xfrm>
            <a:custGeom>
              <a:avLst/>
              <a:gdLst>
                <a:gd name="textAreaLeft" fmla="*/ 6480 w 137880"/>
                <a:gd name="textAreaRight" fmla="*/ 131400 w 137880"/>
                <a:gd name="textAreaTop" fmla="*/ 6480 h 138240"/>
                <a:gd name="textAreaBottom" fmla="*/ 131760 h 138240"/>
              </a:gdLst>
              <a:ahLst/>
              <a:cxnLst/>
              <a:rect l="textAreaLeft" t="textAreaTop" r="textAreaRight" b="textAreaBottom"/>
              <a:pathLst>
                <a:path w="21600" h="21656">
                  <a:moveTo>
                    <a:pt x="3600" y="0"/>
                  </a:moveTo>
                  <a:arcTo wR="3600" hR="3600" stAng="16200000" swAng="-5400000"/>
                  <a:lnTo>
                    <a:pt x="0" y="18056"/>
                  </a:lnTo>
                  <a:arcTo wR="3600" hR="3600" stAng="10800000" swAng="-5400000"/>
                  <a:lnTo>
                    <a:pt x="18000" y="21656"/>
                  </a:lnTo>
                  <a:arcTo wR="3600" hR="3600" stAng="5400000" swAng="-5400000"/>
                  <a:lnTo>
                    <a:pt x="21600" y="3600"/>
                  </a:lnTo>
                  <a:arcTo wR="3600" hR="3600" stAng="0" swAng="-5400000"/>
                  <a:close/>
                </a:path>
              </a:pathLst>
            </a:custGeom>
            <a:solidFill>
              <a:srgbClr val="003399"/>
            </a:solid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6" name=""/>
            <p:cNvSpPr/>
            <p:nvPr/>
          </p:nvSpPr>
          <p:spPr>
            <a:xfrm flipV="1">
              <a:off x="179280" y="36036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7" name=""/>
            <p:cNvSpPr/>
            <p:nvPr/>
          </p:nvSpPr>
          <p:spPr>
            <a:xfrm flipV="1">
              <a:off x="14400" y="565200"/>
              <a:ext cx="136440" cy="138240"/>
            </a:xfrm>
            <a:custGeom>
              <a:avLst/>
              <a:gdLst>
                <a:gd name="textAreaLeft" fmla="*/ 6480 w 136440"/>
                <a:gd name="textAreaRight" fmla="*/ 129960 w 136440"/>
                <a:gd name="textAreaTop" fmla="*/ 6480 h 138240"/>
                <a:gd name="textAreaBottom" fmla="*/ 131760 h 138240"/>
              </a:gdLst>
              <a:ahLst/>
              <a:cxnLst/>
              <a:rect l="textAreaLeft" t="textAreaTop" r="textAreaRight" b="textAreaBottom"/>
              <a:pathLst>
                <a:path w="21600" h="21884">
                  <a:moveTo>
                    <a:pt x="3600" y="0"/>
                  </a:moveTo>
                  <a:arcTo wR="3600" hR="3600" stAng="16200000" swAng="-5400000"/>
                  <a:lnTo>
                    <a:pt x="0" y="18284"/>
                  </a:lnTo>
                  <a:arcTo wR="3600" hR="3600" stAng="10800000" swAng="-5400000"/>
                  <a:lnTo>
                    <a:pt x="18000" y="2188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8" name=""/>
            <p:cNvSpPr/>
            <p:nvPr/>
          </p:nvSpPr>
          <p:spPr>
            <a:xfrm flipV="1">
              <a:off x="14400" y="745560"/>
              <a:ext cx="136440" cy="137880"/>
            </a:xfrm>
            <a:custGeom>
              <a:avLst/>
              <a:gdLst>
                <a:gd name="textAreaLeft" fmla="*/ 6480 w 136440"/>
                <a:gd name="textAreaRight" fmla="*/ 129960 w 136440"/>
                <a:gd name="textAreaTop" fmla="*/ 6480 h 137880"/>
                <a:gd name="textAreaBottom" fmla="*/ 131400 h 137880"/>
              </a:gdLst>
              <a:ahLst/>
              <a:cxnLst/>
              <a:rect l="textAreaLeft" t="textAreaTop" r="textAreaRight" b="textAreaBottom"/>
              <a:pathLst>
                <a:path w="21600" h="21827">
                  <a:moveTo>
                    <a:pt x="3600" y="0"/>
                  </a:moveTo>
                  <a:arcTo wR="3600" hR="3600" stAng="16200000" swAng="-5400000"/>
                  <a:lnTo>
                    <a:pt x="0" y="18227"/>
                  </a:lnTo>
                  <a:arcTo wR="3600" hR="3600" stAng="10800000" swAng="-5400000"/>
                  <a:lnTo>
                    <a:pt x="18000" y="21827"/>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9" name=""/>
            <p:cNvSpPr/>
            <p:nvPr/>
          </p:nvSpPr>
          <p:spPr>
            <a:xfrm flipV="1">
              <a:off x="14400" y="930240"/>
              <a:ext cx="136440" cy="139680"/>
            </a:xfrm>
            <a:custGeom>
              <a:avLst/>
              <a:gdLst>
                <a:gd name="textAreaLeft" fmla="*/ 6480 w 136440"/>
                <a:gd name="textAreaRight" fmla="*/ 129960 w 136440"/>
                <a:gd name="textAreaTop" fmla="*/ 6480 h 139680"/>
                <a:gd name="textAreaBottom" fmla="*/ 133200 h 139680"/>
              </a:gdLst>
              <a:ahLst/>
              <a:cxnLst/>
              <a:rect l="textAreaLeft" t="textAreaTop" r="textAreaRight" b="textAreaBottom"/>
              <a:pathLst>
                <a:path w="21600" h="22112">
                  <a:moveTo>
                    <a:pt x="3600" y="0"/>
                  </a:moveTo>
                  <a:arcTo wR="3600" hR="3600" stAng="16200000" swAng="-5400000"/>
                  <a:lnTo>
                    <a:pt x="0" y="18512"/>
                  </a:lnTo>
                  <a:arcTo wR="3600" hR="3600" stAng="10800000" swAng="-5400000"/>
                  <a:lnTo>
                    <a:pt x="18000" y="22112"/>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0" name=""/>
            <p:cNvSpPr/>
            <p:nvPr/>
          </p:nvSpPr>
          <p:spPr>
            <a:xfrm flipV="1">
              <a:off x="14400" y="1135080"/>
              <a:ext cx="136440" cy="138240"/>
            </a:xfrm>
            <a:custGeom>
              <a:avLst/>
              <a:gdLst>
                <a:gd name="textAreaLeft" fmla="*/ 6480 w 136440"/>
                <a:gd name="textAreaRight" fmla="*/ 129960 w 136440"/>
                <a:gd name="textAreaTop" fmla="*/ 6480 h 138240"/>
                <a:gd name="textAreaBottom" fmla="*/ 131760 h 138240"/>
              </a:gdLst>
              <a:ahLst/>
              <a:cxnLst/>
              <a:rect l="textAreaLeft" t="textAreaTop" r="textAreaRight" b="textAreaBottom"/>
              <a:pathLst>
                <a:path w="21600" h="21884">
                  <a:moveTo>
                    <a:pt x="3600" y="0"/>
                  </a:moveTo>
                  <a:arcTo wR="3600" hR="3600" stAng="16200000" swAng="-5400000"/>
                  <a:lnTo>
                    <a:pt x="0" y="18284"/>
                  </a:lnTo>
                  <a:arcTo wR="3600" hR="3600" stAng="10800000" swAng="-5400000"/>
                  <a:lnTo>
                    <a:pt x="18000" y="2188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1" name=""/>
            <p:cNvSpPr/>
            <p:nvPr/>
          </p:nvSpPr>
          <p:spPr>
            <a:xfrm flipV="1">
              <a:off x="179280" y="131112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2" name=""/>
            <p:cNvSpPr/>
            <p:nvPr/>
          </p:nvSpPr>
          <p:spPr>
            <a:xfrm flipV="1">
              <a:off x="14400" y="1311120"/>
              <a:ext cx="136440" cy="139680"/>
            </a:xfrm>
            <a:custGeom>
              <a:avLst/>
              <a:gdLst>
                <a:gd name="textAreaLeft" fmla="*/ 6480 w 136440"/>
                <a:gd name="textAreaRight" fmla="*/ 129960 w 136440"/>
                <a:gd name="textAreaTop" fmla="*/ 6480 h 139680"/>
                <a:gd name="textAreaBottom" fmla="*/ 133200 h 139680"/>
              </a:gdLst>
              <a:ahLst/>
              <a:cxnLst/>
              <a:rect l="textAreaLeft" t="textAreaTop" r="textAreaRight" b="textAreaBottom"/>
              <a:pathLst>
                <a:path w="21600" h="22112">
                  <a:moveTo>
                    <a:pt x="3600" y="0"/>
                  </a:moveTo>
                  <a:arcTo wR="3600" hR="3600" stAng="16200000" swAng="-5400000"/>
                  <a:lnTo>
                    <a:pt x="0" y="18512"/>
                  </a:lnTo>
                  <a:arcTo wR="3600" hR="3600" stAng="10800000" swAng="-5400000"/>
                  <a:lnTo>
                    <a:pt x="18000" y="22112"/>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3" name=""/>
            <p:cNvSpPr/>
            <p:nvPr/>
          </p:nvSpPr>
          <p:spPr>
            <a:xfrm flipV="1">
              <a:off x="547560" y="1311120"/>
              <a:ext cx="136800" cy="139680"/>
            </a:xfrm>
            <a:custGeom>
              <a:avLst/>
              <a:gdLst>
                <a:gd name="textAreaLeft" fmla="*/ 6480 w 136800"/>
                <a:gd name="textAreaRight" fmla="*/ 130320 w 136800"/>
                <a:gd name="textAreaTop" fmla="*/ 6480 h 139680"/>
                <a:gd name="textAreaBottom" fmla="*/ 133200 h 139680"/>
              </a:gdLst>
              <a:ahLst/>
              <a:cxnLst/>
              <a:rect l="textAreaLeft" t="textAreaTop" r="textAreaRight" b="textAreaBottom"/>
              <a:pathLst>
                <a:path w="21600" h="22054">
                  <a:moveTo>
                    <a:pt x="3600" y="0"/>
                  </a:moveTo>
                  <a:arcTo wR="3600" hR="3600" stAng="16200000" swAng="-5400000"/>
                  <a:lnTo>
                    <a:pt x="0" y="18454"/>
                  </a:lnTo>
                  <a:arcTo wR="3600" hR="3600" stAng="10800000" swAng="-5400000"/>
                  <a:lnTo>
                    <a:pt x="18000" y="2205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4" name=""/>
            <p:cNvSpPr/>
            <p:nvPr/>
          </p:nvSpPr>
          <p:spPr>
            <a:xfrm flipV="1">
              <a:off x="14400" y="1514520"/>
              <a:ext cx="136440" cy="138240"/>
            </a:xfrm>
            <a:custGeom>
              <a:avLst/>
              <a:gdLst>
                <a:gd name="textAreaLeft" fmla="*/ 6480 w 136440"/>
                <a:gd name="textAreaRight" fmla="*/ 129960 w 136440"/>
                <a:gd name="textAreaTop" fmla="*/ 6480 h 138240"/>
                <a:gd name="textAreaBottom" fmla="*/ 131760 h 138240"/>
              </a:gdLst>
              <a:ahLst/>
              <a:cxnLst/>
              <a:rect l="textAreaLeft" t="textAreaTop" r="textAreaRight" b="textAreaBottom"/>
              <a:pathLst>
                <a:path w="21600" h="21884">
                  <a:moveTo>
                    <a:pt x="3600" y="0"/>
                  </a:moveTo>
                  <a:arcTo wR="3600" hR="3600" stAng="16200000" swAng="-5400000"/>
                  <a:lnTo>
                    <a:pt x="0" y="18284"/>
                  </a:lnTo>
                  <a:arcTo wR="3600" hR="3600" stAng="10800000" swAng="-5400000"/>
                  <a:lnTo>
                    <a:pt x="18000" y="2188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5" name=""/>
            <p:cNvSpPr/>
            <p:nvPr/>
          </p:nvSpPr>
          <p:spPr>
            <a:xfrm flipV="1">
              <a:off x="355680" y="1514520"/>
              <a:ext cx="137880" cy="138240"/>
            </a:xfrm>
            <a:custGeom>
              <a:avLst/>
              <a:gdLst>
                <a:gd name="textAreaLeft" fmla="*/ 6480 w 137880"/>
                <a:gd name="textAreaRight" fmla="*/ 131400 w 137880"/>
                <a:gd name="textAreaTop" fmla="*/ 6480 h 138240"/>
                <a:gd name="textAreaBottom" fmla="*/ 131760 h 138240"/>
              </a:gdLst>
              <a:ahLst/>
              <a:cxnLst/>
              <a:rect l="textAreaLeft" t="textAreaTop" r="textAreaRight" b="textAreaBottom"/>
              <a:pathLst>
                <a:path w="21600" h="21656">
                  <a:moveTo>
                    <a:pt x="3600" y="0"/>
                  </a:moveTo>
                  <a:arcTo wR="3600" hR="3600" stAng="16200000" swAng="-5400000"/>
                  <a:lnTo>
                    <a:pt x="0" y="18056"/>
                  </a:lnTo>
                  <a:arcTo wR="3600" hR="3600" stAng="10800000" swAng="-5400000"/>
                  <a:lnTo>
                    <a:pt x="18000" y="21656"/>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6" name=""/>
            <p:cNvSpPr/>
            <p:nvPr/>
          </p:nvSpPr>
          <p:spPr>
            <a:xfrm flipV="1">
              <a:off x="14400" y="1708200"/>
              <a:ext cx="136440" cy="138240"/>
            </a:xfrm>
            <a:custGeom>
              <a:avLst/>
              <a:gdLst>
                <a:gd name="textAreaLeft" fmla="*/ 6480 w 136440"/>
                <a:gd name="textAreaRight" fmla="*/ 129960 w 136440"/>
                <a:gd name="textAreaTop" fmla="*/ 6480 h 138240"/>
                <a:gd name="textAreaBottom" fmla="*/ 131760 h 138240"/>
              </a:gdLst>
              <a:ahLst/>
              <a:cxnLst/>
              <a:rect l="textAreaLeft" t="textAreaTop" r="textAreaRight" b="textAreaBottom"/>
              <a:pathLst>
                <a:path w="21600" h="21884">
                  <a:moveTo>
                    <a:pt x="3600" y="0"/>
                  </a:moveTo>
                  <a:arcTo wR="3600" hR="3600" stAng="16200000" swAng="-5400000"/>
                  <a:lnTo>
                    <a:pt x="0" y="18284"/>
                  </a:lnTo>
                  <a:arcTo wR="3600" hR="3600" stAng="10800000" swAng="-5400000"/>
                  <a:lnTo>
                    <a:pt x="18000" y="2188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7" name=""/>
            <p:cNvSpPr/>
            <p:nvPr/>
          </p:nvSpPr>
          <p:spPr>
            <a:xfrm flipV="1">
              <a:off x="179280" y="1708200"/>
              <a:ext cx="138240" cy="138240"/>
            </a:xfrm>
            <a:prstGeom prst="roundRect">
              <a:avLst>
                <a:gd name="adj" fmla="val 16667"/>
              </a:avLst>
            </a:pr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8" name=""/>
            <p:cNvSpPr/>
            <p:nvPr/>
          </p:nvSpPr>
          <p:spPr>
            <a:xfrm flipV="1">
              <a:off x="355680" y="1708200"/>
              <a:ext cx="137880" cy="138240"/>
            </a:xfrm>
            <a:custGeom>
              <a:avLst/>
              <a:gdLst>
                <a:gd name="textAreaLeft" fmla="*/ 6480 w 137880"/>
                <a:gd name="textAreaRight" fmla="*/ 131400 w 137880"/>
                <a:gd name="textAreaTop" fmla="*/ 6480 h 138240"/>
                <a:gd name="textAreaBottom" fmla="*/ 131760 h 138240"/>
              </a:gdLst>
              <a:ahLst/>
              <a:cxnLst/>
              <a:rect l="textAreaLeft" t="textAreaTop" r="textAreaRight" b="textAreaBottom"/>
              <a:pathLst>
                <a:path w="21600" h="21656">
                  <a:moveTo>
                    <a:pt x="3600" y="0"/>
                  </a:moveTo>
                  <a:arcTo wR="3600" hR="3600" stAng="16200000" swAng="-5400000"/>
                  <a:lnTo>
                    <a:pt x="0" y="18056"/>
                  </a:lnTo>
                  <a:arcTo wR="3600" hR="3600" stAng="10800000" swAng="-5400000"/>
                  <a:lnTo>
                    <a:pt x="18000" y="21656"/>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9" name=""/>
            <p:cNvSpPr/>
            <p:nvPr/>
          </p:nvSpPr>
          <p:spPr>
            <a:xfrm flipV="1">
              <a:off x="179280" y="187020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flipV="1">
              <a:off x="14400" y="2046240"/>
              <a:ext cx="136440" cy="139680"/>
            </a:xfrm>
            <a:custGeom>
              <a:avLst/>
              <a:gdLst>
                <a:gd name="textAreaLeft" fmla="*/ 6480 w 136440"/>
                <a:gd name="textAreaRight" fmla="*/ 129960 w 136440"/>
                <a:gd name="textAreaTop" fmla="*/ 6480 h 139680"/>
                <a:gd name="textAreaBottom" fmla="*/ 133200 h 139680"/>
              </a:gdLst>
              <a:ahLst/>
              <a:cxnLst/>
              <a:rect l="textAreaLeft" t="textAreaTop" r="textAreaRight" b="textAreaBottom"/>
              <a:pathLst>
                <a:path w="21600" h="22112">
                  <a:moveTo>
                    <a:pt x="3600" y="0"/>
                  </a:moveTo>
                  <a:arcTo wR="3600" hR="3600" stAng="16200000" swAng="-5400000"/>
                  <a:lnTo>
                    <a:pt x="0" y="18512"/>
                  </a:lnTo>
                  <a:arcTo wR="3600" hR="3600" stAng="10800000" swAng="-5400000"/>
                  <a:lnTo>
                    <a:pt x="18000" y="22112"/>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1" name=""/>
            <p:cNvSpPr/>
            <p:nvPr/>
          </p:nvSpPr>
          <p:spPr>
            <a:xfrm flipV="1">
              <a:off x="179280" y="2046240"/>
              <a:ext cx="138240" cy="139680"/>
            </a:xfrm>
            <a:custGeom>
              <a:avLst/>
              <a:gdLst>
                <a:gd name="textAreaLeft" fmla="*/ 6480 w 138240"/>
                <a:gd name="textAreaRight" fmla="*/ 131760 w 138240"/>
                <a:gd name="textAreaTop" fmla="*/ 6480 h 139680"/>
                <a:gd name="textAreaBottom" fmla="*/ 133200 h 139680"/>
              </a:gdLst>
              <a:ahLst/>
              <a:cxnLst/>
              <a:rect l="textAreaLeft" t="textAreaTop" r="textAreaRight" b="textAreaBottom"/>
              <a:pathLst>
                <a:path w="21600" h="21824">
                  <a:moveTo>
                    <a:pt x="3600" y="0"/>
                  </a:moveTo>
                  <a:arcTo wR="3600" hR="3600" stAng="16200000" swAng="-5400000"/>
                  <a:lnTo>
                    <a:pt x="0" y="18224"/>
                  </a:lnTo>
                  <a:arcTo wR="3600" hR="3600" stAng="10800000" swAng="-5400000"/>
                  <a:lnTo>
                    <a:pt x="18000" y="21824"/>
                  </a:lnTo>
                  <a:arcTo wR="3600" hR="3600" stAng="5400000" swAng="-5400000"/>
                  <a:lnTo>
                    <a:pt x="21600" y="3600"/>
                  </a:lnTo>
                  <a:arcTo wR="3600" hR="3600" stAng="0" swAng="-5400000"/>
                  <a:close/>
                </a:path>
              </a:pathLst>
            </a:custGeom>
            <a:noFill/>
            <a:ln w="12600">
              <a:solidFill>
                <a:srgbClr val="003399"/>
              </a:solidFill>
              <a:miter/>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pic>
        <p:nvPicPr>
          <p:cNvPr id="92" name="11578334" descr=""/>
          <p:cNvPicPr/>
          <p:nvPr/>
        </p:nvPicPr>
        <p:blipFill>
          <a:blip r:embed="rId2"/>
          <a:stretch/>
        </p:blipFill>
        <p:spPr>
          <a:xfrm>
            <a:off x="7772400" y="0"/>
            <a:ext cx="1371600" cy="1219320"/>
          </a:xfrm>
          <a:prstGeom prst="rect">
            <a:avLst/>
          </a:prstGeom>
          <a:noFill/>
          <a:ln w="0">
            <a:noFill/>
          </a:ln>
        </p:spPr>
      </p:pic>
      <p:pic>
        <p:nvPicPr>
          <p:cNvPr id="93" name="San%20Diego" descr=""/>
          <p:cNvPicPr/>
          <p:nvPr/>
        </p:nvPicPr>
        <p:blipFill>
          <a:blip r:embed="rId3"/>
          <a:stretch/>
        </p:blipFill>
        <p:spPr>
          <a:xfrm>
            <a:off x="5791320" y="0"/>
            <a:ext cx="1981080" cy="1222200"/>
          </a:xfrm>
          <a:prstGeom prst="rect">
            <a:avLst/>
          </a:prstGeom>
          <a:noFill/>
          <a:ln w="0">
            <a:noFill/>
          </a:ln>
        </p:spPr>
      </p:pic>
      <p:pic>
        <p:nvPicPr>
          <p:cNvPr id="94" name="sol" descr=""/>
          <p:cNvPicPr/>
          <p:nvPr/>
        </p:nvPicPr>
        <p:blipFill>
          <a:blip r:embed="rId4"/>
          <a:stretch/>
        </p:blipFill>
        <p:spPr>
          <a:xfrm>
            <a:off x="3962520" y="0"/>
            <a:ext cx="1981080" cy="1239840"/>
          </a:xfrm>
          <a:prstGeom prst="rect">
            <a:avLst/>
          </a:prstGeom>
          <a:noFill/>
          <a:ln w="0">
            <a:noFill/>
          </a:ln>
        </p:spPr>
      </p:pic>
      <p:pic>
        <p:nvPicPr>
          <p:cNvPr id="95" name="Houston" descr=""/>
          <p:cNvPicPr/>
          <p:nvPr/>
        </p:nvPicPr>
        <p:blipFill>
          <a:blip r:embed="rId5"/>
          <a:stretch/>
        </p:blipFill>
        <p:spPr>
          <a:xfrm>
            <a:off x="1981080" y="0"/>
            <a:ext cx="1981440" cy="1239840"/>
          </a:xfrm>
          <a:prstGeom prst="rect">
            <a:avLst/>
          </a:prstGeom>
          <a:noFill/>
          <a:ln w="0">
            <a:noFill/>
          </a:ln>
        </p:spPr>
      </p:pic>
      <p:pic>
        <p:nvPicPr>
          <p:cNvPr id="96" name="globe" descr=""/>
          <p:cNvPicPr/>
          <p:nvPr/>
        </p:nvPicPr>
        <p:blipFill>
          <a:blip r:embed="rId6"/>
          <a:stretch/>
        </p:blipFill>
        <p:spPr>
          <a:xfrm>
            <a:off x="685800" y="0"/>
            <a:ext cx="1523880" cy="1254240"/>
          </a:xfrm>
          <a:prstGeom prst="rect">
            <a:avLst/>
          </a:prstGeom>
          <a:noFill/>
          <a:ln w="0">
            <a:noFill/>
          </a:ln>
        </p:spPr>
      </p:pic>
      <p:sp>
        <p:nvSpPr>
          <p:cNvPr id="97" name="PlaceHolder 1"/>
          <p:cNvSpPr>
            <a:spLocks noGrp="1"/>
          </p:cNvSpPr>
          <p:nvPr>
            <p:ph type="title"/>
          </p:nvPr>
        </p:nvSpPr>
        <p:spPr>
          <a:xfrm>
            <a:off x="1350720" y="1828440"/>
            <a:ext cx="713556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66"/>
                </a:solidFill>
                <a:effectLst/>
                <a:uFillTx/>
                <a:latin typeface="Arial"/>
              </a:rPr>
              <a:t>Click to edit the title text format</a:t>
            </a:r>
            <a:endParaRPr b="1" lang="en-US" sz="3200" strike="noStrike" u="none">
              <a:solidFill>
                <a:srgbClr val="000066"/>
              </a:solidFill>
              <a:effectLst/>
              <a:uFillTx/>
              <a:latin typeface="Arial"/>
            </a:endParaRPr>
          </a:p>
        </p:txBody>
      </p:sp>
      <p:sp>
        <p:nvSpPr>
          <p:cNvPr id="98" name=""/>
          <p:cNvSpPr/>
          <p:nvPr/>
        </p:nvSpPr>
        <p:spPr>
          <a:xfrm>
            <a:off x="441360" y="0"/>
            <a:ext cx="276120" cy="6858000"/>
          </a:xfrm>
          <a:prstGeom prst="rect">
            <a:avLst/>
          </a:prstGeom>
          <a:gradFill rotWithShape="0">
            <a:gsLst>
              <a:gs pos="0">
                <a:srgbClr val="001746"/>
              </a:gs>
              <a:gs pos="50000">
                <a:srgbClr val="003399"/>
              </a:gs>
              <a:gs pos="100000">
                <a:srgbClr val="001746"/>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9" name=""/>
          <p:cNvSpPr/>
          <p:nvPr/>
        </p:nvSpPr>
        <p:spPr>
          <a:xfrm flipH="1">
            <a:off x="546840" y="3327480"/>
            <a:ext cx="8596440" cy="253800"/>
          </a:xfrm>
          <a:custGeom>
            <a:avLst/>
            <a:gdLst>
              <a:gd name="textAreaLeft" fmla="*/ -360 w 8596440"/>
              <a:gd name="textAreaRight" fmla="*/ 8596440 w 8596440"/>
              <a:gd name="textAreaTop" fmla="*/ 0 h 253800"/>
              <a:gd name="textAreaBottom" fmla="*/ 254160 h 253800"/>
            </a:gdLst>
            <a:ahLst/>
            <a:cxnLst/>
            <a:rect l="textAreaLeft" t="textAreaTop" r="textAreaRight" b="textAreaBottom"/>
            <a:pathLst>
              <a:path w="21600" h="21600">
                <a:moveTo>
                  <a:pt x="0" y="0"/>
                </a:moveTo>
                <a:lnTo>
                  <a:pt x="21224" y="0"/>
                </a:lnTo>
                <a:lnTo>
                  <a:pt x="21600" y="10800"/>
                </a:lnTo>
                <a:lnTo>
                  <a:pt x="21224" y="21600"/>
                </a:lnTo>
                <a:lnTo>
                  <a:pt x="0" y="21600"/>
                </a:lnTo>
                <a:close/>
              </a:path>
            </a:pathLst>
          </a:custGeom>
          <a:gradFill rotWithShape="0">
            <a:gsLst>
              <a:gs pos="0">
                <a:srgbClr val="001746"/>
              </a:gs>
              <a:gs pos="50000">
                <a:srgbClr val="003399"/>
              </a:gs>
              <a:gs pos="100000">
                <a:srgbClr val="001746"/>
              </a:gs>
            </a:gsLst>
            <a:lin ang="54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0" name=""/>
          <p:cNvSpPr/>
          <p:nvPr/>
        </p:nvSpPr>
        <p:spPr>
          <a:xfrm>
            <a:off x="433440" y="3306600"/>
            <a:ext cx="295200" cy="274680"/>
          </a:xfrm>
          <a:prstGeom prst="ellipse">
            <a:avLst/>
          </a:prstGeom>
          <a:gradFill rotWithShape="0">
            <a:gsLst>
              <a:gs pos="0">
                <a:srgbClr val="feffff"/>
              </a:gs>
              <a:gs pos="100000">
                <a:srgbClr val="eaeaea"/>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1" name=""/>
          <p:cNvSpPr/>
          <p:nvPr/>
        </p:nvSpPr>
        <p:spPr>
          <a:xfrm>
            <a:off x="463680" y="2700360"/>
            <a:ext cx="161640" cy="415764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2" name=""/>
          <p:cNvSpPr/>
          <p:nvPr/>
        </p:nvSpPr>
        <p:spPr>
          <a:xfrm>
            <a:off x="9236160" y="3306600"/>
            <a:ext cx="304560" cy="274680"/>
          </a:xfrm>
          <a:prstGeom prst="ellipse">
            <a:avLst/>
          </a:prstGeom>
          <a:gradFill rotWithShape="0">
            <a:gsLst>
              <a:gs pos="0">
                <a:srgbClr val="feffff"/>
              </a:gs>
              <a:gs pos="100000">
                <a:srgbClr val="eaeaea"/>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3" name=""/>
          <p:cNvSpPr/>
          <p:nvPr/>
        </p:nvSpPr>
        <p:spPr>
          <a:xfrm>
            <a:off x="484200" y="3370320"/>
            <a:ext cx="8751960" cy="19044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4" name=""/>
          <p:cNvSpPr/>
          <p:nvPr/>
        </p:nvSpPr>
        <p:spPr>
          <a:xfrm>
            <a:off x="4245120" y="6643800"/>
            <a:ext cx="1873080" cy="125280"/>
          </a:xfrm>
          <a:prstGeom prst="rect">
            <a:avLst/>
          </a:prstGeom>
          <a:noFill/>
          <a:ln w="0">
            <a:noFill/>
          </a:ln>
        </p:spPr>
        <p:style>
          <a:lnRef idx="0"/>
          <a:fillRef idx="0"/>
          <a:effectRef idx="0"/>
          <a:fontRef idx="minor"/>
        </p:style>
        <p:txBody>
          <a:bodyPr lIns="90000" rIns="90000" tIns="46800" bIns="46800" anchor="t">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Confidential and Proprietary Data</a:t>
            </a:r>
            <a:endParaRPr b="0" lang="en-US" sz="900" strike="noStrike" u="none">
              <a:solidFill>
                <a:srgbClr val="000000"/>
              </a:solidFill>
              <a:effectLst/>
              <a:uFillTx/>
              <a:latin typeface="Times New Roman"/>
            </a:endParaRPr>
          </a:p>
        </p:txBody>
      </p:sp>
      <p:sp>
        <p:nvSpPr>
          <p:cNvPr id="105" name=""/>
          <p:cNvSpPr/>
          <p:nvPr/>
        </p:nvSpPr>
        <p:spPr>
          <a:xfrm flipH="1">
            <a:off x="546840" y="1219320"/>
            <a:ext cx="8596440" cy="253800"/>
          </a:xfrm>
          <a:custGeom>
            <a:avLst/>
            <a:gdLst>
              <a:gd name="textAreaLeft" fmla="*/ -360 w 8596440"/>
              <a:gd name="textAreaRight" fmla="*/ 8596440 w 8596440"/>
              <a:gd name="textAreaTop" fmla="*/ 0 h 253800"/>
              <a:gd name="textAreaBottom" fmla="*/ 254160 h 253800"/>
            </a:gdLst>
            <a:ahLst/>
            <a:cxnLst/>
            <a:rect l="textAreaLeft" t="textAreaTop" r="textAreaRight" b="textAreaBottom"/>
            <a:pathLst>
              <a:path w="21600" h="21600">
                <a:moveTo>
                  <a:pt x="0" y="0"/>
                </a:moveTo>
                <a:lnTo>
                  <a:pt x="21224" y="0"/>
                </a:lnTo>
                <a:lnTo>
                  <a:pt x="21600" y="10800"/>
                </a:lnTo>
                <a:lnTo>
                  <a:pt x="21224" y="21600"/>
                </a:lnTo>
                <a:lnTo>
                  <a:pt x="0" y="21600"/>
                </a:lnTo>
                <a:close/>
              </a:path>
            </a:pathLst>
          </a:custGeom>
          <a:gradFill rotWithShape="0">
            <a:gsLst>
              <a:gs pos="0">
                <a:srgbClr val="001746"/>
              </a:gs>
              <a:gs pos="50000">
                <a:srgbClr val="003399"/>
              </a:gs>
              <a:gs pos="100000">
                <a:srgbClr val="001746"/>
              </a:gs>
            </a:gsLst>
            <a:lin ang="54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6" name=""/>
          <p:cNvSpPr/>
          <p:nvPr/>
        </p:nvSpPr>
        <p:spPr>
          <a:xfrm>
            <a:off x="433440" y="1198440"/>
            <a:ext cx="295200" cy="274680"/>
          </a:xfrm>
          <a:prstGeom prst="ellipse">
            <a:avLst/>
          </a:prstGeom>
          <a:gradFill rotWithShape="0">
            <a:gsLst>
              <a:gs pos="0">
                <a:srgbClr val="feffff"/>
              </a:gs>
              <a:gs pos="100000">
                <a:srgbClr val="eaeaea"/>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7" name=""/>
          <p:cNvSpPr/>
          <p:nvPr/>
        </p:nvSpPr>
        <p:spPr>
          <a:xfrm>
            <a:off x="9236160" y="1198440"/>
            <a:ext cx="304560" cy="274680"/>
          </a:xfrm>
          <a:prstGeom prst="ellipse">
            <a:avLst/>
          </a:prstGeom>
          <a:gradFill rotWithShape="0">
            <a:gsLst>
              <a:gs pos="0">
                <a:srgbClr val="feffff"/>
              </a:gs>
              <a:gs pos="100000">
                <a:srgbClr val="eaeaea"/>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8" name=""/>
          <p:cNvSpPr/>
          <p:nvPr/>
        </p:nvSpPr>
        <p:spPr>
          <a:xfrm>
            <a:off x="484200" y="1262160"/>
            <a:ext cx="8751960" cy="19044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9"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cc0000"/>
                </a:solidFill>
                <a:effectLst/>
                <a:uFillTx/>
                <a:latin typeface="Arial"/>
              </a:rPr>
              <a:t>Click to edit the outline text format</a:t>
            </a:r>
            <a:endParaRPr b="1" i="1" lang="en-US" sz="2000" strike="noStrike" u="none">
              <a:solidFill>
                <a:srgbClr val="cc0000"/>
              </a:solidFill>
              <a:effectLst/>
              <a:uFillTx/>
              <a:latin typeface="Arial"/>
            </a:endParaRPr>
          </a:p>
          <a:p>
            <a:pPr lvl="1" marL="457200"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914400" algn="ctr">
              <a:spcBef>
                <a:spcPts val="451"/>
              </a:spcBef>
              <a:buClr>
                <a:srgbClr val="3366ff"/>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371600" algn="ctr">
              <a:spcBef>
                <a:spcPts val="400"/>
              </a:spcBef>
              <a:buClr>
                <a:srgbClr val="ff9933"/>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1828800" algn="ctr">
              <a:spcBef>
                <a:spcPts val="349"/>
              </a:spcBef>
              <a:buClr>
                <a:srgbClr val="0099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Fifth Outline Level</a:t>
            </a:r>
            <a:endParaRPr b="0" lang="en-US" sz="1400" strike="noStrike" u="none">
              <a:solidFill>
                <a:srgbClr val="000000"/>
              </a:solidFill>
              <a:effectLst/>
              <a:uFillTx/>
              <a:latin typeface="Arial"/>
            </a:endParaRPr>
          </a:p>
          <a:p>
            <a:pPr lvl="5" marL="18288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Sixth Outline Level</a:t>
            </a:r>
            <a:endParaRPr b="0" lang="en-US" sz="1400" strike="noStrike" u="none">
              <a:solidFill>
                <a:srgbClr val="000000"/>
              </a:solidFill>
              <a:effectLst/>
              <a:uFillTx/>
              <a:latin typeface="Arial"/>
            </a:endParaRPr>
          </a:p>
          <a:p>
            <a:pPr lvl="6" marL="18288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Seventh Outline Level</a:t>
            </a:r>
            <a:endParaRPr b="0" lang="en-US" sz="1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
          <p:cNvSpPr/>
          <p:nvPr/>
        </p:nvSpPr>
        <p:spPr>
          <a:xfrm>
            <a:off x="1913040" y="3970440"/>
            <a:ext cx="5956200" cy="10000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spcBef>
                <a:spcPts val="561"/>
              </a:spcBef>
              <a:spcAft>
                <a:spcPts val="56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8" name="PlaceHolder 1"/>
          <p:cNvSpPr>
            <a:spLocks noGrp="1"/>
          </p:cNvSpPr>
          <p:nvPr>
            <p:ph type="title"/>
          </p:nvPr>
        </p:nvSpPr>
        <p:spPr>
          <a:xfrm>
            <a:off x="1350720" y="1828440"/>
            <a:ext cx="713556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66"/>
                </a:solidFill>
                <a:effectLst/>
                <a:uFillTx/>
                <a:latin typeface="Arial"/>
              </a:rPr>
              <a:t>Electricity Deregulation</a:t>
            </a:r>
            <a:endParaRPr b="1" lang="en-US" sz="3200" strike="noStrike" u="none">
              <a:solidFill>
                <a:srgbClr val="000066"/>
              </a:solidFill>
              <a:effectLst/>
              <a:uFillTx/>
              <a:latin typeface="Arial"/>
            </a:endParaRPr>
          </a:p>
        </p:txBody>
      </p:sp>
      <p:sp>
        <p:nvSpPr>
          <p:cNvPr id="119" name="PlaceHolder 2"/>
          <p:cNvSpPr>
            <a:spLocks noGrp="1"/>
          </p:cNvSpPr>
          <p:nvPr>
            <p:ph type="subTitle"/>
          </p:nvPr>
        </p:nvSpPr>
        <p:spPr>
          <a:xfrm>
            <a:off x="1294920" y="4851360"/>
            <a:ext cx="7248600" cy="682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cc0000"/>
                </a:solidFill>
                <a:effectLst/>
                <a:uFillTx/>
                <a:latin typeface="Arial"/>
              </a:rPr>
              <a:t>Laurie Malone and Jeff Dasovich</a:t>
            </a:r>
            <a:br>
              <a:rPr sz="2000"/>
            </a:br>
            <a:r>
              <a:rPr b="1" i="1" lang="en-US" sz="2000" strike="noStrike" u="none">
                <a:solidFill>
                  <a:srgbClr val="cc0000"/>
                </a:solidFill>
                <a:effectLst/>
                <a:uFillTx/>
                <a:latin typeface="Arial"/>
              </a:rPr>
              <a:t>Enron Energy Services</a:t>
            </a:r>
            <a:endParaRPr b="1" i="1" lang="en-US" sz="2000" strike="noStrike" u="none">
              <a:solidFill>
                <a:srgbClr val="cc0000"/>
              </a:solidFill>
              <a:effectLst/>
              <a:uFillTx/>
              <a:latin typeface="Arial"/>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2000" strike="noStrike" u="none">
              <a:solidFill>
                <a:srgbClr val="cc0000"/>
              </a:solidFill>
              <a:effectLst/>
              <a:uFillTx/>
              <a:latin typeface="Arial"/>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cc0000"/>
                </a:solidFill>
                <a:effectLst/>
                <a:uFillTx/>
                <a:latin typeface="Arial"/>
              </a:rPr>
              <a:t>ICSC 2001 U.S. Shopping Center Law Conference</a:t>
            </a:r>
            <a:endParaRPr b="1" i="1" lang="en-US" sz="2000" strike="noStrike" u="none">
              <a:solidFill>
                <a:srgbClr val="cc0000"/>
              </a:solidFill>
              <a:effectLst/>
              <a:uFillTx/>
              <a:latin typeface="Arial"/>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cc0000"/>
                </a:solidFill>
                <a:effectLst/>
                <a:uFillTx/>
                <a:latin typeface="Arial"/>
              </a:rPr>
              <a:t>October 26, 2001</a:t>
            </a:r>
            <a:endParaRPr b="1" i="1" lang="en-US" sz="2000" strike="noStrike" u="none">
              <a:solidFill>
                <a:srgbClr val="cc0000"/>
              </a:solidFill>
              <a:effectLst/>
              <a:uFillTx/>
              <a:latin typeface="Arial"/>
            </a:endParaRPr>
          </a:p>
        </p:txBody>
      </p:sp>
      <p:sp>
        <p:nvSpPr>
          <p:cNvPr id="4" name="PlaceHolder 3"/>
          <p:cNvSpPr>
            <a:spLocks noGrp="1"/>
          </p:cNvSpPr>
          <p:nvPr>
            <p:ph type="sldNum" idx="1"/>
          </p:nvPr>
        </p:nvSpPr>
        <p:spPr/>
        <p:txBody>
          <a:bodyPr/>
          <a:p>
            <a:fld id="{BD03F022-1444-420D-BF00-37E322C2200D}"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1350720" y="1828440"/>
            <a:ext cx="713556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66"/>
                </a:solidFill>
                <a:effectLst/>
                <a:uFillTx/>
                <a:latin typeface="Arial"/>
              </a:rPr>
              <a:t>Regulatory Environment</a:t>
            </a:r>
            <a:endParaRPr b="1" lang="en-US" sz="3200" strike="noStrike" u="none">
              <a:solidFill>
                <a:srgbClr val="000066"/>
              </a:solidFill>
              <a:effectLst/>
              <a:uFillTx/>
              <a:latin typeface="Arial"/>
            </a:endParaRPr>
          </a:p>
        </p:txBody>
      </p:sp>
      <p:sp>
        <p:nvSpPr>
          <p:cNvPr id="3" name="PlaceHolder 2"/>
          <p:cNvSpPr>
            <a:spLocks noGrp="1"/>
          </p:cNvSpPr>
          <p:nvPr>
            <p:ph type="sldNum" idx="1"/>
          </p:nvPr>
        </p:nvSpPr>
        <p:spPr/>
        <p:txBody>
          <a:bodyPr/>
          <a:p>
            <a:fld id="{5D1A323D-22D6-46A8-881B-C39A61983881}"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781200" y="152280"/>
            <a:ext cx="7772400" cy="1000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66"/>
                </a:solidFill>
                <a:effectLst/>
                <a:uFillTx/>
                <a:latin typeface="Arial"/>
              </a:rPr>
              <a:t>Regulatory Environment – California</a:t>
            </a:r>
            <a:endParaRPr b="1" lang="en-US" sz="3200" strike="noStrike" u="none">
              <a:solidFill>
                <a:srgbClr val="000066"/>
              </a:solidFill>
              <a:effectLst/>
              <a:uFillTx/>
              <a:latin typeface="Arial"/>
            </a:endParaRPr>
          </a:p>
        </p:txBody>
      </p:sp>
      <p:sp>
        <p:nvSpPr>
          <p:cNvPr id="122" name="PlaceHolder 2"/>
          <p:cNvSpPr>
            <a:spLocks noGrp="1"/>
          </p:cNvSpPr>
          <p:nvPr>
            <p:ph/>
          </p:nvPr>
        </p:nvSpPr>
        <p:spPr>
          <a:xfrm>
            <a:off x="894960" y="1905120"/>
            <a:ext cx="7543800" cy="4254480"/>
          </a:xfrm>
          <a:prstGeom prst="rect">
            <a:avLst/>
          </a:prstGeom>
          <a:noFill/>
          <a:ln w="0">
            <a:noFill/>
          </a:ln>
        </p:spPr>
        <p:txBody>
          <a:bodyPr lIns="90000" rIns="90000" tIns="46800" bIns="46800" anchor="t">
            <a:normAutofit/>
          </a:bodyPr>
          <a:p>
            <a:pPr marL="343080" indent="-343080">
              <a:spcBef>
                <a:spcPts val="550"/>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PG&amp;E in bankruptcy - $9 billion debt</a:t>
            </a:r>
            <a:endParaRPr b="0" lang="en-US" sz="2200" strike="noStrike" u="none">
              <a:solidFill>
                <a:srgbClr val="000000"/>
              </a:solidFill>
              <a:effectLst/>
              <a:uFillTx/>
              <a:latin typeface="Arial"/>
            </a:endParaRPr>
          </a:p>
          <a:p>
            <a:pPr marL="343080" indent="-343080">
              <a:spcBef>
                <a:spcPts val="550"/>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SCE has deal w/ state, still tentative</a:t>
            </a:r>
            <a:endParaRPr b="0" lang="en-US" sz="2200" strike="noStrike" u="none">
              <a:solidFill>
                <a:srgbClr val="000000"/>
              </a:solidFill>
              <a:effectLst/>
              <a:uFillTx/>
              <a:latin typeface="Arial"/>
            </a:endParaRPr>
          </a:p>
          <a:p>
            <a:pPr marL="343080" indent="-343080">
              <a:spcBef>
                <a:spcPts val="550"/>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Rate increases of 40-80% or more for C&amp;I customers</a:t>
            </a:r>
            <a:endParaRPr b="0" lang="en-US" sz="2200" strike="noStrike" u="none">
              <a:solidFill>
                <a:srgbClr val="000000"/>
              </a:solidFill>
              <a:effectLst/>
              <a:uFillTx/>
              <a:latin typeface="Arial"/>
            </a:endParaRPr>
          </a:p>
          <a:p>
            <a:pPr marL="343080" indent="-343080">
              <a:spcBef>
                <a:spcPts val="550"/>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Rolling blackouts have been discontinued</a:t>
            </a:r>
            <a:endParaRPr b="0" lang="en-US" sz="2200" strike="noStrike" u="none">
              <a:solidFill>
                <a:srgbClr val="000000"/>
              </a:solidFill>
              <a:effectLst/>
              <a:uFillTx/>
              <a:latin typeface="Arial"/>
            </a:endParaRPr>
          </a:p>
          <a:p>
            <a:pPr marL="343080" indent="-343080">
              <a:spcBef>
                <a:spcPts val="550"/>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Resolution is still not in sight, but the urgency has diminished with lower power prices</a:t>
            </a:r>
            <a:endParaRPr b="0"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sp>
        <p:nvSpPr>
          <p:cNvPr id="123" name=""/>
          <p:cNvSpPr/>
          <p:nvPr/>
        </p:nvSpPr>
        <p:spPr>
          <a:xfrm>
            <a:off x="2216160" y="5465880"/>
            <a:ext cx="5546880" cy="417240"/>
          </a:xfrm>
          <a:prstGeom prst="rect">
            <a:avLst/>
          </a:prstGeom>
          <a:solidFill>
            <a:srgbClr val="ffcc66"/>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Jeff, please update as necessary</a:t>
            </a:r>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88CE3D1-32B5-45DB-ADDA-062BD5CC9E5E}"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24" name=""/>
          <p:cNvGraphicFramePr/>
          <p:nvPr/>
        </p:nvGraphicFramePr>
        <p:xfrm>
          <a:off x="1233360" y="1865160"/>
          <a:ext cx="6445440" cy="2165400"/>
        </p:xfrm>
        <a:graphic>
          <a:graphicData uri="http://schemas.openxmlformats.org/presentationml/2006/ole">
            <p:oleObj progId="Word.Document.12" r:id="rId1" spid="">
              <p:embed/>
              <p:pic>
                <p:nvPicPr>
                  <p:cNvPr id="125" name="" descr=""/>
                  <p:cNvPicPr/>
                  <p:nvPr/>
                </p:nvPicPr>
                <p:blipFill>
                  <a:blip r:embed="rId2"/>
                  <a:stretch/>
                </p:blipFill>
                <p:spPr>
                  <a:xfrm>
                    <a:off x="1233360" y="1865160"/>
                    <a:ext cx="6445440" cy="2165400"/>
                  </a:xfrm>
                  <a:prstGeom prst="rect">
                    <a:avLst/>
                  </a:prstGeom>
                  <a:noFill/>
                  <a:ln w="0">
                    <a:noFill/>
                  </a:ln>
                </p:spPr>
              </p:pic>
            </p:oleObj>
          </a:graphicData>
        </a:graphic>
      </p:graphicFrame>
      <p:sp>
        <p:nvSpPr>
          <p:cNvPr id="126" name=""/>
          <p:cNvSpPr/>
          <p:nvPr/>
        </p:nvSpPr>
        <p:spPr>
          <a:xfrm>
            <a:off x="1095480" y="1398600"/>
            <a:ext cx="5068800" cy="43812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1375"/>
              </a:spcBef>
              <a:spcAft>
                <a:spcPts val="11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Delayed Retail Access</a:t>
            </a:r>
            <a:endParaRPr b="0" lang="en-US" sz="2200" strike="noStrike" u="none">
              <a:solidFill>
                <a:srgbClr val="000000"/>
              </a:solidFill>
              <a:effectLst/>
              <a:uFillTx/>
              <a:latin typeface="Times New Roman"/>
            </a:endParaRPr>
          </a:p>
        </p:txBody>
      </p:sp>
      <p:sp>
        <p:nvSpPr>
          <p:cNvPr id="127" name=""/>
          <p:cNvSpPr/>
          <p:nvPr/>
        </p:nvSpPr>
        <p:spPr>
          <a:xfrm>
            <a:off x="1095480" y="4060800"/>
            <a:ext cx="4633920" cy="4572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1375"/>
              </a:spcBef>
              <a:spcAft>
                <a:spcPts val="11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Modified Restructuring Policies</a:t>
            </a:r>
            <a:endParaRPr b="0" lang="en-US" sz="2200" strike="noStrike" u="none">
              <a:solidFill>
                <a:srgbClr val="000000"/>
              </a:solidFill>
              <a:effectLst/>
              <a:uFillTx/>
              <a:latin typeface="Times New Roman"/>
            </a:endParaRPr>
          </a:p>
        </p:txBody>
      </p:sp>
      <p:sp>
        <p:nvSpPr>
          <p:cNvPr id="128" name="PlaceHolder 1"/>
          <p:cNvSpPr>
            <a:spLocks noGrp="1"/>
          </p:cNvSpPr>
          <p:nvPr>
            <p:ph type="title"/>
          </p:nvPr>
        </p:nvSpPr>
        <p:spPr>
          <a:xfrm>
            <a:off x="781200" y="152280"/>
            <a:ext cx="7772400" cy="1000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66"/>
                </a:solidFill>
                <a:effectLst/>
                <a:uFillTx/>
                <a:latin typeface="Arial"/>
              </a:rPr>
              <a:t>“California” Effect on Other States</a:t>
            </a:r>
            <a:endParaRPr b="1" lang="en-US" sz="3200" strike="noStrike" u="none">
              <a:solidFill>
                <a:srgbClr val="000066"/>
              </a:solidFill>
              <a:effectLst/>
              <a:uFillTx/>
              <a:latin typeface="Arial"/>
            </a:endParaRPr>
          </a:p>
        </p:txBody>
      </p:sp>
      <p:sp>
        <p:nvSpPr>
          <p:cNvPr id="129" name="PlaceHolder 2"/>
          <p:cNvSpPr>
            <a:spLocks noGrp="1"/>
          </p:cNvSpPr>
          <p:nvPr>
            <p:ph/>
          </p:nvPr>
        </p:nvSpPr>
        <p:spPr>
          <a:xfrm>
            <a:off x="895320" y="4572000"/>
            <a:ext cx="3697200" cy="1587600"/>
          </a:xfrm>
          <a:prstGeom prst="rect">
            <a:avLst/>
          </a:prstGeom>
          <a:noFill/>
          <a:ln w="0">
            <a:noFill/>
          </a:ln>
        </p:spPr>
        <p:txBody>
          <a:bodyPr lIns="90000" rIns="90000" tIns="46800" bIns="46800" anchor="t">
            <a:normAutofit fontScale="92500" lnSpcReduction="9999"/>
          </a:bodyPr>
          <a:p>
            <a:pPr marL="343080" indent="-343080">
              <a:spcBef>
                <a:spcPts val="499"/>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Large customers only </a:t>
            </a:r>
            <a:endParaRPr b="0" lang="en-US" sz="2000" strike="noStrike" u="none">
              <a:solidFill>
                <a:srgbClr val="000000"/>
              </a:solidFill>
              <a:effectLst/>
              <a:uFillTx/>
              <a:latin typeface="Arial"/>
            </a:endParaRPr>
          </a:p>
          <a:p>
            <a:pPr marL="343080" indent="-343080">
              <a:spcBef>
                <a:spcPts val="499"/>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Regulators want to minimize risk of rising prices for residential customers</a:t>
            </a:r>
            <a:endParaRPr b="0" lang="en-US" sz="2000" strike="noStrike" u="none">
              <a:solidFill>
                <a:srgbClr val="000000"/>
              </a:solidFill>
              <a:effectLst/>
              <a:uFillTx/>
              <a:latin typeface="Arial"/>
            </a:endParaRPr>
          </a:p>
        </p:txBody>
      </p:sp>
      <p:sp>
        <p:nvSpPr>
          <p:cNvPr id="130" name="PlaceHolder 3"/>
          <p:cNvSpPr>
            <a:spLocks noGrp="1"/>
          </p:cNvSpPr>
          <p:nvPr>
            <p:ph/>
          </p:nvPr>
        </p:nvSpPr>
        <p:spPr>
          <a:xfrm>
            <a:off x="4741920" y="4572000"/>
            <a:ext cx="3697200" cy="1587600"/>
          </a:xfrm>
          <a:prstGeom prst="rect">
            <a:avLst/>
          </a:prstGeom>
          <a:noFill/>
          <a:ln w="0">
            <a:noFill/>
          </a:ln>
        </p:spPr>
        <p:txBody>
          <a:bodyPr lIns="90000" rIns="90000" tIns="46800" bIns="46800" anchor="t">
            <a:normAutofit/>
          </a:bodyPr>
          <a:p>
            <a:pPr marL="343080" indent="-343080">
              <a:spcBef>
                <a:spcPts val="499"/>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Rates are going up nationwide</a:t>
            </a:r>
            <a:endParaRPr b="0" lang="en-US" sz="2000" strike="noStrike" u="none">
              <a:solidFill>
                <a:srgbClr val="000000"/>
              </a:solidFill>
              <a:effectLst/>
              <a:uFillTx/>
              <a:latin typeface="Arial"/>
            </a:endParaRPr>
          </a:p>
          <a:p>
            <a:pPr marL="343080" indent="-343080">
              <a:spcBef>
                <a:spcPts val="499"/>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Industry in flux</a:t>
            </a:r>
            <a:endParaRPr b="0" lang="en-US" sz="2000" strike="noStrike" u="none">
              <a:solidFill>
                <a:srgbClr val="000000"/>
              </a:solidFill>
              <a:effectLst/>
              <a:uFillTx/>
              <a:latin typeface="Arial"/>
            </a:endParaRPr>
          </a:p>
          <a:p>
            <a:pPr marL="343080" indent="-343080">
              <a:spcBef>
                <a:spcPts val="499"/>
              </a:spcBef>
              <a:buClr>
                <a:srgbClr val="0033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Fragmented policies</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5" name="PlaceHolder 4"/>
          <p:cNvSpPr>
            <a:spLocks noGrp="1"/>
          </p:cNvSpPr>
          <p:nvPr>
            <p:ph type="sldNum" idx="1"/>
          </p:nvPr>
        </p:nvSpPr>
        <p:spPr/>
        <p:txBody>
          <a:bodyPr/>
          <a:p>
            <a:fld id="{91D20CD2-EC4B-41A4-A801-71D793DE4A0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31" name=""/>
          <p:cNvGrpSpPr/>
          <p:nvPr/>
        </p:nvGrpSpPr>
        <p:grpSpPr>
          <a:xfrm>
            <a:off x="485640" y="1522440"/>
            <a:ext cx="4510080" cy="4498200"/>
            <a:chOff x="485640" y="1522440"/>
            <a:chExt cx="4510080" cy="4498200"/>
          </a:xfrm>
        </p:grpSpPr>
        <p:sp>
          <p:nvSpPr>
            <p:cNvPr id="132" name=""/>
            <p:cNvSpPr/>
            <p:nvPr/>
          </p:nvSpPr>
          <p:spPr>
            <a:xfrm>
              <a:off x="898200" y="1522440"/>
              <a:ext cx="4097520" cy="6746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c0000"/>
                  </a:solidFill>
                  <a:effectLst/>
                  <a:uFillTx/>
                  <a:latin typeface="Arial"/>
                </a:rPr>
                <a:t>Electricity</a:t>
              </a:r>
              <a:endParaRPr b="0" lang="en-US" sz="2000" strike="noStrike" u="none">
                <a:solidFill>
                  <a:srgbClr val="000000"/>
                </a:solidFill>
                <a:effectLst/>
                <a:uFillTx/>
                <a:latin typeface="Times New Roman"/>
              </a:endParaRPr>
            </a:p>
          </p:txBody>
        </p:sp>
        <p:grpSp>
          <p:nvGrpSpPr>
            <p:cNvPr id="133" name=""/>
            <p:cNvGrpSpPr/>
            <p:nvPr/>
          </p:nvGrpSpPr>
          <p:grpSpPr>
            <a:xfrm>
              <a:off x="711000" y="2071800"/>
              <a:ext cx="3714480" cy="2264760"/>
              <a:chOff x="711000" y="2071800"/>
              <a:chExt cx="3714480" cy="2264760"/>
            </a:xfrm>
          </p:grpSpPr>
          <p:sp>
            <p:nvSpPr>
              <p:cNvPr id="134" name=""/>
              <p:cNvSpPr/>
              <p:nvPr/>
            </p:nvSpPr>
            <p:spPr>
              <a:xfrm>
                <a:off x="3807720" y="2878920"/>
                <a:ext cx="351720" cy="151200"/>
              </a:xfrm>
              <a:custGeom>
                <a:avLst/>
                <a:gdLst/>
                <a:ahLst/>
                <a:rect l="l" t="t" r="r" b="b"/>
                <a:pathLst>
                  <a:path w="383" h="165">
                    <a:moveTo>
                      <a:pt x="0" y="58"/>
                    </a:moveTo>
                    <a:lnTo>
                      <a:pt x="290" y="0"/>
                    </a:lnTo>
                    <a:lnTo>
                      <a:pt x="336" y="116"/>
                    </a:lnTo>
                    <a:lnTo>
                      <a:pt x="382" y="105"/>
                    </a:lnTo>
                    <a:lnTo>
                      <a:pt x="382" y="164"/>
                    </a:lnTo>
                    <a:lnTo>
                      <a:pt x="347" y="164"/>
                    </a:lnTo>
                    <a:lnTo>
                      <a:pt x="313" y="129"/>
                    </a:lnTo>
                    <a:lnTo>
                      <a:pt x="290" y="82"/>
                    </a:lnTo>
                    <a:lnTo>
                      <a:pt x="278" y="23"/>
                    </a:lnTo>
                    <a:lnTo>
                      <a:pt x="266" y="58"/>
                    </a:lnTo>
                    <a:lnTo>
                      <a:pt x="278" y="152"/>
                    </a:lnTo>
                    <a:lnTo>
                      <a:pt x="197" y="164"/>
                    </a:lnTo>
                    <a:lnTo>
                      <a:pt x="197" y="93"/>
                    </a:lnTo>
                    <a:lnTo>
                      <a:pt x="139" y="70"/>
                    </a:lnTo>
                    <a:lnTo>
                      <a:pt x="93" y="58"/>
                    </a:lnTo>
                    <a:lnTo>
                      <a:pt x="12" y="105"/>
                    </a:lnTo>
                    <a:lnTo>
                      <a:pt x="0" y="58"/>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a:off x="869760" y="2071800"/>
                <a:ext cx="480240" cy="351360"/>
              </a:xfrm>
              <a:custGeom>
                <a:avLst/>
                <a:gdLst/>
                <a:ahLst/>
                <a:rect l="l" t="t" r="r" b="b"/>
                <a:pathLst>
                  <a:path w="523" h="383">
                    <a:moveTo>
                      <a:pt x="139" y="0"/>
                    </a:moveTo>
                    <a:lnTo>
                      <a:pt x="243" y="34"/>
                    </a:lnTo>
                    <a:lnTo>
                      <a:pt x="325" y="58"/>
                    </a:lnTo>
                    <a:lnTo>
                      <a:pt x="360" y="58"/>
                    </a:lnTo>
                    <a:lnTo>
                      <a:pt x="406" y="69"/>
                    </a:lnTo>
                    <a:lnTo>
                      <a:pt x="452" y="81"/>
                    </a:lnTo>
                    <a:lnTo>
                      <a:pt x="522" y="92"/>
                    </a:lnTo>
                    <a:lnTo>
                      <a:pt x="475" y="382"/>
                    </a:lnTo>
                    <a:lnTo>
                      <a:pt x="279" y="336"/>
                    </a:lnTo>
                    <a:lnTo>
                      <a:pt x="254" y="359"/>
                    </a:lnTo>
                    <a:lnTo>
                      <a:pt x="220" y="336"/>
                    </a:lnTo>
                    <a:lnTo>
                      <a:pt x="185" y="359"/>
                    </a:lnTo>
                    <a:lnTo>
                      <a:pt x="150" y="336"/>
                    </a:lnTo>
                    <a:lnTo>
                      <a:pt x="69" y="336"/>
                    </a:lnTo>
                    <a:lnTo>
                      <a:pt x="81" y="278"/>
                    </a:lnTo>
                    <a:lnTo>
                      <a:pt x="23" y="278"/>
                    </a:lnTo>
                    <a:lnTo>
                      <a:pt x="23" y="255"/>
                    </a:lnTo>
                    <a:lnTo>
                      <a:pt x="35" y="220"/>
                    </a:lnTo>
                    <a:lnTo>
                      <a:pt x="11" y="196"/>
                    </a:lnTo>
                    <a:lnTo>
                      <a:pt x="11" y="127"/>
                    </a:lnTo>
                    <a:lnTo>
                      <a:pt x="0" y="69"/>
                    </a:lnTo>
                    <a:lnTo>
                      <a:pt x="11" y="46"/>
                    </a:lnTo>
                    <a:lnTo>
                      <a:pt x="35" y="58"/>
                    </a:lnTo>
                    <a:lnTo>
                      <a:pt x="69" y="81"/>
                    </a:lnTo>
                    <a:lnTo>
                      <a:pt x="116" y="92"/>
                    </a:lnTo>
                    <a:lnTo>
                      <a:pt x="127" y="115"/>
                    </a:lnTo>
                    <a:lnTo>
                      <a:pt x="104" y="115"/>
                    </a:lnTo>
                    <a:lnTo>
                      <a:pt x="104" y="138"/>
                    </a:lnTo>
                    <a:lnTo>
                      <a:pt x="116" y="150"/>
                    </a:lnTo>
                    <a:lnTo>
                      <a:pt x="127" y="173"/>
                    </a:lnTo>
                    <a:lnTo>
                      <a:pt x="92" y="186"/>
                    </a:lnTo>
                    <a:lnTo>
                      <a:pt x="92" y="209"/>
                    </a:lnTo>
                    <a:lnTo>
                      <a:pt x="127" y="209"/>
                    </a:lnTo>
                    <a:lnTo>
                      <a:pt x="139" y="162"/>
                    </a:lnTo>
                    <a:lnTo>
                      <a:pt x="162" y="138"/>
                    </a:lnTo>
                    <a:lnTo>
                      <a:pt x="127" y="69"/>
                    </a:lnTo>
                    <a:lnTo>
                      <a:pt x="150" y="58"/>
                    </a:lnTo>
                    <a:lnTo>
                      <a:pt x="139"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a:off x="763200" y="2326680"/>
                <a:ext cx="587160" cy="447120"/>
              </a:xfrm>
              <a:custGeom>
                <a:avLst/>
                <a:gdLst/>
                <a:ahLst/>
                <a:rect l="l" t="t" r="r" b="b"/>
                <a:pathLst>
                  <a:path w="639" h="487">
                    <a:moveTo>
                      <a:pt x="139" y="0"/>
                    </a:moveTo>
                    <a:lnTo>
                      <a:pt x="116" y="12"/>
                    </a:lnTo>
                    <a:lnTo>
                      <a:pt x="104" y="58"/>
                    </a:lnTo>
                    <a:lnTo>
                      <a:pt x="93" y="93"/>
                    </a:lnTo>
                    <a:lnTo>
                      <a:pt x="93" y="116"/>
                    </a:lnTo>
                    <a:lnTo>
                      <a:pt x="81" y="151"/>
                    </a:lnTo>
                    <a:lnTo>
                      <a:pt x="70" y="185"/>
                    </a:lnTo>
                    <a:lnTo>
                      <a:pt x="46" y="220"/>
                    </a:lnTo>
                    <a:lnTo>
                      <a:pt x="23" y="255"/>
                    </a:lnTo>
                    <a:lnTo>
                      <a:pt x="0" y="301"/>
                    </a:lnTo>
                    <a:lnTo>
                      <a:pt x="0" y="382"/>
                    </a:lnTo>
                    <a:lnTo>
                      <a:pt x="360" y="451"/>
                    </a:lnTo>
                    <a:lnTo>
                      <a:pt x="522" y="486"/>
                    </a:lnTo>
                    <a:lnTo>
                      <a:pt x="557" y="324"/>
                    </a:lnTo>
                    <a:lnTo>
                      <a:pt x="580" y="301"/>
                    </a:lnTo>
                    <a:lnTo>
                      <a:pt x="568" y="266"/>
                    </a:lnTo>
                    <a:lnTo>
                      <a:pt x="568" y="232"/>
                    </a:lnTo>
                    <a:lnTo>
                      <a:pt x="638" y="162"/>
                    </a:lnTo>
                    <a:lnTo>
                      <a:pt x="591" y="104"/>
                    </a:lnTo>
                    <a:lnTo>
                      <a:pt x="395" y="58"/>
                    </a:lnTo>
                    <a:lnTo>
                      <a:pt x="371" y="81"/>
                    </a:lnTo>
                    <a:lnTo>
                      <a:pt x="337" y="47"/>
                    </a:lnTo>
                    <a:lnTo>
                      <a:pt x="301" y="81"/>
                    </a:lnTo>
                    <a:lnTo>
                      <a:pt x="266" y="47"/>
                    </a:lnTo>
                    <a:lnTo>
                      <a:pt x="185" y="58"/>
                    </a:lnTo>
                    <a:lnTo>
                      <a:pt x="197" y="0"/>
                    </a:lnTo>
                    <a:lnTo>
                      <a:pt x="139"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711000" y="2676960"/>
                <a:ext cx="628200" cy="957960"/>
              </a:xfrm>
              <a:custGeom>
                <a:avLst/>
                <a:gdLst/>
                <a:ahLst/>
                <a:rect l="l" t="t" r="r" b="b"/>
                <a:pathLst>
                  <a:path w="684" h="1043">
                    <a:moveTo>
                      <a:pt x="58" y="0"/>
                    </a:moveTo>
                    <a:lnTo>
                      <a:pt x="371" y="58"/>
                    </a:lnTo>
                    <a:lnTo>
                      <a:pt x="301" y="370"/>
                    </a:lnTo>
                    <a:lnTo>
                      <a:pt x="648" y="834"/>
                    </a:lnTo>
                    <a:lnTo>
                      <a:pt x="683" y="891"/>
                    </a:lnTo>
                    <a:lnTo>
                      <a:pt x="648" y="926"/>
                    </a:lnTo>
                    <a:lnTo>
                      <a:pt x="625" y="972"/>
                    </a:lnTo>
                    <a:lnTo>
                      <a:pt x="602" y="1007"/>
                    </a:lnTo>
                    <a:lnTo>
                      <a:pt x="625" y="1030"/>
                    </a:lnTo>
                    <a:lnTo>
                      <a:pt x="590" y="1042"/>
                    </a:lnTo>
                    <a:lnTo>
                      <a:pt x="382" y="1030"/>
                    </a:lnTo>
                    <a:lnTo>
                      <a:pt x="371" y="972"/>
                    </a:lnTo>
                    <a:lnTo>
                      <a:pt x="336" y="926"/>
                    </a:lnTo>
                    <a:lnTo>
                      <a:pt x="313" y="915"/>
                    </a:lnTo>
                    <a:lnTo>
                      <a:pt x="301" y="880"/>
                    </a:lnTo>
                    <a:lnTo>
                      <a:pt x="278" y="857"/>
                    </a:lnTo>
                    <a:lnTo>
                      <a:pt x="266" y="845"/>
                    </a:lnTo>
                    <a:lnTo>
                      <a:pt x="255" y="810"/>
                    </a:lnTo>
                    <a:lnTo>
                      <a:pt x="232" y="799"/>
                    </a:lnTo>
                    <a:lnTo>
                      <a:pt x="197" y="810"/>
                    </a:lnTo>
                    <a:lnTo>
                      <a:pt x="162" y="799"/>
                    </a:lnTo>
                    <a:lnTo>
                      <a:pt x="162" y="787"/>
                    </a:lnTo>
                    <a:lnTo>
                      <a:pt x="162" y="753"/>
                    </a:lnTo>
                    <a:lnTo>
                      <a:pt x="151" y="718"/>
                    </a:lnTo>
                    <a:lnTo>
                      <a:pt x="151" y="695"/>
                    </a:lnTo>
                    <a:lnTo>
                      <a:pt x="128" y="672"/>
                    </a:lnTo>
                    <a:lnTo>
                      <a:pt x="139" y="649"/>
                    </a:lnTo>
                    <a:lnTo>
                      <a:pt x="93" y="602"/>
                    </a:lnTo>
                    <a:lnTo>
                      <a:pt x="93" y="568"/>
                    </a:lnTo>
                    <a:lnTo>
                      <a:pt x="116" y="556"/>
                    </a:lnTo>
                    <a:lnTo>
                      <a:pt x="116" y="533"/>
                    </a:lnTo>
                    <a:lnTo>
                      <a:pt x="93" y="533"/>
                    </a:lnTo>
                    <a:lnTo>
                      <a:pt x="81" y="497"/>
                    </a:lnTo>
                    <a:lnTo>
                      <a:pt x="70" y="451"/>
                    </a:lnTo>
                    <a:lnTo>
                      <a:pt x="104" y="474"/>
                    </a:lnTo>
                    <a:lnTo>
                      <a:pt x="93" y="439"/>
                    </a:lnTo>
                    <a:lnTo>
                      <a:pt x="116" y="439"/>
                    </a:lnTo>
                    <a:lnTo>
                      <a:pt x="116" y="416"/>
                    </a:lnTo>
                    <a:lnTo>
                      <a:pt x="93" y="405"/>
                    </a:lnTo>
                    <a:lnTo>
                      <a:pt x="81" y="428"/>
                    </a:lnTo>
                    <a:lnTo>
                      <a:pt x="58" y="416"/>
                    </a:lnTo>
                    <a:lnTo>
                      <a:pt x="12" y="301"/>
                    </a:lnTo>
                    <a:lnTo>
                      <a:pt x="23" y="220"/>
                    </a:lnTo>
                    <a:lnTo>
                      <a:pt x="0" y="173"/>
                    </a:lnTo>
                    <a:lnTo>
                      <a:pt x="12" y="127"/>
                    </a:lnTo>
                    <a:lnTo>
                      <a:pt x="35" y="127"/>
                    </a:lnTo>
                    <a:lnTo>
                      <a:pt x="58" y="69"/>
                    </a:lnTo>
                    <a:lnTo>
                      <a:pt x="58"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986400" y="2731320"/>
                <a:ext cx="469440" cy="713520"/>
              </a:xfrm>
              <a:custGeom>
                <a:avLst/>
                <a:gdLst/>
                <a:ahLst/>
                <a:rect l="l" t="t" r="r" b="b"/>
                <a:pathLst>
                  <a:path w="511" h="777">
                    <a:moveTo>
                      <a:pt x="70" y="0"/>
                    </a:moveTo>
                    <a:lnTo>
                      <a:pt x="0" y="312"/>
                    </a:lnTo>
                    <a:lnTo>
                      <a:pt x="348" y="776"/>
                    </a:lnTo>
                    <a:lnTo>
                      <a:pt x="371" y="752"/>
                    </a:lnTo>
                    <a:lnTo>
                      <a:pt x="371" y="660"/>
                    </a:lnTo>
                    <a:lnTo>
                      <a:pt x="406" y="672"/>
                    </a:lnTo>
                    <a:lnTo>
                      <a:pt x="452" y="381"/>
                    </a:lnTo>
                    <a:lnTo>
                      <a:pt x="487" y="196"/>
                    </a:lnTo>
                    <a:lnTo>
                      <a:pt x="499" y="139"/>
                    </a:lnTo>
                    <a:lnTo>
                      <a:pt x="510" y="81"/>
                    </a:lnTo>
                    <a:lnTo>
                      <a:pt x="279" y="46"/>
                    </a:lnTo>
                    <a:lnTo>
                      <a:pt x="70"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1242720" y="2156040"/>
                <a:ext cx="426960" cy="681480"/>
              </a:xfrm>
              <a:custGeom>
                <a:avLst/>
                <a:gdLst/>
                <a:ahLst/>
                <a:rect l="l" t="t" r="r" b="b"/>
                <a:pathLst>
                  <a:path w="465" h="742">
                    <a:moveTo>
                      <a:pt x="116" y="0"/>
                    </a:moveTo>
                    <a:lnTo>
                      <a:pt x="69" y="289"/>
                    </a:lnTo>
                    <a:lnTo>
                      <a:pt x="116" y="347"/>
                    </a:lnTo>
                    <a:lnTo>
                      <a:pt x="46" y="418"/>
                    </a:lnTo>
                    <a:lnTo>
                      <a:pt x="35" y="464"/>
                    </a:lnTo>
                    <a:lnTo>
                      <a:pt x="58" y="487"/>
                    </a:lnTo>
                    <a:lnTo>
                      <a:pt x="35" y="510"/>
                    </a:lnTo>
                    <a:lnTo>
                      <a:pt x="0" y="672"/>
                    </a:lnTo>
                    <a:lnTo>
                      <a:pt x="220" y="718"/>
                    </a:lnTo>
                    <a:lnTo>
                      <a:pt x="429" y="741"/>
                    </a:lnTo>
                    <a:lnTo>
                      <a:pt x="452" y="591"/>
                    </a:lnTo>
                    <a:lnTo>
                      <a:pt x="464" y="499"/>
                    </a:lnTo>
                    <a:lnTo>
                      <a:pt x="441" y="475"/>
                    </a:lnTo>
                    <a:lnTo>
                      <a:pt x="394" y="475"/>
                    </a:lnTo>
                    <a:lnTo>
                      <a:pt x="336" y="487"/>
                    </a:lnTo>
                    <a:lnTo>
                      <a:pt x="325" y="418"/>
                    </a:lnTo>
                    <a:lnTo>
                      <a:pt x="244" y="360"/>
                    </a:lnTo>
                    <a:lnTo>
                      <a:pt x="254" y="324"/>
                    </a:lnTo>
                    <a:lnTo>
                      <a:pt x="267" y="266"/>
                    </a:lnTo>
                    <a:lnTo>
                      <a:pt x="162" y="127"/>
                    </a:lnTo>
                    <a:lnTo>
                      <a:pt x="185" y="0"/>
                    </a:lnTo>
                    <a:lnTo>
                      <a:pt x="116"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1370520" y="2815560"/>
                <a:ext cx="394200" cy="501480"/>
              </a:xfrm>
              <a:custGeom>
                <a:avLst/>
                <a:gdLst/>
                <a:ahLst/>
                <a:rect l="l" t="t" r="r" b="b"/>
                <a:pathLst>
                  <a:path w="429" h="546">
                    <a:moveTo>
                      <a:pt x="81" y="0"/>
                    </a:moveTo>
                    <a:lnTo>
                      <a:pt x="289" y="23"/>
                    </a:lnTo>
                    <a:lnTo>
                      <a:pt x="277" y="127"/>
                    </a:lnTo>
                    <a:lnTo>
                      <a:pt x="428" y="139"/>
                    </a:lnTo>
                    <a:lnTo>
                      <a:pt x="393" y="545"/>
                    </a:lnTo>
                    <a:lnTo>
                      <a:pt x="0" y="510"/>
                    </a:lnTo>
                    <a:lnTo>
                      <a:pt x="46" y="243"/>
                    </a:lnTo>
                    <a:lnTo>
                      <a:pt x="81"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1391760" y="2156040"/>
                <a:ext cx="735120" cy="459000"/>
              </a:xfrm>
              <a:custGeom>
                <a:avLst/>
                <a:gdLst/>
                <a:ahLst/>
                <a:rect l="l" t="t" r="r" b="b"/>
                <a:pathLst>
                  <a:path w="800" h="500">
                    <a:moveTo>
                      <a:pt x="11" y="0"/>
                    </a:moveTo>
                    <a:lnTo>
                      <a:pt x="173" y="23"/>
                    </a:lnTo>
                    <a:lnTo>
                      <a:pt x="266" y="35"/>
                    </a:lnTo>
                    <a:lnTo>
                      <a:pt x="393" y="46"/>
                    </a:lnTo>
                    <a:lnTo>
                      <a:pt x="510" y="58"/>
                    </a:lnTo>
                    <a:lnTo>
                      <a:pt x="707" y="70"/>
                    </a:lnTo>
                    <a:lnTo>
                      <a:pt x="799" y="81"/>
                    </a:lnTo>
                    <a:lnTo>
                      <a:pt x="799" y="487"/>
                    </a:lnTo>
                    <a:lnTo>
                      <a:pt x="312" y="452"/>
                    </a:lnTo>
                    <a:lnTo>
                      <a:pt x="301" y="499"/>
                    </a:lnTo>
                    <a:lnTo>
                      <a:pt x="278" y="475"/>
                    </a:lnTo>
                    <a:lnTo>
                      <a:pt x="231" y="475"/>
                    </a:lnTo>
                    <a:lnTo>
                      <a:pt x="173" y="487"/>
                    </a:lnTo>
                    <a:lnTo>
                      <a:pt x="162" y="418"/>
                    </a:lnTo>
                    <a:lnTo>
                      <a:pt x="81" y="360"/>
                    </a:lnTo>
                    <a:lnTo>
                      <a:pt x="92" y="313"/>
                    </a:lnTo>
                    <a:lnTo>
                      <a:pt x="104" y="266"/>
                    </a:lnTo>
                    <a:lnTo>
                      <a:pt x="0" y="127"/>
                    </a:lnTo>
                    <a:lnTo>
                      <a:pt x="11"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1625040" y="2560320"/>
                <a:ext cx="501480" cy="415080"/>
              </a:xfrm>
              <a:custGeom>
                <a:avLst/>
                <a:gdLst/>
                <a:ahLst/>
                <a:rect l="l" t="t" r="r" b="b"/>
                <a:pathLst>
                  <a:path w="546" h="452">
                    <a:moveTo>
                      <a:pt x="47" y="0"/>
                    </a:moveTo>
                    <a:lnTo>
                      <a:pt x="35" y="173"/>
                    </a:lnTo>
                    <a:lnTo>
                      <a:pt x="0" y="404"/>
                    </a:lnTo>
                    <a:lnTo>
                      <a:pt x="162" y="416"/>
                    </a:lnTo>
                    <a:lnTo>
                      <a:pt x="534" y="451"/>
                    </a:lnTo>
                    <a:lnTo>
                      <a:pt x="545" y="46"/>
                    </a:lnTo>
                    <a:lnTo>
                      <a:pt x="47"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1722600" y="2942280"/>
                <a:ext cx="531720" cy="396000"/>
              </a:xfrm>
              <a:custGeom>
                <a:avLst/>
                <a:gdLst/>
                <a:ahLst/>
                <a:rect l="l" t="t" r="r" b="b"/>
                <a:pathLst>
                  <a:path w="579" h="431">
                    <a:moveTo>
                      <a:pt x="57" y="0"/>
                    </a:moveTo>
                    <a:lnTo>
                      <a:pt x="23" y="255"/>
                    </a:lnTo>
                    <a:lnTo>
                      <a:pt x="0" y="407"/>
                    </a:lnTo>
                    <a:lnTo>
                      <a:pt x="289" y="418"/>
                    </a:lnTo>
                    <a:lnTo>
                      <a:pt x="566" y="430"/>
                    </a:lnTo>
                    <a:lnTo>
                      <a:pt x="566" y="232"/>
                    </a:lnTo>
                    <a:lnTo>
                      <a:pt x="578" y="35"/>
                    </a:lnTo>
                    <a:lnTo>
                      <a:pt x="416" y="35"/>
                    </a:lnTo>
                    <a:lnTo>
                      <a:pt x="57"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1252800" y="3272040"/>
                <a:ext cx="481320" cy="533520"/>
              </a:xfrm>
              <a:custGeom>
                <a:avLst/>
                <a:gdLst/>
                <a:ahLst/>
                <a:rect l="l" t="t" r="r" b="b"/>
                <a:pathLst>
                  <a:path w="524" h="581">
                    <a:moveTo>
                      <a:pt x="129" y="0"/>
                    </a:moveTo>
                    <a:lnTo>
                      <a:pt x="116" y="81"/>
                    </a:lnTo>
                    <a:lnTo>
                      <a:pt x="81" y="69"/>
                    </a:lnTo>
                    <a:lnTo>
                      <a:pt x="81" y="161"/>
                    </a:lnTo>
                    <a:lnTo>
                      <a:pt x="58" y="186"/>
                    </a:lnTo>
                    <a:lnTo>
                      <a:pt x="93" y="243"/>
                    </a:lnTo>
                    <a:lnTo>
                      <a:pt x="58" y="267"/>
                    </a:lnTo>
                    <a:lnTo>
                      <a:pt x="47" y="313"/>
                    </a:lnTo>
                    <a:lnTo>
                      <a:pt x="12" y="359"/>
                    </a:lnTo>
                    <a:lnTo>
                      <a:pt x="35" y="382"/>
                    </a:lnTo>
                    <a:lnTo>
                      <a:pt x="0" y="394"/>
                    </a:lnTo>
                    <a:lnTo>
                      <a:pt x="0" y="430"/>
                    </a:lnTo>
                    <a:lnTo>
                      <a:pt x="291" y="580"/>
                    </a:lnTo>
                    <a:lnTo>
                      <a:pt x="454" y="580"/>
                    </a:lnTo>
                    <a:lnTo>
                      <a:pt x="523" y="46"/>
                    </a:lnTo>
                    <a:lnTo>
                      <a:pt x="129"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1669320" y="3316320"/>
                <a:ext cx="511560" cy="499680"/>
              </a:xfrm>
              <a:custGeom>
                <a:avLst/>
                <a:gdLst/>
                <a:ahLst/>
                <a:rect l="l" t="t" r="r" b="b"/>
                <a:pathLst>
                  <a:path w="557" h="544">
                    <a:moveTo>
                      <a:pt x="69" y="0"/>
                    </a:moveTo>
                    <a:lnTo>
                      <a:pt x="556" y="23"/>
                    </a:lnTo>
                    <a:lnTo>
                      <a:pt x="533" y="497"/>
                    </a:lnTo>
                    <a:lnTo>
                      <a:pt x="371" y="486"/>
                    </a:lnTo>
                    <a:lnTo>
                      <a:pt x="220" y="486"/>
                    </a:lnTo>
                    <a:lnTo>
                      <a:pt x="220" y="509"/>
                    </a:lnTo>
                    <a:lnTo>
                      <a:pt x="104" y="509"/>
                    </a:lnTo>
                    <a:lnTo>
                      <a:pt x="92" y="543"/>
                    </a:lnTo>
                    <a:lnTo>
                      <a:pt x="0" y="532"/>
                    </a:lnTo>
                    <a:lnTo>
                      <a:pt x="58" y="127"/>
                    </a:lnTo>
                    <a:lnTo>
                      <a:pt x="69"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1871280" y="3389760"/>
                <a:ext cx="1020600" cy="946800"/>
              </a:xfrm>
              <a:custGeom>
                <a:avLst/>
                <a:gdLst/>
                <a:ahLst/>
                <a:rect l="l" t="t" r="r" b="b"/>
                <a:pathLst>
                  <a:path w="1111" h="1031">
                    <a:moveTo>
                      <a:pt x="323" y="0"/>
                    </a:moveTo>
                    <a:lnTo>
                      <a:pt x="566" y="0"/>
                    </a:lnTo>
                    <a:lnTo>
                      <a:pt x="566" y="196"/>
                    </a:lnTo>
                    <a:lnTo>
                      <a:pt x="694" y="243"/>
                    </a:lnTo>
                    <a:lnTo>
                      <a:pt x="728" y="231"/>
                    </a:lnTo>
                    <a:lnTo>
                      <a:pt x="809" y="266"/>
                    </a:lnTo>
                    <a:lnTo>
                      <a:pt x="856" y="266"/>
                    </a:lnTo>
                    <a:lnTo>
                      <a:pt x="960" y="220"/>
                    </a:lnTo>
                    <a:lnTo>
                      <a:pt x="1006" y="266"/>
                    </a:lnTo>
                    <a:lnTo>
                      <a:pt x="1052" y="277"/>
                    </a:lnTo>
                    <a:lnTo>
                      <a:pt x="1052" y="428"/>
                    </a:lnTo>
                    <a:lnTo>
                      <a:pt x="1110" y="520"/>
                    </a:lnTo>
                    <a:lnTo>
                      <a:pt x="1099" y="648"/>
                    </a:lnTo>
                    <a:lnTo>
                      <a:pt x="1041" y="706"/>
                    </a:lnTo>
                    <a:lnTo>
                      <a:pt x="1029" y="660"/>
                    </a:lnTo>
                    <a:lnTo>
                      <a:pt x="1006" y="683"/>
                    </a:lnTo>
                    <a:lnTo>
                      <a:pt x="1018" y="706"/>
                    </a:lnTo>
                    <a:lnTo>
                      <a:pt x="914" y="787"/>
                    </a:lnTo>
                    <a:lnTo>
                      <a:pt x="890" y="787"/>
                    </a:lnTo>
                    <a:lnTo>
                      <a:pt x="833" y="834"/>
                    </a:lnTo>
                    <a:lnTo>
                      <a:pt x="833" y="845"/>
                    </a:lnTo>
                    <a:lnTo>
                      <a:pt x="809" y="857"/>
                    </a:lnTo>
                    <a:lnTo>
                      <a:pt x="833" y="880"/>
                    </a:lnTo>
                    <a:lnTo>
                      <a:pt x="798" y="914"/>
                    </a:lnTo>
                    <a:lnTo>
                      <a:pt x="809" y="972"/>
                    </a:lnTo>
                    <a:lnTo>
                      <a:pt x="833" y="995"/>
                    </a:lnTo>
                    <a:lnTo>
                      <a:pt x="833" y="1030"/>
                    </a:lnTo>
                    <a:lnTo>
                      <a:pt x="786" y="1030"/>
                    </a:lnTo>
                    <a:lnTo>
                      <a:pt x="752" y="1007"/>
                    </a:lnTo>
                    <a:lnTo>
                      <a:pt x="717" y="1019"/>
                    </a:lnTo>
                    <a:lnTo>
                      <a:pt x="636" y="984"/>
                    </a:lnTo>
                    <a:lnTo>
                      <a:pt x="590" y="868"/>
                    </a:lnTo>
                    <a:lnTo>
                      <a:pt x="532" y="810"/>
                    </a:lnTo>
                    <a:lnTo>
                      <a:pt x="485" y="706"/>
                    </a:lnTo>
                    <a:lnTo>
                      <a:pt x="451" y="695"/>
                    </a:lnTo>
                    <a:lnTo>
                      <a:pt x="428" y="672"/>
                    </a:lnTo>
                    <a:lnTo>
                      <a:pt x="404" y="672"/>
                    </a:lnTo>
                    <a:lnTo>
                      <a:pt x="358" y="660"/>
                    </a:lnTo>
                    <a:lnTo>
                      <a:pt x="323" y="672"/>
                    </a:lnTo>
                    <a:lnTo>
                      <a:pt x="300" y="729"/>
                    </a:lnTo>
                    <a:lnTo>
                      <a:pt x="266" y="729"/>
                    </a:lnTo>
                    <a:lnTo>
                      <a:pt x="196" y="695"/>
                    </a:lnTo>
                    <a:lnTo>
                      <a:pt x="161" y="648"/>
                    </a:lnTo>
                    <a:lnTo>
                      <a:pt x="150" y="579"/>
                    </a:lnTo>
                    <a:lnTo>
                      <a:pt x="115" y="543"/>
                    </a:lnTo>
                    <a:lnTo>
                      <a:pt x="46" y="487"/>
                    </a:lnTo>
                    <a:lnTo>
                      <a:pt x="0" y="428"/>
                    </a:lnTo>
                    <a:lnTo>
                      <a:pt x="0" y="405"/>
                    </a:lnTo>
                    <a:lnTo>
                      <a:pt x="161" y="405"/>
                    </a:lnTo>
                    <a:lnTo>
                      <a:pt x="300" y="416"/>
                    </a:lnTo>
                    <a:lnTo>
                      <a:pt x="323"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a:off x="2125800" y="2230200"/>
                <a:ext cx="501480" cy="288360"/>
              </a:xfrm>
              <a:custGeom>
                <a:avLst/>
                <a:gdLst/>
                <a:ahLst/>
                <a:rect l="l" t="t" r="r" b="b"/>
                <a:pathLst>
                  <a:path w="546" h="314">
                    <a:moveTo>
                      <a:pt x="0" y="0"/>
                    </a:moveTo>
                    <a:lnTo>
                      <a:pt x="452" y="12"/>
                    </a:lnTo>
                    <a:lnTo>
                      <a:pt x="487" y="104"/>
                    </a:lnTo>
                    <a:lnTo>
                      <a:pt x="522" y="175"/>
                    </a:lnTo>
                    <a:lnTo>
                      <a:pt x="545" y="290"/>
                    </a:lnTo>
                    <a:lnTo>
                      <a:pt x="533" y="313"/>
                    </a:lnTo>
                    <a:lnTo>
                      <a:pt x="360" y="313"/>
                    </a:lnTo>
                    <a:lnTo>
                      <a:pt x="0" y="302"/>
                    </a:lnTo>
                    <a:lnTo>
                      <a:pt x="0"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2115720" y="2507040"/>
                <a:ext cx="522720" cy="341640"/>
              </a:xfrm>
              <a:custGeom>
                <a:avLst/>
                <a:gdLst/>
                <a:ahLst/>
                <a:rect l="l" t="t" r="r" b="b"/>
                <a:pathLst>
                  <a:path w="569" h="372">
                    <a:moveTo>
                      <a:pt x="11" y="0"/>
                    </a:moveTo>
                    <a:lnTo>
                      <a:pt x="11" y="150"/>
                    </a:lnTo>
                    <a:lnTo>
                      <a:pt x="0" y="313"/>
                    </a:lnTo>
                    <a:lnTo>
                      <a:pt x="417" y="325"/>
                    </a:lnTo>
                    <a:lnTo>
                      <a:pt x="452" y="348"/>
                    </a:lnTo>
                    <a:lnTo>
                      <a:pt x="487" y="313"/>
                    </a:lnTo>
                    <a:lnTo>
                      <a:pt x="568" y="371"/>
                    </a:lnTo>
                    <a:lnTo>
                      <a:pt x="556" y="313"/>
                    </a:lnTo>
                    <a:lnTo>
                      <a:pt x="556" y="255"/>
                    </a:lnTo>
                    <a:lnTo>
                      <a:pt x="568" y="92"/>
                    </a:lnTo>
                    <a:lnTo>
                      <a:pt x="533" y="58"/>
                    </a:lnTo>
                    <a:lnTo>
                      <a:pt x="544" y="11"/>
                    </a:lnTo>
                    <a:lnTo>
                      <a:pt x="277" y="11"/>
                    </a:lnTo>
                    <a:lnTo>
                      <a:pt x="11"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2104560" y="2794320"/>
                <a:ext cx="618120" cy="276120"/>
              </a:xfrm>
              <a:custGeom>
                <a:avLst/>
                <a:gdLst/>
                <a:ahLst/>
                <a:rect l="l" t="t" r="r" b="b"/>
                <a:pathLst>
                  <a:path w="673" h="301">
                    <a:moveTo>
                      <a:pt x="12" y="0"/>
                    </a:moveTo>
                    <a:lnTo>
                      <a:pt x="0" y="196"/>
                    </a:lnTo>
                    <a:lnTo>
                      <a:pt x="150" y="196"/>
                    </a:lnTo>
                    <a:lnTo>
                      <a:pt x="150" y="300"/>
                    </a:lnTo>
                    <a:lnTo>
                      <a:pt x="360" y="300"/>
                    </a:lnTo>
                    <a:lnTo>
                      <a:pt x="545" y="288"/>
                    </a:lnTo>
                    <a:lnTo>
                      <a:pt x="672" y="300"/>
                    </a:lnTo>
                    <a:lnTo>
                      <a:pt x="637" y="207"/>
                    </a:lnTo>
                    <a:lnTo>
                      <a:pt x="603" y="127"/>
                    </a:lnTo>
                    <a:lnTo>
                      <a:pt x="580" y="46"/>
                    </a:lnTo>
                    <a:lnTo>
                      <a:pt x="499" y="0"/>
                    </a:lnTo>
                    <a:lnTo>
                      <a:pt x="464" y="23"/>
                    </a:lnTo>
                    <a:lnTo>
                      <a:pt x="418" y="12"/>
                    </a:lnTo>
                    <a:lnTo>
                      <a:pt x="243" y="0"/>
                    </a:lnTo>
                    <a:lnTo>
                      <a:pt x="12"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2242440" y="3058920"/>
                <a:ext cx="544680" cy="279000"/>
              </a:xfrm>
              <a:custGeom>
                <a:avLst/>
                <a:gdLst/>
                <a:ahLst/>
                <a:rect l="l" t="t" r="r" b="b"/>
                <a:pathLst>
                  <a:path w="593" h="304">
                    <a:moveTo>
                      <a:pt x="0" y="0"/>
                    </a:moveTo>
                    <a:lnTo>
                      <a:pt x="0" y="175"/>
                    </a:lnTo>
                    <a:lnTo>
                      <a:pt x="0" y="303"/>
                    </a:lnTo>
                    <a:lnTo>
                      <a:pt x="592" y="303"/>
                    </a:lnTo>
                    <a:lnTo>
                      <a:pt x="580" y="152"/>
                    </a:lnTo>
                    <a:lnTo>
                      <a:pt x="580" y="94"/>
                    </a:lnTo>
                    <a:lnTo>
                      <a:pt x="534" y="47"/>
                    </a:lnTo>
                    <a:lnTo>
                      <a:pt x="545" y="23"/>
                    </a:lnTo>
                    <a:lnTo>
                      <a:pt x="522" y="0"/>
                    </a:lnTo>
                    <a:lnTo>
                      <a:pt x="255" y="0"/>
                    </a:lnTo>
                    <a:lnTo>
                      <a:pt x="0"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2168280" y="3337200"/>
                <a:ext cx="628200" cy="297360"/>
              </a:xfrm>
              <a:custGeom>
                <a:avLst/>
                <a:gdLst/>
                <a:ahLst/>
                <a:rect l="l" t="t" r="r" b="b"/>
                <a:pathLst>
                  <a:path w="684" h="324">
                    <a:moveTo>
                      <a:pt x="0" y="0"/>
                    </a:moveTo>
                    <a:lnTo>
                      <a:pt x="0" y="58"/>
                    </a:lnTo>
                    <a:lnTo>
                      <a:pt x="243" y="58"/>
                    </a:lnTo>
                    <a:lnTo>
                      <a:pt x="243" y="253"/>
                    </a:lnTo>
                    <a:lnTo>
                      <a:pt x="371" y="300"/>
                    </a:lnTo>
                    <a:lnTo>
                      <a:pt x="405" y="288"/>
                    </a:lnTo>
                    <a:lnTo>
                      <a:pt x="486" y="323"/>
                    </a:lnTo>
                    <a:lnTo>
                      <a:pt x="533" y="323"/>
                    </a:lnTo>
                    <a:lnTo>
                      <a:pt x="637" y="288"/>
                    </a:lnTo>
                    <a:lnTo>
                      <a:pt x="683" y="323"/>
                    </a:lnTo>
                    <a:lnTo>
                      <a:pt x="683" y="116"/>
                    </a:lnTo>
                    <a:lnTo>
                      <a:pt x="672" y="0"/>
                    </a:lnTo>
                    <a:lnTo>
                      <a:pt x="0"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2786400" y="3348360"/>
                <a:ext cx="362160" cy="328680"/>
              </a:xfrm>
              <a:custGeom>
                <a:avLst/>
                <a:gdLst/>
                <a:ahLst/>
                <a:rect l="l" t="t" r="r" b="b"/>
                <a:pathLst>
                  <a:path w="394" h="358">
                    <a:moveTo>
                      <a:pt x="0" y="34"/>
                    </a:moveTo>
                    <a:lnTo>
                      <a:pt x="162" y="11"/>
                    </a:lnTo>
                    <a:lnTo>
                      <a:pt x="347" y="0"/>
                    </a:lnTo>
                    <a:lnTo>
                      <a:pt x="335" y="46"/>
                    </a:lnTo>
                    <a:lnTo>
                      <a:pt x="381" y="34"/>
                    </a:lnTo>
                    <a:lnTo>
                      <a:pt x="393" y="69"/>
                    </a:lnTo>
                    <a:lnTo>
                      <a:pt x="347" y="92"/>
                    </a:lnTo>
                    <a:lnTo>
                      <a:pt x="358" y="150"/>
                    </a:lnTo>
                    <a:lnTo>
                      <a:pt x="312" y="230"/>
                    </a:lnTo>
                    <a:lnTo>
                      <a:pt x="277" y="288"/>
                    </a:lnTo>
                    <a:lnTo>
                      <a:pt x="300" y="346"/>
                    </a:lnTo>
                    <a:lnTo>
                      <a:pt x="57" y="357"/>
                    </a:lnTo>
                    <a:lnTo>
                      <a:pt x="57" y="322"/>
                    </a:lnTo>
                    <a:lnTo>
                      <a:pt x="11" y="311"/>
                    </a:lnTo>
                    <a:lnTo>
                      <a:pt x="11" y="92"/>
                    </a:lnTo>
                    <a:lnTo>
                      <a:pt x="0" y="34"/>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2839680" y="3667320"/>
                <a:ext cx="437040" cy="351720"/>
              </a:xfrm>
              <a:custGeom>
                <a:avLst/>
                <a:gdLst/>
                <a:ahLst/>
                <a:rect l="l" t="t" r="r" b="b"/>
                <a:pathLst>
                  <a:path w="476" h="383">
                    <a:moveTo>
                      <a:pt x="0" y="11"/>
                    </a:moveTo>
                    <a:lnTo>
                      <a:pt x="243" y="0"/>
                    </a:lnTo>
                    <a:lnTo>
                      <a:pt x="278" y="80"/>
                    </a:lnTo>
                    <a:lnTo>
                      <a:pt x="243" y="173"/>
                    </a:lnTo>
                    <a:lnTo>
                      <a:pt x="232" y="209"/>
                    </a:lnTo>
                    <a:lnTo>
                      <a:pt x="394" y="196"/>
                    </a:lnTo>
                    <a:lnTo>
                      <a:pt x="405" y="255"/>
                    </a:lnTo>
                    <a:lnTo>
                      <a:pt x="359" y="255"/>
                    </a:lnTo>
                    <a:lnTo>
                      <a:pt x="336" y="278"/>
                    </a:lnTo>
                    <a:lnTo>
                      <a:pt x="359" y="290"/>
                    </a:lnTo>
                    <a:lnTo>
                      <a:pt x="405" y="278"/>
                    </a:lnTo>
                    <a:lnTo>
                      <a:pt x="405" y="301"/>
                    </a:lnTo>
                    <a:lnTo>
                      <a:pt x="429" y="278"/>
                    </a:lnTo>
                    <a:lnTo>
                      <a:pt x="440" y="278"/>
                    </a:lnTo>
                    <a:lnTo>
                      <a:pt x="429" y="324"/>
                    </a:lnTo>
                    <a:lnTo>
                      <a:pt x="463" y="336"/>
                    </a:lnTo>
                    <a:lnTo>
                      <a:pt x="475" y="371"/>
                    </a:lnTo>
                    <a:lnTo>
                      <a:pt x="463" y="371"/>
                    </a:lnTo>
                    <a:lnTo>
                      <a:pt x="429" y="359"/>
                    </a:lnTo>
                    <a:lnTo>
                      <a:pt x="394" y="347"/>
                    </a:lnTo>
                    <a:lnTo>
                      <a:pt x="394" y="382"/>
                    </a:lnTo>
                    <a:lnTo>
                      <a:pt x="371" y="382"/>
                    </a:lnTo>
                    <a:lnTo>
                      <a:pt x="359" y="347"/>
                    </a:lnTo>
                    <a:lnTo>
                      <a:pt x="348" y="371"/>
                    </a:lnTo>
                    <a:lnTo>
                      <a:pt x="278" y="371"/>
                    </a:lnTo>
                    <a:lnTo>
                      <a:pt x="278" y="347"/>
                    </a:lnTo>
                    <a:lnTo>
                      <a:pt x="255" y="324"/>
                    </a:lnTo>
                    <a:lnTo>
                      <a:pt x="197" y="324"/>
                    </a:lnTo>
                    <a:lnTo>
                      <a:pt x="243" y="347"/>
                    </a:lnTo>
                    <a:lnTo>
                      <a:pt x="186" y="359"/>
                    </a:lnTo>
                    <a:lnTo>
                      <a:pt x="81" y="347"/>
                    </a:lnTo>
                    <a:lnTo>
                      <a:pt x="47" y="347"/>
                    </a:lnTo>
                    <a:lnTo>
                      <a:pt x="58" y="220"/>
                    </a:lnTo>
                    <a:lnTo>
                      <a:pt x="0" y="127"/>
                    </a:lnTo>
                    <a:lnTo>
                      <a:pt x="0" y="11"/>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2540520" y="2198160"/>
                <a:ext cx="491400" cy="543600"/>
              </a:xfrm>
              <a:custGeom>
                <a:avLst/>
                <a:gdLst/>
                <a:ahLst/>
                <a:rect l="l" t="t" r="r" b="b"/>
                <a:pathLst>
                  <a:path w="535" h="592">
                    <a:moveTo>
                      <a:pt x="0" y="47"/>
                    </a:moveTo>
                    <a:lnTo>
                      <a:pt x="139" y="47"/>
                    </a:lnTo>
                    <a:lnTo>
                      <a:pt x="139" y="0"/>
                    </a:lnTo>
                    <a:lnTo>
                      <a:pt x="174" y="12"/>
                    </a:lnTo>
                    <a:lnTo>
                      <a:pt x="174" y="47"/>
                    </a:lnTo>
                    <a:lnTo>
                      <a:pt x="243" y="81"/>
                    </a:lnTo>
                    <a:lnTo>
                      <a:pt x="268" y="70"/>
                    </a:lnTo>
                    <a:lnTo>
                      <a:pt x="302" y="70"/>
                    </a:lnTo>
                    <a:lnTo>
                      <a:pt x="337" y="105"/>
                    </a:lnTo>
                    <a:lnTo>
                      <a:pt x="349" y="93"/>
                    </a:lnTo>
                    <a:lnTo>
                      <a:pt x="406" y="105"/>
                    </a:lnTo>
                    <a:lnTo>
                      <a:pt x="430" y="81"/>
                    </a:lnTo>
                    <a:lnTo>
                      <a:pt x="464" y="105"/>
                    </a:lnTo>
                    <a:lnTo>
                      <a:pt x="534" y="93"/>
                    </a:lnTo>
                    <a:lnTo>
                      <a:pt x="430" y="174"/>
                    </a:lnTo>
                    <a:lnTo>
                      <a:pt x="372" y="232"/>
                    </a:lnTo>
                    <a:lnTo>
                      <a:pt x="383" y="325"/>
                    </a:lnTo>
                    <a:lnTo>
                      <a:pt x="349" y="372"/>
                    </a:lnTo>
                    <a:lnTo>
                      <a:pt x="360" y="395"/>
                    </a:lnTo>
                    <a:lnTo>
                      <a:pt x="360" y="464"/>
                    </a:lnTo>
                    <a:lnTo>
                      <a:pt x="395" y="464"/>
                    </a:lnTo>
                    <a:lnTo>
                      <a:pt x="453" y="510"/>
                    </a:lnTo>
                    <a:lnTo>
                      <a:pt x="476" y="580"/>
                    </a:lnTo>
                    <a:lnTo>
                      <a:pt x="93" y="591"/>
                    </a:lnTo>
                    <a:lnTo>
                      <a:pt x="105" y="429"/>
                    </a:lnTo>
                    <a:lnTo>
                      <a:pt x="70" y="395"/>
                    </a:lnTo>
                    <a:lnTo>
                      <a:pt x="81" y="348"/>
                    </a:lnTo>
                    <a:lnTo>
                      <a:pt x="93" y="325"/>
                    </a:lnTo>
                    <a:lnTo>
                      <a:pt x="70" y="209"/>
                    </a:lnTo>
                    <a:lnTo>
                      <a:pt x="35" y="139"/>
                    </a:lnTo>
                    <a:lnTo>
                      <a:pt x="0" y="47"/>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2862000" y="2390400"/>
                <a:ext cx="361080" cy="425880"/>
              </a:xfrm>
              <a:custGeom>
                <a:avLst/>
                <a:gdLst/>
                <a:ahLst/>
                <a:rect l="l" t="t" r="r" b="b"/>
                <a:pathLst>
                  <a:path w="393" h="464">
                    <a:moveTo>
                      <a:pt x="23" y="23"/>
                    </a:moveTo>
                    <a:lnTo>
                      <a:pt x="57" y="23"/>
                    </a:lnTo>
                    <a:lnTo>
                      <a:pt x="81" y="23"/>
                    </a:lnTo>
                    <a:lnTo>
                      <a:pt x="104" y="0"/>
                    </a:lnTo>
                    <a:lnTo>
                      <a:pt x="115" y="34"/>
                    </a:lnTo>
                    <a:lnTo>
                      <a:pt x="162" y="34"/>
                    </a:lnTo>
                    <a:lnTo>
                      <a:pt x="185" y="57"/>
                    </a:lnTo>
                    <a:lnTo>
                      <a:pt x="218" y="57"/>
                    </a:lnTo>
                    <a:lnTo>
                      <a:pt x="253" y="69"/>
                    </a:lnTo>
                    <a:lnTo>
                      <a:pt x="311" y="81"/>
                    </a:lnTo>
                    <a:lnTo>
                      <a:pt x="323" y="115"/>
                    </a:lnTo>
                    <a:lnTo>
                      <a:pt x="346" y="115"/>
                    </a:lnTo>
                    <a:lnTo>
                      <a:pt x="346" y="138"/>
                    </a:lnTo>
                    <a:lnTo>
                      <a:pt x="346" y="162"/>
                    </a:lnTo>
                    <a:lnTo>
                      <a:pt x="334" y="196"/>
                    </a:lnTo>
                    <a:lnTo>
                      <a:pt x="346" y="208"/>
                    </a:lnTo>
                    <a:lnTo>
                      <a:pt x="380" y="173"/>
                    </a:lnTo>
                    <a:lnTo>
                      <a:pt x="380" y="150"/>
                    </a:lnTo>
                    <a:lnTo>
                      <a:pt x="392" y="150"/>
                    </a:lnTo>
                    <a:lnTo>
                      <a:pt x="392" y="173"/>
                    </a:lnTo>
                    <a:lnTo>
                      <a:pt x="369" y="196"/>
                    </a:lnTo>
                    <a:lnTo>
                      <a:pt x="357" y="255"/>
                    </a:lnTo>
                    <a:lnTo>
                      <a:pt x="357" y="359"/>
                    </a:lnTo>
                    <a:lnTo>
                      <a:pt x="380" y="371"/>
                    </a:lnTo>
                    <a:lnTo>
                      <a:pt x="369" y="429"/>
                    </a:lnTo>
                    <a:lnTo>
                      <a:pt x="185" y="463"/>
                    </a:lnTo>
                    <a:lnTo>
                      <a:pt x="138" y="440"/>
                    </a:lnTo>
                    <a:lnTo>
                      <a:pt x="138" y="394"/>
                    </a:lnTo>
                    <a:lnTo>
                      <a:pt x="115" y="359"/>
                    </a:lnTo>
                    <a:lnTo>
                      <a:pt x="104" y="301"/>
                    </a:lnTo>
                    <a:lnTo>
                      <a:pt x="46" y="255"/>
                    </a:lnTo>
                    <a:lnTo>
                      <a:pt x="11" y="255"/>
                    </a:lnTo>
                    <a:lnTo>
                      <a:pt x="11" y="185"/>
                    </a:lnTo>
                    <a:lnTo>
                      <a:pt x="0" y="162"/>
                    </a:lnTo>
                    <a:lnTo>
                      <a:pt x="34" y="115"/>
                    </a:lnTo>
                    <a:lnTo>
                      <a:pt x="23" y="23"/>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2626560" y="2731320"/>
                <a:ext cx="427320" cy="277200"/>
              </a:xfrm>
              <a:custGeom>
                <a:avLst/>
                <a:gdLst/>
                <a:ahLst/>
                <a:rect l="l" t="t" r="r" b="b"/>
                <a:pathLst>
                  <a:path w="465" h="302">
                    <a:moveTo>
                      <a:pt x="0" y="11"/>
                    </a:moveTo>
                    <a:lnTo>
                      <a:pt x="0" y="69"/>
                    </a:lnTo>
                    <a:lnTo>
                      <a:pt x="12" y="115"/>
                    </a:lnTo>
                    <a:lnTo>
                      <a:pt x="46" y="232"/>
                    </a:lnTo>
                    <a:lnTo>
                      <a:pt x="69" y="301"/>
                    </a:lnTo>
                    <a:lnTo>
                      <a:pt x="348" y="278"/>
                    </a:lnTo>
                    <a:lnTo>
                      <a:pt x="394" y="301"/>
                    </a:lnTo>
                    <a:lnTo>
                      <a:pt x="418" y="244"/>
                    </a:lnTo>
                    <a:lnTo>
                      <a:pt x="418" y="197"/>
                    </a:lnTo>
                    <a:lnTo>
                      <a:pt x="464" y="186"/>
                    </a:lnTo>
                    <a:lnTo>
                      <a:pt x="464" y="127"/>
                    </a:lnTo>
                    <a:lnTo>
                      <a:pt x="441" y="92"/>
                    </a:lnTo>
                    <a:lnTo>
                      <a:pt x="394" y="69"/>
                    </a:lnTo>
                    <a:lnTo>
                      <a:pt x="394" y="23"/>
                    </a:lnTo>
                    <a:lnTo>
                      <a:pt x="383" y="0"/>
                    </a:lnTo>
                    <a:lnTo>
                      <a:pt x="279" y="0"/>
                    </a:lnTo>
                    <a:lnTo>
                      <a:pt x="174" y="0"/>
                    </a:lnTo>
                    <a:lnTo>
                      <a:pt x="0" y="11"/>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 name=""/>
              <p:cNvSpPr/>
              <p:nvPr/>
            </p:nvSpPr>
            <p:spPr>
              <a:xfrm>
                <a:off x="2998800" y="2326680"/>
                <a:ext cx="406080" cy="169920"/>
              </a:xfrm>
              <a:custGeom>
                <a:avLst/>
                <a:gdLst/>
                <a:ahLst/>
                <a:rect l="l" t="t" r="r" b="b"/>
                <a:pathLst>
                  <a:path w="442" h="185">
                    <a:moveTo>
                      <a:pt x="0" y="103"/>
                    </a:moveTo>
                    <a:lnTo>
                      <a:pt x="104" y="0"/>
                    </a:lnTo>
                    <a:lnTo>
                      <a:pt x="81" y="35"/>
                    </a:lnTo>
                    <a:lnTo>
                      <a:pt x="93" y="58"/>
                    </a:lnTo>
                    <a:lnTo>
                      <a:pt x="127" y="35"/>
                    </a:lnTo>
                    <a:lnTo>
                      <a:pt x="197" y="58"/>
                    </a:lnTo>
                    <a:lnTo>
                      <a:pt x="221" y="35"/>
                    </a:lnTo>
                    <a:lnTo>
                      <a:pt x="313" y="23"/>
                    </a:lnTo>
                    <a:lnTo>
                      <a:pt x="325" y="58"/>
                    </a:lnTo>
                    <a:lnTo>
                      <a:pt x="360" y="47"/>
                    </a:lnTo>
                    <a:lnTo>
                      <a:pt x="429" y="81"/>
                    </a:lnTo>
                    <a:lnTo>
                      <a:pt x="441" y="93"/>
                    </a:lnTo>
                    <a:lnTo>
                      <a:pt x="360" y="115"/>
                    </a:lnTo>
                    <a:lnTo>
                      <a:pt x="337" y="103"/>
                    </a:lnTo>
                    <a:lnTo>
                      <a:pt x="302" y="103"/>
                    </a:lnTo>
                    <a:lnTo>
                      <a:pt x="256" y="126"/>
                    </a:lnTo>
                    <a:lnTo>
                      <a:pt x="244" y="126"/>
                    </a:lnTo>
                    <a:lnTo>
                      <a:pt x="221" y="115"/>
                    </a:lnTo>
                    <a:lnTo>
                      <a:pt x="197" y="184"/>
                    </a:lnTo>
                    <a:lnTo>
                      <a:pt x="174" y="184"/>
                    </a:lnTo>
                    <a:lnTo>
                      <a:pt x="162" y="150"/>
                    </a:lnTo>
                    <a:lnTo>
                      <a:pt x="104" y="138"/>
                    </a:lnTo>
                    <a:lnTo>
                      <a:pt x="69" y="126"/>
                    </a:lnTo>
                    <a:lnTo>
                      <a:pt x="23" y="126"/>
                    </a:lnTo>
                    <a:lnTo>
                      <a:pt x="0" y="103"/>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3276360" y="2441880"/>
                <a:ext cx="286560" cy="384480"/>
              </a:xfrm>
              <a:custGeom>
                <a:avLst/>
                <a:gdLst/>
                <a:ahLst/>
                <a:rect l="l" t="t" r="r" b="b"/>
                <a:pathLst>
                  <a:path w="312" h="419">
                    <a:moveTo>
                      <a:pt x="81" y="24"/>
                    </a:moveTo>
                    <a:lnTo>
                      <a:pt x="92" y="47"/>
                    </a:lnTo>
                    <a:lnTo>
                      <a:pt x="69" y="58"/>
                    </a:lnTo>
                    <a:lnTo>
                      <a:pt x="69" y="128"/>
                    </a:lnTo>
                    <a:lnTo>
                      <a:pt x="58" y="81"/>
                    </a:lnTo>
                    <a:lnTo>
                      <a:pt x="11" y="128"/>
                    </a:lnTo>
                    <a:lnTo>
                      <a:pt x="0" y="244"/>
                    </a:lnTo>
                    <a:lnTo>
                      <a:pt x="35" y="302"/>
                    </a:lnTo>
                    <a:lnTo>
                      <a:pt x="35" y="337"/>
                    </a:lnTo>
                    <a:lnTo>
                      <a:pt x="35" y="360"/>
                    </a:lnTo>
                    <a:lnTo>
                      <a:pt x="35" y="383"/>
                    </a:lnTo>
                    <a:lnTo>
                      <a:pt x="23" y="418"/>
                    </a:lnTo>
                    <a:lnTo>
                      <a:pt x="149" y="418"/>
                    </a:lnTo>
                    <a:lnTo>
                      <a:pt x="311" y="395"/>
                    </a:lnTo>
                    <a:lnTo>
                      <a:pt x="277" y="395"/>
                    </a:lnTo>
                    <a:lnTo>
                      <a:pt x="265" y="372"/>
                    </a:lnTo>
                    <a:lnTo>
                      <a:pt x="288" y="348"/>
                    </a:lnTo>
                    <a:lnTo>
                      <a:pt x="288" y="325"/>
                    </a:lnTo>
                    <a:lnTo>
                      <a:pt x="277" y="302"/>
                    </a:lnTo>
                    <a:lnTo>
                      <a:pt x="288" y="291"/>
                    </a:lnTo>
                    <a:lnTo>
                      <a:pt x="311" y="291"/>
                    </a:lnTo>
                    <a:lnTo>
                      <a:pt x="300" y="233"/>
                    </a:lnTo>
                    <a:lnTo>
                      <a:pt x="300" y="197"/>
                    </a:lnTo>
                    <a:lnTo>
                      <a:pt x="288" y="174"/>
                    </a:lnTo>
                    <a:lnTo>
                      <a:pt x="277" y="162"/>
                    </a:lnTo>
                    <a:lnTo>
                      <a:pt x="253" y="162"/>
                    </a:lnTo>
                    <a:lnTo>
                      <a:pt x="230" y="162"/>
                    </a:lnTo>
                    <a:lnTo>
                      <a:pt x="219" y="187"/>
                    </a:lnTo>
                    <a:lnTo>
                      <a:pt x="196" y="197"/>
                    </a:lnTo>
                    <a:lnTo>
                      <a:pt x="184" y="197"/>
                    </a:lnTo>
                    <a:lnTo>
                      <a:pt x="184" y="187"/>
                    </a:lnTo>
                    <a:lnTo>
                      <a:pt x="184" y="174"/>
                    </a:lnTo>
                    <a:lnTo>
                      <a:pt x="196" y="162"/>
                    </a:lnTo>
                    <a:lnTo>
                      <a:pt x="207" y="162"/>
                    </a:lnTo>
                    <a:lnTo>
                      <a:pt x="207" y="139"/>
                    </a:lnTo>
                    <a:lnTo>
                      <a:pt x="230" y="128"/>
                    </a:lnTo>
                    <a:lnTo>
                      <a:pt x="207" y="70"/>
                    </a:lnTo>
                    <a:lnTo>
                      <a:pt x="207" y="47"/>
                    </a:lnTo>
                    <a:lnTo>
                      <a:pt x="172" y="35"/>
                    </a:lnTo>
                    <a:lnTo>
                      <a:pt x="116" y="0"/>
                    </a:lnTo>
                    <a:lnTo>
                      <a:pt x="81" y="24"/>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2967480" y="2784600"/>
                <a:ext cx="309600" cy="509400"/>
              </a:xfrm>
              <a:custGeom>
                <a:avLst/>
                <a:gdLst/>
                <a:ahLst/>
                <a:rect l="l" t="t" r="r" b="b"/>
                <a:pathLst>
                  <a:path w="337" h="555">
                    <a:moveTo>
                      <a:pt x="58" y="34"/>
                    </a:moveTo>
                    <a:lnTo>
                      <a:pt x="255" y="0"/>
                    </a:lnTo>
                    <a:lnTo>
                      <a:pt x="290" y="69"/>
                    </a:lnTo>
                    <a:lnTo>
                      <a:pt x="324" y="346"/>
                    </a:lnTo>
                    <a:lnTo>
                      <a:pt x="336" y="392"/>
                    </a:lnTo>
                    <a:lnTo>
                      <a:pt x="301" y="461"/>
                    </a:lnTo>
                    <a:lnTo>
                      <a:pt x="301" y="519"/>
                    </a:lnTo>
                    <a:lnTo>
                      <a:pt x="266" y="507"/>
                    </a:lnTo>
                    <a:lnTo>
                      <a:pt x="278" y="554"/>
                    </a:lnTo>
                    <a:lnTo>
                      <a:pt x="232" y="531"/>
                    </a:lnTo>
                    <a:lnTo>
                      <a:pt x="220" y="542"/>
                    </a:lnTo>
                    <a:lnTo>
                      <a:pt x="185" y="542"/>
                    </a:lnTo>
                    <a:lnTo>
                      <a:pt x="174" y="473"/>
                    </a:lnTo>
                    <a:lnTo>
                      <a:pt x="128" y="450"/>
                    </a:lnTo>
                    <a:lnTo>
                      <a:pt x="128" y="380"/>
                    </a:lnTo>
                    <a:lnTo>
                      <a:pt x="93" y="392"/>
                    </a:lnTo>
                    <a:lnTo>
                      <a:pt x="70" y="334"/>
                    </a:lnTo>
                    <a:lnTo>
                      <a:pt x="0" y="276"/>
                    </a:lnTo>
                    <a:lnTo>
                      <a:pt x="47" y="185"/>
                    </a:lnTo>
                    <a:lnTo>
                      <a:pt x="35" y="138"/>
                    </a:lnTo>
                    <a:lnTo>
                      <a:pt x="93" y="127"/>
                    </a:lnTo>
                    <a:lnTo>
                      <a:pt x="93" y="69"/>
                    </a:lnTo>
                    <a:lnTo>
                      <a:pt x="58" y="34"/>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2689200" y="2985480"/>
                <a:ext cx="492120" cy="405000"/>
              </a:xfrm>
              <a:custGeom>
                <a:avLst/>
                <a:gdLst/>
                <a:ahLst/>
                <a:rect l="l" t="t" r="r" b="b"/>
                <a:pathLst>
                  <a:path w="536" h="441">
                    <a:moveTo>
                      <a:pt x="0" y="23"/>
                    </a:moveTo>
                    <a:lnTo>
                      <a:pt x="233" y="0"/>
                    </a:lnTo>
                    <a:lnTo>
                      <a:pt x="291" y="0"/>
                    </a:lnTo>
                    <a:lnTo>
                      <a:pt x="325" y="23"/>
                    </a:lnTo>
                    <a:lnTo>
                      <a:pt x="302" y="58"/>
                    </a:lnTo>
                    <a:lnTo>
                      <a:pt x="372" y="116"/>
                    </a:lnTo>
                    <a:lnTo>
                      <a:pt x="395" y="174"/>
                    </a:lnTo>
                    <a:lnTo>
                      <a:pt x="431" y="162"/>
                    </a:lnTo>
                    <a:lnTo>
                      <a:pt x="431" y="232"/>
                    </a:lnTo>
                    <a:lnTo>
                      <a:pt x="477" y="255"/>
                    </a:lnTo>
                    <a:lnTo>
                      <a:pt x="488" y="313"/>
                    </a:lnTo>
                    <a:lnTo>
                      <a:pt x="523" y="324"/>
                    </a:lnTo>
                    <a:lnTo>
                      <a:pt x="535" y="347"/>
                    </a:lnTo>
                    <a:lnTo>
                      <a:pt x="500" y="382"/>
                    </a:lnTo>
                    <a:lnTo>
                      <a:pt x="488" y="428"/>
                    </a:lnTo>
                    <a:lnTo>
                      <a:pt x="442" y="440"/>
                    </a:lnTo>
                    <a:lnTo>
                      <a:pt x="454" y="394"/>
                    </a:lnTo>
                    <a:lnTo>
                      <a:pt x="256" y="417"/>
                    </a:lnTo>
                    <a:lnTo>
                      <a:pt x="105" y="428"/>
                    </a:lnTo>
                    <a:lnTo>
                      <a:pt x="105" y="382"/>
                    </a:lnTo>
                    <a:lnTo>
                      <a:pt x="93" y="243"/>
                    </a:lnTo>
                    <a:lnTo>
                      <a:pt x="93" y="162"/>
                    </a:lnTo>
                    <a:lnTo>
                      <a:pt x="35" y="128"/>
                    </a:lnTo>
                    <a:lnTo>
                      <a:pt x="58" y="104"/>
                    </a:lnTo>
                    <a:lnTo>
                      <a:pt x="35" y="81"/>
                    </a:lnTo>
                    <a:lnTo>
                      <a:pt x="0" y="23"/>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3233160" y="2825640"/>
                <a:ext cx="235080" cy="383760"/>
              </a:xfrm>
              <a:custGeom>
                <a:avLst/>
                <a:gdLst/>
                <a:ahLst/>
                <a:rect l="l" t="t" r="r" b="b"/>
                <a:pathLst>
                  <a:path w="256" h="418">
                    <a:moveTo>
                      <a:pt x="0" y="23"/>
                    </a:moveTo>
                    <a:lnTo>
                      <a:pt x="23" y="46"/>
                    </a:lnTo>
                    <a:lnTo>
                      <a:pt x="57" y="35"/>
                    </a:lnTo>
                    <a:lnTo>
                      <a:pt x="69" y="35"/>
                    </a:lnTo>
                    <a:lnTo>
                      <a:pt x="69" y="0"/>
                    </a:lnTo>
                    <a:lnTo>
                      <a:pt x="197" y="0"/>
                    </a:lnTo>
                    <a:lnTo>
                      <a:pt x="255" y="302"/>
                    </a:lnTo>
                    <a:lnTo>
                      <a:pt x="255" y="290"/>
                    </a:lnTo>
                    <a:lnTo>
                      <a:pt x="209" y="313"/>
                    </a:lnTo>
                    <a:lnTo>
                      <a:pt x="174" y="394"/>
                    </a:lnTo>
                    <a:lnTo>
                      <a:pt x="128" y="382"/>
                    </a:lnTo>
                    <a:lnTo>
                      <a:pt x="81" y="406"/>
                    </a:lnTo>
                    <a:lnTo>
                      <a:pt x="11" y="417"/>
                    </a:lnTo>
                    <a:lnTo>
                      <a:pt x="46" y="348"/>
                    </a:lnTo>
                    <a:lnTo>
                      <a:pt x="34" y="302"/>
                    </a:lnTo>
                    <a:lnTo>
                      <a:pt x="0" y="23"/>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3413160" y="2741040"/>
                <a:ext cx="310320" cy="351720"/>
              </a:xfrm>
              <a:custGeom>
                <a:avLst/>
                <a:gdLst/>
                <a:ahLst/>
                <a:rect l="l" t="t" r="r" b="b"/>
                <a:pathLst>
                  <a:path w="338" h="383">
                    <a:moveTo>
                      <a:pt x="0" y="93"/>
                    </a:moveTo>
                    <a:lnTo>
                      <a:pt x="151" y="70"/>
                    </a:lnTo>
                    <a:lnTo>
                      <a:pt x="186" y="81"/>
                    </a:lnTo>
                    <a:lnTo>
                      <a:pt x="256" y="47"/>
                    </a:lnTo>
                    <a:lnTo>
                      <a:pt x="267" y="12"/>
                    </a:lnTo>
                    <a:lnTo>
                      <a:pt x="314" y="0"/>
                    </a:lnTo>
                    <a:lnTo>
                      <a:pt x="337" y="151"/>
                    </a:lnTo>
                    <a:lnTo>
                      <a:pt x="314" y="162"/>
                    </a:lnTo>
                    <a:lnTo>
                      <a:pt x="325" y="266"/>
                    </a:lnTo>
                    <a:lnTo>
                      <a:pt x="290" y="266"/>
                    </a:lnTo>
                    <a:lnTo>
                      <a:pt x="267" y="324"/>
                    </a:lnTo>
                    <a:lnTo>
                      <a:pt x="244" y="324"/>
                    </a:lnTo>
                    <a:lnTo>
                      <a:pt x="233" y="382"/>
                    </a:lnTo>
                    <a:lnTo>
                      <a:pt x="198" y="359"/>
                    </a:lnTo>
                    <a:lnTo>
                      <a:pt x="128" y="370"/>
                    </a:lnTo>
                    <a:lnTo>
                      <a:pt x="93" y="347"/>
                    </a:lnTo>
                    <a:lnTo>
                      <a:pt x="47" y="347"/>
                    </a:lnTo>
                    <a:lnTo>
                      <a:pt x="23" y="243"/>
                    </a:lnTo>
                    <a:lnTo>
                      <a:pt x="0" y="93"/>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 name=""/>
              <p:cNvSpPr/>
              <p:nvPr/>
            </p:nvSpPr>
            <p:spPr>
              <a:xfrm>
                <a:off x="3137760" y="3058920"/>
                <a:ext cx="542880" cy="300240"/>
              </a:xfrm>
              <a:custGeom>
                <a:avLst/>
                <a:gdLst/>
                <a:ahLst/>
                <a:rect l="l" t="t" r="r" b="b"/>
                <a:pathLst>
                  <a:path w="591" h="327">
                    <a:moveTo>
                      <a:pt x="0" y="326"/>
                    </a:moveTo>
                    <a:lnTo>
                      <a:pt x="151" y="303"/>
                    </a:lnTo>
                    <a:lnTo>
                      <a:pt x="151" y="291"/>
                    </a:lnTo>
                    <a:lnTo>
                      <a:pt x="498" y="245"/>
                    </a:lnTo>
                    <a:lnTo>
                      <a:pt x="498" y="221"/>
                    </a:lnTo>
                    <a:lnTo>
                      <a:pt x="544" y="198"/>
                    </a:lnTo>
                    <a:lnTo>
                      <a:pt x="556" y="175"/>
                    </a:lnTo>
                    <a:lnTo>
                      <a:pt x="579" y="163"/>
                    </a:lnTo>
                    <a:lnTo>
                      <a:pt x="590" y="128"/>
                    </a:lnTo>
                    <a:lnTo>
                      <a:pt x="544" y="94"/>
                    </a:lnTo>
                    <a:lnTo>
                      <a:pt x="533" y="35"/>
                    </a:lnTo>
                    <a:lnTo>
                      <a:pt x="498" y="12"/>
                    </a:lnTo>
                    <a:lnTo>
                      <a:pt x="417" y="23"/>
                    </a:lnTo>
                    <a:lnTo>
                      <a:pt x="382" y="0"/>
                    </a:lnTo>
                    <a:lnTo>
                      <a:pt x="348" y="0"/>
                    </a:lnTo>
                    <a:lnTo>
                      <a:pt x="359" y="35"/>
                    </a:lnTo>
                    <a:lnTo>
                      <a:pt x="313" y="58"/>
                    </a:lnTo>
                    <a:lnTo>
                      <a:pt x="278" y="140"/>
                    </a:lnTo>
                    <a:lnTo>
                      <a:pt x="232" y="128"/>
                    </a:lnTo>
                    <a:lnTo>
                      <a:pt x="186" y="152"/>
                    </a:lnTo>
                    <a:lnTo>
                      <a:pt x="116" y="163"/>
                    </a:lnTo>
                    <a:lnTo>
                      <a:pt x="116" y="209"/>
                    </a:lnTo>
                    <a:lnTo>
                      <a:pt x="81" y="209"/>
                    </a:lnTo>
                    <a:lnTo>
                      <a:pt x="81" y="257"/>
                    </a:lnTo>
                    <a:lnTo>
                      <a:pt x="47" y="233"/>
                    </a:lnTo>
                    <a:lnTo>
                      <a:pt x="35" y="245"/>
                    </a:lnTo>
                    <a:lnTo>
                      <a:pt x="47" y="268"/>
                    </a:lnTo>
                    <a:lnTo>
                      <a:pt x="12" y="303"/>
                    </a:lnTo>
                    <a:lnTo>
                      <a:pt x="0" y="326"/>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3105360" y="3250080"/>
                <a:ext cx="629280" cy="236160"/>
              </a:xfrm>
              <a:custGeom>
                <a:avLst/>
                <a:gdLst/>
                <a:ahLst/>
                <a:rect l="l" t="t" r="r" b="b"/>
                <a:pathLst>
                  <a:path w="685" h="257">
                    <a:moveTo>
                      <a:pt x="46" y="116"/>
                    </a:moveTo>
                    <a:lnTo>
                      <a:pt x="34" y="140"/>
                    </a:lnTo>
                    <a:lnTo>
                      <a:pt x="46" y="175"/>
                    </a:lnTo>
                    <a:lnTo>
                      <a:pt x="0" y="198"/>
                    </a:lnTo>
                    <a:lnTo>
                      <a:pt x="11" y="256"/>
                    </a:lnTo>
                    <a:lnTo>
                      <a:pt x="186" y="233"/>
                    </a:lnTo>
                    <a:lnTo>
                      <a:pt x="394" y="210"/>
                    </a:lnTo>
                    <a:lnTo>
                      <a:pt x="498" y="198"/>
                    </a:lnTo>
                    <a:lnTo>
                      <a:pt x="522" y="129"/>
                    </a:lnTo>
                    <a:lnTo>
                      <a:pt x="569" y="129"/>
                    </a:lnTo>
                    <a:lnTo>
                      <a:pt x="684" y="0"/>
                    </a:lnTo>
                    <a:lnTo>
                      <a:pt x="534" y="35"/>
                    </a:lnTo>
                    <a:lnTo>
                      <a:pt x="173" y="81"/>
                    </a:lnTo>
                    <a:lnTo>
                      <a:pt x="186" y="93"/>
                    </a:lnTo>
                    <a:lnTo>
                      <a:pt x="46" y="116"/>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3042000" y="3464280"/>
                <a:ext cx="256320" cy="448200"/>
              </a:xfrm>
              <a:custGeom>
                <a:avLst/>
                <a:gdLst/>
                <a:ahLst/>
                <a:rect l="l" t="t" r="r" b="b"/>
                <a:pathLst>
                  <a:path w="279" h="488">
                    <a:moveTo>
                      <a:pt x="81" y="11"/>
                    </a:moveTo>
                    <a:lnTo>
                      <a:pt x="35" y="92"/>
                    </a:lnTo>
                    <a:lnTo>
                      <a:pt x="0" y="150"/>
                    </a:lnTo>
                    <a:lnTo>
                      <a:pt x="12" y="220"/>
                    </a:lnTo>
                    <a:lnTo>
                      <a:pt x="58" y="301"/>
                    </a:lnTo>
                    <a:lnTo>
                      <a:pt x="23" y="394"/>
                    </a:lnTo>
                    <a:lnTo>
                      <a:pt x="12" y="440"/>
                    </a:lnTo>
                    <a:lnTo>
                      <a:pt x="174" y="417"/>
                    </a:lnTo>
                    <a:lnTo>
                      <a:pt x="185" y="475"/>
                    </a:lnTo>
                    <a:lnTo>
                      <a:pt x="209" y="487"/>
                    </a:lnTo>
                    <a:lnTo>
                      <a:pt x="220" y="452"/>
                    </a:lnTo>
                    <a:lnTo>
                      <a:pt x="278" y="440"/>
                    </a:lnTo>
                    <a:lnTo>
                      <a:pt x="266" y="348"/>
                    </a:lnTo>
                    <a:lnTo>
                      <a:pt x="266" y="0"/>
                    </a:lnTo>
                    <a:lnTo>
                      <a:pt x="81" y="11"/>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3286440" y="3444120"/>
                <a:ext cx="288360" cy="446400"/>
              </a:xfrm>
              <a:custGeom>
                <a:avLst/>
                <a:gdLst/>
                <a:ahLst/>
                <a:rect l="l" t="t" r="r" b="b"/>
                <a:pathLst>
                  <a:path w="314" h="486">
                    <a:moveTo>
                      <a:pt x="0" y="23"/>
                    </a:moveTo>
                    <a:lnTo>
                      <a:pt x="197" y="0"/>
                    </a:lnTo>
                    <a:lnTo>
                      <a:pt x="267" y="219"/>
                    </a:lnTo>
                    <a:lnTo>
                      <a:pt x="313" y="266"/>
                    </a:lnTo>
                    <a:lnTo>
                      <a:pt x="278" y="323"/>
                    </a:lnTo>
                    <a:lnTo>
                      <a:pt x="313" y="393"/>
                    </a:lnTo>
                    <a:lnTo>
                      <a:pt x="105" y="416"/>
                    </a:lnTo>
                    <a:lnTo>
                      <a:pt x="105" y="462"/>
                    </a:lnTo>
                    <a:lnTo>
                      <a:pt x="81" y="485"/>
                    </a:lnTo>
                    <a:lnTo>
                      <a:pt x="58" y="416"/>
                    </a:lnTo>
                    <a:lnTo>
                      <a:pt x="35" y="474"/>
                    </a:lnTo>
                    <a:lnTo>
                      <a:pt x="12" y="462"/>
                    </a:lnTo>
                    <a:lnTo>
                      <a:pt x="0" y="416"/>
                    </a:lnTo>
                    <a:lnTo>
                      <a:pt x="0" y="358"/>
                    </a:lnTo>
                    <a:lnTo>
                      <a:pt x="0" y="23"/>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3467520" y="3421800"/>
                <a:ext cx="406080" cy="415080"/>
              </a:xfrm>
              <a:custGeom>
                <a:avLst/>
                <a:gdLst/>
                <a:ahLst/>
                <a:rect l="l" t="t" r="r" b="b"/>
                <a:pathLst>
                  <a:path w="442" h="452">
                    <a:moveTo>
                      <a:pt x="0" y="24"/>
                    </a:moveTo>
                    <a:lnTo>
                      <a:pt x="12" y="24"/>
                    </a:lnTo>
                    <a:lnTo>
                      <a:pt x="104" y="12"/>
                    </a:lnTo>
                    <a:lnTo>
                      <a:pt x="197" y="0"/>
                    </a:lnTo>
                    <a:lnTo>
                      <a:pt x="185" y="24"/>
                    </a:lnTo>
                    <a:lnTo>
                      <a:pt x="208" y="24"/>
                    </a:lnTo>
                    <a:lnTo>
                      <a:pt x="371" y="162"/>
                    </a:lnTo>
                    <a:lnTo>
                      <a:pt x="429" y="254"/>
                    </a:lnTo>
                    <a:lnTo>
                      <a:pt x="441" y="312"/>
                    </a:lnTo>
                    <a:lnTo>
                      <a:pt x="418" y="323"/>
                    </a:lnTo>
                    <a:lnTo>
                      <a:pt x="429" y="381"/>
                    </a:lnTo>
                    <a:lnTo>
                      <a:pt x="383" y="381"/>
                    </a:lnTo>
                    <a:lnTo>
                      <a:pt x="383" y="439"/>
                    </a:lnTo>
                    <a:lnTo>
                      <a:pt x="348" y="416"/>
                    </a:lnTo>
                    <a:lnTo>
                      <a:pt x="127" y="451"/>
                    </a:lnTo>
                    <a:lnTo>
                      <a:pt x="81" y="346"/>
                    </a:lnTo>
                    <a:lnTo>
                      <a:pt x="116" y="289"/>
                    </a:lnTo>
                    <a:lnTo>
                      <a:pt x="70" y="254"/>
                    </a:lnTo>
                    <a:lnTo>
                      <a:pt x="0" y="24"/>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3638520" y="3367800"/>
                <a:ext cx="362880" cy="288000"/>
              </a:xfrm>
              <a:custGeom>
                <a:avLst/>
                <a:gdLst/>
                <a:ahLst/>
                <a:rect l="l" t="t" r="r" b="b"/>
                <a:pathLst>
                  <a:path w="395" h="314">
                    <a:moveTo>
                      <a:pt x="12" y="46"/>
                    </a:moveTo>
                    <a:lnTo>
                      <a:pt x="46" y="23"/>
                    </a:lnTo>
                    <a:lnTo>
                      <a:pt x="162" y="0"/>
                    </a:lnTo>
                    <a:lnTo>
                      <a:pt x="197" y="11"/>
                    </a:lnTo>
                    <a:lnTo>
                      <a:pt x="278" y="0"/>
                    </a:lnTo>
                    <a:lnTo>
                      <a:pt x="336" y="46"/>
                    </a:lnTo>
                    <a:lnTo>
                      <a:pt x="394" y="81"/>
                    </a:lnTo>
                    <a:lnTo>
                      <a:pt x="359" y="174"/>
                    </a:lnTo>
                    <a:lnTo>
                      <a:pt x="313" y="220"/>
                    </a:lnTo>
                    <a:lnTo>
                      <a:pt x="266" y="232"/>
                    </a:lnTo>
                    <a:lnTo>
                      <a:pt x="278" y="278"/>
                    </a:lnTo>
                    <a:lnTo>
                      <a:pt x="243" y="313"/>
                    </a:lnTo>
                    <a:lnTo>
                      <a:pt x="185" y="220"/>
                    </a:lnTo>
                    <a:lnTo>
                      <a:pt x="23" y="81"/>
                    </a:lnTo>
                    <a:lnTo>
                      <a:pt x="0" y="81"/>
                    </a:lnTo>
                    <a:lnTo>
                      <a:pt x="12" y="46"/>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 name=""/>
              <p:cNvSpPr/>
              <p:nvPr/>
            </p:nvSpPr>
            <p:spPr>
              <a:xfrm>
                <a:off x="3382920" y="3772080"/>
                <a:ext cx="681480" cy="469080"/>
              </a:xfrm>
              <a:custGeom>
                <a:avLst/>
                <a:gdLst/>
                <a:ahLst/>
                <a:rect l="l" t="t" r="r" b="b"/>
                <a:pathLst>
                  <a:path w="742" h="511">
                    <a:moveTo>
                      <a:pt x="0" y="46"/>
                    </a:moveTo>
                    <a:lnTo>
                      <a:pt x="196" y="35"/>
                    </a:lnTo>
                    <a:lnTo>
                      <a:pt x="219" y="70"/>
                    </a:lnTo>
                    <a:lnTo>
                      <a:pt x="440" y="35"/>
                    </a:lnTo>
                    <a:lnTo>
                      <a:pt x="475" y="58"/>
                    </a:lnTo>
                    <a:lnTo>
                      <a:pt x="475" y="12"/>
                    </a:lnTo>
                    <a:lnTo>
                      <a:pt x="475" y="0"/>
                    </a:lnTo>
                    <a:lnTo>
                      <a:pt x="521" y="0"/>
                    </a:lnTo>
                    <a:lnTo>
                      <a:pt x="567" y="81"/>
                    </a:lnTo>
                    <a:lnTo>
                      <a:pt x="637" y="185"/>
                    </a:lnTo>
                    <a:lnTo>
                      <a:pt x="672" y="279"/>
                    </a:lnTo>
                    <a:lnTo>
                      <a:pt x="729" y="348"/>
                    </a:lnTo>
                    <a:lnTo>
                      <a:pt x="741" y="441"/>
                    </a:lnTo>
                    <a:lnTo>
                      <a:pt x="718" y="487"/>
                    </a:lnTo>
                    <a:lnTo>
                      <a:pt x="637" y="510"/>
                    </a:lnTo>
                    <a:lnTo>
                      <a:pt x="625" y="487"/>
                    </a:lnTo>
                    <a:lnTo>
                      <a:pt x="579" y="452"/>
                    </a:lnTo>
                    <a:lnTo>
                      <a:pt x="556" y="418"/>
                    </a:lnTo>
                    <a:lnTo>
                      <a:pt x="544" y="406"/>
                    </a:lnTo>
                    <a:lnTo>
                      <a:pt x="533" y="371"/>
                    </a:lnTo>
                    <a:lnTo>
                      <a:pt x="521" y="383"/>
                    </a:lnTo>
                    <a:lnTo>
                      <a:pt x="475" y="337"/>
                    </a:lnTo>
                    <a:lnTo>
                      <a:pt x="486" y="302"/>
                    </a:lnTo>
                    <a:lnTo>
                      <a:pt x="475" y="279"/>
                    </a:lnTo>
                    <a:lnTo>
                      <a:pt x="463" y="279"/>
                    </a:lnTo>
                    <a:lnTo>
                      <a:pt x="463" y="302"/>
                    </a:lnTo>
                    <a:lnTo>
                      <a:pt x="452" y="279"/>
                    </a:lnTo>
                    <a:lnTo>
                      <a:pt x="452" y="208"/>
                    </a:lnTo>
                    <a:lnTo>
                      <a:pt x="429" y="162"/>
                    </a:lnTo>
                    <a:lnTo>
                      <a:pt x="358" y="127"/>
                    </a:lnTo>
                    <a:lnTo>
                      <a:pt x="323" y="93"/>
                    </a:lnTo>
                    <a:lnTo>
                      <a:pt x="277" y="81"/>
                    </a:lnTo>
                    <a:lnTo>
                      <a:pt x="266" y="104"/>
                    </a:lnTo>
                    <a:lnTo>
                      <a:pt x="208" y="127"/>
                    </a:lnTo>
                    <a:lnTo>
                      <a:pt x="173" y="104"/>
                    </a:lnTo>
                    <a:lnTo>
                      <a:pt x="162" y="81"/>
                    </a:lnTo>
                    <a:lnTo>
                      <a:pt x="46" y="104"/>
                    </a:lnTo>
                    <a:lnTo>
                      <a:pt x="23" y="93"/>
                    </a:lnTo>
                    <a:lnTo>
                      <a:pt x="0" y="104"/>
                    </a:lnTo>
                    <a:lnTo>
                      <a:pt x="0" y="46"/>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3562200" y="3165840"/>
                <a:ext cx="630000" cy="279000"/>
              </a:xfrm>
              <a:custGeom>
                <a:avLst/>
                <a:gdLst/>
                <a:ahLst/>
                <a:rect l="l" t="t" r="r" b="b"/>
                <a:pathLst>
                  <a:path w="686" h="304">
                    <a:moveTo>
                      <a:pt x="23" y="221"/>
                    </a:moveTo>
                    <a:lnTo>
                      <a:pt x="0" y="291"/>
                    </a:lnTo>
                    <a:lnTo>
                      <a:pt x="93" y="279"/>
                    </a:lnTo>
                    <a:lnTo>
                      <a:pt x="127" y="245"/>
                    </a:lnTo>
                    <a:lnTo>
                      <a:pt x="244" y="221"/>
                    </a:lnTo>
                    <a:lnTo>
                      <a:pt x="279" y="232"/>
                    </a:lnTo>
                    <a:lnTo>
                      <a:pt x="360" y="221"/>
                    </a:lnTo>
                    <a:lnTo>
                      <a:pt x="476" y="303"/>
                    </a:lnTo>
                    <a:lnTo>
                      <a:pt x="546" y="279"/>
                    </a:lnTo>
                    <a:lnTo>
                      <a:pt x="592" y="198"/>
                    </a:lnTo>
                    <a:lnTo>
                      <a:pt x="650" y="174"/>
                    </a:lnTo>
                    <a:lnTo>
                      <a:pt x="685" y="117"/>
                    </a:lnTo>
                    <a:lnTo>
                      <a:pt x="685" y="35"/>
                    </a:lnTo>
                    <a:lnTo>
                      <a:pt x="673" y="105"/>
                    </a:lnTo>
                    <a:lnTo>
                      <a:pt x="639" y="151"/>
                    </a:lnTo>
                    <a:lnTo>
                      <a:pt x="627" y="151"/>
                    </a:lnTo>
                    <a:lnTo>
                      <a:pt x="569" y="163"/>
                    </a:lnTo>
                    <a:lnTo>
                      <a:pt x="569" y="140"/>
                    </a:lnTo>
                    <a:lnTo>
                      <a:pt x="627" y="128"/>
                    </a:lnTo>
                    <a:lnTo>
                      <a:pt x="581" y="117"/>
                    </a:lnTo>
                    <a:lnTo>
                      <a:pt x="627" y="105"/>
                    </a:lnTo>
                    <a:lnTo>
                      <a:pt x="650" y="117"/>
                    </a:lnTo>
                    <a:lnTo>
                      <a:pt x="662" y="58"/>
                    </a:lnTo>
                    <a:lnTo>
                      <a:pt x="650" y="46"/>
                    </a:lnTo>
                    <a:lnTo>
                      <a:pt x="581" y="69"/>
                    </a:lnTo>
                    <a:lnTo>
                      <a:pt x="592" y="35"/>
                    </a:lnTo>
                    <a:lnTo>
                      <a:pt x="615" y="35"/>
                    </a:lnTo>
                    <a:lnTo>
                      <a:pt x="650" y="11"/>
                    </a:lnTo>
                    <a:lnTo>
                      <a:pt x="627" y="0"/>
                    </a:lnTo>
                    <a:lnTo>
                      <a:pt x="429" y="46"/>
                    </a:lnTo>
                    <a:lnTo>
                      <a:pt x="175" y="93"/>
                    </a:lnTo>
                    <a:lnTo>
                      <a:pt x="58" y="221"/>
                    </a:lnTo>
                    <a:lnTo>
                      <a:pt x="23" y="221"/>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3595320" y="2942280"/>
                <a:ext cx="542880" cy="341640"/>
              </a:xfrm>
              <a:custGeom>
                <a:avLst/>
                <a:gdLst/>
                <a:ahLst/>
                <a:rect l="l" t="t" r="r" b="b"/>
                <a:pathLst>
                  <a:path w="591" h="372">
                    <a:moveTo>
                      <a:pt x="92" y="255"/>
                    </a:moveTo>
                    <a:lnTo>
                      <a:pt x="81" y="290"/>
                    </a:lnTo>
                    <a:lnTo>
                      <a:pt x="58" y="302"/>
                    </a:lnTo>
                    <a:lnTo>
                      <a:pt x="46" y="325"/>
                    </a:lnTo>
                    <a:lnTo>
                      <a:pt x="0" y="348"/>
                    </a:lnTo>
                    <a:lnTo>
                      <a:pt x="0" y="371"/>
                    </a:lnTo>
                    <a:lnTo>
                      <a:pt x="139" y="348"/>
                    </a:lnTo>
                    <a:lnTo>
                      <a:pt x="393" y="290"/>
                    </a:lnTo>
                    <a:lnTo>
                      <a:pt x="590" y="244"/>
                    </a:lnTo>
                    <a:lnTo>
                      <a:pt x="590" y="209"/>
                    </a:lnTo>
                    <a:lnTo>
                      <a:pt x="567" y="198"/>
                    </a:lnTo>
                    <a:lnTo>
                      <a:pt x="555" y="209"/>
                    </a:lnTo>
                    <a:lnTo>
                      <a:pt x="544" y="162"/>
                    </a:lnTo>
                    <a:lnTo>
                      <a:pt x="555" y="116"/>
                    </a:lnTo>
                    <a:lnTo>
                      <a:pt x="474" y="81"/>
                    </a:lnTo>
                    <a:lnTo>
                      <a:pt x="428" y="93"/>
                    </a:lnTo>
                    <a:lnTo>
                      <a:pt x="428" y="23"/>
                    </a:lnTo>
                    <a:lnTo>
                      <a:pt x="370" y="0"/>
                    </a:lnTo>
                    <a:lnTo>
                      <a:pt x="335" y="12"/>
                    </a:lnTo>
                    <a:lnTo>
                      <a:pt x="312" y="81"/>
                    </a:lnTo>
                    <a:lnTo>
                      <a:pt x="266" y="104"/>
                    </a:lnTo>
                    <a:lnTo>
                      <a:pt x="243" y="209"/>
                    </a:lnTo>
                    <a:lnTo>
                      <a:pt x="173" y="255"/>
                    </a:lnTo>
                    <a:lnTo>
                      <a:pt x="116" y="279"/>
                    </a:lnTo>
                    <a:lnTo>
                      <a:pt x="92" y="255"/>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3627360" y="2868840"/>
                <a:ext cx="309600" cy="330480"/>
              </a:xfrm>
              <a:custGeom>
                <a:avLst/>
                <a:gdLst/>
                <a:ahLst/>
                <a:rect l="l" t="t" r="r" b="b"/>
                <a:pathLst>
                  <a:path w="337" h="360">
                    <a:moveTo>
                      <a:pt x="34" y="185"/>
                    </a:moveTo>
                    <a:lnTo>
                      <a:pt x="11" y="185"/>
                    </a:lnTo>
                    <a:lnTo>
                      <a:pt x="0" y="243"/>
                    </a:lnTo>
                    <a:lnTo>
                      <a:pt x="11" y="301"/>
                    </a:lnTo>
                    <a:lnTo>
                      <a:pt x="57" y="335"/>
                    </a:lnTo>
                    <a:lnTo>
                      <a:pt x="69" y="359"/>
                    </a:lnTo>
                    <a:lnTo>
                      <a:pt x="138" y="335"/>
                    </a:lnTo>
                    <a:lnTo>
                      <a:pt x="209" y="289"/>
                    </a:lnTo>
                    <a:lnTo>
                      <a:pt x="232" y="185"/>
                    </a:lnTo>
                    <a:lnTo>
                      <a:pt x="278" y="162"/>
                    </a:lnTo>
                    <a:lnTo>
                      <a:pt x="301" y="93"/>
                    </a:lnTo>
                    <a:lnTo>
                      <a:pt x="336" y="81"/>
                    </a:lnTo>
                    <a:lnTo>
                      <a:pt x="290" y="69"/>
                    </a:lnTo>
                    <a:lnTo>
                      <a:pt x="209" y="116"/>
                    </a:lnTo>
                    <a:lnTo>
                      <a:pt x="197" y="69"/>
                    </a:lnTo>
                    <a:lnTo>
                      <a:pt x="115" y="69"/>
                    </a:lnTo>
                    <a:lnTo>
                      <a:pt x="104" y="0"/>
                    </a:lnTo>
                    <a:lnTo>
                      <a:pt x="81" y="23"/>
                    </a:lnTo>
                    <a:lnTo>
                      <a:pt x="92" y="127"/>
                    </a:lnTo>
                    <a:lnTo>
                      <a:pt x="57" y="127"/>
                    </a:lnTo>
                    <a:lnTo>
                      <a:pt x="34" y="185"/>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4074840" y="2878920"/>
                <a:ext cx="84240" cy="107280"/>
              </a:xfrm>
              <a:custGeom>
                <a:avLst/>
                <a:gdLst/>
                <a:ahLst/>
                <a:rect l="l" t="t" r="r" b="b"/>
                <a:pathLst>
                  <a:path w="92" h="117">
                    <a:moveTo>
                      <a:pt x="0" y="0"/>
                    </a:moveTo>
                    <a:lnTo>
                      <a:pt x="23" y="0"/>
                    </a:lnTo>
                    <a:lnTo>
                      <a:pt x="56" y="23"/>
                    </a:lnTo>
                    <a:lnTo>
                      <a:pt x="56" y="46"/>
                    </a:lnTo>
                    <a:lnTo>
                      <a:pt x="91" y="70"/>
                    </a:lnTo>
                    <a:lnTo>
                      <a:pt x="91" y="105"/>
                    </a:lnTo>
                    <a:lnTo>
                      <a:pt x="46" y="116"/>
                    </a:lnTo>
                    <a:lnTo>
                      <a:pt x="0"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3701520" y="2665800"/>
                <a:ext cx="415440" cy="277200"/>
              </a:xfrm>
              <a:custGeom>
                <a:avLst/>
                <a:gdLst/>
                <a:ahLst/>
                <a:rect l="l" t="t" r="r" b="b"/>
                <a:pathLst>
                  <a:path w="452" h="302">
                    <a:moveTo>
                      <a:pt x="34" y="47"/>
                    </a:moveTo>
                    <a:lnTo>
                      <a:pt x="0" y="81"/>
                    </a:lnTo>
                    <a:lnTo>
                      <a:pt x="23" y="232"/>
                    </a:lnTo>
                    <a:lnTo>
                      <a:pt x="34" y="301"/>
                    </a:lnTo>
                    <a:lnTo>
                      <a:pt x="115" y="289"/>
                    </a:lnTo>
                    <a:lnTo>
                      <a:pt x="405" y="232"/>
                    </a:lnTo>
                    <a:lnTo>
                      <a:pt x="428" y="232"/>
                    </a:lnTo>
                    <a:lnTo>
                      <a:pt x="451" y="162"/>
                    </a:lnTo>
                    <a:lnTo>
                      <a:pt x="416" y="128"/>
                    </a:lnTo>
                    <a:lnTo>
                      <a:pt x="439" y="35"/>
                    </a:lnTo>
                    <a:lnTo>
                      <a:pt x="405" y="23"/>
                    </a:lnTo>
                    <a:lnTo>
                      <a:pt x="405" y="12"/>
                    </a:lnTo>
                    <a:lnTo>
                      <a:pt x="381" y="0"/>
                    </a:lnTo>
                    <a:lnTo>
                      <a:pt x="57" y="58"/>
                    </a:lnTo>
                    <a:lnTo>
                      <a:pt x="34" y="47"/>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a:off x="4084920" y="2698920"/>
                <a:ext cx="107280" cy="212760"/>
              </a:xfrm>
              <a:custGeom>
                <a:avLst/>
                <a:gdLst/>
                <a:ahLst/>
                <a:rect l="l" t="t" r="r" b="b"/>
                <a:pathLst>
                  <a:path w="117" h="232">
                    <a:moveTo>
                      <a:pt x="12" y="0"/>
                    </a:moveTo>
                    <a:lnTo>
                      <a:pt x="46" y="0"/>
                    </a:lnTo>
                    <a:lnTo>
                      <a:pt x="104" y="35"/>
                    </a:lnTo>
                    <a:lnTo>
                      <a:pt x="93" y="58"/>
                    </a:lnTo>
                    <a:lnTo>
                      <a:pt x="116" y="81"/>
                    </a:lnTo>
                    <a:lnTo>
                      <a:pt x="116" y="197"/>
                    </a:lnTo>
                    <a:lnTo>
                      <a:pt x="93" y="231"/>
                    </a:lnTo>
                    <a:lnTo>
                      <a:pt x="70" y="220"/>
                    </a:lnTo>
                    <a:lnTo>
                      <a:pt x="46" y="220"/>
                    </a:lnTo>
                    <a:lnTo>
                      <a:pt x="12" y="197"/>
                    </a:lnTo>
                    <a:lnTo>
                      <a:pt x="35" y="127"/>
                    </a:lnTo>
                    <a:lnTo>
                      <a:pt x="0" y="93"/>
                    </a:lnTo>
                    <a:lnTo>
                      <a:pt x="12"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3733920" y="2357280"/>
                <a:ext cx="469440" cy="374760"/>
              </a:xfrm>
              <a:custGeom>
                <a:avLst/>
                <a:gdLst/>
                <a:ahLst/>
                <a:rect l="l" t="t" r="r" b="b"/>
                <a:pathLst>
                  <a:path w="511" h="408">
                    <a:moveTo>
                      <a:pt x="47" y="267"/>
                    </a:moveTo>
                    <a:lnTo>
                      <a:pt x="93" y="244"/>
                    </a:lnTo>
                    <a:lnTo>
                      <a:pt x="151" y="244"/>
                    </a:lnTo>
                    <a:lnTo>
                      <a:pt x="174" y="221"/>
                    </a:lnTo>
                    <a:lnTo>
                      <a:pt x="197" y="221"/>
                    </a:lnTo>
                    <a:lnTo>
                      <a:pt x="209" y="198"/>
                    </a:lnTo>
                    <a:lnTo>
                      <a:pt x="233" y="186"/>
                    </a:lnTo>
                    <a:lnTo>
                      <a:pt x="220" y="140"/>
                    </a:lnTo>
                    <a:lnTo>
                      <a:pt x="209" y="128"/>
                    </a:lnTo>
                    <a:lnTo>
                      <a:pt x="233" y="92"/>
                    </a:lnTo>
                    <a:lnTo>
                      <a:pt x="243" y="92"/>
                    </a:lnTo>
                    <a:lnTo>
                      <a:pt x="314" y="23"/>
                    </a:lnTo>
                    <a:lnTo>
                      <a:pt x="395" y="0"/>
                    </a:lnTo>
                    <a:lnTo>
                      <a:pt x="406" y="69"/>
                    </a:lnTo>
                    <a:lnTo>
                      <a:pt x="418" y="58"/>
                    </a:lnTo>
                    <a:lnTo>
                      <a:pt x="441" y="81"/>
                    </a:lnTo>
                    <a:lnTo>
                      <a:pt x="441" y="151"/>
                    </a:lnTo>
                    <a:lnTo>
                      <a:pt x="464" y="209"/>
                    </a:lnTo>
                    <a:lnTo>
                      <a:pt x="476" y="290"/>
                    </a:lnTo>
                    <a:lnTo>
                      <a:pt x="476" y="360"/>
                    </a:lnTo>
                    <a:lnTo>
                      <a:pt x="510" y="372"/>
                    </a:lnTo>
                    <a:lnTo>
                      <a:pt x="487" y="407"/>
                    </a:lnTo>
                    <a:lnTo>
                      <a:pt x="429" y="372"/>
                    </a:lnTo>
                    <a:lnTo>
                      <a:pt x="395" y="372"/>
                    </a:lnTo>
                    <a:lnTo>
                      <a:pt x="372" y="360"/>
                    </a:lnTo>
                    <a:lnTo>
                      <a:pt x="372" y="349"/>
                    </a:lnTo>
                    <a:lnTo>
                      <a:pt x="348" y="337"/>
                    </a:lnTo>
                    <a:lnTo>
                      <a:pt x="12" y="395"/>
                    </a:lnTo>
                    <a:lnTo>
                      <a:pt x="0" y="384"/>
                    </a:lnTo>
                    <a:lnTo>
                      <a:pt x="58" y="303"/>
                    </a:lnTo>
                    <a:lnTo>
                      <a:pt x="47" y="267"/>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4095000" y="2336040"/>
                <a:ext cx="130320" cy="224640"/>
              </a:xfrm>
              <a:custGeom>
                <a:avLst/>
                <a:gdLst/>
                <a:ahLst/>
                <a:rect l="l" t="t" r="r" b="b"/>
                <a:pathLst>
                  <a:path w="142" h="245">
                    <a:moveTo>
                      <a:pt x="0" y="23"/>
                    </a:moveTo>
                    <a:lnTo>
                      <a:pt x="105" y="0"/>
                    </a:lnTo>
                    <a:lnTo>
                      <a:pt x="141" y="58"/>
                    </a:lnTo>
                    <a:lnTo>
                      <a:pt x="117" y="81"/>
                    </a:lnTo>
                    <a:lnTo>
                      <a:pt x="129" y="232"/>
                    </a:lnTo>
                    <a:lnTo>
                      <a:pt x="70" y="244"/>
                    </a:lnTo>
                    <a:lnTo>
                      <a:pt x="47" y="186"/>
                    </a:lnTo>
                    <a:lnTo>
                      <a:pt x="34" y="104"/>
                    </a:lnTo>
                    <a:lnTo>
                      <a:pt x="11" y="81"/>
                    </a:lnTo>
                    <a:lnTo>
                      <a:pt x="0" y="23"/>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a:off x="4158360" y="2507040"/>
                <a:ext cx="267120" cy="117360"/>
              </a:xfrm>
              <a:custGeom>
                <a:avLst/>
                <a:gdLst/>
                <a:ahLst/>
                <a:rect l="l" t="t" r="r" b="b"/>
                <a:pathLst>
                  <a:path w="291" h="128">
                    <a:moveTo>
                      <a:pt x="0" y="58"/>
                    </a:moveTo>
                    <a:lnTo>
                      <a:pt x="140" y="23"/>
                    </a:lnTo>
                    <a:lnTo>
                      <a:pt x="163" y="23"/>
                    </a:lnTo>
                    <a:lnTo>
                      <a:pt x="175" y="0"/>
                    </a:lnTo>
                    <a:lnTo>
                      <a:pt x="198" y="11"/>
                    </a:lnTo>
                    <a:lnTo>
                      <a:pt x="175" y="46"/>
                    </a:lnTo>
                    <a:lnTo>
                      <a:pt x="209" y="46"/>
                    </a:lnTo>
                    <a:lnTo>
                      <a:pt x="221" y="69"/>
                    </a:lnTo>
                    <a:lnTo>
                      <a:pt x="244" y="81"/>
                    </a:lnTo>
                    <a:lnTo>
                      <a:pt x="256" y="69"/>
                    </a:lnTo>
                    <a:lnTo>
                      <a:pt x="256" y="58"/>
                    </a:lnTo>
                    <a:lnTo>
                      <a:pt x="233" y="35"/>
                    </a:lnTo>
                    <a:lnTo>
                      <a:pt x="256" y="35"/>
                    </a:lnTo>
                    <a:lnTo>
                      <a:pt x="290" y="81"/>
                    </a:lnTo>
                    <a:lnTo>
                      <a:pt x="256" y="104"/>
                    </a:lnTo>
                    <a:lnTo>
                      <a:pt x="221" y="92"/>
                    </a:lnTo>
                    <a:lnTo>
                      <a:pt x="198" y="127"/>
                    </a:lnTo>
                    <a:lnTo>
                      <a:pt x="152" y="92"/>
                    </a:lnTo>
                    <a:lnTo>
                      <a:pt x="12" y="127"/>
                    </a:lnTo>
                    <a:lnTo>
                      <a:pt x="0" y="58"/>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4171320" y="2602440"/>
                <a:ext cx="137520" cy="106560"/>
              </a:xfrm>
              <a:custGeom>
                <a:avLst/>
                <a:gdLst/>
                <a:ahLst/>
                <a:rect l="l" t="t" r="r" b="b"/>
                <a:pathLst>
                  <a:path w="150" h="116">
                    <a:moveTo>
                      <a:pt x="0" y="23"/>
                    </a:moveTo>
                    <a:lnTo>
                      <a:pt x="114" y="0"/>
                    </a:lnTo>
                    <a:lnTo>
                      <a:pt x="149" y="46"/>
                    </a:lnTo>
                    <a:lnTo>
                      <a:pt x="126" y="68"/>
                    </a:lnTo>
                    <a:lnTo>
                      <a:pt x="91" y="58"/>
                    </a:lnTo>
                    <a:lnTo>
                      <a:pt x="34" y="115"/>
                    </a:lnTo>
                    <a:lnTo>
                      <a:pt x="0" y="80"/>
                    </a:lnTo>
                    <a:lnTo>
                      <a:pt x="0" y="23"/>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4191480" y="2665800"/>
                <a:ext cx="138600" cy="87120"/>
              </a:xfrm>
              <a:custGeom>
                <a:avLst/>
                <a:gdLst/>
                <a:ahLst/>
                <a:rect l="l" t="t" r="r" b="b"/>
                <a:pathLst>
                  <a:path w="151" h="95">
                    <a:moveTo>
                      <a:pt x="0" y="71"/>
                    </a:moveTo>
                    <a:lnTo>
                      <a:pt x="58" y="48"/>
                    </a:lnTo>
                    <a:lnTo>
                      <a:pt x="116" y="0"/>
                    </a:lnTo>
                    <a:lnTo>
                      <a:pt x="127" y="12"/>
                    </a:lnTo>
                    <a:lnTo>
                      <a:pt x="150" y="12"/>
                    </a:lnTo>
                    <a:lnTo>
                      <a:pt x="92" y="59"/>
                    </a:lnTo>
                    <a:lnTo>
                      <a:pt x="11" y="94"/>
                    </a:lnTo>
                    <a:lnTo>
                      <a:pt x="0" y="71"/>
                    </a:lnTo>
                  </a:path>
                </a:pathLst>
              </a:custGeom>
              <a:solidFill>
                <a:srgbClr val="969696"/>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81" name=""/>
              <p:cNvSpPr/>
              <p:nvPr/>
            </p:nvSpPr>
            <p:spPr>
              <a:xfrm>
                <a:off x="4191480" y="2283840"/>
                <a:ext cx="138600" cy="266400"/>
              </a:xfrm>
              <a:custGeom>
                <a:avLst/>
                <a:gdLst/>
                <a:ahLst/>
                <a:rect l="l" t="t" r="r" b="b"/>
                <a:pathLst>
                  <a:path w="151" h="290">
                    <a:moveTo>
                      <a:pt x="35" y="0"/>
                    </a:moveTo>
                    <a:lnTo>
                      <a:pt x="0" y="58"/>
                    </a:lnTo>
                    <a:lnTo>
                      <a:pt x="35" y="116"/>
                    </a:lnTo>
                    <a:lnTo>
                      <a:pt x="11" y="139"/>
                    </a:lnTo>
                    <a:lnTo>
                      <a:pt x="23" y="289"/>
                    </a:lnTo>
                    <a:lnTo>
                      <a:pt x="104" y="266"/>
                    </a:lnTo>
                    <a:lnTo>
                      <a:pt x="127" y="266"/>
                    </a:lnTo>
                    <a:lnTo>
                      <a:pt x="139" y="243"/>
                    </a:lnTo>
                    <a:lnTo>
                      <a:pt x="139" y="220"/>
                    </a:lnTo>
                    <a:lnTo>
                      <a:pt x="150" y="197"/>
                    </a:lnTo>
                    <a:lnTo>
                      <a:pt x="104" y="185"/>
                    </a:lnTo>
                    <a:lnTo>
                      <a:pt x="46" y="23"/>
                    </a:lnTo>
                    <a:lnTo>
                      <a:pt x="35"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 name=""/>
              <p:cNvSpPr/>
              <p:nvPr/>
            </p:nvSpPr>
            <p:spPr>
              <a:xfrm>
                <a:off x="4277160" y="2591280"/>
                <a:ext cx="65160" cy="54360"/>
              </a:xfrm>
              <a:custGeom>
                <a:avLst/>
                <a:gdLst/>
                <a:ahLst/>
                <a:rect l="l" t="t" r="r" b="b"/>
                <a:pathLst>
                  <a:path w="71" h="59">
                    <a:moveTo>
                      <a:pt x="0" y="12"/>
                    </a:moveTo>
                    <a:lnTo>
                      <a:pt x="24" y="0"/>
                    </a:lnTo>
                    <a:lnTo>
                      <a:pt x="70" y="35"/>
                    </a:lnTo>
                    <a:lnTo>
                      <a:pt x="58" y="35"/>
                    </a:lnTo>
                    <a:lnTo>
                      <a:pt x="35" y="35"/>
                    </a:lnTo>
                    <a:lnTo>
                      <a:pt x="35" y="58"/>
                    </a:lnTo>
                    <a:lnTo>
                      <a:pt x="0" y="12"/>
                    </a:lnTo>
                  </a:path>
                </a:pathLst>
              </a:custGeom>
              <a:solidFill>
                <a:srgbClr val="969696"/>
              </a:solid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183" name=""/>
              <p:cNvSpPr/>
              <p:nvPr/>
            </p:nvSpPr>
            <p:spPr>
              <a:xfrm>
                <a:off x="4127040" y="3029760"/>
                <a:ext cx="32040" cy="63000"/>
              </a:xfrm>
              <a:custGeom>
                <a:avLst/>
                <a:gdLst/>
                <a:ahLst/>
                <a:rect l="l" t="t" r="r" b="b"/>
                <a:pathLst>
                  <a:path w="35" h="69">
                    <a:moveTo>
                      <a:pt x="0" y="0"/>
                    </a:moveTo>
                    <a:lnTo>
                      <a:pt x="34" y="0"/>
                    </a:lnTo>
                    <a:lnTo>
                      <a:pt x="12" y="68"/>
                    </a:lnTo>
                    <a:lnTo>
                      <a:pt x="0" y="68"/>
                    </a:lnTo>
                    <a:lnTo>
                      <a:pt x="0" y="0"/>
                    </a:lnTo>
                  </a:path>
                </a:pathLst>
              </a:custGeom>
              <a:solidFill>
                <a:srgbClr val="969696"/>
              </a:solidFill>
              <a:ln w="0">
                <a:noFill/>
              </a:ln>
            </p:spPr>
            <p:style>
              <a:lnRef idx="0"/>
              <a:fillRef idx="0"/>
              <a:effectRef idx="0"/>
              <a:fontRef idx="minor"/>
            </p:style>
            <p:txBody>
              <a:bodyPr lIns="90000" rIns="90000" tIns="16200" bIns="16200" anchor="t">
                <a:noAutofit/>
              </a:bodyPr>
              <a:p>
                <a:endParaRPr b="0" lang="en-US" sz="2400" strike="noStrike" u="none">
                  <a:solidFill>
                    <a:srgbClr val="000000"/>
                  </a:solidFill>
                  <a:effectLst/>
                  <a:uFillTx/>
                  <a:latin typeface="Times New Roman"/>
                </a:endParaRPr>
              </a:p>
            </p:txBody>
          </p:sp>
        </p:grpSp>
        <p:sp>
          <p:nvSpPr>
            <p:cNvPr id="184" name=""/>
            <p:cNvSpPr/>
            <p:nvPr/>
          </p:nvSpPr>
          <p:spPr>
            <a:xfrm>
              <a:off x="1841400" y="3392640"/>
              <a:ext cx="1022400" cy="947520"/>
            </a:xfrm>
            <a:custGeom>
              <a:avLst/>
              <a:gdLst/>
              <a:ahLst/>
              <a:rect l="l" t="t" r="r" b="b"/>
              <a:pathLst>
                <a:path w="1112" h="1031">
                  <a:moveTo>
                    <a:pt x="323" y="0"/>
                  </a:moveTo>
                  <a:lnTo>
                    <a:pt x="566" y="0"/>
                  </a:lnTo>
                  <a:lnTo>
                    <a:pt x="566" y="196"/>
                  </a:lnTo>
                  <a:lnTo>
                    <a:pt x="695" y="243"/>
                  </a:lnTo>
                  <a:lnTo>
                    <a:pt x="729" y="231"/>
                  </a:lnTo>
                  <a:lnTo>
                    <a:pt x="810" y="266"/>
                  </a:lnTo>
                  <a:lnTo>
                    <a:pt x="857" y="266"/>
                  </a:lnTo>
                  <a:lnTo>
                    <a:pt x="961" y="220"/>
                  </a:lnTo>
                  <a:lnTo>
                    <a:pt x="1007" y="266"/>
                  </a:lnTo>
                  <a:lnTo>
                    <a:pt x="1053" y="277"/>
                  </a:lnTo>
                  <a:lnTo>
                    <a:pt x="1053" y="428"/>
                  </a:lnTo>
                  <a:lnTo>
                    <a:pt x="1111" y="520"/>
                  </a:lnTo>
                  <a:lnTo>
                    <a:pt x="1100" y="648"/>
                  </a:lnTo>
                  <a:lnTo>
                    <a:pt x="1042" y="706"/>
                  </a:lnTo>
                  <a:lnTo>
                    <a:pt x="1030" y="660"/>
                  </a:lnTo>
                  <a:lnTo>
                    <a:pt x="1007" y="683"/>
                  </a:lnTo>
                  <a:lnTo>
                    <a:pt x="1019" y="706"/>
                  </a:lnTo>
                  <a:lnTo>
                    <a:pt x="915" y="787"/>
                  </a:lnTo>
                  <a:lnTo>
                    <a:pt x="891" y="787"/>
                  </a:lnTo>
                  <a:lnTo>
                    <a:pt x="834" y="834"/>
                  </a:lnTo>
                  <a:lnTo>
                    <a:pt x="834" y="845"/>
                  </a:lnTo>
                  <a:lnTo>
                    <a:pt x="810" y="857"/>
                  </a:lnTo>
                  <a:lnTo>
                    <a:pt x="834" y="880"/>
                  </a:lnTo>
                  <a:lnTo>
                    <a:pt x="799" y="914"/>
                  </a:lnTo>
                  <a:lnTo>
                    <a:pt x="810" y="972"/>
                  </a:lnTo>
                  <a:lnTo>
                    <a:pt x="834" y="995"/>
                  </a:lnTo>
                  <a:lnTo>
                    <a:pt x="834" y="1030"/>
                  </a:lnTo>
                  <a:lnTo>
                    <a:pt x="787" y="1030"/>
                  </a:lnTo>
                  <a:lnTo>
                    <a:pt x="753" y="1007"/>
                  </a:lnTo>
                  <a:lnTo>
                    <a:pt x="718" y="1019"/>
                  </a:lnTo>
                  <a:lnTo>
                    <a:pt x="637" y="984"/>
                  </a:lnTo>
                  <a:lnTo>
                    <a:pt x="591" y="868"/>
                  </a:lnTo>
                  <a:lnTo>
                    <a:pt x="532" y="810"/>
                  </a:lnTo>
                  <a:lnTo>
                    <a:pt x="485" y="706"/>
                  </a:lnTo>
                  <a:lnTo>
                    <a:pt x="451" y="695"/>
                  </a:lnTo>
                  <a:lnTo>
                    <a:pt x="428" y="672"/>
                  </a:lnTo>
                  <a:lnTo>
                    <a:pt x="404" y="672"/>
                  </a:lnTo>
                  <a:lnTo>
                    <a:pt x="358" y="660"/>
                  </a:lnTo>
                  <a:lnTo>
                    <a:pt x="323" y="672"/>
                  </a:lnTo>
                  <a:lnTo>
                    <a:pt x="300" y="729"/>
                  </a:lnTo>
                  <a:lnTo>
                    <a:pt x="266" y="729"/>
                  </a:lnTo>
                  <a:lnTo>
                    <a:pt x="196" y="695"/>
                  </a:lnTo>
                  <a:lnTo>
                    <a:pt x="161" y="648"/>
                  </a:lnTo>
                  <a:lnTo>
                    <a:pt x="150" y="579"/>
                  </a:lnTo>
                  <a:lnTo>
                    <a:pt x="115" y="543"/>
                  </a:lnTo>
                  <a:lnTo>
                    <a:pt x="46" y="487"/>
                  </a:lnTo>
                  <a:lnTo>
                    <a:pt x="0" y="428"/>
                  </a:lnTo>
                  <a:lnTo>
                    <a:pt x="0" y="405"/>
                  </a:lnTo>
                  <a:lnTo>
                    <a:pt x="161" y="405"/>
                  </a:lnTo>
                  <a:lnTo>
                    <a:pt x="300" y="416"/>
                  </a:lnTo>
                  <a:lnTo>
                    <a:pt x="323" y="0"/>
                  </a:lnTo>
                </a:path>
              </a:pathLst>
            </a:custGeom>
            <a:solidFill>
              <a:srgbClr val="cc0000"/>
            </a:solid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85" name=""/>
            <p:cNvSpPr/>
            <p:nvPr/>
          </p:nvSpPr>
          <p:spPr>
            <a:xfrm>
              <a:off x="4225680" y="2057400"/>
              <a:ext cx="274680" cy="425520"/>
            </a:xfrm>
            <a:custGeom>
              <a:avLst/>
              <a:gdLst/>
              <a:ahLst/>
              <a:rect l="l" t="t" r="r" b="b"/>
              <a:pathLst>
                <a:path w="300" h="463">
                  <a:moveTo>
                    <a:pt x="69" y="23"/>
                  </a:moveTo>
                  <a:lnTo>
                    <a:pt x="23" y="104"/>
                  </a:lnTo>
                  <a:lnTo>
                    <a:pt x="46" y="139"/>
                  </a:lnTo>
                  <a:lnTo>
                    <a:pt x="23" y="173"/>
                  </a:lnTo>
                  <a:lnTo>
                    <a:pt x="34" y="185"/>
                  </a:lnTo>
                  <a:lnTo>
                    <a:pt x="23" y="220"/>
                  </a:lnTo>
                  <a:lnTo>
                    <a:pt x="23" y="253"/>
                  </a:lnTo>
                  <a:lnTo>
                    <a:pt x="0" y="277"/>
                  </a:lnTo>
                  <a:lnTo>
                    <a:pt x="11" y="288"/>
                  </a:lnTo>
                  <a:lnTo>
                    <a:pt x="69" y="450"/>
                  </a:lnTo>
                  <a:lnTo>
                    <a:pt x="115" y="462"/>
                  </a:lnTo>
                  <a:lnTo>
                    <a:pt x="115" y="438"/>
                  </a:lnTo>
                  <a:lnTo>
                    <a:pt x="137" y="404"/>
                  </a:lnTo>
                  <a:lnTo>
                    <a:pt x="137" y="381"/>
                  </a:lnTo>
                  <a:lnTo>
                    <a:pt x="195" y="346"/>
                  </a:lnTo>
                  <a:lnTo>
                    <a:pt x="195" y="300"/>
                  </a:lnTo>
                  <a:lnTo>
                    <a:pt x="230" y="300"/>
                  </a:lnTo>
                  <a:lnTo>
                    <a:pt x="265" y="265"/>
                  </a:lnTo>
                  <a:lnTo>
                    <a:pt x="299" y="242"/>
                  </a:lnTo>
                  <a:lnTo>
                    <a:pt x="299" y="220"/>
                  </a:lnTo>
                  <a:lnTo>
                    <a:pt x="253" y="208"/>
                  </a:lnTo>
                  <a:lnTo>
                    <a:pt x="242" y="173"/>
                  </a:lnTo>
                  <a:lnTo>
                    <a:pt x="195" y="173"/>
                  </a:lnTo>
                  <a:lnTo>
                    <a:pt x="150" y="35"/>
                  </a:lnTo>
                  <a:lnTo>
                    <a:pt x="137" y="0"/>
                  </a:lnTo>
                  <a:lnTo>
                    <a:pt x="92" y="12"/>
                  </a:lnTo>
                  <a:lnTo>
                    <a:pt x="81" y="35"/>
                  </a:lnTo>
                  <a:lnTo>
                    <a:pt x="69" y="23"/>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a:off x="679320" y="2679840"/>
              <a:ext cx="628560" cy="958680"/>
            </a:xfrm>
            <a:custGeom>
              <a:avLst/>
              <a:gdLst/>
              <a:ahLst/>
              <a:rect l="l" t="t" r="r" b="b"/>
              <a:pathLst>
                <a:path w="684" h="1043">
                  <a:moveTo>
                    <a:pt x="58" y="0"/>
                  </a:moveTo>
                  <a:lnTo>
                    <a:pt x="371" y="58"/>
                  </a:lnTo>
                  <a:lnTo>
                    <a:pt x="301" y="370"/>
                  </a:lnTo>
                  <a:lnTo>
                    <a:pt x="648" y="834"/>
                  </a:lnTo>
                  <a:lnTo>
                    <a:pt x="683" y="891"/>
                  </a:lnTo>
                  <a:lnTo>
                    <a:pt x="648" y="926"/>
                  </a:lnTo>
                  <a:lnTo>
                    <a:pt x="625" y="972"/>
                  </a:lnTo>
                  <a:lnTo>
                    <a:pt x="602" y="1007"/>
                  </a:lnTo>
                  <a:lnTo>
                    <a:pt x="625" y="1030"/>
                  </a:lnTo>
                  <a:lnTo>
                    <a:pt x="590" y="1042"/>
                  </a:lnTo>
                  <a:lnTo>
                    <a:pt x="382" y="1030"/>
                  </a:lnTo>
                  <a:lnTo>
                    <a:pt x="371" y="972"/>
                  </a:lnTo>
                  <a:lnTo>
                    <a:pt x="336" y="926"/>
                  </a:lnTo>
                  <a:lnTo>
                    <a:pt x="313" y="915"/>
                  </a:lnTo>
                  <a:lnTo>
                    <a:pt x="301" y="880"/>
                  </a:lnTo>
                  <a:lnTo>
                    <a:pt x="278" y="857"/>
                  </a:lnTo>
                  <a:lnTo>
                    <a:pt x="266" y="845"/>
                  </a:lnTo>
                  <a:lnTo>
                    <a:pt x="255" y="810"/>
                  </a:lnTo>
                  <a:lnTo>
                    <a:pt x="232" y="799"/>
                  </a:lnTo>
                  <a:lnTo>
                    <a:pt x="197" y="810"/>
                  </a:lnTo>
                  <a:lnTo>
                    <a:pt x="162" y="799"/>
                  </a:lnTo>
                  <a:lnTo>
                    <a:pt x="162" y="787"/>
                  </a:lnTo>
                  <a:lnTo>
                    <a:pt x="162" y="753"/>
                  </a:lnTo>
                  <a:lnTo>
                    <a:pt x="151" y="718"/>
                  </a:lnTo>
                  <a:lnTo>
                    <a:pt x="151" y="695"/>
                  </a:lnTo>
                  <a:lnTo>
                    <a:pt x="128" y="672"/>
                  </a:lnTo>
                  <a:lnTo>
                    <a:pt x="139" y="649"/>
                  </a:lnTo>
                  <a:lnTo>
                    <a:pt x="93" y="602"/>
                  </a:lnTo>
                  <a:lnTo>
                    <a:pt x="93" y="568"/>
                  </a:lnTo>
                  <a:lnTo>
                    <a:pt x="116" y="556"/>
                  </a:lnTo>
                  <a:lnTo>
                    <a:pt x="116" y="533"/>
                  </a:lnTo>
                  <a:lnTo>
                    <a:pt x="93" y="533"/>
                  </a:lnTo>
                  <a:lnTo>
                    <a:pt x="81" y="497"/>
                  </a:lnTo>
                  <a:lnTo>
                    <a:pt x="70" y="451"/>
                  </a:lnTo>
                  <a:lnTo>
                    <a:pt x="104" y="474"/>
                  </a:lnTo>
                  <a:lnTo>
                    <a:pt x="93" y="439"/>
                  </a:lnTo>
                  <a:lnTo>
                    <a:pt x="116" y="439"/>
                  </a:lnTo>
                  <a:lnTo>
                    <a:pt x="116" y="416"/>
                  </a:lnTo>
                  <a:lnTo>
                    <a:pt x="93" y="405"/>
                  </a:lnTo>
                  <a:lnTo>
                    <a:pt x="81" y="428"/>
                  </a:lnTo>
                  <a:lnTo>
                    <a:pt x="58" y="416"/>
                  </a:lnTo>
                  <a:lnTo>
                    <a:pt x="12" y="301"/>
                  </a:lnTo>
                  <a:lnTo>
                    <a:pt x="23" y="220"/>
                  </a:lnTo>
                  <a:lnTo>
                    <a:pt x="0" y="173"/>
                  </a:lnTo>
                  <a:lnTo>
                    <a:pt x="12" y="127"/>
                  </a:lnTo>
                  <a:lnTo>
                    <a:pt x="35" y="127"/>
                  </a:lnTo>
                  <a:lnTo>
                    <a:pt x="58" y="69"/>
                  </a:lnTo>
                  <a:lnTo>
                    <a:pt x="58" y="0"/>
                  </a:lnTo>
                </a:path>
              </a:pathLst>
            </a:custGeom>
            <a:solidFill>
              <a:srgbClr val="cc0000"/>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a:off x="4194000" y="2041560"/>
              <a:ext cx="276120" cy="426960"/>
            </a:xfrm>
            <a:custGeom>
              <a:avLst/>
              <a:gdLst/>
              <a:ahLst/>
              <a:rect l="l" t="t" r="r" b="b"/>
              <a:pathLst>
                <a:path w="301" h="464">
                  <a:moveTo>
                    <a:pt x="69" y="23"/>
                  </a:moveTo>
                  <a:lnTo>
                    <a:pt x="23" y="104"/>
                  </a:lnTo>
                  <a:lnTo>
                    <a:pt x="46" y="139"/>
                  </a:lnTo>
                  <a:lnTo>
                    <a:pt x="23" y="173"/>
                  </a:lnTo>
                  <a:lnTo>
                    <a:pt x="34" y="185"/>
                  </a:lnTo>
                  <a:lnTo>
                    <a:pt x="23" y="220"/>
                  </a:lnTo>
                  <a:lnTo>
                    <a:pt x="23" y="254"/>
                  </a:lnTo>
                  <a:lnTo>
                    <a:pt x="0" y="278"/>
                  </a:lnTo>
                  <a:lnTo>
                    <a:pt x="11" y="289"/>
                  </a:lnTo>
                  <a:lnTo>
                    <a:pt x="69" y="451"/>
                  </a:lnTo>
                  <a:lnTo>
                    <a:pt x="115" y="463"/>
                  </a:lnTo>
                  <a:lnTo>
                    <a:pt x="115" y="439"/>
                  </a:lnTo>
                  <a:lnTo>
                    <a:pt x="138" y="405"/>
                  </a:lnTo>
                  <a:lnTo>
                    <a:pt x="138" y="382"/>
                  </a:lnTo>
                  <a:lnTo>
                    <a:pt x="196" y="347"/>
                  </a:lnTo>
                  <a:lnTo>
                    <a:pt x="196" y="301"/>
                  </a:lnTo>
                  <a:lnTo>
                    <a:pt x="231" y="301"/>
                  </a:lnTo>
                  <a:lnTo>
                    <a:pt x="266" y="266"/>
                  </a:lnTo>
                  <a:lnTo>
                    <a:pt x="300" y="243"/>
                  </a:lnTo>
                  <a:lnTo>
                    <a:pt x="300" y="220"/>
                  </a:lnTo>
                  <a:lnTo>
                    <a:pt x="254" y="208"/>
                  </a:lnTo>
                  <a:lnTo>
                    <a:pt x="243" y="173"/>
                  </a:lnTo>
                  <a:lnTo>
                    <a:pt x="196" y="173"/>
                  </a:lnTo>
                  <a:lnTo>
                    <a:pt x="150" y="35"/>
                  </a:lnTo>
                  <a:lnTo>
                    <a:pt x="138" y="0"/>
                  </a:lnTo>
                  <a:lnTo>
                    <a:pt x="92" y="12"/>
                  </a:lnTo>
                  <a:lnTo>
                    <a:pt x="81" y="35"/>
                  </a:lnTo>
                  <a:lnTo>
                    <a:pt x="69" y="23"/>
                  </a:lnTo>
                </a:path>
              </a:pathLst>
            </a:custGeom>
            <a:solidFill>
              <a:srgbClr val="cc0000"/>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 name=""/>
            <p:cNvSpPr/>
            <p:nvPr/>
          </p:nvSpPr>
          <p:spPr>
            <a:xfrm>
              <a:off x="3778200" y="2881440"/>
              <a:ext cx="350640" cy="152280"/>
            </a:xfrm>
            <a:custGeom>
              <a:avLst/>
              <a:gdLst/>
              <a:ahLst/>
              <a:rect l="l" t="t" r="r" b="b"/>
              <a:pathLst>
                <a:path w="381" h="165">
                  <a:moveTo>
                    <a:pt x="0" y="58"/>
                  </a:moveTo>
                  <a:lnTo>
                    <a:pt x="289" y="0"/>
                  </a:lnTo>
                  <a:lnTo>
                    <a:pt x="334" y="116"/>
                  </a:lnTo>
                  <a:lnTo>
                    <a:pt x="380" y="105"/>
                  </a:lnTo>
                  <a:lnTo>
                    <a:pt x="380" y="164"/>
                  </a:lnTo>
                  <a:lnTo>
                    <a:pt x="345" y="164"/>
                  </a:lnTo>
                  <a:lnTo>
                    <a:pt x="311" y="129"/>
                  </a:lnTo>
                  <a:lnTo>
                    <a:pt x="289" y="82"/>
                  </a:lnTo>
                  <a:lnTo>
                    <a:pt x="277" y="23"/>
                  </a:lnTo>
                  <a:lnTo>
                    <a:pt x="265" y="58"/>
                  </a:lnTo>
                  <a:lnTo>
                    <a:pt x="277" y="152"/>
                  </a:lnTo>
                  <a:lnTo>
                    <a:pt x="196" y="164"/>
                  </a:lnTo>
                  <a:lnTo>
                    <a:pt x="196" y="93"/>
                  </a:lnTo>
                  <a:lnTo>
                    <a:pt x="138" y="70"/>
                  </a:lnTo>
                  <a:lnTo>
                    <a:pt x="93" y="58"/>
                  </a:lnTo>
                  <a:lnTo>
                    <a:pt x="12" y="105"/>
                  </a:lnTo>
                  <a:lnTo>
                    <a:pt x="0" y="58"/>
                  </a:lnTo>
                </a:path>
              </a:pathLst>
            </a:custGeom>
            <a:solidFill>
              <a:srgbClr val="cc00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89" name=""/>
            <p:cNvSpPr/>
            <p:nvPr/>
          </p:nvSpPr>
          <p:spPr>
            <a:xfrm>
              <a:off x="955440" y="2733840"/>
              <a:ext cx="469800" cy="714240"/>
            </a:xfrm>
            <a:custGeom>
              <a:avLst/>
              <a:gdLst/>
              <a:ahLst/>
              <a:rect l="l" t="t" r="r" b="b"/>
              <a:pathLst>
                <a:path w="510" h="777">
                  <a:moveTo>
                    <a:pt x="70" y="0"/>
                  </a:moveTo>
                  <a:lnTo>
                    <a:pt x="0" y="312"/>
                  </a:lnTo>
                  <a:lnTo>
                    <a:pt x="347" y="776"/>
                  </a:lnTo>
                  <a:lnTo>
                    <a:pt x="370" y="752"/>
                  </a:lnTo>
                  <a:lnTo>
                    <a:pt x="370" y="660"/>
                  </a:lnTo>
                  <a:lnTo>
                    <a:pt x="405" y="672"/>
                  </a:lnTo>
                  <a:lnTo>
                    <a:pt x="451" y="381"/>
                  </a:lnTo>
                  <a:lnTo>
                    <a:pt x="486" y="196"/>
                  </a:lnTo>
                  <a:lnTo>
                    <a:pt x="498" y="139"/>
                  </a:lnTo>
                  <a:lnTo>
                    <a:pt x="509" y="81"/>
                  </a:lnTo>
                  <a:lnTo>
                    <a:pt x="278" y="46"/>
                  </a:lnTo>
                  <a:lnTo>
                    <a:pt x="70" y="0"/>
                  </a:lnTo>
                </a:path>
              </a:pathLst>
            </a:custGeom>
            <a:solidFill>
              <a:srgbClr val="ff8913"/>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0" name=""/>
            <p:cNvSpPr/>
            <p:nvPr/>
          </p:nvSpPr>
          <p:spPr>
            <a:xfrm>
              <a:off x="1361880" y="2158920"/>
              <a:ext cx="733320" cy="459000"/>
            </a:xfrm>
            <a:custGeom>
              <a:avLst/>
              <a:gdLst/>
              <a:ahLst/>
              <a:rect l="l" t="t" r="r" b="b"/>
              <a:pathLst>
                <a:path w="799" h="500">
                  <a:moveTo>
                    <a:pt x="11" y="0"/>
                  </a:moveTo>
                  <a:lnTo>
                    <a:pt x="173" y="23"/>
                  </a:lnTo>
                  <a:lnTo>
                    <a:pt x="266" y="35"/>
                  </a:lnTo>
                  <a:lnTo>
                    <a:pt x="393" y="46"/>
                  </a:lnTo>
                  <a:lnTo>
                    <a:pt x="509" y="58"/>
                  </a:lnTo>
                  <a:lnTo>
                    <a:pt x="706" y="70"/>
                  </a:lnTo>
                  <a:lnTo>
                    <a:pt x="798" y="81"/>
                  </a:lnTo>
                  <a:lnTo>
                    <a:pt x="798" y="487"/>
                  </a:lnTo>
                  <a:lnTo>
                    <a:pt x="312" y="452"/>
                  </a:lnTo>
                  <a:lnTo>
                    <a:pt x="301" y="499"/>
                  </a:lnTo>
                  <a:lnTo>
                    <a:pt x="278" y="475"/>
                  </a:lnTo>
                  <a:lnTo>
                    <a:pt x="231" y="475"/>
                  </a:lnTo>
                  <a:lnTo>
                    <a:pt x="173" y="487"/>
                  </a:lnTo>
                  <a:lnTo>
                    <a:pt x="162" y="418"/>
                  </a:lnTo>
                  <a:lnTo>
                    <a:pt x="81" y="360"/>
                  </a:lnTo>
                  <a:lnTo>
                    <a:pt x="92" y="313"/>
                  </a:lnTo>
                  <a:lnTo>
                    <a:pt x="104" y="266"/>
                  </a:lnTo>
                  <a:lnTo>
                    <a:pt x="0" y="127"/>
                  </a:lnTo>
                  <a:lnTo>
                    <a:pt x="11" y="0"/>
                  </a:lnTo>
                </a:path>
              </a:pathLst>
            </a:custGeom>
            <a:solidFill>
              <a:srgbClr val="ff8913"/>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1" name=""/>
            <p:cNvSpPr/>
            <p:nvPr/>
          </p:nvSpPr>
          <p:spPr>
            <a:xfrm>
              <a:off x="1222200" y="3276720"/>
              <a:ext cx="480960" cy="531720"/>
            </a:xfrm>
            <a:custGeom>
              <a:avLst/>
              <a:gdLst/>
              <a:ahLst/>
              <a:rect l="l" t="t" r="r" b="b"/>
              <a:pathLst>
                <a:path w="524" h="580">
                  <a:moveTo>
                    <a:pt x="129" y="0"/>
                  </a:moveTo>
                  <a:lnTo>
                    <a:pt x="116" y="81"/>
                  </a:lnTo>
                  <a:lnTo>
                    <a:pt x="81" y="69"/>
                  </a:lnTo>
                  <a:lnTo>
                    <a:pt x="81" y="161"/>
                  </a:lnTo>
                  <a:lnTo>
                    <a:pt x="58" y="185"/>
                  </a:lnTo>
                  <a:lnTo>
                    <a:pt x="93" y="242"/>
                  </a:lnTo>
                  <a:lnTo>
                    <a:pt x="58" y="266"/>
                  </a:lnTo>
                  <a:lnTo>
                    <a:pt x="47" y="313"/>
                  </a:lnTo>
                  <a:lnTo>
                    <a:pt x="12" y="359"/>
                  </a:lnTo>
                  <a:lnTo>
                    <a:pt x="35" y="382"/>
                  </a:lnTo>
                  <a:lnTo>
                    <a:pt x="0" y="394"/>
                  </a:lnTo>
                  <a:lnTo>
                    <a:pt x="0" y="429"/>
                  </a:lnTo>
                  <a:lnTo>
                    <a:pt x="291" y="579"/>
                  </a:lnTo>
                  <a:lnTo>
                    <a:pt x="454" y="579"/>
                  </a:lnTo>
                  <a:lnTo>
                    <a:pt x="523" y="46"/>
                  </a:lnTo>
                  <a:lnTo>
                    <a:pt x="129" y="0"/>
                  </a:lnTo>
                </a:path>
              </a:pathLst>
            </a:custGeom>
            <a:solidFill>
              <a:srgbClr val="cc00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2" name=""/>
            <p:cNvSpPr/>
            <p:nvPr/>
          </p:nvSpPr>
          <p:spPr>
            <a:xfrm>
              <a:off x="2085840" y="2509920"/>
              <a:ext cx="522360" cy="341280"/>
            </a:xfrm>
            <a:custGeom>
              <a:avLst/>
              <a:gdLst/>
              <a:ahLst/>
              <a:rect l="l" t="t" r="r" b="b"/>
              <a:pathLst>
                <a:path w="568" h="371">
                  <a:moveTo>
                    <a:pt x="11" y="0"/>
                  </a:moveTo>
                  <a:lnTo>
                    <a:pt x="11" y="150"/>
                  </a:lnTo>
                  <a:lnTo>
                    <a:pt x="0" y="312"/>
                  </a:lnTo>
                  <a:lnTo>
                    <a:pt x="416" y="324"/>
                  </a:lnTo>
                  <a:lnTo>
                    <a:pt x="451" y="347"/>
                  </a:lnTo>
                  <a:lnTo>
                    <a:pt x="486" y="312"/>
                  </a:lnTo>
                  <a:lnTo>
                    <a:pt x="567" y="370"/>
                  </a:lnTo>
                  <a:lnTo>
                    <a:pt x="555" y="312"/>
                  </a:lnTo>
                  <a:lnTo>
                    <a:pt x="555" y="254"/>
                  </a:lnTo>
                  <a:lnTo>
                    <a:pt x="567" y="92"/>
                  </a:lnTo>
                  <a:lnTo>
                    <a:pt x="532" y="58"/>
                  </a:lnTo>
                  <a:lnTo>
                    <a:pt x="543" y="11"/>
                  </a:lnTo>
                  <a:lnTo>
                    <a:pt x="277" y="11"/>
                  </a:lnTo>
                  <a:lnTo>
                    <a:pt x="11"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a:off x="2138040" y="3340080"/>
              <a:ext cx="628920" cy="298440"/>
            </a:xfrm>
            <a:custGeom>
              <a:avLst/>
              <a:gdLst/>
              <a:ahLst/>
              <a:rect l="l" t="t" r="r" b="b"/>
              <a:pathLst>
                <a:path w="685" h="324">
                  <a:moveTo>
                    <a:pt x="0" y="0"/>
                  </a:moveTo>
                  <a:lnTo>
                    <a:pt x="0" y="58"/>
                  </a:lnTo>
                  <a:lnTo>
                    <a:pt x="243" y="58"/>
                  </a:lnTo>
                  <a:lnTo>
                    <a:pt x="243" y="253"/>
                  </a:lnTo>
                  <a:lnTo>
                    <a:pt x="372" y="300"/>
                  </a:lnTo>
                  <a:lnTo>
                    <a:pt x="406" y="288"/>
                  </a:lnTo>
                  <a:lnTo>
                    <a:pt x="487" y="323"/>
                  </a:lnTo>
                  <a:lnTo>
                    <a:pt x="534" y="323"/>
                  </a:lnTo>
                  <a:lnTo>
                    <a:pt x="638" y="288"/>
                  </a:lnTo>
                  <a:lnTo>
                    <a:pt x="684" y="323"/>
                  </a:lnTo>
                  <a:lnTo>
                    <a:pt x="684" y="116"/>
                  </a:lnTo>
                  <a:lnTo>
                    <a:pt x="673" y="0"/>
                  </a:lnTo>
                  <a:lnTo>
                    <a:pt x="0" y="0"/>
                  </a:lnTo>
                </a:path>
              </a:pathLst>
            </a:custGeom>
            <a:solidFill>
              <a:srgbClr val="ff8913"/>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4" name=""/>
            <p:cNvSpPr/>
            <p:nvPr/>
          </p:nvSpPr>
          <p:spPr>
            <a:xfrm>
              <a:off x="2968560" y="2328840"/>
              <a:ext cx="404640" cy="171360"/>
            </a:xfrm>
            <a:custGeom>
              <a:avLst/>
              <a:gdLst/>
              <a:ahLst/>
              <a:rect l="l" t="t" r="r" b="b"/>
              <a:pathLst>
                <a:path w="441" h="186">
                  <a:moveTo>
                    <a:pt x="0" y="104"/>
                  </a:moveTo>
                  <a:lnTo>
                    <a:pt x="104" y="0"/>
                  </a:lnTo>
                  <a:lnTo>
                    <a:pt x="81" y="35"/>
                  </a:lnTo>
                  <a:lnTo>
                    <a:pt x="93" y="58"/>
                  </a:lnTo>
                  <a:lnTo>
                    <a:pt x="127" y="35"/>
                  </a:lnTo>
                  <a:lnTo>
                    <a:pt x="197" y="58"/>
                  </a:lnTo>
                  <a:lnTo>
                    <a:pt x="220" y="35"/>
                  </a:lnTo>
                  <a:lnTo>
                    <a:pt x="312" y="23"/>
                  </a:lnTo>
                  <a:lnTo>
                    <a:pt x="324" y="58"/>
                  </a:lnTo>
                  <a:lnTo>
                    <a:pt x="359" y="47"/>
                  </a:lnTo>
                  <a:lnTo>
                    <a:pt x="428" y="81"/>
                  </a:lnTo>
                  <a:lnTo>
                    <a:pt x="440" y="93"/>
                  </a:lnTo>
                  <a:lnTo>
                    <a:pt x="359" y="116"/>
                  </a:lnTo>
                  <a:lnTo>
                    <a:pt x="336" y="104"/>
                  </a:lnTo>
                  <a:lnTo>
                    <a:pt x="301" y="104"/>
                  </a:lnTo>
                  <a:lnTo>
                    <a:pt x="255" y="127"/>
                  </a:lnTo>
                  <a:lnTo>
                    <a:pt x="243" y="127"/>
                  </a:lnTo>
                  <a:lnTo>
                    <a:pt x="220" y="116"/>
                  </a:lnTo>
                  <a:lnTo>
                    <a:pt x="197" y="185"/>
                  </a:lnTo>
                  <a:lnTo>
                    <a:pt x="174" y="185"/>
                  </a:lnTo>
                  <a:lnTo>
                    <a:pt x="162" y="151"/>
                  </a:lnTo>
                  <a:lnTo>
                    <a:pt x="104" y="139"/>
                  </a:lnTo>
                  <a:lnTo>
                    <a:pt x="69" y="127"/>
                  </a:lnTo>
                  <a:lnTo>
                    <a:pt x="23" y="127"/>
                  </a:lnTo>
                  <a:lnTo>
                    <a:pt x="0" y="104"/>
                  </a:lnTo>
                </a:path>
              </a:pathLst>
            </a:custGeom>
            <a:solidFill>
              <a:srgbClr val="cc00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5" name=""/>
            <p:cNvSpPr/>
            <p:nvPr/>
          </p:nvSpPr>
          <p:spPr>
            <a:xfrm>
              <a:off x="3244680" y="2444760"/>
              <a:ext cx="288720" cy="384120"/>
            </a:xfrm>
            <a:custGeom>
              <a:avLst/>
              <a:gdLst/>
              <a:ahLst/>
              <a:rect l="l" t="t" r="r" b="b"/>
              <a:pathLst>
                <a:path w="314" h="418">
                  <a:moveTo>
                    <a:pt x="81" y="24"/>
                  </a:moveTo>
                  <a:lnTo>
                    <a:pt x="92" y="47"/>
                  </a:lnTo>
                  <a:lnTo>
                    <a:pt x="69" y="58"/>
                  </a:lnTo>
                  <a:lnTo>
                    <a:pt x="69" y="128"/>
                  </a:lnTo>
                  <a:lnTo>
                    <a:pt x="58" y="81"/>
                  </a:lnTo>
                  <a:lnTo>
                    <a:pt x="11" y="128"/>
                  </a:lnTo>
                  <a:lnTo>
                    <a:pt x="0" y="243"/>
                  </a:lnTo>
                  <a:lnTo>
                    <a:pt x="35" y="301"/>
                  </a:lnTo>
                  <a:lnTo>
                    <a:pt x="35" y="336"/>
                  </a:lnTo>
                  <a:lnTo>
                    <a:pt x="35" y="359"/>
                  </a:lnTo>
                  <a:lnTo>
                    <a:pt x="35" y="382"/>
                  </a:lnTo>
                  <a:lnTo>
                    <a:pt x="23" y="417"/>
                  </a:lnTo>
                  <a:lnTo>
                    <a:pt x="150" y="417"/>
                  </a:lnTo>
                  <a:lnTo>
                    <a:pt x="313" y="394"/>
                  </a:lnTo>
                  <a:lnTo>
                    <a:pt x="279" y="394"/>
                  </a:lnTo>
                  <a:lnTo>
                    <a:pt x="267" y="371"/>
                  </a:lnTo>
                  <a:lnTo>
                    <a:pt x="290" y="347"/>
                  </a:lnTo>
                  <a:lnTo>
                    <a:pt x="290" y="324"/>
                  </a:lnTo>
                  <a:lnTo>
                    <a:pt x="279" y="301"/>
                  </a:lnTo>
                  <a:lnTo>
                    <a:pt x="290" y="290"/>
                  </a:lnTo>
                  <a:lnTo>
                    <a:pt x="313" y="290"/>
                  </a:lnTo>
                  <a:lnTo>
                    <a:pt x="302" y="232"/>
                  </a:lnTo>
                  <a:lnTo>
                    <a:pt x="302" y="197"/>
                  </a:lnTo>
                  <a:lnTo>
                    <a:pt x="290" y="174"/>
                  </a:lnTo>
                  <a:lnTo>
                    <a:pt x="279" y="162"/>
                  </a:lnTo>
                  <a:lnTo>
                    <a:pt x="255" y="162"/>
                  </a:lnTo>
                  <a:lnTo>
                    <a:pt x="232" y="162"/>
                  </a:lnTo>
                  <a:lnTo>
                    <a:pt x="221" y="186"/>
                  </a:lnTo>
                  <a:lnTo>
                    <a:pt x="198" y="197"/>
                  </a:lnTo>
                  <a:lnTo>
                    <a:pt x="186" y="197"/>
                  </a:lnTo>
                  <a:lnTo>
                    <a:pt x="186" y="186"/>
                  </a:lnTo>
                  <a:lnTo>
                    <a:pt x="186" y="174"/>
                  </a:lnTo>
                  <a:lnTo>
                    <a:pt x="198" y="162"/>
                  </a:lnTo>
                  <a:lnTo>
                    <a:pt x="209" y="162"/>
                  </a:lnTo>
                  <a:lnTo>
                    <a:pt x="209" y="139"/>
                  </a:lnTo>
                  <a:lnTo>
                    <a:pt x="232" y="128"/>
                  </a:lnTo>
                  <a:lnTo>
                    <a:pt x="209" y="70"/>
                  </a:lnTo>
                  <a:lnTo>
                    <a:pt x="209" y="47"/>
                  </a:lnTo>
                  <a:lnTo>
                    <a:pt x="174" y="35"/>
                  </a:lnTo>
                  <a:lnTo>
                    <a:pt x="116" y="0"/>
                  </a:lnTo>
                  <a:lnTo>
                    <a:pt x="81" y="24"/>
                  </a:lnTo>
                </a:path>
              </a:pathLst>
            </a:custGeom>
            <a:solidFill>
              <a:srgbClr val="cc00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6" name=""/>
            <p:cNvSpPr/>
            <p:nvPr/>
          </p:nvSpPr>
          <p:spPr>
            <a:xfrm>
              <a:off x="2936520" y="2787480"/>
              <a:ext cx="309600" cy="511200"/>
            </a:xfrm>
            <a:custGeom>
              <a:avLst/>
              <a:gdLst/>
              <a:ahLst/>
              <a:rect l="l" t="t" r="r" b="b"/>
              <a:pathLst>
                <a:path w="337" h="556">
                  <a:moveTo>
                    <a:pt x="58" y="34"/>
                  </a:moveTo>
                  <a:lnTo>
                    <a:pt x="255" y="0"/>
                  </a:lnTo>
                  <a:lnTo>
                    <a:pt x="290" y="69"/>
                  </a:lnTo>
                  <a:lnTo>
                    <a:pt x="324" y="347"/>
                  </a:lnTo>
                  <a:lnTo>
                    <a:pt x="336" y="393"/>
                  </a:lnTo>
                  <a:lnTo>
                    <a:pt x="301" y="462"/>
                  </a:lnTo>
                  <a:lnTo>
                    <a:pt x="301" y="520"/>
                  </a:lnTo>
                  <a:lnTo>
                    <a:pt x="266" y="508"/>
                  </a:lnTo>
                  <a:lnTo>
                    <a:pt x="278" y="555"/>
                  </a:lnTo>
                  <a:lnTo>
                    <a:pt x="232" y="532"/>
                  </a:lnTo>
                  <a:lnTo>
                    <a:pt x="220" y="543"/>
                  </a:lnTo>
                  <a:lnTo>
                    <a:pt x="185" y="543"/>
                  </a:lnTo>
                  <a:lnTo>
                    <a:pt x="174" y="474"/>
                  </a:lnTo>
                  <a:lnTo>
                    <a:pt x="128" y="451"/>
                  </a:lnTo>
                  <a:lnTo>
                    <a:pt x="128" y="381"/>
                  </a:lnTo>
                  <a:lnTo>
                    <a:pt x="93" y="393"/>
                  </a:lnTo>
                  <a:lnTo>
                    <a:pt x="70" y="335"/>
                  </a:lnTo>
                  <a:lnTo>
                    <a:pt x="0" y="277"/>
                  </a:lnTo>
                  <a:lnTo>
                    <a:pt x="47" y="185"/>
                  </a:lnTo>
                  <a:lnTo>
                    <a:pt x="35" y="138"/>
                  </a:lnTo>
                  <a:lnTo>
                    <a:pt x="93" y="127"/>
                  </a:lnTo>
                  <a:lnTo>
                    <a:pt x="93" y="69"/>
                  </a:lnTo>
                  <a:lnTo>
                    <a:pt x="58" y="34"/>
                  </a:lnTo>
                </a:path>
              </a:pathLst>
            </a:custGeom>
            <a:solidFill>
              <a:srgbClr val="cc0000"/>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3106440" y="3062160"/>
              <a:ext cx="544680" cy="300240"/>
            </a:xfrm>
            <a:custGeom>
              <a:avLst/>
              <a:gdLst/>
              <a:ahLst/>
              <a:rect l="l" t="t" r="r" b="b"/>
              <a:pathLst>
                <a:path w="592" h="327">
                  <a:moveTo>
                    <a:pt x="0" y="326"/>
                  </a:moveTo>
                  <a:lnTo>
                    <a:pt x="151" y="303"/>
                  </a:lnTo>
                  <a:lnTo>
                    <a:pt x="151" y="291"/>
                  </a:lnTo>
                  <a:lnTo>
                    <a:pt x="499" y="245"/>
                  </a:lnTo>
                  <a:lnTo>
                    <a:pt x="499" y="221"/>
                  </a:lnTo>
                  <a:lnTo>
                    <a:pt x="545" y="198"/>
                  </a:lnTo>
                  <a:lnTo>
                    <a:pt x="557" y="175"/>
                  </a:lnTo>
                  <a:lnTo>
                    <a:pt x="580" y="163"/>
                  </a:lnTo>
                  <a:lnTo>
                    <a:pt x="591" y="128"/>
                  </a:lnTo>
                  <a:lnTo>
                    <a:pt x="545" y="94"/>
                  </a:lnTo>
                  <a:lnTo>
                    <a:pt x="534" y="35"/>
                  </a:lnTo>
                  <a:lnTo>
                    <a:pt x="499" y="12"/>
                  </a:lnTo>
                  <a:lnTo>
                    <a:pt x="418" y="23"/>
                  </a:lnTo>
                  <a:lnTo>
                    <a:pt x="383" y="0"/>
                  </a:lnTo>
                  <a:lnTo>
                    <a:pt x="349" y="0"/>
                  </a:lnTo>
                  <a:lnTo>
                    <a:pt x="360" y="35"/>
                  </a:lnTo>
                  <a:lnTo>
                    <a:pt x="314" y="58"/>
                  </a:lnTo>
                  <a:lnTo>
                    <a:pt x="279" y="140"/>
                  </a:lnTo>
                  <a:lnTo>
                    <a:pt x="232" y="128"/>
                  </a:lnTo>
                  <a:lnTo>
                    <a:pt x="186" y="152"/>
                  </a:lnTo>
                  <a:lnTo>
                    <a:pt x="116" y="163"/>
                  </a:lnTo>
                  <a:lnTo>
                    <a:pt x="116" y="209"/>
                  </a:lnTo>
                  <a:lnTo>
                    <a:pt x="81" y="209"/>
                  </a:lnTo>
                  <a:lnTo>
                    <a:pt x="81" y="257"/>
                  </a:lnTo>
                  <a:lnTo>
                    <a:pt x="47" y="233"/>
                  </a:lnTo>
                  <a:lnTo>
                    <a:pt x="35" y="245"/>
                  </a:lnTo>
                  <a:lnTo>
                    <a:pt x="47" y="268"/>
                  </a:lnTo>
                  <a:lnTo>
                    <a:pt x="12" y="303"/>
                  </a:lnTo>
                  <a:lnTo>
                    <a:pt x="0" y="326"/>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8" name=""/>
            <p:cNvSpPr/>
            <p:nvPr/>
          </p:nvSpPr>
          <p:spPr>
            <a:xfrm>
              <a:off x="3255840" y="3446640"/>
              <a:ext cx="288720" cy="447480"/>
            </a:xfrm>
            <a:custGeom>
              <a:avLst/>
              <a:gdLst/>
              <a:ahLst/>
              <a:rect l="l" t="t" r="r" b="b"/>
              <a:pathLst>
                <a:path w="315" h="486">
                  <a:moveTo>
                    <a:pt x="0" y="23"/>
                  </a:moveTo>
                  <a:lnTo>
                    <a:pt x="198" y="0"/>
                  </a:lnTo>
                  <a:lnTo>
                    <a:pt x="268" y="219"/>
                  </a:lnTo>
                  <a:lnTo>
                    <a:pt x="314" y="266"/>
                  </a:lnTo>
                  <a:lnTo>
                    <a:pt x="279" y="323"/>
                  </a:lnTo>
                  <a:lnTo>
                    <a:pt x="314" y="393"/>
                  </a:lnTo>
                  <a:lnTo>
                    <a:pt x="105" y="416"/>
                  </a:lnTo>
                  <a:lnTo>
                    <a:pt x="105" y="462"/>
                  </a:lnTo>
                  <a:lnTo>
                    <a:pt x="81" y="485"/>
                  </a:lnTo>
                  <a:lnTo>
                    <a:pt x="58" y="416"/>
                  </a:lnTo>
                  <a:lnTo>
                    <a:pt x="35" y="474"/>
                  </a:lnTo>
                  <a:lnTo>
                    <a:pt x="12" y="462"/>
                  </a:lnTo>
                  <a:lnTo>
                    <a:pt x="0" y="416"/>
                  </a:lnTo>
                  <a:lnTo>
                    <a:pt x="0" y="358"/>
                  </a:lnTo>
                  <a:lnTo>
                    <a:pt x="0" y="23"/>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9" name=""/>
            <p:cNvSpPr/>
            <p:nvPr/>
          </p:nvSpPr>
          <p:spPr>
            <a:xfrm>
              <a:off x="3344760" y="3765600"/>
              <a:ext cx="701640" cy="531720"/>
            </a:xfrm>
            <a:custGeom>
              <a:avLst/>
              <a:gdLst/>
              <a:ahLst/>
              <a:rect l="l" t="t" r="r" b="b"/>
              <a:pathLst>
                <a:path w="764" h="579">
                  <a:moveTo>
                    <a:pt x="0" y="62"/>
                  </a:moveTo>
                  <a:lnTo>
                    <a:pt x="199" y="45"/>
                  </a:lnTo>
                  <a:lnTo>
                    <a:pt x="223" y="85"/>
                  </a:lnTo>
                  <a:lnTo>
                    <a:pt x="448" y="41"/>
                  </a:lnTo>
                  <a:lnTo>
                    <a:pt x="483" y="67"/>
                  </a:lnTo>
                  <a:lnTo>
                    <a:pt x="482" y="14"/>
                  </a:lnTo>
                  <a:lnTo>
                    <a:pt x="482" y="1"/>
                  </a:lnTo>
                  <a:lnTo>
                    <a:pt x="529" y="0"/>
                  </a:lnTo>
                  <a:lnTo>
                    <a:pt x="578" y="92"/>
                  </a:lnTo>
                  <a:lnTo>
                    <a:pt x="652" y="208"/>
                  </a:lnTo>
                  <a:lnTo>
                    <a:pt x="688" y="314"/>
                  </a:lnTo>
                  <a:lnTo>
                    <a:pt x="748" y="392"/>
                  </a:lnTo>
                  <a:lnTo>
                    <a:pt x="763" y="497"/>
                  </a:lnTo>
                  <a:lnTo>
                    <a:pt x="740" y="550"/>
                  </a:lnTo>
                  <a:lnTo>
                    <a:pt x="658" y="578"/>
                  </a:lnTo>
                  <a:lnTo>
                    <a:pt x="645" y="551"/>
                  </a:lnTo>
                  <a:lnTo>
                    <a:pt x="597" y="512"/>
                  </a:lnTo>
                  <a:lnTo>
                    <a:pt x="573" y="475"/>
                  </a:lnTo>
                  <a:lnTo>
                    <a:pt x="561" y="461"/>
                  </a:lnTo>
                  <a:lnTo>
                    <a:pt x="549" y="421"/>
                  </a:lnTo>
                  <a:lnTo>
                    <a:pt x="537" y="435"/>
                  </a:lnTo>
                  <a:lnTo>
                    <a:pt x="489" y="383"/>
                  </a:lnTo>
                  <a:lnTo>
                    <a:pt x="500" y="343"/>
                  </a:lnTo>
                  <a:lnTo>
                    <a:pt x="487" y="317"/>
                  </a:lnTo>
                  <a:lnTo>
                    <a:pt x="475" y="317"/>
                  </a:lnTo>
                  <a:lnTo>
                    <a:pt x="476" y="343"/>
                  </a:lnTo>
                  <a:lnTo>
                    <a:pt x="464" y="318"/>
                  </a:lnTo>
                  <a:lnTo>
                    <a:pt x="463" y="239"/>
                  </a:lnTo>
                  <a:lnTo>
                    <a:pt x="439" y="186"/>
                  </a:lnTo>
                  <a:lnTo>
                    <a:pt x="365" y="147"/>
                  </a:lnTo>
                  <a:lnTo>
                    <a:pt x="330" y="109"/>
                  </a:lnTo>
                  <a:lnTo>
                    <a:pt x="283" y="97"/>
                  </a:lnTo>
                  <a:lnTo>
                    <a:pt x="272" y="123"/>
                  </a:lnTo>
                  <a:lnTo>
                    <a:pt x="212" y="150"/>
                  </a:lnTo>
                  <a:lnTo>
                    <a:pt x="177" y="125"/>
                  </a:lnTo>
                  <a:lnTo>
                    <a:pt x="166" y="99"/>
                  </a:lnTo>
                  <a:lnTo>
                    <a:pt x="47" y="127"/>
                  </a:lnTo>
                  <a:lnTo>
                    <a:pt x="24" y="114"/>
                  </a:lnTo>
                  <a:lnTo>
                    <a:pt x="1" y="128"/>
                  </a:lnTo>
                  <a:lnTo>
                    <a:pt x="0" y="62"/>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3671640" y="2670120"/>
              <a:ext cx="415800" cy="276120"/>
            </a:xfrm>
            <a:custGeom>
              <a:avLst/>
              <a:gdLst/>
              <a:ahLst/>
              <a:rect l="l" t="t" r="r" b="b"/>
              <a:pathLst>
                <a:path w="452" h="301">
                  <a:moveTo>
                    <a:pt x="34" y="47"/>
                  </a:moveTo>
                  <a:lnTo>
                    <a:pt x="0" y="81"/>
                  </a:lnTo>
                  <a:lnTo>
                    <a:pt x="23" y="231"/>
                  </a:lnTo>
                  <a:lnTo>
                    <a:pt x="34" y="300"/>
                  </a:lnTo>
                  <a:lnTo>
                    <a:pt x="115" y="288"/>
                  </a:lnTo>
                  <a:lnTo>
                    <a:pt x="405" y="231"/>
                  </a:lnTo>
                  <a:lnTo>
                    <a:pt x="428" y="231"/>
                  </a:lnTo>
                  <a:lnTo>
                    <a:pt x="451" y="161"/>
                  </a:lnTo>
                  <a:lnTo>
                    <a:pt x="416" y="128"/>
                  </a:lnTo>
                  <a:lnTo>
                    <a:pt x="439" y="35"/>
                  </a:lnTo>
                  <a:lnTo>
                    <a:pt x="405" y="23"/>
                  </a:lnTo>
                  <a:lnTo>
                    <a:pt x="405" y="12"/>
                  </a:lnTo>
                  <a:lnTo>
                    <a:pt x="381" y="0"/>
                  </a:lnTo>
                  <a:lnTo>
                    <a:pt x="57" y="58"/>
                  </a:lnTo>
                  <a:lnTo>
                    <a:pt x="34" y="47"/>
                  </a:lnTo>
                </a:path>
              </a:pathLst>
            </a:custGeom>
            <a:solidFill>
              <a:srgbClr val="cc0000"/>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 name=""/>
            <p:cNvSpPr/>
            <p:nvPr/>
          </p:nvSpPr>
          <p:spPr>
            <a:xfrm>
              <a:off x="4054320" y="2701800"/>
              <a:ext cx="108000" cy="212760"/>
            </a:xfrm>
            <a:custGeom>
              <a:avLst/>
              <a:gdLst/>
              <a:ahLst/>
              <a:rect l="l" t="t" r="r" b="b"/>
              <a:pathLst>
                <a:path w="117" h="232">
                  <a:moveTo>
                    <a:pt x="12" y="0"/>
                  </a:moveTo>
                  <a:lnTo>
                    <a:pt x="46" y="0"/>
                  </a:lnTo>
                  <a:lnTo>
                    <a:pt x="104" y="35"/>
                  </a:lnTo>
                  <a:lnTo>
                    <a:pt x="93" y="58"/>
                  </a:lnTo>
                  <a:lnTo>
                    <a:pt x="116" y="81"/>
                  </a:lnTo>
                  <a:lnTo>
                    <a:pt x="116" y="197"/>
                  </a:lnTo>
                  <a:lnTo>
                    <a:pt x="93" y="231"/>
                  </a:lnTo>
                  <a:lnTo>
                    <a:pt x="70" y="220"/>
                  </a:lnTo>
                  <a:lnTo>
                    <a:pt x="46" y="220"/>
                  </a:lnTo>
                  <a:lnTo>
                    <a:pt x="12" y="197"/>
                  </a:lnTo>
                  <a:lnTo>
                    <a:pt x="35" y="127"/>
                  </a:lnTo>
                  <a:lnTo>
                    <a:pt x="0" y="93"/>
                  </a:lnTo>
                  <a:lnTo>
                    <a:pt x="12" y="0"/>
                  </a:lnTo>
                </a:path>
              </a:pathLst>
            </a:custGeom>
            <a:solidFill>
              <a:srgbClr val="cc00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2" name=""/>
            <p:cNvSpPr/>
            <p:nvPr/>
          </p:nvSpPr>
          <p:spPr>
            <a:xfrm>
              <a:off x="3703320" y="2360520"/>
              <a:ext cx="470160" cy="374760"/>
            </a:xfrm>
            <a:custGeom>
              <a:avLst/>
              <a:gdLst/>
              <a:ahLst/>
              <a:rect l="l" t="t" r="r" b="b"/>
              <a:pathLst>
                <a:path w="511" h="408">
                  <a:moveTo>
                    <a:pt x="47" y="267"/>
                  </a:moveTo>
                  <a:lnTo>
                    <a:pt x="93" y="244"/>
                  </a:lnTo>
                  <a:lnTo>
                    <a:pt x="151" y="244"/>
                  </a:lnTo>
                  <a:lnTo>
                    <a:pt x="174" y="221"/>
                  </a:lnTo>
                  <a:lnTo>
                    <a:pt x="197" y="221"/>
                  </a:lnTo>
                  <a:lnTo>
                    <a:pt x="209" y="198"/>
                  </a:lnTo>
                  <a:lnTo>
                    <a:pt x="233" y="186"/>
                  </a:lnTo>
                  <a:lnTo>
                    <a:pt x="220" y="140"/>
                  </a:lnTo>
                  <a:lnTo>
                    <a:pt x="209" y="128"/>
                  </a:lnTo>
                  <a:lnTo>
                    <a:pt x="233" y="92"/>
                  </a:lnTo>
                  <a:lnTo>
                    <a:pt x="243" y="92"/>
                  </a:lnTo>
                  <a:lnTo>
                    <a:pt x="314" y="23"/>
                  </a:lnTo>
                  <a:lnTo>
                    <a:pt x="395" y="0"/>
                  </a:lnTo>
                  <a:lnTo>
                    <a:pt x="406" y="69"/>
                  </a:lnTo>
                  <a:lnTo>
                    <a:pt x="418" y="58"/>
                  </a:lnTo>
                  <a:lnTo>
                    <a:pt x="441" y="81"/>
                  </a:lnTo>
                  <a:lnTo>
                    <a:pt x="441" y="151"/>
                  </a:lnTo>
                  <a:lnTo>
                    <a:pt x="464" y="209"/>
                  </a:lnTo>
                  <a:lnTo>
                    <a:pt x="476" y="290"/>
                  </a:lnTo>
                  <a:lnTo>
                    <a:pt x="476" y="360"/>
                  </a:lnTo>
                  <a:lnTo>
                    <a:pt x="510" y="372"/>
                  </a:lnTo>
                  <a:lnTo>
                    <a:pt x="487" y="407"/>
                  </a:lnTo>
                  <a:lnTo>
                    <a:pt x="429" y="372"/>
                  </a:lnTo>
                  <a:lnTo>
                    <a:pt x="395" y="372"/>
                  </a:lnTo>
                  <a:lnTo>
                    <a:pt x="372" y="360"/>
                  </a:lnTo>
                  <a:lnTo>
                    <a:pt x="372" y="349"/>
                  </a:lnTo>
                  <a:lnTo>
                    <a:pt x="348" y="337"/>
                  </a:lnTo>
                  <a:lnTo>
                    <a:pt x="12" y="395"/>
                  </a:lnTo>
                  <a:lnTo>
                    <a:pt x="0" y="384"/>
                  </a:lnTo>
                  <a:lnTo>
                    <a:pt x="58" y="303"/>
                  </a:lnTo>
                  <a:lnTo>
                    <a:pt x="47" y="267"/>
                  </a:lnTo>
                </a:path>
              </a:pathLst>
            </a:custGeom>
            <a:solidFill>
              <a:srgbClr val="cc00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3" name=""/>
            <p:cNvSpPr/>
            <p:nvPr/>
          </p:nvSpPr>
          <p:spPr>
            <a:xfrm>
              <a:off x="4065480" y="2338560"/>
              <a:ext cx="128520" cy="225360"/>
            </a:xfrm>
            <a:custGeom>
              <a:avLst/>
              <a:gdLst/>
              <a:ahLst/>
              <a:rect l="l" t="t" r="r" b="b"/>
              <a:pathLst>
                <a:path w="141" h="245">
                  <a:moveTo>
                    <a:pt x="0" y="23"/>
                  </a:moveTo>
                  <a:lnTo>
                    <a:pt x="105" y="0"/>
                  </a:lnTo>
                  <a:lnTo>
                    <a:pt x="140" y="58"/>
                  </a:lnTo>
                  <a:lnTo>
                    <a:pt x="116" y="81"/>
                  </a:lnTo>
                  <a:lnTo>
                    <a:pt x="128" y="232"/>
                  </a:lnTo>
                  <a:lnTo>
                    <a:pt x="69" y="244"/>
                  </a:lnTo>
                  <a:lnTo>
                    <a:pt x="46" y="186"/>
                  </a:lnTo>
                  <a:lnTo>
                    <a:pt x="34" y="104"/>
                  </a:lnTo>
                  <a:lnTo>
                    <a:pt x="11" y="81"/>
                  </a:lnTo>
                  <a:lnTo>
                    <a:pt x="0" y="23"/>
                  </a:lnTo>
                </a:path>
              </a:pathLst>
            </a:custGeom>
            <a:solidFill>
              <a:srgbClr val="cc00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4" name=""/>
            <p:cNvSpPr/>
            <p:nvPr/>
          </p:nvSpPr>
          <p:spPr>
            <a:xfrm>
              <a:off x="4127400" y="2509920"/>
              <a:ext cx="268200" cy="119160"/>
            </a:xfrm>
            <a:custGeom>
              <a:avLst/>
              <a:gdLst/>
              <a:ahLst/>
              <a:rect l="l" t="t" r="r" b="b"/>
              <a:pathLst>
                <a:path w="292" h="128">
                  <a:moveTo>
                    <a:pt x="0" y="58"/>
                  </a:moveTo>
                  <a:lnTo>
                    <a:pt x="140" y="23"/>
                  </a:lnTo>
                  <a:lnTo>
                    <a:pt x="163" y="23"/>
                  </a:lnTo>
                  <a:lnTo>
                    <a:pt x="175" y="0"/>
                  </a:lnTo>
                  <a:lnTo>
                    <a:pt x="198" y="11"/>
                  </a:lnTo>
                  <a:lnTo>
                    <a:pt x="175" y="46"/>
                  </a:lnTo>
                  <a:lnTo>
                    <a:pt x="209" y="46"/>
                  </a:lnTo>
                  <a:lnTo>
                    <a:pt x="222" y="69"/>
                  </a:lnTo>
                  <a:lnTo>
                    <a:pt x="245" y="81"/>
                  </a:lnTo>
                  <a:lnTo>
                    <a:pt x="257" y="69"/>
                  </a:lnTo>
                  <a:lnTo>
                    <a:pt x="257" y="58"/>
                  </a:lnTo>
                  <a:lnTo>
                    <a:pt x="234" y="35"/>
                  </a:lnTo>
                  <a:lnTo>
                    <a:pt x="257" y="35"/>
                  </a:lnTo>
                  <a:lnTo>
                    <a:pt x="291" y="81"/>
                  </a:lnTo>
                  <a:lnTo>
                    <a:pt x="257" y="104"/>
                  </a:lnTo>
                  <a:lnTo>
                    <a:pt x="222" y="92"/>
                  </a:lnTo>
                  <a:lnTo>
                    <a:pt x="198" y="127"/>
                  </a:lnTo>
                  <a:lnTo>
                    <a:pt x="152" y="92"/>
                  </a:lnTo>
                  <a:lnTo>
                    <a:pt x="12" y="127"/>
                  </a:lnTo>
                  <a:lnTo>
                    <a:pt x="0" y="58"/>
                  </a:lnTo>
                </a:path>
              </a:pathLst>
            </a:custGeom>
            <a:solidFill>
              <a:srgbClr val="cc0000"/>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2095200" y="2233440"/>
              <a:ext cx="501840" cy="289080"/>
            </a:xfrm>
            <a:custGeom>
              <a:avLst/>
              <a:gdLst/>
              <a:ahLst/>
              <a:rect l="l" t="t" r="r" b="b"/>
              <a:pathLst>
                <a:path w="547" h="315">
                  <a:moveTo>
                    <a:pt x="0" y="0"/>
                  </a:moveTo>
                  <a:lnTo>
                    <a:pt x="453" y="12"/>
                  </a:lnTo>
                  <a:lnTo>
                    <a:pt x="488" y="105"/>
                  </a:lnTo>
                  <a:lnTo>
                    <a:pt x="523" y="175"/>
                  </a:lnTo>
                  <a:lnTo>
                    <a:pt x="546" y="291"/>
                  </a:lnTo>
                  <a:lnTo>
                    <a:pt x="534" y="314"/>
                  </a:lnTo>
                  <a:lnTo>
                    <a:pt x="360" y="314"/>
                  </a:lnTo>
                  <a:lnTo>
                    <a:pt x="0" y="303"/>
                  </a:lnTo>
                  <a:lnTo>
                    <a:pt x="0" y="0"/>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6" name=""/>
            <p:cNvSpPr/>
            <p:nvPr/>
          </p:nvSpPr>
          <p:spPr>
            <a:xfrm>
              <a:off x="2211120" y="3062160"/>
              <a:ext cx="546120" cy="279360"/>
            </a:xfrm>
            <a:custGeom>
              <a:avLst/>
              <a:gdLst/>
              <a:ahLst/>
              <a:rect l="l" t="t" r="r" b="b"/>
              <a:pathLst>
                <a:path w="594" h="304">
                  <a:moveTo>
                    <a:pt x="0" y="0"/>
                  </a:moveTo>
                  <a:lnTo>
                    <a:pt x="0" y="175"/>
                  </a:lnTo>
                  <a:lnTo>
                    <a:pt x="0" y="303"/>
                  </a:lnTo>
                  <a:lnTo>
                    <a:pt x="593" y="303"/>
                  </a:lnTo>
                  <a:lnTo>
                    <a:pt x="581" y="152"/>
                  </a:lnTo>
                  <a:lnTo>
                    <a:pt x="581" y="94"/>
                  </a:lnTo>
                  <a:lnTo>
                    <a:pt x="535" y="47"/>
                  </a:lnTo>
                  <a:lnTo>
                    <a:pt x="546" y="23"/>
                  </a:lnTo>
                  <a:lnTo>
                    <a:pt x="523" y="0"/>
                  </a:lnTo>
                  <a:lnTo>
                    <a:pt x="256" y="0"/>
                  </a:lnTo>
                  <a:lnTo>
                    <a:pt x="0" y="0"/>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7" name=""/>
            <p:cNvSpPr/>
            <p:nvPr/>
          </p:nvSpPr>
          <p:spPr>
            <a:xfrm>
              <a:off x="733320" y="2328840"/>
              <a:ext cx="585720" cy="447840"/>
            </a:xfrm>
            <a:custGeom>
              <a:avLst/>
              <a:gdLst/>
              <a:ahLst/>
              <a:rect l="l" t="t" r="r" b="b"/>
              <a:pathLst>
                <a:path w="638" h="487">
                  <a:moveTo>
                    <a:pt x="139" y="0"/>
                  </a:moveTo>
                  <a:lnTo>
                    <a:pt x="116" y="12"/>
                  </a:lnTo>
                  <a:lnTo>
                    <a:pt x="104" y="58"/>
                  </a:lnTo>
                  <a:lnTo>
                    <a:pt x="93" y="93"/>
                  </a:lnTo>
                  <a:lnTo>
                    <a:pt x="93" y="116"/>
                  </a:lnTo>
                  <a:lnTo>
                    <a:pt x="81" y="151"/>
                  </a:lnTo>
                  <a:lnTo>
                    <a:pt x="70" y="185"/>
                  </a:lnTo>
                  <a:lnTo>
                    <a:pt x="46" y="220"/>
                  </a:lnTo>
                  <a:lnTo>
                    <a:pt x="23" y="255"/>
                  </a:lnTo>
                  <a:lnTo>
                    <a:pt x="0" y="301"/>
                  </a:lnTo>
                  <a:lnTo>
                    <a:pt x="0" y="382"/>
                  </a:lnTo>
                  <a:lnTo>
                    <a:pt x="359" y="451"/>
                  </a:lnTo>
                  <a:lnTo>
                    <a:pt x="521" y="486"/>
                  </a:lnTo>
                  <a:lnTo>
                    <a:pt x="556" y="324"/>
                  </a:lnTo>
                  <a:lnTo>
                    <a:pt x="579" y="301"/>
                  </a:lnTo>
                  <a:lnTo>
                    <a:pt x="567" y="266"/>
                  </a:lnTo>
                  <a:lnTo>
                    <a:pt x="567" y="232"/>
                  </a:lnTo>
                  <a:lnTo>
                    <a:pt x="637" y="162"/>
                  </a:lnTo>
                  <a:lnTo>
                    <a:pt x="590" y="104"/>
                  </a:lnTo>
                  <a:lnTo>
                    <a:pt x="394" y="58"/>
                  </a:lnTo>
                  <a:lnTo>
                    <a:pt x="370" y="81"/>
                  </a:lnTo>
                  <a:lnTo>
                    <a:pt x="336" y="47"/>
                  </a:lnTo>
                  <a:lnTo>
                    <a:pt x="301" y="81"/>
                  </a:lnTo>
                  <a:lnTo>
                    <a:pt x="266" y="47"/>
                  </a:lnTo>
                  <a:lnTo>
                    <a:pt x="185" y="58"/>
                  </a:lnTo>
                  <a:lnTo>
                    <a:pt x="197" y="0"/>
                  </a:lnTo>
                  <a:lnTo>
                    <a:pt x="139" y="0"/>
                  </a:lnTo>
                </a:path>
              </a:pathLst>
            </a:custGeom>
            <a:solidFill>
              <a:srgbClr val="cc00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8" name=""/>
            <p:cNvSpPr/>
            <p:nvPr/>
          </p:nvSpPr>
          <p:spPr>
            <a:xfrm>
              <a:off x="839520" y="2075040"/>
              <a:ext cx="479520" cy="352080"/>
            </a:xfrm>
            <a:custGeom>
              <a:avLst/>
              <a:gdLst/>
              <a:ahLst/>
              <a:rect l="l" t="t" r="r" b="b"/>
              <a:pathLst>
                <a:path w="522" h="384">
                  <a:moveTo>
                    <a:pt x="139" y="0"/>
                  </a:moveTo>
                  <a:lnTo>
                    <a:pt x="243" y="34"/>
                  </a:lnTo>
                  <a:lnTo>
                    <a:pt x="324" y="58"/>
                  </a:lnTo>
                  <a:lnTo>
                    <a:pt x="359" y="58"/>
                  </a:lnTo>
                  <a:lnTo>
                    <a:pt x="405" y="69"/>
                  </a:lnTo>
                  <a:lnTo>
                    <a:pt x="451" y="81"/>
                  </a:lnTo>
                  <a:lnTo>
                    <a:pt x="521" y="92"/>
                  </a:lnTo>
                  <a:lnTo>
                    <a:pt x="474" y="383"/>
                  </a:lnTo>
                  <a:lnTo>
                    <a:pt x="278" y="337"/>
                  </a:lnTo>
                  <a:lnTo>
                    <a:pt x="254" y="360"/>
                  </a:lnTo>
                  <a:lnTo>
                    <a:pt x="220" y="337"/>
                  </a:lnTo>
                  <a:lnTo>
                    <a:pt x="185" y="360"/>
                  </a:lnTo>
                  <a:lnTo>
                    <a:pt x="150" y="337"/>
                  </a:lnTo>
                  <a:lnTo>
                    <a:pt x="69" y="337"/>
                  </a:lnTo>
                  <a:lnTo>
                    <a:pt x="81" y="278"/>
                  </a:lnTo>
                  <a:lnTo>
                    <a:pt x="23" y="278"/>
                  </a:lnTo>
                  <a:lnTo>
                    <a:pt x="23" y="255"/>
                  </a:lnTo>
                  <a:lnTo>
                    <a:pt x="35" y="220"/>
                  </a:lnTo>
                  <a:lnTo>
                    <a:pt x="11" y="197"/>
                  </a:lnTo>
                  <a:lnTo>
                    <a:pt x="11" y="128"/>
                  </a:lnTo>
                  <a:lnTo>
                    <a:pt x="0" y="69"/>
                  </a:lnTo>
                  <a:lnTo>
                    <a:pt x="11" y="46"/>
                  </a:lnTo>
                  <a:lnTo>
                    <a:pt x="35" y="58"/>
                  </a:lnTo>
                  <a:lnTo>
                    <a:pt x="69" y="81"/>
                  </a:lnTo>
                  <a:lnTo>
                    <a:pt x="116" y="92"/>
                  </a:lnTo>
                  <a:lnTo>
                    <a:pt x="127" y="116"/>
                  </a:lnTo>
                  <a:lnTo>
                    <a:pt x="104" y="116"/>
                  </a:lnTo>
                  <a:lnTo>
                    <a:pt x="104" y="139"/>
                  </a:lnTo>
                  <a:lnTo>
                    <a:pt x="116" y="151"/>
                  </a:lnTo>
                  <a:lnTo>
                    <a:pt x="127" y="174"/>
                  </a:lnTo>
                  <a:lnTo>
                    <a:pt x="92" y="186"/>
                  </a:lnTo>
                  <a:lnTo>
                    <a:pt x="92" y="209"/>
                  </a:lnTo>
                  <a:lnTo>
                    <a:pt x="127" y="209"/>
                  </a:lnTo>
                  <a:lnTo>
                    <a:pt x="139" y="163"/>
                  </a:lnTo>
                  <a:lnTo>
                    <a:pt x="162" y="139"/>
                  </a:lnTo>
                  <a:lnTo>
                    <a:pt x="127" y="69"/>
                  </a:lnTo>
                  <a:lnTo>
                    <a:pt x="150" y="58"/>
                  </a:lnTo>
                  <a:lnTo>
                    <a:pt x="139" y="0"/>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1211040" y="2158920"/>
              <a:ext cx="428760" cy="681120"/>
            </a:xfrm>
            <a:custGeom>
              <a:avLst/>
              <a:gdLst/>
              <a:ahLst/>
              <a:rect l="l" t="t" r="r" b="b"/>
              <a:pathLst>
                <a:path w="466" h="742">
                  <a:moveTo>
                    <a:pt x="117" y="0"/>
                  </a:moveTo>
                  <a:lnTo>
                    <a:pt x="69" y="289"/>
                  </a:lnTo>
                  <a:lnTo>
                    <a:pt x="117" y="347"/>
                  </a:lnTo>
                  <a:lnTo>
                    <a:pt x="46" y="418"/>
                  </a:lnTo>
                  <a:lnTo>
                    <a:pt x="35" y="464"/>
                  </a:lnTo>
                  <a:lnTo>
                    <a:pt x="58" y="487"/>
                  </a:lnTo>
                  <a:lnTo>
                    <a:pt x="35" y="510"/>
                  </a:lnTo>
                  <a:lnTo>
                    <a:pt x="0" y="672"/>
                  </a:lnTo>
                  <a:lnTo>
                    <a:pt x="221" y="718"/>
                  </a:lnTo>
                  <a:lnTo>
                    <a:pt x="430" y="741"/>
                  </a:lnTo>
                  <a:lnTo>
                    <a:pt x="453" y="591"/>
                  </a:lnTo>
                  <a:lnTo>
                    <a:pt x="465" y="499"/>
                  </a:lnTo>
                  <a:lnTo>
                    <a:pt x="442" y="475"/>
                  </a:lnTo>
                  <a:lnTo>
                    <a:pt x="395" y="475"/>
                  </a:lnTo>
                  <a:lnTo>
                    <a:pt x="336" y="487"/>
                  </a:lnTo>
                  <a:lnTo>
                    <a:pt x="325" y="418"/>
                  </a:lnTo>
                  <a:lnTo>
                    <a:pt x="244" y="360"/>
                  </a:lnTo>
                  <a:lnTo>
                    <a:pt x="255" y="324"/>
                  </a:lnTo>
                  <a:lnTo>
                    <a:pt x="267" y="266"/>
                  </a:lnTo>
                  <a:lnTo>
                    <a:pt x="163" y="127"/>
                  </a:lnTo>
                  <a:lnTo>
                    <a:pt x="186" y="0"/>
                  </a:lnTo>
                  <a:lnTo>
                    <a:pt x="117" y="0"/>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10" name=""/>
            <p:cNvSpPr/>
            <p:nvPr/>
          </p:nvSpPr>
          <p:spPr>
            <a:xfrm>
              <a:off x="1339560" y="2817720"/>
              <a:ext cx="395280" cy="501840"/>
            </a:xfrm>
            <a:custGeom>
              <a:avLst/>
              <a:gdLst/>
              <a:ahLst/>
              <a:rect l="l" t="t" r="r" b="b"/>
              <a:pathLst>
                <a:path w="430" h="546">
                  <a:moveTo>
                    <a:pt x="81" y="0"/>
                  </a:moveTo>
                  <a:lnTo>
                    <a:pt x="290" y="23"/>
                  </a:lnTo>
                  <a:lnTo>
                    <a:pt x="278" y="127"/>
                  </a:lnTo>
                  <a:lnTo>
                    <a:pt x="429" y="139"/>
                  </a:lnTo>
                  <a:lnTo>
                    <a:pt x="394" y="545"/>
                  </a:lnTo>
                  <a:lnTo>
                    <a:pt x="0" y="510"/>
                  </a:lnTo>
                  <a:lnTo>
                    <a:pt x="46" y="243"/>
                  </a:lnTo>
                  <a:lnTo>
                    <a:pt x="81" y="0"/>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1595160" y="2562120"/>
              <a:ext cx="500040" cy="416160"/>
            </a:xfrm>
            <a:custGeom>
              <a:avLst/>
              <a:gdLst/>
              <a:ahLst/>
              <a:rect l="l" t="t" r="r" b="b"/>
              <a:pathLst>
                <a:path w="545" h="452">
                  <a:moveTo>
                    <a:pt x="47" y="0"/>
                  </a:moveTo>
                  <a:lnTo>
                    <a:pt x="35" y="173"/>
                  </a:lnTo>
                  <a:lnTo>
                    <a:pt x="0" y="404"/>
                  </a:lnTo>
                  <a:lnTo>
                    <a:pt x="162" y="416"/>
                  </a:lnTo>
                  <a:lnTo>
                    <a:pt x="533" y="451"/>
                  </a:lnTo>
                  <a:lnTo>
                    <a:pt x="544" y="46"/>
                  </a:lnTo>
                  <a:lnTo>
                    <a:pt x="47" y="0"/>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12" name=""/>
            <p:cNvSpPr/>
            <p:nvPr/>
          </p:nvSpPr>
          <p:spPr>
            <a:xfrm>
              <a:off x="1692000" y="2944800"/>
              <a:ext cx="531720" cy="396720"/>
            </a:xfrm>
            <a:custGeom>
              <a:avLst/>
              <a:gdLst/>
              <a:ahLst/>
              <a:rect l="l" t="t" r="r" b="b"/>
              <a:pathLst>
                <a:path w="578" h="431">
                  <a:moveTo>
                    <a:pt x="57" y="0"/>
                  </a:moveTo>
                  <a:lnTo>
                    <a:pt x="23" y="255"/>
                  </a:lnTo>
                  <a:lnTo>
                    <a:pt x="0" y="407"/>
                  </a:lnTo>
                  <a:lnTo>
                    <a:pt x="289" y="418"/>
                  </a:lnTo>
                  <a:lnTo>
                    <a:pt x="565" y="430"/>
                  </a:lnTo>
                  <a:lnTo>
                    <a:pt x="565" y="232"/>
                  </a:lnTo>
                  <a:lnTo>
                    <a:pt x="577" y="35"/>
                  </a:lnTo>
                  <a:lnTo>
                    <a:pt x="415" y="35"/>
                  </a:lnTo>
                  <a:lnTo>
                    <a:pt x="57" y="0"/>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13" name=""/>
            <p:cNvSpPr/>
            <p:nvPr/>
          </p:nvSpPr>
          <p:spPr>
            <a:xfrm>
              <a:off x="1639800" y="3319560"/>
              <a:ext cx="509400" cy="500040"/>
            </a:xfrm>
            <a:custGeom>
              <a:avLst/>
              <a:gdLst/>
              <a:ahLst/>
              <a:rect l="l" t="t" r="r" b="b"/>
              <a:pathLst>
                <a:path w="556" h="544">
                  <a:moveTo>
                    <a:pt x="69" y="0"/>
                  </a:moveTo>
                  <a:lnTo>
                    <a:pt x="555" y="23"/>
                  </a:lnTo>
                  <a:lnTo>
                    <a:pt x="532" y="497"/>
                  </a:lnTo>
                  <a:lnTo>
                    <a:pt x="370" y="486"/>
                  </a:lnTo>
                  <a:lnTo>
                    <a:pt x="220" y="486"/>
                  </a:lnTo>
                  <a:lnTo>
                    <a:pt x="220" y="509"/>
                  </a:lnTo>
                  <a:lnTo>
                    <a:pt x="104" y="509"/>
                  </a:lnTo>
                  <a:lnTo>
                    <a:pt x="92" y="543"/>
                  </a:lnTo>
                  <a:lnTo>
                    <a:pt x="0" y="532"/>
                  </a:lnTo>
                  <a:lnTo>
                    <a:pt x="58" y="127"/>
                  </a:lnTo>
                  <a:lnTo>
                    <a:pt x="69" y="0"/>
                  </a:lnTo>
                </a:path>
              </a:pathLst>
            </a:custGeom>
            <a:solidFill>
              <a:srgbClr val="ff8913"/>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14" name=""/>
            <p:cNvSpPr/>
            <p:nvPr/>
          </p:nvSpPr>
          <p:spPr>
            <a:xfrm>
              <a:off x="2755800" y="3351240"/>
              <a:ext cx="361800" cy="328680"/>
            </a:xfrm>
            <a:custGeom>
              <a:avLst/>
              <a:gdLst/>
              <a:ahLst/>
              <a:rect l="l" t="t" r="r" b="b"/>
              <a:pathLst>
                <a:path w="393" h="358">
                  <a:moveTo>
                    <a:pt x="0" y="34"/>
                  </a:moveTo>
                  <a:lnTo>
                    <a:pt x="162" y="11"/>
                  </a:lnTo>
                  <a:lnTo>
                    <a:pt x="346" y="0"/>
                  </a:lnTo>
                  <a:lnTo>
                    <a:pt x="334" y="46"/>
                  </a:lnTo>
                  <a:lnTo>
                    <a:pt x="380" y="34"/>
                  </a:lnTo>
                  <a:lnTo>
                    <a:pt x="392" y="69"/>
                  </a:lnTo>
                  <a:lnTo>
                    <a:pt x="346" y="92"/>
                  </a:lnTo>
                  <a:lnTo>
                    <a:pt x="357" y="150"/>
                  </a:lnTo>
                  <a:lnTo>
                    <a:pt x="311" y="230"/>
                  </a:lnTo>
                  <a:lnTo>
                    <a:pt x="276" y="288"/>
                  </a:lnTo>
                  <a:lnTo>
                    <a:pt x="299" y="346"/>
                  </a:lnTo>
                  <a:lnTo>
                    <a:pt x="57" y="357"/>
                  </a:lnTo>
                  <a:lnTo>
                    <a:pt x="57" y="322"/>
                  </a:lnTo>
                  <a:lnTo>
                    <a:pt x="11" y="311"/>
                  </a:lnTo>
                  <a:lnTo>
                    <a:pt x="11" y="92"/>
                  </a:lnTo>
                  <a:lnTo>
                    <a:pt x="0" y="34"/>
                  </a:lnTo>
                </a:path>
              </a:pathLst>
            </a:custGeom>
            <a:solidFill>
              <a:srgbClr val="ff8913"/>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15" name=""/>
            <p:cNvSpPr/>
            <p:nvPr/>
          </p:nvSpPr>
          <p:spPr>
            <a:xfrm>
              <a:off x="2808000" y="3672000"/>
              <a:ext cx="438120" cy="350640"/>
            </a:xfrm>
            <a:custGeom>
              <a:avLst/>
              <a:gdLst/>
              <a:ahLst/>
              <a:rect l="l" t="t" r="r" b="b"/>
              <a:pathLst>
                <a:path w="476" h="382">
                  <a:moveTo>
                    <a:pt x="0" y="11"/>
                  </a:moveTo>
                  <a:lnTo>
                    <a:pt x="243" y="0"/>
                  </a:lnTo>
                  <a:lnTo>
                    <a:pt x="278" y="80"/>
                  </a:lnTo>
                  <a:lnTo>
                    <a:pt x="243" y="173"/>
                  </a:lnTo>
                  <a:lnTo>
                    <a:pt x="232" y="208"/>
                  </a:lnTo>
                  <a:lnTo>
                    <a:pt x="394" y="196"/>
                  </a:lnTo>
                  <a:lnTo>
                    <a:pt x="405" y="254"/>
                  </a:lnTo>
                  <a:lnTo>
                    <a:pt x="359" y="254"/>
                  </a:lnTo>
                  <a:lnTo>
                    <a:pt x="336" y="277"/>
                  </a:lnTo>
                  <a:lnTo>
                    <a:pt x="359" y="289"/>
                  </a:lnTo>
                  <a:lnTo>
                    <a:pt x="405" y="277"/>
                  </a:lnTo>
                  <a:lnTo>
                    <a:pt x="405" y="300"/>
                  </a:lnTo>
                  <a:lnTo>
                    <a:pt x="429" y="277"/>
                  </a:lnTo>
                  <a:lnTo>
                    <a:pt x="440" y="277"/>
                  </a:lnTo>
                  <a:lnTo>
                    <a:pt x="429" y="323"/>
                  </a:lnTo>
                  <a:lnTo>
                    <a:pt x="463" y="335"/>
                  </a:lnTo>
                  <a:lnTo>
                    <a:pt x="475" y="370"/>
                  </a:lnTo>
                  <a:lnTo>
                    <a:pt x="463" y="370"/>
                  </a:lnTo>
                  <a:lnTo>
                    <a:pt x="429" y="358"/>
                  </a:lnTo>
                  <a:lnTo>
                    <a:pt x="394" y="346"/>
                  </a:lnTo>
                  <a:lnTo>
                    <a:pt x="394" y="381"/>
                  </a:lnTo>
                  <a:lnTo>
                    <a:pt x="371" y="381"/>
                  </a:lnTo>
                  <a:lnTo>
                    <a:pt x="359" y="346"/>
                  </a:lnTo>
                  <a:lnTo>
                    <a:pt x="348" y="370"/>
                  </a:lnTo>
                  <a:lnTo>
                    <a:pt x="278" y="370"/>
                  </a:lnTo>
                  <a:lnTo>
                    <a:pt x="278" y="346"/>
                  </a:lnTo>
                  <a:lnTo>
                    <a:pt x="255" y="323"/>
                  </a:lnTo>
                  <a:lnTo>
                    <a:pt x="197" y="323"/>
                  </a:lnTo>
                  <a:lnTo>
                    <a:pt x="243" y="346"/>
                  </a:lnTo>
                  <a:lnTo>
                    <a:pt x="186" y="358"/>
                  </a:lnTo>
                  <a:lnTo>
                    <a:pt x="81" y="346"/>
                  </a:lnTo>
                  <a:lnTo>
                    <a:pt x="47" y="346"/>
                  </a:lnTo>
                  <a:lnTo>
                    <a:pt x="58" y="219"/>
                  </a:lnTo>
                  <a:lnTo>
                    <a:pt x="0" y="127"/>
                  </a:lnTo>
                  <a:lnTo>
                    <a:pt x="0" y="11"/>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2509560" y="2200320"/>
              <a:ext cx="492120" cy="544320"/>
            </a:xfrm>
            <a:custGeom>
              <a:avLst/>
              <a:gdLst/>
              <a:ahLst/>
              <a:rect l="l" t="t" r="r" b="b"/>
              <a:pathLst>
                <a:path w="535" h="592">
                  <a:moveTo>
                    <a:pt x="0" y="47"/>
                  </a:moveTo>
                  <a:lnTo>
                    <a:pt x="139" y="47"/>
                  </a:lnTo>
                  <a:lnTo>
                    <a:pt x="139" y="0"/>
                  </a:lnTo>
                  <a:lnTo>
                    <a:pt x="174" y="12"/>
                  </a:lnTo>
                  <a:lnTo>
                    <a:pt x="174" y="47"/>
                  </a:lnTo>
                  <a:lnTo>
                    <a:pt x="243" y="81"/>
                  </a:lnTo>
                  <a:lnTo>
                    <a:pt x="268" y="70"/>
                  </a:lnTo>
                  <a:lnTo>
                    <a:pt x="302" y="70"/>
                  </a:lnTo>
                  <a:lnTo>
                    <a:pt x="337" y="105"/>
                  </a:lnTo>
                  <a:lnTo>
                    <a:pt x="349" y="93"/>
                  </a:lnTo>
                  <a:lnTo>
                    <a:pt x="406" y="105"/>
                  </a:lnTo>
                  <a:lnTo>
                    <a:pt x="430" y="81"/>
                  </a:lnTo>
                  <a:lnTo>
                    <a:pt x="464" y="105"/>
                  </a:lnTo>
                  <a:lnTo>
                    <a:pt x="534" y="93"/>
                  </a:lnTo>
                  <a:lnTo>
                    <a:pt x="430" y="174"/>
                  </a:lnTo>
                  <a:lnTo>
                    <a:pt x="372" y="232"/>
                  </a:lnTo>
                  <a:lnTo>
                    <a:pt x="383" y="325"/>
                  </a:lnTo>
                  <a:lnTo>
                    <a:pt x="349" y="372"/>
                  </a:lnTo>
                  <a:lnTo>
                    <a:pt x="360" y="395"/>
                  </a:lnTo>
                  <a:lnTo>
                    <a:pt x="360" y="464"/>
                  </a:lnTo>
                  <a:lnTo>
                    <a:pt x="395" y="464"/>
                  </a:lnTo>
                  <a:lnTo>
                    <a:pt x="453" y="510"/>
                  </a:lnTo>
                  <a:lnTo>
                    <a:pt x="476" y="580"/>
                  </a:lnTo>
                  <a:lnTo>
                    <a:pt x="93" y="591"/>
                  </a:lnTo>
                  <a:lnTo>
                    <a:pt x="105" y="429"/>
                  </a:lnTo>
                  <a:lnTo>
                    <a:pt x="70" y="395"/>
                  </a:lnTo>
                  <a:lnTo>
                    <a:pt x="81" y="348"/>
                  </a:lnTo>
                  <a:lnTo>
                    <a:pt x="93" y="325"/>
                  </a:lnTo>
                  <a:lnTo>
                    <a:pt x="70" y="209"/>
                  </a:lnTo>
                  <a:lnTo>
                    <a:pt x="35" y="139"/>
                  </a:lnTo>
                  <a:lnTo>
                    <a:pt x="0" y="47"/>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2831760" y="2392200"/>
              <a:ext cx="360360" cy="427320"/>
            </a:xfrm>
            <a:custGeom>
              <a:avLst/>
              <a:gdLst/>
              <a:ahLst/>
              <a:rect l="l" t="t" r="r" b="b"/>
              <a:pathLst>
                <a:path w="393" h="464">
                  <a:moveTo>
                    <a:pt x="23" y="23"/>
                  </a:moveTo>
                  <a:lnTo>
                    <a:pt x="57" y="23"/>
                  </a:lnTo>
                  <a:lnTo>
                    <a:pt x="81" y="23"/>
                  </a:lnTo>
                  <a:lnTo>
                    <a:pt x="104" y="0"/>
                  </a:lnTo>
                  <a:lnTo>
                    <a:pt x="115" y="34"/>
                  </a:lnTo>
                  <a:lnTo>
                    <a:pt x="162" y="34"/>
                  </a:lnTo>
                  <a:lnTo>
                    <a:pt x="185" y="57"/>
                  </a:lnTo>
                  <a:lnTo>
                    <a:pt x="218" y="57"/>
                  </a:lnTo>
                  <a:lnTo>
                    <a:pt x="253" y="69"/>
                  </a:lnTo>
                  <a:lnTo>
                    <a:pt x="311" y="81"/>
                  </a:lnTo>
                  <a:lnTo>
                    <a:pt x="323" y="115"/>
                  </a:lnTo>
                  <a:lnTo>
                    <a:pt x="346" y="115"/>
                  </a:lnTo>
                  <a:lnTo>
                    <a:pt x="346" y="138"/>
                  </a:lnTo>
                  <a:lnTo>
                    <a:pt x="346" y="162"/>
                  </a:lnTo>
                  <a:lnTo>
                    <a:pt x="334" y="196"/>
                  </a:lnTo>
                  <a:lnTo>
                    <a:pt x="346" y="208"/>
                  </a:lnTo>
                  <a:lnTo>
                    <a:pt x="380" y="173"/>
                  </a:lnTo>
                  <a:lnTo>
                    <a:pt x="380" y="150"/>
                  </a:lnTo>
                  <a:lnTo>
                    <a:pt x="392" y="150"/>
                  </a:lnTo>
                  <a:lnTo>
                    <a:pt x="392" y="173"/>
                  </a:lnTo>
                  <a:lnTo>
                    <a:pt x="369" y="196"/>
                  </a:lnTo>
                  <a:lnTo>
                    <a:pt x="357" y="255"/>
                  </a:lnTo>
                  <a:lnTo>
                    <a:pt x="357" y="359"/>
                  </a:lnTo>
                  <a:lnTo>
                    <a:pt x="380" y="371"/>
                  </a:lnTo>
                  <a:lnTo>
                    <a:pt x="369" y="429"/>
                  </a:lnTo>
                  <a:lnTo>
                    <a:pt x="185" y="463"/>
                  </a:lnTo>
                  <a:lnTo>
                    <a:pt x="138" y="440"/>
                  </a:lnTo>
                  <a:lnTo>
                    <a:pt x="138" y="394"/>
                  </a:lnTo>
                  <a:lnTo>
                    <a:pt x="115" y="359"/>
                  </a:lnTo>
                  <a:lnTo>
                    <a:pt x="104" y="301"/>
                  </a:lnTo>
                  <a:lnTo>
                    <a:pt x="46" y="255"/>
                  </a:lnTo>
                  <a:lnTo>
                    <a:pt x="11" y="255"/>
                  </a:lnTo>
                  <a:lnTo>
                    <a:pt x="11" y="185"/>
                  </a:lnTo>
                  <a:lnTo>
                    <a:pt x="0" y="162"/>
                  </a:lnTo>
                  <a:lnTo>
                    <a:pt x="34" y="115"/>
                  </a:lnTo>
                  <a:lnTo>
                    <a:pt x="23" y="23"/>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2597040" y="2733840"/>
              <a:ext cx="425160" cy="277560"/>
            </a:xfrm>
            <a:custGeom>
              <a:avLst/>
              <a:gdLst/>
              <a:ahLst/>
              <a:rect l="l" t="t" r="r" b="b"/>
              <a:pathLst>
                <a:path w="464" h="302">
                  <a:moveTo>
                    <a:pt x="0" y="11"/>
                  </a:moveTo>
                  <a:lnTo>
                    <a:pt x="0" y="69"/>
                  </a:lnTo>
                  <a:lnTo>
                    <a:pt x="12" y="115"/>
                  </a:lnTo>
                  <a:lnTo>
                    <a:pt x="46" y="232"/>
                  </a:lnTo>
                  <a:lnTo>
                    <a:pt x="69" y="301"/>
                  </a:lnTo>
                  <a:lnTo>
                    <a:pt x="347" y="278"/>
                  </a:lnTo>
                  <a:lnTo>
                    <a:pt x="393" y="301"/>
                  </a:lnTo>
                  <a:lnTo>
                    <a:pt x="417" y="244"/>
                  </a:lnTo>
                  <a:lnTo>
                    <a:pt x="417" y="197"/>
                  </a:lnTo>
                  <a:lnTo>
                    <a:pt x="463" y="186"/>
                  </a:lnTo>
                  <a:lnTo>
                    <a:pt x="463" y="127"/>
                  </a:lnTo>
                  <a:lnTo>
                    <a:pt x="440" y="92"/>
                  </a:lnTo>
                  <a:lnTo>
                    <a:pt x="393" y="69"/>
                  </a:lnTo>
                  <a:lnTo>
                    <a:pt x="393" y="23"/>
                  </a:lnTo>
                  <a:lnTo>
                    <a:pt x="382" y="0"/>
                  </a:lnTo>
                  <a:lnTo>
                    <a:pt x="278" y="0"/>
                  </a:lnTo>
                  <a:lnTo>
                    <a:pt x="174" y="0"/>
                  </a:lnTo>
                  <a:lnTo>
                    <a:pt x="0" y="11"/>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2658960" y="2987640"/>
              <a:ext cx="492120" cy="406440"/>
            </a:xfrm>
            <a:custGeom>
              <a:avLst/>
              <a:gdLst/>
              <a:ahLst/>
              <a:rect l="l" t="t" r="r" b="b"/>
              <a:pathLst>
                <a:path w="535" h="441">
                  <a:moveTo>
                    <a:pt x="0" y="23"/>
                  </a:moveTo>
                  <a:lnTo>
                    <a:pt x="232" y="0"/>
                  </a:lnTo>
                  <a:lnTo>
                    <a:pt x="291" y="0"/>
                  </a:lnTo>
                  <a:lnTo>
                    <a:pt x="325" y="23"/>
                  </a:lnTo>
                  <a:lnTo>
                    <a:pt x="302" y="58"/>
                  </a:lnTo>
                  <a:lnTo>
                    <a:pt x="372" y="116"/>
                  </a:lnTo>
                  <a:lnTo>
                    <a:pt x="395" y="174"/>
                  </a:lnTo>
                  <a:lnTo>
                    <a:pt x="430" y="162"/>
                  </a:lnTo>
                  <a:lnTo>
                    <a:pt x="430" y="232"/>
                  </a:lnTo>
                  <a:lnTo>
                    <a:pt x="476" y="255"/>
                  </a:lnTo>
                  <a:lnTo>
                    <a:pt x="487" y="313"/>
                  </a:lnTo>
                  <a:lnTo>
                    <a:pt x="522" y="324"/>
                  </a:lnTo>
                  <a:lnTo>
                    <a:pt x="534" y="347"/>
                  </a:lnTo>
                  <a:lnTo>
                    <a:pt x="499" y="382"/>
                  </a:lnTo>
                  <a:lnTo>
                    <a:pt x="487" y="428"/>
                  </a:lnTo>
                  <a:lnTo>
                    <a:pt x="441" y="440"/>
                  </a:lnTo>
                  <a:lnTo>
                    <a:pt x="453" y="394"/>
                  </a:lnTo>
                  <a:lnTo>
                    <a:pt x="255" y="417"/>
                  </a:lnTo>
                  <a:lnTo>
                    <a:pt x="105" y="428"/>
                  </a:lnTo>
                  <a:lnTo>
                    <a:pt x="105" y="382"/>
                  </a:lnTo>
                  <a:lnTo>
                    <a:pt x="93" y="243"/>
                  </a:lnTo>
                  <a:lnTo>
                    <a:pt x="93" y="162"/>
                  </a:lnTo>
                  <a:lnTo>
                    <a:pt x="35" y="128"/>
                  </a:lnTo>
                  <a:lnTo>
                    <a:pt x="58" y="104"/>
                  </a:lnTo>
                  <a:lnTo>
                    <a:pt x="35" y="81"/>
                  </a:lnTo>
                  <a:lnTo>
                    <a:pt x="0" y="23"/>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 name=""/>
            <p:cNvSpPr/>
            <p:nvPr/>
          </p:nvSpPr>
          <p:spPr>
            <a:xfrm>
              <a:off x="3203280" y="2828880"/>
              <a:ext cx="236520" cy="384120"/>
            </a:xfrm>
            <a:custGeom>
              <a:avLst/>
              <a:gdLst/>
              <a:ahLst/>
              <a:rect l="l" t="t" r="r" b="b"/>
              <a:pathLst>
                <a:path w="256" h="419">
                  <a:moveTo>
                    <a:pt x="0" y="23"/>
                  </a:moveTo>
                  <a:lnTo>
                    <a:pt x="23" y="46"/>
                  </a:lnTo>
                  <a:lnTo>
                    <a:pt x="57" y="35"/>
                  </a:lnTo>
                  <a:lnTo>
                    <a:pt x="69" y="35"/>
                  </a:lnTo>
                  <a:lnTo>
                    <a:pt x="69" y="0"/>
                  </a:lnTo>
                  <a:lnTo>
                    <a:pt x="197" y="0"/>
                  </a:lnTo>
                  <a:lnTo>
                    <a:pt x="255" y="303"/>
                  </a:lnTo>
                  <a:lnTo>
                    <a:pt x="255" y="290"/>
                  </a:lnTo>
                  <a:lnTo>
                    <a:pt x="209" y="314"/>
                  </a:lnTo>
                  <a:lnTo>
                    <a:pt x="174" y="395"/>
                  </a:lnTo>
                  <a:lnTo>
                    <a:pt x="128" y="383"/>
                  </a:lnTo>
                  <a:lnTo>
                    <a:pt x="81" y="407"/>
                  </a:lnTo>
                  <a:lnTo>
                    <a:pt x="11" y="418"/>
                  </a:lnTo>
                  <a:lnTo>
                    <a:pt x="46" y="349"/>
                  </a:lnTo>
                  <a:lnTo>
                    <a:pt x="34" y="303"/>
                  </a:lnTo>
                  <a:lnTo>
                    <a:pt x="0" y="23"/>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3382560" y="2744640"/>
              <a:ext cx="311400" cy="351000"/>
            </a:xfrm>
            <a:custGeom>
              <a:avLst/>
              <a:gdLst/>
              <a:ahLst/>
              <a:rect l="l" t="t" r="r" b="b"/>
              <a:pathLst>
                <a:path w="338" h="383">
                  <a:moveTo>
                    <a:pt x="0" y="93"/>
                  </a:moveTo>
                  <a:lnTo>
                    <a:pt x="151" y="70"/>
                  </a:lnTo>
                  <a:lnTo>
                    <a:pt x="186" y="81"/>
                  </a:lnTo>
                  <a:lnTo>
                    <a:pt x="256" y="47"/>
                  </a:lnTo>
                  <a:lnTo>
                    <a:pt x="267" y="12"/>
                  </a:lnTo>
                  <a:lnTo>
                    <a:pt x="314" y="0"/>
                  </a:lnTo>
                  <a:lnTo>
                    <a:pt x="337" y="151"/>
                  </a:lnTo>
                  <a:lnTo>
                    <a:pt x="314" y="162"/>
                  </a:lnTo>
                  <a:lnTo>
                    <a:pt x="325" y="266"/>
                  </a:lnTo>
                  <a:lnTo>
                    <a:pt x="290" y="266"/>
                  </a:lnTo>
                  <a:lnTo>
                    <a:pt x="267" y="324"/>
                  </a:lnTo>
                  <a:lnTo>
                    <a:pt x="244" y="324"/>
                  </a:lnTo>
                  <a:lnTo>
                    <a:pt x="233" y="382"/>
                  </a:lnTo>
                  <a:lnTo>
                    <a:pt x="198" y="359"/>
                  </a:lnTo>
                  <a:lnTo>
                    <a:pt x="128" y="370"/>
                  </a:lnTo>
                  <a:lnTo>
                    <a:pt x="93" y="347"/>
                  </a:lnTo>
                  <a:lnTo>
                    <a:pt x="47" y="347"/>
                  </a:lnTo>
                  <a:lnTo>
                    <a:pt x="23" y="243"/>
                  </a:lnTo>
                  <a:lnTo>
                    <a:pt x="0" y="93"/>
                  </a:lnTo>
                </a:path>
              </a:pathLst>
            </a:custGeom>
            <a:solidFill>
              <a:srgbClr val="cc00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22" name=""/>
            <p:cNvSpPr/>
            <p:nvPr/>
          </p:nvSpPr>
          <p:spPr>
            <a:xfrm>
              <a:off x="3074760" y="3254400"/>
              <a:ext cx="628560" cy="235080"/>
            </a:xfrm>
            <a:custGeom>
              <a:avLst/>
              <a:gdLst/>
              <a:ahLst/>
              <a:rect l="l" t="t" r="r" b="b"/>
              <a:pathLst>
                <a:path w="684" h="256">
                  <a:moveTo>
                    <a:pt x="46" y="116"/>
                  </a:moveTo>
                  <a:lnTo>
                    <a:pt x="34" y="139"/>
                  </a:lnTo>
                  <a:lnTo>
                    <a:pt x="46" y="174"/>
                  </a:lnTo>
                  <a:lnTo>
                    <a:pt x="0" y="197"/>
                  </a:lnTo>
                  <a:lnTo>
                    <a:pt x="11" y="255"/>
                  </a:lnTo>
                  <a:lnTo>
                    <a:pt x="185" y="232"/>
                  </a:lnTo>
                  <a:lnTo>
                    <a:pt x="394" y="209"/>
                  </a:lnTo>
                  <a:lnTo>
                    <a:pt x="498" y="197"/>
                  </a:lnTo>
                  <a:lnTo>
                    <a:pt x="521" y="128"/>
                  </a:lnTo>
                  <a:lnTo>
                    <a:pt x="568" y="128"/>
                  </a:lnTo>
                  <a:lnTo>
                    <a:pt x="683" y="0"/>
                  </a:lnTo>
                  <a:lnTo>
                    <a:pt x="533" y="35"/>
                  </a:lnTo>
                  <a:lnTo>
                    <a:pt x="173" y="81"/>
                  </a:lnTo>
                  <a:lnTo>
                    <a:pt x="185" y="93"/>
                  </a:lnTo>
                  <a:lnTo>
                    <a:pt x="46" y="116"/>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 name=""/>
            <p:cNvSpPr/>
            <p:nvPr/>
          </p:nvSpPr>
          <p:spPr>
            <a:xfrm>
              <a:off x="3011400" y="3467160"/>
              <a:ext cx="255600" cy="449280"/>
            </a:xfrm>
            <a:custGeom>
              <a:avLst/>
              <a:gdLst/>
              <a:ahLst/>
              <a:rect l="l" t="t" r="r" b="b"/>
              <a:pathLst>
                <a:path w="279" h="488">
                  <a:moveTo>
                    <a:pt x="81" y="11"/>
                  </a:moveTo>
                  <a:lnTo>
                    <a:pt x="35" y="92"/>
                  </a:lnTo>
                  <a:lnTo>
                    <a:pt x="0" y="150"/>
                  </a:lnTo>
                  <a:lnTo>
                    <a:pt x="12" y="220"/>
                  </a:lnTo>
                  <a:lnTo>
                    <a:pt x="58" y="301"/>
                  </a:lnTo>
                  <a:lnTo>
                    <a:pt x="23" y="394"/>
                  </a:lnTo>
                  <a:lnTo>
                    <a:pt x="12" y="440"/>
                  </a:lnTo>
                  <a:lnTo>
                    <a:pt x="174" y="417"/>
                  </a:lnTo>
                  <a:lnTo>
                    <a:pt x="185" y="475"/>
                  </a:lnTo>
                  <a:lnTo>
                    <a:pt x="209" y="487"/>
                  </a:lnTo>
                  <a:lnTo>
                    <a:pt x="220" y="452"/>
                  </a:lnTo>
                  <a:lnTo>
                    <a:pt x="278" y="440"/>
                  </a:lnTo>
                  <a:lnTo>
                    <a:pt x="266" y="348"/>
                  </a:lnTo>
                  <a:lnTo>
                    <a:pt x="266" y="0"/>
                  </a:lnTo>
                  <a:lnTo>
                    <a:pt x="81" y="11"/>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24" name=""/>
            <p:cNvSpPr/>
            <p:nvPr/>
          </p:nvSpPr>
          <p:spPr>
            <a:xfrm>
              <a:off x="3438360" y="3424320"/>
              <a:ext cx="404640" cy="417600"/>
            </a:xfrm>
            <a:custGeom>
              <a:avLst/>
              <a:gdLst/>
              <a:ahLst/>
              <a:rect l="l" t="t" r="r" b="b"/>
              <a:pathLst>
                <a:path w="440" h="453">
                  <a:moveTo>
                    <a:pt x="0" y="24"/>
                  </a:moveTo>
                  <a:lnTo>
                    <a:pt x="12" y="24"/>
                  </a:lnTo>
                  <a:lnTo>
                    <a:pt x="104" y="12"/>
                  </a:lnTo>
                  <a:lnTo>
                    <a:pt x="197" y="0"/>
                  </a:lnTo>
                  <a:lnTo>
                    <a:pt x="185" y="24"/>
                  </a:lnTo>
                  <a:lnTo>
                    <a:pt x="207" y="24"/>
                  </a:lnTo>
                  <a:lnTo>
                    <a:pt x="369" y="162"/>
                  </a:lnTo>
                  <a:lnTo>
                    <a:pt x="427" y="255"/>
                  </a:lnTo>
                  <a:lnTo>
                    <a:pt x="439" y="313"/>
                  </a:lnTo>
                  <a:lnTo>
                    <a:pt x="416" y="324"/>
                  </a:lnTo>
                  <a:lnTo>
                    <a:pt x="427" y="382"/>
                  </a:lnTo>
                  <a:lnTo>
                    <a:pt x="381" y="382"/>
                  </a:lnTo>
                  <a:lnTo>
                    <a:pt x="381" y="440"/>
                  </a:lnTo>
                  <a:lnTo>
                    <a:pt x="346" y="417"/>
                  </a:lnTo>
                  <a:lnTo>
                    <a:pt x="127" y="452"/>
                  </a:lnTo>
                  <a:lnTo>
                    <a:pt x="81" y="347"/>
                  </a:lnTo>
                  <a:lnTo>
                    <a:pt x="116" y="290"/>
                  </a:lnTo>
                  <a:lnTo>
                    <a:pt x="70" y="255"/>
                  </a:lnTo>
                  <a:lnTo>
                    <a:pt x="0" y="24"/>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 name=""/>
            <p:cNvSpPr/>
            <p:nvPr/>
          </p:nvSpPr>
          <p:spPr>
            <a:xfrm>
              <a:off x="3608280" y="3370320"/>
              <a:ext cx="361800" cy="288720"/>
            </a:xfrm>
            <a:custGeom>
              <a:avLst/>
              <a:gdLst/>
              <a:ahLst/>
              <a:rect l="l" t="t" r="r" b="b"/>
              <a:pathLst>
                <a:path w="394" h="314">
                  <a:moveTo>
                    <a:pt x="12" y="46"/>
                  </a:moveTo>
                  <a:lnTo>
                    <a:pt x="46" y="23"/>
                  </a:lnTo>
                  <a:lnTo>
                    <a:pt x="162" y="0"/>
                  </a:lnTo>
                  <a:lnTo>
                    <a:pt x="197" y="11"/>
                  </a:lnTo>
                  <a:lnTo>
                    <a:pt x="277" y="0"/>
                  </a:lnTo>
                  <a:lnTo>
                    <a:pt x="335" y="46"/>
                  </a:lnTo>
                  <a:lnTo>
                    <a:pt x="393" y="81"/>
                  </a:lnTo>
                  <a:lnTo>
                    <a:pt x="358" y="174"/>
                  </a:lnTo>
                  <a:lnTo>
                    <a:pt x="312" y="220"/>
                  </a:lnTo>
                  <a:lnTo>
                    <a:pt x="265" y="232"/>
                  </a:lnTo>
                  <a:lnTo>
                    <a:pt x="277" y="278"/>
                  </a:lnTo>
                  <a:lnTo>
                    <a:pt x="242" y="313"/>
                  </a:lnTo>
                  <a:lnTo>
                    <a:pt x="184" y="220"/>
                  </a:lnTo>
                  <a:lnTo>
                    <a:pt x="23" y="81"/>
                  </a:lnTo>
                  <a:lnTo>
                    <a:pt x="0" y="81"/>
                  </a:lnTo>
                  <a:lnTo>
                    <a:pt x="12" y="46"/>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26" name=""/>
            <p:cNvSpPr/>
            <p:nvPr/>
          </p:nvSpPr>
          <p:spPr>
            <a:xfrm>
              <a:off x="3533400" y="3170160"/>
              <a:ext cx="628920" cy="277920"/>
            </a:xfrm>
            <a:custGeom>
              <a:avLst/>
              <a:gdLst/>
              <a:ahLst/>
              <a:rect l="l" t="t" r="r" b="b"/>
              <a:pathLst>
                <a:path w="684" h="303">
                  <a:moveTo>
                    <a:pt x="23" y="221"/>
                  </a:moveTo>
                  <a:lnTo>
                    <a:pt x="0" y="290"/>
                  </a:lnTo>
                  <a:lnTo>
                    <a:pt x="93" y="278"/>
                  </a:lnTo>
                  <a:lnTo>
                    <a:pt x="127" y="244"/>
                  </a:lnTo>
                  <a:lnTo>
                    <a:pt x="243" y="221"/>
                  </a:lnTo>
                  <a:lnTo>
                    <a:pt x="278" y="232"/>
                  </a:lnTo>
                  <a:lnTo>
                    <a:pt x="359" y="221"/>
                  </a:lnTo>
                  <a:lnTo>
                    <a:pt x="475" y="302"/>
                  </a:lnTo>
                  <a:lnTo>
                    <a:pt x="544" y="278"/>
                  </a:lnTo>
                  <a:lnTo>
                    <a:pt x="590" y="198"/>
                  </a:lnTo>
                  <a:lnTo>
                    <a:pt x="648" y="174"/>
                  </a:lnTo>
                  <a:lnTo>
                    <a:pt x="683" y="116"/>
                  </a:lnTo>
                  <a:lnTo>
                    <a:pt x="683" y="35"/>
                  </a:lnTo>
                  <a:lnTo>
                    <a:pt x="671" y="104"/>
                  </a:lnTo>
                  <a:lnTo>
                    <a:pt x="637" y="150"/>
                  </a:lnTo>
                  <a:lnTo>
                    <a:pt x="625" y="150"/>
                  </a:lnTo>
                  <a:lnTo>
                    <a:pt x="567" y="163"/>
                  </a:lnTo>
                  <a:lnTo>
                    <a:pt x="567" y="139"/>
                  </a:lnTo>
                  <a:lnTo>
                    <a:pt x="625" y="127"/>
                  </a:lnTo>
                  <a:lnTo>
                    <a:pt x="579" y="116"/>
                  </a:lnTo>
                  <a:lnTo>
                    <a:pt x="625" y="104"/>
                  </a:lnTo>
                  <a:lnTo>
                    <a:pt x="648" y="116"/>
                  </a:lnTo>
                  <a:lnTo>
                    <a:pt x="660" y="58"/>
                  </a:lnTo>
                  <a:lnTo>
                    <a:pt x="648" y="46"/>
                  </a:lnTo>
                  <a:lnTo>
                    <a:pt x="579" y="69"/>
                  </a:lnTo>
                  <a:lnTo>
                    <a:pt x="590" y="35"/>
                  </a:lnTo>
                  <a:lnTo>
                    <a:pt x="613" y="35"/>
                  </a:lnTo>
                  <a:lnTo>
                    <a:pt x="648" y="11"/>
                  </a:lnTo>
                  <a:lnTo>
                    <a:pt x="625" y="0"/>
                  </a:lnTo>
                  <a:lnTo>
                    <a:pt x="428" y="46"/>
                  </a:lnTo>
                  <a:lnTo>
                    <a:pt x="174" y="92"/>
                  </a:lnTo>
                  <a:lnTo>
                    <a:pt x="58" y="221"/>
                  </a:lnTo>
                  <a:lnTo>
                    <a:pt x="23" y="221"/>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 name=""/>
            <p:cNvSpPr/>
            <p:nvPr/>
          </p:nvSpPr>
          <p:spPr>
            <a:xfrm>
              <a:off x="3563640" y="2944800"/>
              <a:ext cx="546120" cy="343080"/>
            </a:xfrm>
            <a:custGeom>
              <a:avLst/>
              <a:gdLst/>
              <a:ahLst/>
              <a:rect l="l" t="t" r="r" b="b"/>
              <a:pathLst>
                <a:path w="593" h="372">
                  <a:moveTo>
                    <a:pt x="92" y="255"/>
                  </a:moveTo>
                  <a:lnTo>
                    <a:pt x="81" y="290"/>
                  </a:lnTo>
                  <a:lnTo>
                    <a:pt x="58" y="302"/>
                  </a:lnTo>
                  <a:lnTo>
                    <a:pt x="46" y="325"/>
                  </a:lnTo>
                  <a:lnTo>
                    <a:pt x="0" y="348"/>
                  </a:lnTo>
                  <a:lnTo>
                    <a:pt x="0" y="371"/>
                  </a:lnTo>
                  <a:lnTo>
                    <a:pt x="139" y="348"/>
                  </a:lnTo>
                  <a:lnTo>
                    <a:pt x="394" y="290"/>
                  </a:lnTo>
                  <a:lnTo>
                    <a:pt x="592" y="244"/>
                  </a:lnTo>
                  <a:lnTo>
                    <a:pt x="592" y="209"/>
                  </a:lnTo>
                  <a:lnTo>
                    <a:pt x="569" y="198"/>
                  </a:lnTo>
                  <a:lnTo>
                    <a:pt x="557" y="209"/>
                  </a:lnTo>
                  <a:lnTo>
                    <a:pt x="546" y="162"/>
                  </a:lnTo>
                  <a:lnTo>
                    <a:pt x="557" y="116"/>
                  </a:lnTo>
                  <a:lnTo>
                    <a:pt x="476" y="81"/>
                  </a:lnTo>
                  <a:lnTo>
                    <a:pt x="429" y="93"/>
                  </a:lnTo>
                  <a:lnTo>
                    <a:pt x="429" y="23"/>
                  </a:lnTo>
                  <a:lnTo>
                    <a:pt x="371" y="0"/>
                  </a:lnTo>
                  <a:lnTo>
                    <a:pt x="336" y="12"/>
                  </a:lnTo>
                  <a:lnTo>
                    <a:pt x="313" y="81"/>
                  </a:lnTo>
                  <a:lnTo>
                    <a:pt x="267" y="104"/>
                  </a:lnTo>
                  <a:lnTo>
                    <a:pt x="244" y="209"/>
                  </a:lnTo>
                  <a:lnTo>
                    <a:pt x="174" y="255"/>
                  </a:lnTo>
                  <a:lnTo>
                    <a:pt x="116" y="279"/>
                  </a:lnTo>
                  <a:lnTo>
                    <a:pt x="92" y="255"/>
                  </a:lnTo>
                </a:path>
              </a:pathLst>
            </a:custGeom>
            <a:solidFill>
              <a:srgbClr val="cc0000"/>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 name=""/>
            <p:cNvSpPr/>
            <p:nvPr/>
          </p:nvSpPr>
          <p:spPr>
            <a:xfrm>
              <a:off x="3597120" y="2871720"/>
              <a:ext cx="309600" cy="330120"/>
            </a:xfrm>
            <a:custGeom>
              <a:avLst/>
              <a:gdLst/>
              <a:ahLst/>
              <a:rect l="l" t="t" r="r" b="b"/>
              <a:pathLst>
                <a:path w="336" h="360">
                  <a:moveTo>
                    <a:pt x="34" y="185"/>
                  </a:moveTo>
                  <a:lnTo>
                    <a:pt x="11" y="185"/>
                  </a:lnTo>
                  <a:lnTo>
                    <a:pt x="0" y="243"/>
                  </a:lnTo>
                  <a:lnTo>
                    <a:pt x="11" y="301"/>
                  </a:lnTo>
                  <a:lnTo>
                    <a:pt x="57" y="335"/>
                  </a:lnTo>
                  <a:lnTo>
                    <a:pt x="69" y="359"/>
                  </a:lnTo>
                  <a:lnTo>
                    <a:pt x="138" y="335"/>
                  </a:lnTo>
                  <a:lnTo>
                    <a:pt x="208" y="289"/>
                  </a:lnTo>
                  <a:lnTo>
                    <a:pt x="231" y="185"/>
                  </a:lnTo>
                  <a:lnTo>
                    <a:pt x="277" y="162"/>
                  </a:lnTo>
                  <a:lnTo>
                    <a:pt x="300" y="93"/>
                  </a:lnTo>
                  <a:lnTo>
                    <a:pt x="335" y="81"/>
                  </a:lnTo>
                  <a:lnTo>
                    <a:pt x="289" y="69"/>
                  </a:lnTo>
                  <a:lnTo>
                    <a:pt x="208" y="116"/>
                  </a:lnTo>
                  <a:lnTo>
                    <a:pt x="196" y="69"/>
                  </a:lnTo>
                  <a:lnTo>
                    <a:pt x="115" y="69"/>
                  </a:lnTo>
                  <a:lnTo>
                    <a:pt x="104" y="0"/>
                  </a:lnTo>
                  <a:lnTo>
                    <a:pt x="81" y="23"/>
                  </a:lnTo>
                  <a:lnTo>
                    <a:pt x="92" y="127"/>
                  </a:lnTo>
                  <a:lnTo>
                    <a:pt x="57" y="127"/>
                  </a:lnTo>
                  <a:lnTo>
                    <a:pt x="34" y="185"/>
                  </a:lnTo>
                </a:path>
              </a:pathLst>
            </a:custGeom>
            <a:solidFill>
              <a:srgbClr val="cc00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29" name=""/>
            <p:cNvSpPr/>
            <p:nvPr/>
          </p:nvSpPr>
          <p:spPr>
            <a:xfrm>
              <a:off x="4044600" y="2881440"/>
              <a:ext cx="84240" cy="108000"/>
            </a:xfrm>
            <a:custGeom>
              <a:avLst/>
              <a:gdLst/>
              <a:ahLst/>
              <a:rect l="l" t="t" r="r" b="b"/>
              <a:pathLst>
                <a:path w="92" h="117">
                  <a:moveTo>
                    <a:pt x="0" y="0"/>
                  </a:moveTo>
                  <a:lnTo>
                    <a:pt x="23" y="0"/>
                  </a:lnTo>
                  <a:lnTo>
                    <a:pt x="56" y="23"/>
                  </a:lnTo>
                  <a:lnTo>
                    <a:pt x="56" y="46"/>
                  </a:lnTo>
                  <a:lnTo>
                    <a:pt x="91" y="70"/>
                  </a:lnTo>
                  <a:lnTo>
                    <a:pt x="91" y="105"/>
                  </a:lnTo>
                  <a:lnTo>
                    <a:pt x="46" y="116"/>
                  </a:lnTo>
                  <a:lnTo>
                    <a:pt x="0" y="0"/>
                  </a:lnTo>
                </a:path>
              </a:pathLst>
            </a:custGeom>
            <a:solidFill>
              <a:srgbClr val="cc00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30" name=""/>
            <p:cNvSpPr/>
            <p:nvPr/>
          </p:nvSpPr>
          <p:spPr>
            <a:xfrm>
              <a:off x="4140000" y="2606760"/>
              <a:ext cx="139680" cy="106200"/>
            </a:xfrm>
            <a:custGeom>
              <a:avLst/>
              <a:gdLst/>
              <a:ahLst/>
              <a:rect l="l" t="t" r="r" b="b"/>
              <a:pathLst>
                <a:path w="151" h="116">
                  <a:moveTo>
                    <a:pt x="0" y="23"/>
                  </a:moveTo>
                  <a:lnTo>
                    <a:pt x="115" y="0"/>
                  </a:lnTo>
                  <a:lnTo>
                    <a:pt x="150" y="46"/>
                  </a:lnTo>
                  <a:lnTo>
                    <a:pt x="127" y="68"/>
                  </a:lnTo>
                  <a:lnTo>
                    <a:pt x="92" y="58"/>
                  </a:lnTo>
                  <a:lnTo>
                    <a:pt x="34" y="115"/>
                  </a:lnTo>
                  <a:lnTo>
                    <a:pt x="0" y="80"/>
                  </a:lnTo>
                  <a:lnTo>
                    <a:pt x="0" y="23"/>
                  </a:lnTo>
                </a:path>
              </a:pathLst>
            </a:custGeom>
            <a:solidFill>
              <a:srgbClr val="cc0000"/>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 name=""/>
            <p:cNvSpPr/>
            <p:nvPr/>
          </p:nvSpPr>
          <p:spPr>
            <a:xfrm>
              <a:off x="4160520" y="2670120"/>
              <a:ext cx="139680" cy="85680"/>
            </a:xfrm>
            <a:custGeom>
              <a:avLst/>
              <a:gdLst/>
              <a:ahLst/>
              <a:rect l="l" t="t" r="r" b="b"/>
              <a:pathLst>
                <a:path w="152" h="94">
                  <a:moveTo>
                    <a:pt x="0" y="70"/>
                  </a:moveTo>
                  <a:lnTo>
                    <a:pt x="58" y="47"/>
                  </a:lnTo>
                  <a:lnTo>
                    <a:pt x="117" y="0"/>
                  </a:lnTo>
                  <a:lnTo>
                    <a:pt x="128" y="12"/>
                  </a:lnTo>
                  <a:lnTo>
                    <a:pt x="151" y="12"/>
                  </a:lnTo>
                  <a:lnTo>
                    <a:pt x="93" y="58"/>
                  </a:lnTo>
                  <a:lnTo>
                    <a:pt x="11" y="93"/>
                  </a:lnTo>
                  <a:lnTo>
                    <a:pt x="0" y="70"/>
                  </a:lnTo>
                </a:path>
              </a:pathLst>
            </a:custGeom>
            <a:solidFill>
              <a:srgbClr val="ff8913"/>
            </a:solidFill>
            <a:ln cap="rnd" w="12600">
              <a:solidFill>
                <a:srgbClr val="000000"/>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32" name=""/>
            <p:cNvSpPr/>
            <p:nvPr/>
          </p:nvSpPr>
          <p:spPr>
            <a:xfrm>
              <a:off x="4160520" y="2286000"/>
              <a:ext cx="139680" cy="268200"/>
            </a:xfrm>
            <a:custGeom>
              <a:avLst/>
              <a:gdLst/>
              <a:ahLst/>
              <a:rect l="l" t="t" r="r" b="b"/>
              <a:pathLst>
                <a:path w="152" h="291">
                  <a:moveTo>
                    <a:pt x="35" y="0"/>
                  </a:moveTo>
                  <a:lnTo>
                    <a:pt x="0" y="58"/>
                  </a:lnTo>
                  <a:lnTo>
                    <a:pt x="35" y="116"/>
                  </a:lnTo>
                  <a:lnTo>
                    <a:pt x="11" y="140"/>
                  </a:lnTo>
                  <a:lnTo>
                    <a:pt x="23" y="290"/>
                  </a:lnTo>
                  <a:lnTo>
                    <a:pt x="105" y="267"/>
                  </a:lnTo>
                  <a:lnTo>
                    <a:pt x="128" y="267"/>
                  </a:lnTo>
                  <a:lnTo>
                    <a:pt x="140" y="244"/>
                  </a:lnTo>
                  <a:lnTo>
                    <a:pt x="140" y="221"/>
                  </a:lnTo>
                  <a:lnTo>
                    <a:pt x="151" y="198"/>
                  </a:lnTo>
                  <a:lnTo>
                    <a:pt x="105" y="186"/>
                  </a:lnTo>
                  <a:lnTo>
                    <a:pt x="46" y="23"/>
                  </a:lnTo>
                  <a:lnTo>
                    <a:pt x="35" y="0"/>
                  </a:lnTo>
                </a:path>
              </a:pathLst>
            </a:custGeom>
            <a:solidFill>
              <a:srgbClr val="cc0000"/>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4246200" y="2595600"/>
              <a:ext cx="66960" cy="54000"/>
            </a:xfrm>
            <a:custGeom>
              <a:avLst/>
              <a:gdLst/>
              <a:ahLst/>
              <a:rect l="l" t="t" r="r" b="b"/>
              <a:pathLst>
                <a:path w="72" h="59">
                  <a:moveTo>
                    <a:pt x="0" y="12"/>
                  </a:moveTo>
                  <a:lnTo>
                    <a:pt x="24" y="0"/>
                  </a:lnTo>
                  <a:lnTo>
                    <a:pt x="71" y="35"/>
                  </a:lnTo>
                  <a:lnTo>
                    <a:pt x="59" y="35"/>
                  </a:lnTo>
                  <a:lnTo>
                    <a:pt x="36" y="35"/>
                  </a:lnTo>
                  <a:lnTo>
                    <a:pt x="36" y="58"/>
                  </a:lnTo>
                  <a:lnTo>
                    <a:pt x="0" y="12"/>
                  </a:lnTo>
                </a:path>
              </a:pathLst>
            </a:custGeom>
            <a:solidFill>
              <a:srgbClr val="cc0000"/>
            </a:solid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34" name=""/>
            <p:cNvSpPr/>
            <p:nvPr/>
          </p:nvSpPr>
          <p:spPr>
            <a:xfrm>
              <a:off x="4098600" y="3032280"/>
              <a:ext cx="30240" cy="63360"/>
            </a:xfrm>
            <a:custGeom>
              <a:avLst/>
              <a:gdLst/>
              <a:ahLst/>
              <a:rect l="l" t="t" r="r" b="b"/>
              <a:pathLst>
                <a:path w="33" h="69">
                  <a:moveTo>
                    <a:pt x="0" y="0"/>
                  </a:moveTo>
                  <a:lnTo>
                    <a:pt x="32" y="0"/>
                  </a:lnTo>
                  <a:lnTo>
                    <a:pt x="11" y="68"/>
                  </a:lnTo>
                  <a:lnTo>
                    <a:pt x="0" y="68"/>
                  </a:lnTo>
                  <a:lnTo>
                    <a:pt x="0" y="0"/>
                  </a:lnTo>
                </a:path>
              </a:pathLst>
            </a:custGeom>
            <a:solidFill>
              <a:srgbClr val="cc0000"/>
            </a:solidFill>
            <a:ln cap="rnd" w="1260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235" name=""/>
            <p:cNvSpPr/>
            <p:nvPr/>
          </p:nvSpPr>
          <p:spPr>
            <a:xfrm>
              <a:off x="2349000" y="3817800"/>
              <a:ext cx="259920" cy="179640"/>
            </a:xfrm>
            <a:prstGeom prst="rect">
              <a:avLst/>
            </a:prstGeom>
            <a:noFill/>
            <a:ln w="0">
              <a:noFill/>
            </a:ln>
          </p:spPr>
          <p:style>
            <a:lnRef idx="0"/>
            <a:fillRef idx="0"/>
            <a:effectRef idx="0"/>
            <a:fontRef idx="minor"/>
          </p:style>
          <p:txBody>
            <a:bodyPr wrap="none" lIns="73080" rIns="73080" tIns="36360" bIns="36360" anchor="t">
              <a:spAutoFit/>
            </a:bodyPr>
            <a:p>
              <a:pP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TX</a:t>
              </a:r>
              <a:endParaRPr b="0" lang="en-US" sz="700" strike="noStrike" u="none">
                <a:solidFill>
                  <a:srgbClr val="000000"/>
                </a:solidFill>
                <a:effectLst/>
                <a:uFillTx/>
                <a:latin typeface="Times New Roman"/>
              </a:endParaRPr>
            </a:p>
          </p:txBody>
        </p:sp>
        <p:sp>
          <p:nvSpPr>
            <p:cNvPr id="236" name=""/>
            <p:cNvSpPr/>
            <p:nvPr/>
          </p:nvSpPr>
          <p:spPr>
            <a:xfrm>
              <a:off x="2457360" y="3422520"/>
              <a:ext cx="279360" cy="179640"/>
            </a:xfrm>
            <a:prstGeom prst="rect">
              <a:avLst/>
            </a:prstGeom>
            <a:noFill/>
            <a:ln w="0">
              <a:noFill/>
            </a:ln>
          </p:spPr>
          <p:style>
            <a:lnRef idx="0"/>
            <a:fillRef idx="0"/>
            <a:effectRef idx="0"/>
            <a:fontRef idx="minor"/>
          </p:style>
          <p:txBody>
            <a:bodyPr wrap="none" lIns="73080" rIns="73080" tIns="36360" bIns="36360" anchor="t">
              <a:spAutoFit/>
            </a:bodyPr>
            <a:p>
              <a:pP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OK</a:t>
              </a:r>
              <a:endParaRPr b="0" lang="en-US" sz="700" strike="noStrike" u="none">
                <a:solidFill>
                  <a:srgbClr val="000000"/>
                </a:solidFill>
                <a:effectLst/>
                <a:uFillTx/>
                <a:latin typeface="Times New Roman"/>
              </a:endParaRPr>
            </a:p>
          </p:txBody>
        </p:sp>
        <p:sp>
          <p:nvSpPr>
            <p:cNvPr id="237" name=""/>
            <p:cNvSpPr/>
            <p:nvPr/>
          </p:nvSpPr>
          <p:spPr>
            <a:xfrm>
              <a:off x="1757160" y="3500280"/>
              <a:ext cx="2844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NM</a:t>
              </a:r>
              <a:endParaRPr b="0" lang="en-US" sz="700" strike="noStrike" u="none">
                <a:solidFill>
                  <a:srgbClr val="000000"/>
                </a:solidFill>
                <a:effectLst/>
                <a:uFillTx/>
                <a:latin typeface="Times New Roman"/>
              </a:endParaRPr>
            </a:p>
          </p:txBody>
        </p:sp>
        <p:sp>
          <p:nvSpPr>
            <p:cNvPr id="238" name=""/>
            <p:cNvSpPr/>
            <p:nvPr/>
          </p:nvSpPr>
          <p:spPr>
            <a:xfrm>
              <a:off x="1335960" y="346536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AZ</a:t>
              </a:r>
              <a:endParaRPr b="0" lang="en-US" sz="700" strike="noStrike" u="none">
                <a:solidFill>
                  <a:srgbClr val="000000"/>
                </a:solidFill>
                <a:effectLst/>
                <a:uFillTx/>
                <a:latin typeface="Times New Roman"/>
              </a:endParaRPr>
            </a:p>
          </p:txBody>
        </p:sp>
        <p:sp>
          <p:nvSpPr>
            <p:cNvPr id="239" name=""/>
            <p:cNvSpPr/>
            <p:nvPr/>
          </p:nvSpPr>
          <p:spPr>
            <a:xfrm>
              <a:off x="818280" y="316080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CA</a:t>
              </a:r>
              <a:endParaRPr b="0" lang="en-US" sz="700" strike="noStrike" u="none">
                <a:solidFill>
                  <a:srgbClr val="000000"/>
                </a:solidFill>
                <a:effectLst/>
                <a:uFillTx/>
                <a:latin typeface="Times New Roman"/>
              </a:endParaRPr>
            </a:p>
          </p:txBody>
        </p:sp>
        <p:sp>
          <p:nvSpPr>
            <p:cNvPr id="240" name=""/>
            <p:cNvSpPr/>
            <p:nvPr/>
          </p:nvSpPr>
          <p:spPr>
            <a:xfrm>
              <a:off x="1040400" y="293364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NV</a:t>
              </a:r>
              <a:endParaRPr b="0" lang="en-US" sz="700" strike="noStrike" u="none">
                <a:solidFill>
                  <a:srgbClr val="000000"/>
                </a:solidFill>
                <a:effectLst/>
                <a:uFillTx/>
                <a:latin typeface="Times New Roman"/>
              </a:endParaRPr>
            </a:p>
          </p:txBody>
        </p:sp>
        <p:sp>
          <p:nvSpPr>
            <p:cNvPr id="241" name=""/>
            <p:cNvSpPr/>
            <p:nvPr/>
          </p:nvSpPr>
          <p:spPr>
            <a:xfrm>
              <a:off x="1415520" y="304164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UT</a:t>
              </a:r>
              <a:endParaRPr b="0" lang="en-US" sz="700" strike="noStrike" u="none">
                <a:solidFill>
                  <a:srgbClr val="000000"/>
                </a:solidFill>
                <a:effectLst/>
                <a:uFillTx/>
                <a:latin typeface="Times New Roman"/>
              </a:endParaRPr>
            </a:p>
          </p:txBody>
        </p:sp>
        <p:sp>
          <p:nvSpPr>
            <p:cNvPr id="242" name=""/>
            <p:cNvSpPr/>
            <p:nvPr/>
          </p:nvSpPr>
          <p:spPr>
            <a:xfrm>
              <a:off x="1819080" y="308916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CO</a:t>
              </a:r>
              <a:endParaRPr b="0" lang="en-US" sz="700" strike="noStrike" u="none">
                <a:solidFill>
                  <a:srgbClr val="000000"/>
                </a:solidFill>
                <a:effectLst/>
                <a:uFillTx/>
                <a:latin typeface="Times New Roman"/>
              </a:endParaRPr>
            </a:p>
          </p:txBody>
        </p:sp>
        <p:sp>
          <p:nvSpPr>
            <p:cNvPr id="243" name=""/>
            <p:cNvSpPr/>
            <p:nvPr/>
          </p:nvSpPr>
          <p:spPr>
            <a:xfrm>
              <a:off x="2331360" y="314964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KS</a:t>
              </a:r>
              <a:endParaRPr b="0" lang="en-US" sz="700" strike="noStrike" u="none">
                <a:solidFill>
                  <a:srgbClr val="000000"/>
                </a:solidFill>
                <a:effectLst/>
                <a:uFillTx/>
                <a:latin typeface="Times New Roman"/>
              </a:endParaRPr>
            </a:p>
          </p:txBody>
        </p:sp>
        <p:sp>
          <p:nvSpPr>
            <p:cNvPr id="244" name=""/>
            <p:cNvSpPr/>
            <p:nvPr/>
          </p:nvSpPr>
          <p:spPr>
            <a:xfrm>
              <a:off x="879120" y="248616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OR</a:t>
              </a:r>
              <a:endParaRPr b="0" lang="en-US" sz="700" strike="noStrike" u="none">
                <a:solidFill>
                  <a:srgbClr val="000000"/>
                </a:solidFill>
                <a:effectLst/>
                <a:uFillTx/>
                <a:latin typeface="Times New Roman"/>
              </a:endParaRPr>
            </a:p>
          </p:txBody>
        </p:sp>
        <p:sp>
          <p:nvSpPr>
            <p:cNvPr id="245" name=""/>
            <p:cNvSpPr/>
            <p:nvPr/>
          </p:nvSpPr>
          <p:spPr>
            <a:xfrm>
              <a:off x="969840" y="2192400"/>
              <a:ext cx="29412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WA</a:t>
              </a:r>
              <a:endParaRPr b="0" lang="en-US" sz="700" strike="noStrike" u="none">
                <a:solidFill>
                  <a:srgbClr val="000000"/>
                </a:solidFill>
                <a:effectLst/>
                <a:uFillTx/>
                <a:latin typeface="Times New Roman"/>
              </a:endParaRPr>
            </a:p>
          </p:txBody>
        </p:sp>
        <p:sp>
          <p:nvSpPr>
            <p:cNvPr id="246" name=""/>
            <p:cNvSpPr/>
            <p:nvPr/>
          </p:nvSpPr>
          <p:spPr>
            <a:xfrm>
              <a:off x="1296720" y="2584440"/>
              <a:ext cx="235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ID</a:t>
              </a:r>
              <a:endParaRPr b="0" lang="en-US" sz="700" strike="noStrike" u="none">
                <a:solidFill>
                  <a:srgbClr val="000000"/>
                </a:solidFill>
                <a:effectLst/>
                <a:uFillTx/>
                <a:latin typeface="Times New Roman"/>
              </a:endParaRPr>
            </a:p>
          </p:txBody>
        </p:sp>
        <p:sp>
          <p:nvSpPr>
            <p:cNvPr id="247" name=""/>
            <p:cNvSpPr/>
            <p:nvPr/>
          </p:nvSpPr>
          <p:spPr>
            <a:xfrm>
              <a:off x="1622160" y="231300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MT</a:t>
              </a:r>
              <a:endParaRPr b="0" lang="en-US" sz="700" strike="noStrike" u="none">
                <a:solidFill>
                  <a:srgbClr val="000000"/>
                </a:solidFill>
                <a:effectLst/>
                <a:uFillTx/>
                <a:latin typeface="Times New Roman"/>
              </a:endParaRPr>
            </a:p>
          </p:txBody>
        </p:sp>
        <p:sp>
          <p:nvSpPr>
            <p:cNvPr id="248" name=""/>
            <p:cNvSpPr/>
            <p:nvPr/>
          </p:nvSpPr>
          <p:spPr>
            <a:xfrm>
              <a:off x="1703160" y="2709720"/>
              <a:ext cx="289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WY</a:t>
              </a:r>
              <a:endParaRPr b="0" lang="en-US" sz="700" strike="noStrike" u="none">
                <a:solidFill>
                  <a:srgbClr val="000000"/>
                </a:solidFill>
                <a:effectLst/>
                <a:uFillTx/>
                <a:latin typeface="Times New Roman"/>
              </a:endParaRPr>
            </a:p>
          </p:txBody>
        </p:sp>
        <p:sp>
          <p:nvSpPr>
            <p:cNvPr id="249" name=""/>
            <p:cNvSpPr/>
            <p:nvPr/>
          </p:nvSpPr>
          <p:spPr>
            <a:xfrm>
              <a:off x="2194560" y="233856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ND</a:t>
              </a:r>
              <a:endParaRPr b="0" lang="en-US" sz="700" strike="noStrike" u="none">
                <a:solidFill>
                  <a:srgbClr val="000000"/>
                </a:solidFill>
                <a:effectLst/>
                <a:uFillTx/>
                <a:latin typeface="Times New Roman"/>
              </a:endParaRPr>
            </a:p>
          </p:txBody>
        </p:sp>
        <p:sp>
          <p:nvSpPr>
            <p:cNvPr id="250" name=""/>
            <p:cNvSpPr/>
            <p:nvPr/>
          </p:nvSpPr>
          <p:spPr>
            <a:xfrm>
              <a:off x="2224800" y="257976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SD</a:t>
              </a:r>
              <a:endParaRPr b="0" lang="en-US" sz="700" strike="noStrike" u="none">
                <a:solidFill>
                  <a:srgbClr val="000000"/>
                </a:solidFill>
                <a:effectLst/>
                <a:uFillTx/>
                <a:latin typeface="Times New Roman"/>
              </a:endParaRPr>
            </a:p>
          </p:txBody>
        </p:sp>
        <p:sp>
          <p:nvSpPr>
            <p:cNvPr id="251" name=""/>
            <p:cNvSpPr/>
            <p:nvPr/>
          </p:nvSpPr>
          <p:spPr>
            <a:xfrm>
              <a:off x="2082600" y="2797200"/>
              <a:ext cx="617400" cy="277920"/>
            </a:xfrm>
            <a:custGeom>
              <a:avLst/>
              <a:gdLst/>
              <a:ahLst/>
              <a:rect l="l" t="t" r="r" b="b"/>
              <a:pathLst>
                <a:path w="673" h="302">
                  <a:moveTo>
                    <a:pt x="12" y="0"/>
                  </a:moveTo>
                  <a:lnTo>
                    <a:pt x="0" y="197"/>
                  </a:lnTo>
                  <a:lnTo>
                    <a:pt x="150" y="197"/>
                  </a:lnTo>
                  <a:lnTo>
                    <a:pt x="150" y="301"/>
                  </a:lnTo>
                  <a:lnTo>
                    <a:pt x="360" y="301"/>
                  </a:lnTo>
                  <a:lnTo>
                    <a:pt x="545" y="289"/>
                  </a:lnTo>
                  <a:lnTo>
                    <a:pt x="672" y="301"/>
                  </a:lnTo>
                  <a:lnTo>
                    <a:pt x="637" y="208"/>
                  </a:lnTo>
                  <a:lnTo>
                    <a:pt x="603" y="127"/>
                  </a:lnTo>
                  <a:lnTo>
                    <a:pt x="580" y="46"/>
                  </a:lnTo>
                  <a:lnTo>
                    <a:pt x="499" y="0"/>
                  </a:lnTo>
                  <a:lnTo>
                    <a:pt x="464" y="23"/>
                  </a:lnTo>
                  <a:lnTo>
                    <a:pt x="418" y="12"/>
                  </a:lnTo>
                  <a:lnTo>
                    <a:pt x="243" y="0"/>
                  </a:lnTo>
                  <a:lnTo>
                    <a:pt x="12" y="0"/>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52" name=""/>
            <p:cNvSpPr/>
            <p:nvPr/>
          </p:nvSpPr>
          <p:spPr>
            <a:xfrm>
              <a:off x="2243880" y="287172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NE</a:t>
              </a:r>
              <a:endParaRPr b="0" lang="en-US" sz="700" strike="noStrike" u="none">
                <a:solidFill>
                  <a:srgbClr val="000000"/>
                </a:solidFill>
                <a:effectLst/>
                <a:uFillTx/>
                <a:latin typeface="Times New Roman"/>
              </a:endParaRPr>
            </a:p>
          </p:txBody>
        </p:sp>
        <p:sp>
          <p:nvSpPr>
            <p:cNvPr id="253" name=""/>
            <p:cNvSpPr/>
            <p:nvPr/>
          </p:nvSpPr>
          <p:spPr>
            <a:xfrm>
              <a:off x="2573280" y="2449440"/>
              <a:ext cx="2844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MN</a:t>
              </a:r>
              <a:endParaRPr b="0" lang="en-US" sz="700" strike="noStrike" u="none">
                <a:solidFill>
                  <a:srgbClr val="000000"/>
                </a:solidFill>
                <a:effectLst/>
                <a:uFillTx/>
                <a:latin typeface="Times New Roman"/>
              </a:endParaRPr>
            </a:p>
          </p:txBody>
        </p:sp>
        <p:sp>
          <p:nvSpPr>
            <p:cNvPr id="254" name=""/>
            <p:cNvSpPr/>
            <p:nvPr/>
          </p:nvSpPr>
          <p:spPr>
            <a:xfrm>
              <a:off x="2881440" y="2523960"/>
              <a:ext cx="2548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WI</a:t>
              </a:r>
              <a:endParaRPr b="0" lang="en-US" sz="700" strike="noStrike" u="none">
                <a:solidFill>
                  <a:srgbClr val="000000"/>
                </a:solidFill>
                <a:effectLst/>
                <a:uFillTx/>
                <a:latin typeface="Times New Roman"/>
              </a:endParaRPr>
            </a:p>
          </p:txBody>
        </p:sp>
        <p:sp>
          <p:nvSpPr>
            <p:cNvPr id="255" name=""/>
            <p:cNvSpPr/>
            <p:nvPr/>
          </p:nvSpPr>
          <p:spPr>
            <a:xfrm>
              <a:off x="2676240" y="2793960"/>
              <a:ext cx="235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IA</a:t>
              </a:r>
              <a:endParaRPr b="0" lang="en-US" sz="700" strike="noStrike" u="none">
                <a:solidFill>
                  <a:srgbClr val="000000"/>
                </a:solidFill>
                <a:effectLst/>
                <a:uFillTx/>
                <a:latin typeface="Times New Roman"/>
              </a:endParaRPr>
            </a:p>
          </p:txBody>
        </p:sp>
        <p:sp>
          <p:nvSpPr>
            <p:cNvPr id="256" name=""/>
            <p:cNvSpPr/>
            <p:nvPr/>
          </p:nvSpPr>
          <p:spPr>
            <a:xfrm>
              <a:off x="2754360" y="3152880"/>
              <a:ext cx="289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MO</a:t>
              </a:r>
              <a:endParaRPr b="0" lang="en-US" sz="700" strike="noStrike" u="none">
                <a:solidFill>
                  <a:srgbClr val="000000"/>
                </a:solidFill>
                <a:effectLst/>
                <a:uFillTx/>
                <a:latin typeface="Times New Roman"/>
              </a:endParaRPr>
            </a:p>
          </p:txBody>
        </p:sp>
        <p:sp>
          <p:nvSpPr>
            <p:cNvPr id="257" name=""/>
            <p:cNvSpPr/>
            <p:nvPr/>
          </p:nvSpPr>
          <p:spPr>
            <a:xfrm>
              <a:off x="2984400" y="2962440"/>
              <a:ext cx="225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IL</a:t>
              </a:r>
              <a:endParaRPr b="0" lang="en-US" sz="700" strike="noStrike" u="none">
                <a:solidFill>
                  <a:srgbClr val="000000"/>
                </a:solidFill>
                <a:effectLst/>
                <a:uFillTx/>
                <a:latin typeface="Times New Roman"/>
              </a:endParaRPr>
            </a:p>
          </p:txBody>
        </p:sp>
        <p:sp>
          <p:nvSpPr>
            <p:cNvPr id="258" name=""/>
            <p:cNvSpPr/>
            <p:nvPr/>
          </p:nvSpPr>
          <p:spPr>
            <a:xfrm>
              <a:off x="3198600" y="2935440"/>
              <a:ext cx="235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IN</a:t>
              </a:r>
              <a:endParaRPr b="0" lang="en-US" sz="700" strike="noStrike" u="none">
                <a:solidFill>
                  <a:srgbClr val="000000"/>
                </a:solidFill>
                <a:effectLst/>
                <a:uFillTx/>
                <a:latin typeface="Times New Roman"/>
              </a:endParaRPr>
            </a:p>
          </p:txBody>
        </p:sp>
        <p:sp>
          <p:nvSpPr>
            <p:cNvPr id="259" name=""/>
            <p:cNvSpPr/>
            <p:nvPr/>
          </p:nvSpPr>
          <p:spPr>
            <a:xfrm>
              <a:off x="3392280" y="286848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OH</a:t>
              </a:r>
              <a:endParaRPr b="0" lang="en-US" sz="700" strike="noStrike" u="none">
                <a:solidFill>
                  <a:srgbClr val="000000"/>
                </a:solidFill>
                <a:effectLst/>
                <a:uFillTx/>
                <a:latin typeface="Times New Roman"/>
              </a:endParaRPr>
            </a:p>
          </p:txBody>
        </p:sp>
        <p:sp>
          <p:nvSpPr>
            <p:cNvPr id="260" name=""/>
            <p:cNvSpPr/>
            <p:nvPr/>
          </p:nvSpPr>
          <p:spPr>
            <a:xfrm>
              <a:off x="2764440" y="345924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AR</a:t>
              </a:r>
              <a:endParaRPr b="0" lang="en-US" sz="700" strike="noStrike" u="none">
                <a:solidFill>
                  <a:srgbClr val="000000"/>
                </a:solidFill>
                <a:effectLst/>
                <a:uFillTx/>
                <a:latin typeface="Times New Roman"/>
              </a:endParaRPr>
            </a:p>
          </p:txBody>
        </p:sp>
        <p:sp>
          <p:nvSpPr>
            <p:cNvPr id="261" name=""/>
            <p:cNvSpPr/>
            <p:nvPr/>
          </p:nvSpPr>
          <p:spPr>
            <a:xfrm>
              <a:off x="2822040" y="375768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LA</a:t>
              </a:r>
              <a:endParaRPr b="0" lang="en-US" sz="700" strike="noStrike" u="none">
                <a:solidFill>
                  <a:srgbClr val="000000"/>
                </a:solidFill>
                <a:effectLst/>
                <a:uFillTx/>
                <a:latin typeface="Times New Roman"/>
              </a:endParaRPr>
            </a:p>
          </p:txBody>
        </p:sp>
        <p:sp>
          <p:nvSpPr>
            <p:cNvPr id="262" name=""/>
            <p:cNvSpPr/>
            <p:nvPr/>
          </p:nvSpPr>
          <p:spPr>
            <a:xfrm>
              <a:off x="2998440" y="358776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MS</a:t>
              </a:r>
              <a:endParaRPr b="0" lang="en-US" sz="700" strike="noStrike" u="none">
                <a:solidFill>
                  <a:srgbClr val="000000"/>
                </a:solidFill>
                <a:effectLst/>
                <a:uFillTx/>
                <a:latin typeface="Times New Roman"/>
              </a:endParaRPr>
            </a:p>
          </p:txBody>
        </p:sp>
        <p:sp>
          <p:nvSpPr>
            <p:cNvPr id="263" name=""/>
            <p:cNvSpPr/>
            <p:nvPr/>
          </p:nvSpPr>
          <p:spPr>
            <a:xfrm>
              <a:off x="3253680" y="357336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AL</a:t>
              </a:r>
              <a:endParaRPr b="0" lang="en-US" sz="700" strike="noStrike" u="none">
                <a:solidFill>
                  <a:srgbClr val="000000"/>
                </a:solidFill>
                <a:effectLst/>
                <a:uFillTx/>
                <a:latin typeface="Times New Roman"/>
              </a:endParaRPr>
            </a:p>
          </p:txBody>
        </p:sp>
        <p:sp>
          <p:nvSpPr>
            <p:cNvPr id="264" name=""/>
            <p:cNvSpPr/>
            <p:nvPr/>
          </p:nvSpPr>
          <p:spPr>
            <a:xfrm>
              <a:off x="3498480" y="356544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GA</a:t>
              </a:r>
              <a:endParaRPr b="0" lang="en-US" sz="700" strike="noStrike" u="none">
                <a:solidFill>
                  <a:srgbClr val="000000"/>
                </a:solidFill>
                <a:effectLst/>
                <a:uFillTx/>
                <a:latin typeface="Times New Roman"/>
              </a:endParaRPr>
            </a:p>
          </p:txBody>
        </p:sp>
        <p:sp>
          <p:nvSpPr>
            <p:cNvPr id="265" name=""/>
            <p:cNvSpPr/>
            <p:nvPr/>
          </p:nvSpPr>
          <p:spPr>
            <a:xfrm>
              <a:off x="3226680" y="329868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TN</a:t>
              </a:r>
              <a:endParaRPr b="0" lang="en-US" sz="700" strike="noStrike" u="none">
                <a:solidFill>
                  <a:srgbClr val="000000"/>
                </a:solidFill>
                <a:effectLst/>
                <a:uFillTx/>
                <a:latin typeface="Times New Roman"/>
              </a:endParaRPr>
            </a:p>
          </p:txBody>
        </p:sp>
        <p:sp>
          <p:nvSpPr>
            <p:cNvPr id="266" name=""/>
            <p:cNvSpPr/>
            <p:nvPr/>
          </p:nvSpPr>
          <p:spPr>
            <a:xfrm>
              <a:off x="3293280" y="314964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KY</a:t>
              </a:r>
              <a:endParaRPr b="0" lang="en-US" sz="700" strike="noStrike" u="none">
                <a:solidFill>
                  <a:srgbClr val="000000"/>
                </a:solidFill>
                <a:effectLst/>
                <a:uFillTx/>
                <a:latin typeface="Times New Roman"/>
              </a:endParaRPr>
            </a:p>
          </p:txBody>
        </p:sp>
        <p:sp>
          <p:nvSpPr>
            <p:cNvPr id="267" name=""/>
            <p:cNvSpPr/>
            <p:nvPr/>
          </p:nvSpPr>
          <p:spPr>
            <a:xfrm>
              <a:off x="3729600" y="322596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NC</a:t>
              </a:r>
              <a:endParaRPr b="0" lang="en-US" sz="700" strike="noStrike" u="none">
                <a:solidFill>
                  <a:srgbClr val="000000"/>
                </a:solidFill>
                <a:effectLst/>
                <a:uFillTx/>
                <a:latin typeface="Times New Roman"/>
              </a:endParaRPr>
            </a:p>
          </p:txBody>
        </p:sp>
        <p:sp>
          <p:nvSpPr>
            <p:cNvPr id="268" name=""/>
            <p:cNvSpPr/>
            <p:nvPr/>
          </p:nvSpPr>
          <p:spPr>
            <a:xfrm>
              <a:off x="3569760" y="2995560"/>
              <a:ext cx="289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WV</a:t>
              </a:r>
              <a:endParaRPr b="0" lang="en-US" sz="700" strike="noStrike" u="none">
                <a:solidFill>
                  <a:srgbClr val="000000"/>
                </a:solidFill>
                <a:effectLst/>
                <a:uFillTx/>
                <a:latin typeface="Times New Roman"/>
              </a:endParaRPr>
            </a:p>
          </p:txBody>
        </p:sp>
        <p:sp>
          <p:nvSpPr>
            <p:cNvPr id="269" name=""/>
            <p:cNvSpPr/>
            <p:nvPr/>
          </p:nvSpPr>
          <p:spPr>
            <a:xfrm>
              <a:off x="3778920" y="306072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VA</a:t>
              </a:r>
              <a:endParaRPr b="0" lang="en-US" sz="700" strike="noStrike" u="none">
                <a:solidFill>
                  <a:srgbClr val="000000"/>
                </a:solidFill>
                <a:effectLst/>
                <a:uFillTx/>
                <a:latin typeface="Times New Roman"/>
              </a:endParaRPr>
            </a:p>
          </p:txBody>
        </p:sp>
        <p:sp>
          <p:nvSpPr>
            <p:cNvPr id="270" name=""/>
            <p:cNvSpPr/>
            <p:nvPr/>
          </p:nvSpPr>
          <p:spPr>
            <a:xfrm>
              <a:off x="3766680" y="3997440"/>
              <a:ext cx="2548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FL</a:t>
              </a:r>
              <a:endParaRPr b="0" lang="en-US" sz="700" strike="noStrike" u="none">
                <a:solidFill>
                  <a:srgbClr val="000000"/>
                </a:solidFill>
                <a:effectLst/>
                <a:uFillTx/>
                <a:latin typeface="Times New Roman"/>
              </a:endParaRPr>
            </a:p>
          </p:txBody>
        </p:sp>
        <p:sp>
          <p:nvSpPr>
            <p:cNvPr id="271" name=""/>
            <p:cNvSpPr/>
            <p:nvPr/>
          </p:nvSpPr>
          <p:spPr>
            <a:xfrm>
              <a:off x="3674160" y="338472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SC</a:t>
              </a:r>
              <a:endParaRPr b="0" lang="en-US" sz="700" strike="noStrike" u="none">
                <a:solidFill>
                  <a:srgbClr val="000000"/>
                </a:solidFill>
                <a:effectLst/>
                <a:uFillTx/>
                <a:latin typeface="Times New Roman"/>
              </a:endParaRPr>
            </a:p>
          </p:txBody>
        </p:sp>
        <p:sp>
          <p:nvSpPr>
            <p:cNvPr id="272" name=""/>
            <p:cNvSpPr/>
            <p:nvPr/>
          </p:nvSpPr>
          <p:spPr>
            <a:xfrm>
              <a:off x="3265560" y="2641680"/>
              <a:ext cx="2451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MI</a:t>
              </a:r>
              <a:endParaRPr b="0" lang="en-US" sz="700" strike="noStrike" u="none">
                <a:solidFill>
                  <a:srgbClr val="000000"/>
                </a:solidFill>
                <a:effectLst/>
                <a:uFillTx/>
                <a:latin typeface="Times New Roman"/>
              </a:endParaRPr>
            </a:p>
          </p:txBody>
        </p:sp>
        <p:sp>
          <p:nvSpPr>
            <p:cNvPr id="273" name=""/>
            <p:cNvSpPr/>
            <p:nvPr/>
          </p:nvSpPr>
          <p:spPr>
            <a:xfrm>
              <a:off x="3744000" y="275436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PA</a:t>
              </a:r>
              <a:endParaRPr b="0" lang="en-US" sz="700" strike="noStrike" u="none">
                <a:solidFill>
                  <a:srgbClr val="000000"/>
                </a:solidFill>
                <a:effectLst/>
                <a:uFillTx/>
                <a:latin typeface="Times New Roman"/>
              </a:endParaRPr>
            </a:p>
          </p:txBody>
        </p:sp>
        <p:sp>
          <p:nvSpPr>
            <p:cNvPr id="274" name=""/>
            <p:cNvSpPr/>
            <p:nvPr/>
          </p:nvSpPr>
          <p:spPr>
            <a:xfrm>
              <a:off x="3859920" y="250812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NY</a:t>
              </a:r>
              <a:endParaRPr b="0" lang="en-US" sz="700" strike="noStrike" u="none">
                <a:solidFill>
                  <a:srgbClr val="000000"/>
                </a:solidFill>
                <a:effectLst/>
                <a:uFillTx/>
                <a:latin typeface="Times New Roman"/>
              </a:endParaRPr>
            </a:p>
          </p:txBody>
        </p:sp>
        <p:sp>
          <p:nvSpPr>
            <p:cNvPr id="275" name=""/>
            <p:cNvSpPr/>
            <p:nvPr/>
          </p:nvSpPr>
          <p:spPr>
            <a:xfrm>
              <a:off x="4176360" y="219708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ME</a:t>
              </a:r>
              <a:endParaRPr b="0" lang="en-US" sz="700" strike="noStrike" u="none">
                <a:solidFill>
                  <a:srgbClr val="000000"/>
                </a:solidFill>
                <a:effectLst/>
                <a:uFillTx/>
                <a:latin typeface="Times New Roman"/>
              </a:endParaRPr>
            </a:p>
          </p:txBody>
        </p:sp>
        <p:sp>
          <p:nvSpPr>
            <p:cNvPr id="276" name=""/>
            <p:cNvSpPr/>
            <p:nvPr/>
          </p:nvSpPr>
          <p:spPr>
            <a:xfrm>
              <a:off x="3814200" y="2203560"/>
              <a:ext cx="25992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VT</a:t>
              </a:r>
              <a:endParaRPr b="0" lang="en-US" sz="700" strike="noStrike" u="none">
                <a:solidFill>
                  <a:srgbClr val="000000"/>
                </a:solidFill>
                <a:effectLst/>
                <a:uFillTx/>
                <a:latin typeface="Times New Roman"/>
              </a:endParaRPr>
            </a:p>
          </p:txBody>
        </p:sp>
        <p:sp>
          <p:nvSpPr>
            <p:cNvPr id="277" name=""/>
            <p:cNvSpPr/>
            <p:nvPr/>
          </p:nvSpPr>
          <p:spPr>
            <a:xfrm>
              <a:off x="3989160" y="2279520"/>
              <a:ext cx="115920" cy="1000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a:off x="3996360" y="202716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NH</a:t>
              </a:r>
              <a:endParaRPr b="0" lang="en-US" sz="700" strike="noStrike" u="none">
                <a:solidFill>
                  <a:srgbClr val="000000"/>
                </a:solidFill>
                <a:effectLst/>
                <a:uFillTx/>
                <a:latin typeface="Times New Roman"/>
              </a:endParaRPr>
            </a:p>
          </p:txBody>
        </p:sp>
        <p:sp>
          <p:nvSpPr>
            <p:cNvPr id="279" name=""/>
            <p:cNvSpPr/>
            <p:nvPr/>
          </p:nvSpPr>
          <p:spPr>
            <a:xfrm>
              <a:off x="4144680" y="2124000"/>
              <a:ext cx="57240" cy="2192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0" name=""/>
            <p:cNvSpPr/>
            <p:nvPr/>
          </p:nvSpPr>
          <p:spPr>
            <a:xfrm>
              <a:off x="4305240" y="2585880"/>
              <a:ext cx="2044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1" name=""/>
            <p:cNvSpPr/>
            <p:nvPr/>
          </p:nvSpPr>
          <p:spPr>
            <a:xfrm>
              <a:off x="4374720" y="2629080"/>
              <a:ext cx="235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RI</a:t>
              </a:r>
              <a:endParaRPr b="0" lang="en-US" sz="700" strike="noStrike" u="none">
                <a:solidFill>
                  <a:srgbClr val="000000"/>
                </a:solidFill>
                <a:effectLst/>
                <a:uFillTx/>
                <a:latin typeface="Times New Roman"/>
              </a:endParaRPr>
            </a:p>
          </p:txBody>
        </p:sp>
        <p:sp>
          <p:nvSpPr>
            <p:cNvPr id="282" name=""/>
            <p:cNvSpPr/>
            <p:nvPr/>
          </p:nvSpPr>
          <p:spPr>
            <a:xfrm>
              <a:off x="4276440" y="2617920"/>
              <a:ext cx="155520" cy="64800"/>
            </a:xfrm>
            <a:prstGeom prst="line">
              <a:avLst/>
            </a:prstGeom>
            <a:ln w="12600">
              <a:solidFill>
                <a:srgbClr val="000000"/>
              </a:solidFill>
              <a:miter/>
            </a:ln>
          </p:spPr>
          <p:style>
            <a:lnRef idx="0"/>
            <a:fillRef idx="0"/>
            <a:effectRef idx="0"/>
            <a:fontRef idx="minor"/>
          </p:style>
          <p:txBody>
            <a:bodyPr lIns="90000" rIns="90000" tIns="18000" bIns="18000" anchor="ctr">
              <a:noAutofit/>
            </a:bodyPr>
            <a:p>
              <a:endParaRPr b="0" lang="en-US" sz="2400" strike="noStrike" u="none">
                <a:solidFill>
                  <a:srgbClr val="000000"/>
                </a:solidFill>
                <a:effectLst/>
                <a:uFillTx/>
                <a:latin typeface="Times New Roman"/>
              </a:endParaRPr>
            </a:p>
          </p:txBody>
        </p:sp>
        <p:sp>
          <p:nvSpPr>
            <p:cNvPr id="283" name=""/>
            <p:cNvSpPr/>
            <p:nvPr/>
          </p:nvSpPr>
          <p:spPr>
            <a:xfrm>
              <a:off x="4287240" y="271764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CT</a:t>
              </a:r>
              <a:endParaRPr b="0" lang="en-US" sz="700" strike="noStrike" u="none">
                <a:solidFill>
                  <a:srgbClr val="000000"/>
                </a:solidFill>
                <a:effectLst/>
                <a:uFillTx/>
                <a:latin typeface="Times New Roman"/>
              </a:endParaRPr>
            </a:p>
          </p:txBody>
        </p:sp>
        <p:sp>
          <p:nvSpPr>
            <p:cNvPr id="284" name=""/>
            <p:cNvSpPr/>
            <p:nvPr/>
          </p:nvSpPr>
          <p:spPr>
            <a:xfrm>
              <a:off x="4222440" y="2637000"/>
              <a:ext cx="136440" cy="1285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5" name=""/>
            <p:cNvSpPr/>
            <p:nvPr/>
          </p:nvSpPr>
          <p:spPr>
            <a:xfrm>
              <a:off x="4212720" y="2798640"/>
              <a:ext cx="25992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NJ</a:t>
              </a:r>
              <a:endParaRPr b="0" lang="en-US" sz="700" strike="noStrike" u="none">
                <a:solidFill>
                  <a:srgbClr val="000000"/>
                </a:solidFill>
                <a:effectLst/>
                <a:uFillTx/>
                <a:latin typeface="Times New Roman"/>
              </a:endParaRPr>
            </a:p>
          </p:txBody>
        </p:sp>
        <p:sp>
          <p:nvSpPr>
            <p:cNvPr id="286" name=""/>
            <p:cNvSpPr/>
            <p:nvPr/>
          </p:nvSpPr>
          <p:spPr>
            <a:xfrm>
              <a:off x="4128840" y="2817720"/>
              <a:ext cx="149400" cy="38160"/>
            </a:xfrm>
            <a:prstGeom prst="line">
              <a:avLst/>
            </a:prstGeom>
            <a:ln w="12600">
              <a:solidFill>
                <a:srgbClr val="000000"/>
              </a:solidFill>
              <a:miter/>
            </a:ln>
          </p:spPr>
          <p:style>
            <a:lnRef idx="0"/>
            <a:fillRef idx="0"/>
            <a:effectRef idx="0"/>
            <a:fontRef idx="minor"/>
          </p:style>
          <p:txBody>
            <a:bodyPr lIns="90000" rIns="90000" tIns="-8640" bIns="-8640" anchor="ctr">
              <a:noAutofit/>
            </a:bodyPr>
            <a:p>
              <a:endParaRPr b="0" lang="en-US" sz="2400" strike="noStrike" u="none">
                <a:solidFill>
                  <a:srgbClr val="000000"/>
                </a:solidFill>
                <a:effectLst/>
                <a:uFillTx/>
                <a:latin typeface="Times New Roman"/>
              </a:endParaRPr>
            </a:p>
          </p:txBody>
        </p:sp>
        <p:sp>
          <p:nvSpPr>
            <p:cNvPr id="287" name=""/>
            <p:cNvSpPr/>
            <p:nvPr/>
          </p:nvSpPr>
          <p:spPr>
            <a:xfrm>
              <a:off x="4224960" y="289872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DE</a:t>
              </a:r>
              <a:endParaRPr b="0" lang="en-US" sz="700" strike="noStrike" u="none">
                <a:solidFill>
                  <a:srgbClr val="000000"/>
                </a:solidFill>
                <a:effectLst/>
                <a:uFillTx/>
                <a:latin typeface="Times New Roman"/>
              </a:endParaRPr>
            </a:p>
          </p:txBody>
        </p:sp>
        <p:sp>
          <p:nvSpPr>
            <p:cNvPr id="288" name=""/>
            <p:cNvSpPr/>
            <p:nvPr/>
          </p:nvSpPr>
          <p:spPr>
            <a:xfrm>
              <a:off x="4100400" y="2957400"/>
              <a:ext cx="182520" cy="1800"/>
            </a:xfrm>
            <a:prstGeom prst="line">
              <a:avLst/>
            </a:prstGeom>
            <a:ln w="12600">
              <a:solidFill>
                <a:srgbClr val="000000"/>
              </a:solidFill>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
          <p:nvSpPr>
            <p:cNvPr id="289" name=""/>
            <p:cNvSpPr/>
            <p:nvPr/>
          </p:nvSpPr>
          <p:spPr>
            <a:xfrm>
              <a:off x="4162320" y="3016080"/>
              <a:ext cx="284400" cy="179640"/>
            </a:xfrm>
            <a:prstGeom prst="rect">
              <a:avLst/>
            </a:prstGeom>
            <a:solidFill>
              <a:srgbClr val="ffffff"/>
            </a:solid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MD</a:t>
              </a:r>
              <a:endParaRPr b="0" lang="en-US" sz="700" strike="noStrike" u="none">
                <a:solidFill>
                  <a:srgbClr val="000000"/>
                </a:solidFill>
                <a:effectLst/>
                <a:uFillTx/>
                <a:latin typeface="Times New Roman"/>
              </a:endParaRPr>
            </a:p>
          </p:txBody>
        </p:sp>
        <p:sp>
          <p:nvSpPr>
            <p:cNvPr id="290" name=""/>
            <p:cNvSpPr/>
            <p:nvPr/>
          </p:nvSpPr>
          <p:spPr>
            <a:xfrm>
              <a:off x="3997080" y="2990880"/>
              <a:ext cx="233280" cy="74520"/>
            </a:xfrm>
            <a:prstGeom prst="line">
              <a:avLst/>
            </a:prstGeom>
            <a:ln w="12600">
              <a:solidFill>
                <a:srgbClr val="000000"/>
              </a:solidFill>
              <a:miter/>
            </a:ln>
          </p:spPr>
          <p:style>
            <a:lnRef idx="0"/>
            <a:fillRef idx="0"/>
            <a:effectRef idx="0"/>
            <a:fontRef idx="minor"/>
          </p:style>
          <p:txBody>
            <a:bodyPr lIns="90000" rIns="90000" tIns="27720" bIns="27720" anchor="ctr">
              <a:noAutofit/>
            </a:bodyPr>
            <a:p>
              <a:endParaRPr b="0" lang="en-US" sz="2400" strike="noStrike" u="none">
                <a:solidFill>
                  <a:srgbClr val="000000"/>
                </a:solidFill>
                <a:effectLst/>
                <a:uFillTx/>
                <a:latin typeface="Times New Roman"/>
              </a:endParaRPr>
            </a:p>
          </p:txBody>
        </p:sp>
        <p:grpSp>
          <p:nvGrpSpPr>
            <p:cNvPr id="291" name=""/>
            <p:cNvGrpSpPr/>
            <p:nvPr/>
          </p:nvGrpSpPr>
          <p:grpSpPr>
            <a:xfrm>
              <a:off x="485640" y="3579840"/>
              <a:ext cx="1146240" cy="957960"/>
              <a:chOff x="485640" y="3579840"/>
              <a:chExt cx="1146240" cy="957960"/>
            </a:xfrm>
          </p:grpSpPr>
          <p:grpSp>
            <p:nvGrpSpPr>
              <p:cNvPr id="292" name=""/>
              <p:cNvGrpSpPr/>
              <p:nvPr/>
            </p:nvGrpSpPr>
            <p:grpSpPr>
              <a:xfrm>
                <a:off x="1231920" y="4250880"/>
                <a:ext cx="370800" cy="283680"/>
                <a:chOff x="1231920" y="4250880"/>
                <a:chExt cx="370800" cy="283680"/>
              </a:xfrm>
            </p:grpSpPr>
            <p:sp>
              <p:nvSpPr>
                <p:cNvPr id="293" name=""/>
                <p:cNvSpPr/>
                <p:nvPr/>
              </p:nvSpPr>
              <p:spPr>
                <a:xfrm>
                  <a:off x="1231920" y="4286520"/>
                  <a:ext cx="32040" cy="42120"/>
                </a:xfrm>
                <a:custGeom>
                  <a:avLst/>
                  <a:gdLst/>
                  <a:ahLst/>
                  <a:rect l="l" t="t" r="r" b="b"/>
                  <a:pathLst>
                    <a:path w="35" h="46">
                      <a:moveTo>
                        <a:pt x="0" y="45"/>
                      </a:moveTo>
                      <a:lnTo>
                        <a:pt x="0" y="34"/>
                      </a:lnTo>
                      <a:lnTo>
                        <a:pt x="23" y="0"/>
                      </a:lnTo>
                      <a:lnTo>
                        <a:pt x="34" y="11"/>
                      </a:lnTo>
                      <a:lnTo>
                        <a:pt x="17" y="45"/>
                      </a:lnTo>
                      <a:lnTo>
                        <a:pt x="0" y="45"/>
                      </a:lnTo>
                    </a:path>
                  </a:pathLst>
                </a:custGeom>
                <a:solidFill>
                  <a:srgbClr val="969696"/>
                </a:solidFill>
                <a:ln w="0">
                  <a:noFill/>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294" name=""/>
                <p:cNvSpPr/>
                <p:nvPr/>
              </p:nvSpPr>
              <p:spPr>
                <a:xfrm>
                  <a:off x="1272960" y="4250880"/>
                  <a:ext cx="56880" cy="52200"/>
                </a:xfrm>
                <a:custGeom>
                  <a:avLst/>
                  <a:gdLst/>
                  <a:ahLst/>
                  <a:rect l="l" t="t" r="r" b="b"/>
                  <a:pathLst>
                    <a:path w="62" h="57">
                      <a:moveTo>
                        <a:pt x="17" y="6"/>
                      </a:moveTo>
                      <a:lnTo>
                        <a:pt x="0" y="34"/>
                      </a:lnTo>
                      <a:lnTo>
                        <a:pt x="22" y="50"/>
                      </a:lnTo>
                      <a:lnTo>
                        <a:pt x="50" y="56"/>
                      </a:lnTo>
                      <a:lnTo>
                        <a:pt x="61" y="34"/>
                      </a:lnTo>
                      <a:lnTo>
                        <a:pt x="55" y="0"/>
                      </a:lnTo>
                      <a:lnTo>
                        <a:pt x="17" y="6"/>
                      </a:lnTo>
                    </a:path>
                  </a:pathLst>
                </a:custGeom>
                <a:solidFill>
                  <a:srgbClr val="969696"/>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95" name=""/>
                <p:cNvSpPr/>
                <p:nvPr/>
              </p:nvSpPr>
              <p:spPr>
                <a:xfrm>
                  <a:off x="1324440" y="4286520"/>
                  <a:ext cx="78120" cy="57600"/>
                </a:xfrm>
                <a:custGeom>
                  <a:avLst/>
                  <a:gdLst/>
                  <a:ahLst/>
                  <a:rect l="l" t="t" r="r" b="b"/>
                  <a:pathLst>
                    <a:path w="85" h="63">
                      <a:moveTo>
                        <a:pt x="0" y="23"/>
                      </a:moveTo>
                      <a:lnTo>
                        <a:pt x="62" y="0"/>
                      </a:lnTo>
                      <a:lnTo>
                        <a:pt x="73" y="28"/>
                      </a:lnTo>
                      <a:lnTo>
                        <a:pt x="84" y="34"/>
                      </a:lnTo>
                      <a:lnTo>
                        <a:pt x="84" y="56"/>
                      </a:lnTo>
                      <a:lnTo>
                        <a:pt x="56" y="62"/>
                      </a:lnTo>
                      <a:lnTo>
                        <a:pt x="34" y="62"/>
                      </a:lnTo>
                      <a:lnTo>
                        <a:pt x="0" y="23"/>
                      </a:lnTo>
                    </a:path>
                  </a:pathLst>
                </a:custGeom>
                <a:solidFill>
                  <a:srgbClr val="969696"/>
                </a:solid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296" name=""/>
                <p:cNvSpPr/>
                <p:nvPr/>
              </p:nvSpPr>
              <p:spPr>
                <a:xfrm>
                  <a:off x="1406520" y="4333320"/>
                  <a:ext cx="62280" cy="30960"/>
                </a:xfrm>
                <a:custGeom>
                  <a:avLst/>
                  <a:gdLst/>
                  <a:ahLst/>
                  <a:rect l="l" t="t" r="r" b="b"/>
                  <a:pathLst>
                    <a:path w="68" h="34">
                      <a:moveTo>
                        <a:pt x="11" y="0"/>
                      </a:moveTo>
                      <a:lnTo>
                        <a:pt x="0" y="28"/>
                      </a:lnTo>
                      <a:lnTo>
                        <a:pt x="17" y="33"/>
                      </a:lnTo>
                      <a:lnTo>
                        <a:pt x="28" y="22"/>
                      </a:lnTo>
                      <a:lnTo>
                        <a:pt x="50" y="22"/>
                      </a:lnTo>
                      <a:lnTo>
                        <a:pt x="67" y="11"/>
                      </a:lnTo>
                      <a:lnTo>
                        <a:pt x="56" y="6"/>
                      </a:lnTo>
                      <a:lnTo>
                        <a:pt x="45" y="0"/>
                      </a:lnTo>
                      <a:lnTo>
                        <a:pt x="11" y="0"/>
                      </a:lnTo>
                    </a:path>
                  </a:pathLst>
                </a:custGeom>
                <a:solidFill>
                  <a:srgbClr val="969696"/>
                </a:solidFill>
                <a:ln w="0">
                  <a:noFill/>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297" name=""/>
                <p:cNvSpPr/>
                <p:nvPr/>
              </p:nvSpPr>
              <p:spPr>
                <a:xfrm>
                  <a:off x="1422000" y="4373640"/>
                  <a:ext cx="26640" cy="21960"/>
                </a:xfrm>
                <a:custGeom>
                  <a:avLst/>
                  <a:gdLst/>
                  <a:ahLst/>
                  <a:rect l="l" t="t" r="r" b="b"/>
                  <a:pathLst>
                    <a:path w="29" h="24">
                      <a:moveTo>
                        <a:pt x="28" y="0"/>
                      </a:moveTo>
                      <a:lnTo>
                        <a:pt x="0" y="0"/>
                      </a:lnTo>
                      <a:lnTo>
                        <a:pt x="6" y="23"/>
                      </a:lnTo>
                      <a:lnTo>
                        <a:pt x="28" y="17"/>
                      </a:lnTo>
                      <a:lnTo>
                        <a:pt x="28" y="0"/>
                      </a:lnTo>
                    </a:path>
                  </a:pathLst>
                </a:custGeom>
                <a:solidFill>
                  <a:srgbClr val="969696"/>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98" name=""/>
                <p:cNvSpPr/>
                <p:nvPr/>
              </p:nvSpPr>
              <p:spPr>
                <a:xfrm>
                  <a:off x="1453320" y="4399560"/>
                  <a:ext cx="15480" cy="21960"/>
                </a:xfrm>
                <a:custGeom>
                  <a:avLst/>
                  <a:gdLst/>
                  <a:ahLst/>
                  <a:rect l="l" t="t" r="r" b="b"/>
                  <a:pathLst>
                    <a:path w="17" h="24">
                      <a:moveTo>
                        <a:pt x="0" y="6"/>
                      </a:moveTo>
                      <a:lnTo>
                        <a:pt x="16" y="0"/>
                      </a:lnTo>
                      <a:lnTo>
                        <a:pt x="16" y="23"/>
                      </a:lnTo>
                      <a:lnTo>
                        <a:pt x="5" y="23"/>
                      </a:lnTo>
                      <a:lnTo>
                        <a:pt x="0" y="6"/>
                      </a:lnTo>
                    </a:path>
                  </a:pathLst>
                </a:custGeom>
                <a:solidFill>
                  <a:srgbClr val="969696"/>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99" name=""/>
                <p:cNvSpPr/>
                <p:nvPr/>
              </p:nvSpPr>
              <p:spPr>
                <a:xfrm>
                  <a:off x="1499040" y="4410720"/>
                  <a:ext cx="103680" cy="123840"/>
                </a:xfrm>
                <a:custGeom>
                  <a:avLst/>
                  <a:gdLst/>
                  <a:ahLst/>
                  <a:rect l="l" t="t" r="r" b="b"/>
                  <a:pathLst>
                    <a:path w="113" h="135">
                      <a:moveTo>
                        <a:pt x="17" y="0"/>
                      </a:moveTo>
                      <a:lnTo>
                        <a:pt x="0" y="50"/>
                      </a:lnTo>
                      <a:lnTo>
                        <a:pt x="11" y="78"/>
                      </a:lnTo>
                      <a:lnTo>
                        <a:pt x="11" y="123"/>
                      </a:lnTo>
                      <a:lnTo>
                        <a:pt x="39" y="134"/>
                      </a:lnTo>
                      <a:lnTo>
                        <a:pt x="50" y="106"/>
                      </a:lnTo>
                      <a:lnTo>
                        <a:pt x="90" y="101"/>
                      </a:lnTo>
                      <a:lnTo>
                        <a:pt x="112" y="73"/>
                      </a:lnTo>
                      <a:lnTo>
                        <a:pt x="84" y="28"/>
                      </a:lnTo>
                      <a:lnTo>
                        <a:pt x="17" y="0"/>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00" name=""/>
              <p:cNvSpPr/>
              <p:nvPr/>
            </p:nvSpPr>
            <p:spPr>
              <a:xfrm>
                <a:off x="1458360" y="4348440"/>
                <a:ext cx="62280" cy="52200"/>
              </a:xfrm>
              <a:custGeom>
                <a:avLst/>
                <a:gdLst/>
                <a:ahLst/>
                <a:rect l="l" t="t" r="r" b="b"/>
                <a:pathLst>
                  <a:path w="68" h="57">
                    <a:moveTo>
                      <a:pt x="17" y="0"/>
                    </a:moveTo>
                    <a:lnTo>
                      <a:pt x="0" y="17"/>
                    </a:lnTo>
                    <a:lnTo>
                      <a:pt x="6" y="28"/>
                    </a:lnTo>
                    <a:lnTo>
                      <a:pt x="17" y="34"/>
                    </a:lnTo>
                    <a:lnTo>
                      <a:pt x="34" y="56"/>
                    </a:lnTo>
                    <a:lnTo>
                      <a:pt x="67" y="45"/>
                    </a:lnTo>
                    <a:lnTo>
                      <a:pt x="67" y="22"/>
                    </a:lnTo>
                    <a:lnTo>
                      <a:pt x="39" y="6"/>
                    </a:lnTo>
                    <a:lnTo>
                      <a:pt x="17" y="0"/>
                    </a:lnTo>
                  </a:path>
                </a:pathLst>
              </a:custGeom>
              <a:solidFill>
                <a:srgbClr val="969696"/>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01" name=""/>
              <p:cNvSpPr/>
              <p:nvPr/>
            </p:nvSpPr>
            <p:spPr>
              <a:xfrm>
                <a:off x="500400" y="3579840"/>
                <a:ext cx="680040" cy="659160"/>
              </a:xfrm>
              <a:custGeom>
                <a:avLst/>
                <a:gdLst/>
                <a:ahLst/>
                <a:rect l="l" t="t" r="r" b="b"/>
                <a:pathLst>
                  <a:path w="740" h="718">
                    <a:moveTo>
                      <a:pt x="118" y="106"/>
                    </a:moveTo>
                    <a:lnTo>
                      <a:pt x="269" y="0"/>
                    </a:lnTo>
                    <a:lnTo>
                      <a:pt x="336" y="17"/>
                    </a:lnTo>
                    <a:lnTo>
                      <a:pt x="370" y="50"/>
                    </a:lnTo>
                    <a:lnTo>
                      <a:pt x="509" y="67"/>
                    </a:lnTo>
                    <a:lnTo>
                      <a:pt x="515" y="420"/>
                    </a:lnTo>
                    <a:lnTo>
                      <a:pt x="560" y="431"/>
                    </a:lnTo>
                    <a:lnTo>
                      <a:pt x="582" y="476"/>
                    </a:lnTo>
                    <a:lnTo>
                      <a:pt x="610" y="459"/>
                    </a:lnTo>
                    <a:lnTo>
                      <a:pt x="677" y="555"/>
                    </a:lnTo>
                    <a:lnTo>
                      <a:pt x="739" y="599"/>
                    </a:lnTo>
                    <a:lnTo>
                      <a:pt x="733" y="639"/>
                    </a:lnTo>
                    <a:lnTo>
                      <a:pt x="661" y="644"/>
                    </a:lnTo>
                    <a:lnTo>
                      <a:pt x="633" y="527"/>
                    </a:lnTo>
                    <a:lnTo>
                      <a:pt x="403" y="409"/>
                    </a:lnTo>
                    <a:lnTo>
                      <a:pt x="409" y="448"/>
                    </a:lnTo>
                    <a:lnTo>
                      <a:pt x="353" y="493"/>
                    </a:lnTo>
                    <a:lnTo>
                      <a:pt x="347" y="476"/>
                    </a:lnTo>
                    <a:lnTo>
                      <a:pt x="330" y="476"/>
                    </a:lnTo>
                    <a:lnTo>
                      <a:pt x="291" y="571"/>
                    </a:lnTo>
                    <a:lnTo>
                      <a:pt x="162" y="672"/>
                    </a:lnTo>
                    <a:lnTo>
                      <a:pt x="39" y="717"/>
                    </a:lnTo>
                    <a:lnTo>
                      <a:pt x="0" y="711"/>
                    </a:lnTo>
                    <a:lnTo>
                      <a:pt x="146" y="627"/>
                    </a:lnTo>
                    <a:lnTo>
                      <a:pt x="162" y="627"/>
                    </a:lnTo>
                    <a:lnTo>
                      <a:pt x="218" y="566"/>
                    </a:lnTo>
                    <a:lnTo>
                      <a:pt x="241" y="560"/>
                    </a:lnTo>
                    <a:lnTo>
                      <a:pt x="274" y="515"/>
                    </a:lnTo>
                    <a:lnTo>
                      <a:pt x="263" y="493"/>
                    </a:lnTo>
                    <a:lnTo>
                      <a:pt x="185" y="504"/>
                    </a:lnTo>
                    <a:lnTo>
                      <a:pt x="134" y="381"/>
                    </a:lnTo>
                    <a:lnTo>
                      <a:pt x="162" y="325"/>
                    </a:lnTo>
                    <a:lnTo>
                      <a:pt x="213" y="302"/>
                    </a:lnTo>
                    <a:lnTo>
                      <a:pt x="196" y="258"/>
                    </a:lnTo>
                    <a:lnTo>
                      <a:pt x="146" y="280"/>
                    </a:lnTo>
                    <a:lnTo>
                      <a:pt x="106" y="207"/>
                    </a:lnTo>
                    <a:lnTo>
                      <a:pt x="146" y="190"/>
                    </a:lnTo>
                    <a:lnTo>
                      <a:pt x="185" y="213"/>
                    </a:lnTo>
                    <a:lnTo>
                      <a:pt x="202" y="202"/>
                    </a:lnTo>
                    <a:lnTo>
                      <a:pt x="174" y="140"/>
                    </a:lnTo>
                    <a:lnTo>
                      <a:pt x="118" y="134"/>
                    </a:lnTo>
                    <a:lnTo>
                      <a:pt x="118" y="106"/>
                    </a:lnTo>
                  </a:path>
                </a:pathLst>
              </a:cu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2" name=""/>
              <p:cNvGrpSpPr/>
              <p:nvPr/>
            </p:nvGrpSpPr>
            <p:grpSpPr>
              <a:xfrm>
                <a:off x="1213560" y="4254480"/>
                <a:ext cx="371160" cy="283320"/>
                <a:chOff x="1213560" y="4254480"/>
                <a:chExt cx="371160" cy="283320"/>
              </a:xfrm>
            </p:grpSpPr>
            <p:sp>
              <p:nvSpPr>
                <p:cNvPr id="303" name=""/>
                <p:cNvSpPr/>
                <p:nvPr/>
              </p:nvSpPr>
              <p:spPr>
                <a:xfrm>
                  <a:off x="1213560" y="4290120"/>
                  <a:ext cx="32040" cy="42120"/>
                </a:xfrm>
                <a:custGeom>
                  <a:avLst/>
                  <a:gdLst/>
                  <a:ahLst/>
                  <a:rect l="l" t="t" r="r" b="b"/>
                  <a:pathLst>
                    <a:path w="35" h="46">
                      <a:moveTo>
                        <a:pt x="0" y="45"/>
                      </a:moveTo>
                      <a:lnTo>
                        <a:pt x="0" y="34"/>
                      </a:lnTo>
                      <a:lnTo>
                        <a:pt x="23" y="0"/>
                      </a:lnTo>
                      <a:lnTo>
                        <a:pt x="34" y="11"/>
                      </a:lnTo>
                      <a:lnTo>
                        <a:pt x="17" y="45"/>
                      </a:lnTo>
                      <a:lnTo>
                        <a:pt x="0" y="45"/>
                      </a:lnTo>
                    </a:path>
                  </a:pathLst>
                </a:custGeom>
                <a:solidFill>
                  <a:srgbClr val="fbde05"/>
                </a:solidFill>
                <a:ln cap="rnd" w="1260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304" name=""/>
                <p:cNvSpPr/>
                <p:nvPr/>
              </p:nvSpPr>
              <p:spPr>
                <a:xfrm>
                  <a:off x="1254600" y="4254480"/>
                  <a:ext cx="56880" cy="52200"/>
                </a:xfrm>
                <a:custGeom>
                  <a:avLst/>
                  <a:gdLst/>
                  <a:ahLst/>
                  <a:rect l="l" t="t" r="r" b="b"/>
                  <a:pathLst>
                    <a:path w="62" h="57">
                      <a:moveTo>
                        <a:pt x="17" y="6"/>
                      </a:moveTo>
                      <a:lnTo>
                        <a:pt x="0" y="34"/>
                      </a:lnTo>
                      <a:lnTo>
                        <a:pt x="22" y="50"/>
                      </a:lnTo>
                      <a:lnTo>
                        <a:pt x="50" y="56"/>
                      </a:lnTo>
                      <a:lnTo>
                        <a:pt x="61" y="34"/>
                      </a:lnTo>
                      <a:lnTo>
                        <a:pt x="55" y="0"/>
                      </a:lnTo>
                      <a:lnTo>
                        <a:pt x="17" y="6"/>
                      </a:lnTo>
                    </a:path>
                  </a:pathLst>
                </a:custGeom>
                <a:solidFill>
                  <a:srgbClr val="fbde05"/>
                </a:solid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05" name=""/>
                <p:cNvSpPr/>
                <p:nvPr/>
              </p:nvSpPr>
              <p:spPr>
                <a:xfrm>
                  <a:off x="1306080" y="4290120"/>
                  <a:ext cx="78120" cy="57600"/>
                </a:xfrm>
                <a:custGeom>
                  <a:avLst/>
                  <a:gdLst/>
                  <a:ahLst/>
                  <a:rect l="l" t="t" r="r" b="b"/>
                  <a:pathLst>
                    <a:path w="85" h="63">
                      <a:moveTo>
                        <a:pt x="0" y="23"/>
                      </a:moveTo>
                      <a:lnTo>
                        <a:pt x="62" y="0"/>
                      </a:lnTo>
                      <a:lnTo>
                        <a:pt x="73" y="28"/>
                      </a:lnTo>
                      <a:lnTo>
                        <a:pt x="84" y="34"/>
                      </a:lnTo>
                      <a:lnTo>
                        <a:pt x="84" y="56"/>
                      </a:lnTo>
                      <a:lnTo>
                        <a:pt x="56" y="62"/>
                      </a:lnTo>
                      <a:lnTo>
                        <a:pt x="34" y="62"/>
                      </a:lnTo>
                      <a:lnTo>
                        <a:pt x="0" y="23"/>
                      </a:lnTo>
                    </a:path>
                  </a:pathLst>
                </a:custGeom>
                <a:solidFill>
                  <a:srgbClr val="fbde05"/>
                </a:solidFill>
                <a:ln cap="rnd" w="12600">
                  <a:solidFill>
                    <a:srgbClr val="000000"/>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306" name=""/>
                <p:cNvSpPr/>
                <p:nvPr/>
              </p:nvSpPr>
              <p:spPr>
                <a:xfrm>
                  <a:off x="1388160" y="4336920"/>
                  <a:ext cx="62280" cy="30960"/>
                </a:xfrm>
                <a:custGeom>
                  <a:avLst/>
                  <a:gdLst/>
                  <a:ahLst/>
                  <a:rect l="l" t="t" r="r" b="b"/>
                  <a:pathLst>
                    <a:path w="68" h="34">
                      <a:moveTo>
                        <a:pt x="11" y="0"/>
                      </a:moveTo>
                      <a:lnTo>
                        <a:pt x="0" y="28"/>
                      </a:lnTo>
                      <a:lnTo>
                        <a:pt x="17" y="33"/>
                      </a:lnTo>
                      <a:lnTo>
                        <a:pt x="28" y="22"/>
                      </a:lnTo>
                      <a:lnTo>
                        <a:pt x="50" y="22"/>
                      </a:lnTo>
                      <a:lnTo>
                        <a:pt x="67" y="11"/>
                      </a:lnTo>
                      <a:lnTo>
                        <a:pt x="56" y="6"/>
                      </a:lnTo>
                      <a:lnTo>
                        <a:pt x="45" y="0"/>
                      </a:lnTo>
                      <a:lnTo>
                        <a:pt x="11" y="0"/>
                      </a:lnTo>
                    </a:path>
                  </a:pathLst>
                </a:custGeom>
                <a:solidFill>
                  <a:srgbClr val="fbde05"/>
                </a:solidFill>
                <a:ln cap="rnd" w="12600">
                  <a:solidFill>
                    <a:srgbClr val="000000"/>
                  </a:solidFill>
                  <a:round/>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307" name=""/>
                <p:cNvSpPr/>
                <p:nvPr/>
              </p:nvSpPr>
              <p:spPr>
                <a:xfrm>
                  <a:off x="1403640" y="4377240"/>
                  <a:ext cx="26640" cy="21960"/>
                </a:xfrm>
                <a:custGeom>
                  <a:avLst/>
                  <a:gdLst/>
                  <a:ahLst/>
                  <a:rect l="l" t="t" r="r" b="b"/>
                  <a:pathLst>
                    <a:path w="29" h="24">
                      <a:moveTo>
                        <a:pt x="28" y="0"/>
                      </a:moveTo>
                      <a:lnTo>
                        <a:pt x="0" y="0"/>
                      </a:lnTo>
                      <a:lnTo>
                        <a:pt x="6" y="23"/>
                      </a:lnTo>
                      <a:lnTo>
                        <a:pt x="28" y="17"/>
                      </a:lnTo>
                      <a:lnTo>
                        <a:pt x="28" y="0"/>
                      </a:lnTo>
                    </a:path>
                  </a:pathLst>
                </a:custGeom>
                <a:solidFill>
                  <a:srgbClr val="fbde05"/>
                </a:solidFill>
                <a:ln cap="rnd" w="1260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08" name=""/>
                <p:cNvSpPr/>
                <p:nvPr/>
              </p:nvSpPr>
              <p:spPr>
                <a:xfrm>
                  <a:off x="1434960" y="4403160"/>
                  <a:ext cx="15480" cy="21960"/>
                </a:xfrm>
                <a:custGeom>
                  <a:avLst/>
                  <a:gdLst/>
                  <a:ahLst/>
                  <a:rect l="l" t="t" r="r" b="b"/>
                  <a:pathLst>
                    <a:path w="17" h="24">
                      <a:moveTo>
                        <a:pt x="0" y="6"/>
                      </a:moveTo>
                      <a:lnTo>
                        <a:pt x="16" y="0"/>
                      </a:lnTo>
                      <a:lnTo>
                        <a:pt x="16" y="23"/>
                      </a:lnTo>
                      <a:lnTo>
                        <a:pt x="5" y="23"/>
                      </a:lnTo>
                      <a:lnTo>
                        <a:pt x="0" y="6"/>
                      </a:lnTo>
                    </a:path>
                  </a:pathLst>
                </a:custGeom>
                <a:solidFill>
                  <a:srgbClr val="fbde05"/>
                </a:solidFill>
                <a:ln cap="rnd" w="1260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09" name=""/>
                <p:cNvSpPr/>
                <p:nvPr/>
              </p:nvSpPr>
              <p:spPr>
                <a:xfrm>
                  <a:off x="1481040" y="4413960"/>
                  <a:ext cx="103680" cy="123840"/>
                </a:xfrm>
                <a:custGeom>
                  <a:avLst/>
                  <a:gdLst/>
                  <a:ahLst/>
                  <a:rect l="l" t="t" r="r" b="b"/>
                  <a:pathLst>
                    <a:path w="113" h="135">
                      <a:moveTo>
                        <a:pt x="17" y="0"/>
                      </a:moveTo>
                      <a:lnTo>
                        <a:pt x="0" y="50"/>
                      </a:lnTo>
                      <a:lnTo>
                        <a:pt x="11" y="78"/>
                      </a:lnTo>
                      <a:lnTo>
                        <a:pt x="11" y="123"/>
                      </a:lnTo>
                      <a:lnTo>
                        <a:pt x="39" y="134"/>
                      </a:lnTo>
                      <a:lnTo>
                        <a:pt x="50" y="106"/>
                      </a:lnTo>
                      <a:lnTo>
                        <a:pt x="90" y="101"/>
                      </a:lnTo>
                      <a:lnTo>
                        <a:pt x="112" y="73"/>
                      </a:lnTo>
                      <a:lnTo>
                        <a:pt x="84" y="28"/>
                      </a:lnTo>
                      <a:lnTo>
                        <a:pt x="17" y="0"/>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10" name=""/>
              <p:cNvSpPr/>
              <p:nvPr/>
            </p:nvSpPr>
            <p:spPr>
              <a:xfrm>
                <a:off x="1440000" y="4352040"/>
                <a:ext cx="62280" cy="52200"/>
              </a:xfrm>
              <a:custGeom>
                <a:avLst/>
                <a:gdLst/>
                <a:ahLst/>
                <a:rect l="l" t="t" r="r" b="b"/>
                <a:pathLst>
                  <a:path w="68" h="57">
                    <a:moveTo>
                      <a:pt x="17" y="0"/>
                    </a:moveTo>
                    <a:lnTo>
                      <a:pt x="0" y="17"/>
                    </a:lnTo>
                    <a:lnTo>
                      <a:pt x="6" y="28"/>
                    </a:lnTo>
                    <a:lnTo>
                      <a:pt x="17" y="34"/>
                    </a:lnTo>
                    <a:lnTo>
                      <a:pt x="34" y="56"/>
                    </a:lnTo>
                    <a:lnTo>
                      <a:pt x="67" y="45"/>
                    </a:lnTo>
                    <a:lnTo>
                      <a:pt x="67" y="22"/>
                    </a:lnTo>
                    <a:lnTo>
                      <a:pt x="39" y="6"/>
                    </a:lnTo>
                    <a:lnTo>
                      <a:pt x="17" y="0"/>
                    </a:lnTo>
                  </a:path>
                </a:pathLst>
              </a:custGeom>
              <a:solidFill>
                <a:srgbClr val="eaec5e"/>
              </a:solid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11" name=""/>
              <p:cNvSpPr/>
              <p:nvPr/>
            </p:nvSpPr>
            <p:spPr>
              <a:xfrm>
                <a:off x="485640" y="3585240"/>
                <a:ext cx="680400" cy="659520"/>
              </a:xfrm>
              <a:custGeom>
                <a:avLst/>
                <a:gdLst/>
                <a:ahLst/>
                <a:rect l="l" t="t" r="r" b="b"/>
                <a:pathLst>
                  <a:path w="740" h="718">
                    <a:moveTo>
                      <a:pt x="118" y="106"/>
                    </a:moveTo>
                    <a:lnTo>
                      <a:pt x="269" y="0"/>
                    </a:lnTo>
                    <a:lnTo>
                      <a:pt x="336" y="17"/>
                    </a:lnTo>
                    <a:lnTo>
                      <a:pt x="370" y="50"/>
                    </a:lnTo>
                    <a:lnTo>
                      <a:pt x="509" y="67"/>
                    </a:lnTo>
                    <a:lnTo>
                      <a:pt x="515" y="420"/>
                    </a:lnTo>
                    <a:lnTo>
                      <a:pt x="560" y="431"/>
                    </a:lnTo>
                    <a:lnTo>
                      <a:pt x="582" y="476"/>
                    </a:lnTo>
                    <a:lnTo>
                      <a:pt x="610" y="459"/>
                    </a:lnTo>
                    <a:lnTo>
                      <a:pt x="677" y="555"/>
                    </a:lnTo>
                    <a:lnTo>
                      <a:pt x="739" y="599"/>
                    </a:lnTo>
                    <a:lnTo>
                      <a:pt x="733" y="639"/>
                    </a:lnTo>
                    <a:lnTo>
                      <a:pt x="661" y="644"/>
                    </a:lnTo>
                    <a:lnTo>
                      <a:pt x="633" y="527"/>
                    </a:lnTo>
                    <a:lnTo>
                      <a:pt x="403" y="409"/>
                    </a:lnTo>
                    <a:lnTo>
                      <a:pt x="409" y="448"/>
                    </a:lnTo>
                    <a:lnTo>
                      <a:pt x="353" y="493"/>
                    </a:lnTo>
                    <a:lnTo>
                      <a:pt x="347" y="476"/>
                    </a:lnTo>
                    <a:lnTo>
                      <a:pt x="330" y="476"/>
                    </a:lnTo>
                    <a:lnTo>
                      <a:pt x="291" y="571"/>
                    </a:lnTo>
                    <a:lnTo>
                      <a:pt x="162" y="672"/>
                    </a:lnTo>
                    <a:lnTo>
                      <a:pt x="39" y="717"/>
                    </a:lnTo>
                    <a:lnTo>
                      <a:pt x="0" y="711"/>
                    </a:lnTo>
                    <a:lnTo>
                      <a:pt x="146" y="627"/>
                    </a:lnTo>
                    <a:lnTo>
                      <a:pt x="162" y="627"/>
                    </a:lnTo>
                    <a:lnTo>
                      <a:pt x="218" y="566"/>
                    </a:lnTo>
                    <a:lnTo>
                      <a:pt x="241" y="560"/>
                    </a:lnTo>
                    <a:lnTo>
                      <a:pt x="274" y="515"/>
                    </a:lnTo>
                    <a:lnTo>
                      <a:pt x="263" y="493"/>
                    </a:lnTo>
                    <a:lnTo>
                      <a:pt x="185" y="504"/>
                    </a:lnTo>
                    <a:lnTo>
                      <a:pt x="134" y="381"/>
                    </a:lnTo>
                    <a:lnTo>
                      <a:pt x="162" y="325"/>
                    </a:lnTo>
                    <a:lnTo>
                      <a:pt x="213" y="302"/>
                    </a:lnTo>
                    <a:lnTo>
                      <a:pt x="196" y="258"/>
                    </a:lnTo>
                    <a:lnTo>
                      <a:pt x="146" y="280"/>
                    </a:lnTo>
                    <a:lnTo>
                      <a:pt x="106" y="207"/>
                    </a:lnTo>
                    <a:lnTo>
                      <a:pt x="146" y="190"/>
                    </a:lnTo>
                    <a:lnTo>
                      <a:pt x="185" y="213"/>
                    </a:lnTo>
                    <a:lnTo>
                      <a:pt x="202" y="202"/>
                    </a:lnTo>
                    <a:lnTo>
                      <a:pt x="174" y="140"/>
                    </a:lnTo>
                    <a:lnTo>
                      <a:pt x="118" y="134"/>
                    </a:lnTo>
                    <a:lnTo>
                      <a:pt x="118" y="106"/>
                    </a:lnTo>
                  </a:path>
                </a:pathLst>
              </a:custGeom>
              <a:solidFill>
                <a:srgbClr val="fbde0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2" name=""/>
              <p:cNvSpPr/>
              <p:nvPr/>
            </p:nvSpPr>
            <p:spPr>
              <a:xfrm>
                <a:off x="722880" y="3765960"/>
                <a:ext cx="274680" cy="179640"/>
              </a:xfrm>
              <a:prstGeom prst="rect">
                <a:avLst/>
              </a:prstGeom>
              <a:noFill/>
              <a:ln w="0">
                <a:noFill/>
              </a:ln>
            </p:spPr>
            <p:style>
              <a:lnRef idx="0"/>
              <a:fillRef idx="0"/>
              <a:effectRef idx="0"/>
              <a:fontRef idx="minor"/>
            </p:style>
            <p:txBody>
              <a:bodyPr wrap="none" lIns="73080" rIns="73080" tIns="36360" bIns="36360" anchor="t">
                <a:spAutoFit/>
              </a:bodyPr>
              <a:p>
                <a:pP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AK</a:t>
                </a:r>
                <a:endParaRPr b="0" lang="en-US" sz="700" strike="noStrike" u="none">
                  <a:solidFill>
                    <a:srgbClr val="000000"/>
                  </a:solidFill>
                  <a:effectLst/>
                  <a:uFillTx/>
                  <a:latin typeface="Times New Roman"/>
                </a:endParaRPr>
              </a:p>
            </p:txBody>
          </p:sp>
          <p:sp>
            <p:nvSpPr>
              <p:cNvPr id="313" name=""/>
              <p:cNvSpPr/>
              <p:nvPr/>
            </p:nvSpPr>
            <p:spPr>
              <a:xfrm>
                <a:off x="1396440" y="4219560"/>
                <a:ext cx="235440" cy="179640"/>
              </a:xfrm>
              <a:prstGeom prst="rect">
                <a:avLst/>
              </a:prstGeom>
              <a:noFill/>
              <a:ln w="0">
                <a:noFill/>
              </a:ln>
            </p:spPr>
            <p:style>
              <a:lnRef idx="0"/>
              <a:fillRef idx="0"/>
              <a:effectRef idx="0"/>
              <a:fontRef idx="minor"/>
            </p:style>
            <p:txBody>
              <a:bodyPr wrap="none" lIns="73080" rIns="73080" tIns="36360" bIns="36360" anchor="t">
                <a:spAutoFit/>
              </a:bodyPr>
              <a:p>
                <a:pP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HI</a:t>
                </a:r>
                <a:endParaRPr b="0" lang="en-US" sz="700" strike="noStrike" u="none">
                  <a:solidFill>
                    <a:srgbClr val="000000"/>
                  </a:solidFill>
                  <a:effectLst/>
                  <a:uFillTx/>
                  <a:latin typeface="Times New Roman"/>
                </a:endParaRPr>
              </a:p>
            </p:txBody>
          </p:sp>
        </p:grpSp>
        <p:sp>
          <p:nvSpPr>
            <p:cNvPr id="314" name=""/>
            <p:cNvSpPr/>
            <p:nvPr/>
          </p:nvSpPr>
          <p:spPr>
            <a:xfrm>
              <a:off x="4452840" y="2527200"/>
              <a:ext cx="2844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MA</a:t>
              </a:r>
              <a:endParaRPr b="0" lang="en-US" sz="700" strike="noStrike" u="none">
                <a:solidFill>
                  <a:srgbClr val="000000"/>
                </a:solidFill>
                <a:effectLst/>
                <a:uFillTx/>
                <a:latin typeface="Times New Roman"/>
              </a:endParaRPr>
            </a:p>
          </p:txBody>
        </p:sp>
        <p:sp>
          <p:nvSpPr>
            <p:cNvPr id="315" name=""/>
            <p:cNvSpPr/>
            <p:nvPr/>
          </p:nvSpPr>
          <p:spPr>
            <a:xfrm>
              <a:off x="1474560" y="3435480"/>
              <a:ext cx="196920" cy="1990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a:t>
              </a:r>
              <a:endParaRPr b="0" lang="en-US" sz="700" strike="noStrike" u="none">
                <a:solidFill>
                  <a:srgbClr val="000000"/>
                </a:solidFill>
                <a:effectLst/>
                <a:uFillTx/>
                <a:latin typeface="Times New Roman"/>
              </a:endParaRPr>
            </a:p>
          </p:txBody>
        </p:sp>
        <p:sp>
          <p:nvSpPr>
            <p:cNvPr id="316" name=""/>
            <p:cNvSpPr/>
            <p:nvPr/>
          </p:nvSpPr>
          <p:spPr>
            <a:xfrm>
              <a:off x="4144680" y="2489040"/>
              <a:ext cx="195480" cy="1990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a:t>
              </a:r>
              <a:endParaRPr b="0" lang="en-US" sz="700" strike="noStrike" u="none">
                <a:solidFill>
                  <a:srgbClr val="000000"/>
                </a:solidFill>
                <a:effectLst/>
                <a:uFillTx/>
                <a:latin typeface="Times New Roman"/>
              </a:endParaRPr>
            </a:p>
          </p:txBody>
        </p:sp>
        <p:sp>
          <p:nvSpPr>
            <p:cNvPr id="317" name=""/>
            <p:cNvSpPr/>
            <p:nvPr/>
          </p:nvSpPr>
          <p:spPr>
            <a:xfrm>
              <a:off x="4022640" y="2692440"/>
              <a:ext cx="196560" cy="1990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a:t>
              </a:r>
              <a:endParaRPr b="0" lang="en-US" sz="700" strike="noStrike" u="none">
                <a:solidFill>
                  <a:srgbClr val="000000"/>
                </a:solidFill>
                <a:effectLst/>
                <a:uFillTx/>
                <a:latin typeface="Times New Roman"/>
              </a:endParaRPr>
            </a:p>
          </p:txBody>
        </p:sp>
        <p:grpSp>
          <p:nvGrpSpPr>
            <p:cNvPr id="318" name=""/>
            <p:cNvGrpSpPr/>
            <p:nvPr/>
          </p:nvGrpSpPr>
          <p:grpSpPr>
            <a:xfrm>
              <a:off x="971280" y="4584600"/>
              <a:ext cx="3711600" cy="1436040"/>
              <a:chOff x="971280" y="4584600"/>
              <a:chExt cx="3711600" cy="1436040"/>
            </a:xfrm>
          </p:grpSpPr>
          <p:sp>
            <p:nvSpPr>
              <p:cNvPr id="319" name=""/>
              <p:cNvSpPr/>
              <p:nvPr/>
            </p:nvSpPr>
            <p:spPr>
              <a:xfrm>
                <a:off x="1182600" y="4629240"/>
                <a:ext cx="3500280" cy="976680"/>
              </a:xfrm>
              <a:prstGeom prst="rect">
                <a:avLst/>
              </a:prstGeom>
              <a:noFill/>
              <a:ln w="0">
                <a:noFill/>
              </a:ln>
            </p:spPr>
            <p:style>
              <a:lnRef idx="0"/>
              <a:fillRef idx="0"/>
              <a:effectRef idx="0"/>
              <a:fontRef idx="minor"/>
            </p:style>
            <p:txBody>
              <a:bodyPr lIns="82440" rIns="82440" tIns="41400" bIns="41400" anchor="t">
                <a:spAutoFit/>
              </a:bodyPr>
              <a:p>
                <a:pPr>
                  <a:lnSpc>
                    <a:spcPct val="100000"/>
                  </a:lnSpc>
                  <a:spcBef>
                    <a:spcPts val="451"/>
                  </a:spcBef>
                  <a:spcAft>
                    <a:spcPts val="451"/>
                  </a:spcAft>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1" lang="en-US" sz="900" strike="noStrike" u="none">
                    <a:solidFill>
                      <a:srgbClr val="000000"/>
                    </a:solidFill>
                    <a:effectLst/>
                    <a:uFillTx/>
                    <a:latin typeface="Arial"/>
                  </a:rPr>
                  <a:t>Restructuring legislation enacted</a:t>
                </a:r>
                <a:endParaRPr b="0" lang="en-US" sz="900" strike="noStrike" u="none">
                  <a:solidFill>
                    <a:srgbClr val="000000"/>
                  </a:solidFill>
                  <a:effectLst/>
                  <a:uFillTx/>
                  <a:latin typeface="Times New Roman"/>
                </a:endParaRPr>
              </a:p>
              <a:p>
                <a:pPr>
                  <a:lnSpc>
                    <a:spcPct val="100000"/>
                  </a:lnSpc>
                  <a:spcBef>
                    <a:spcPts val="451"/>
                  </a:spcBef>
                  <a:spcAft>
                    <a:spcPts val="451"/>
                  </a:spcAft>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1" lang="en-US" sz="900" strike="noStrike" u="none">
                    <a:solidFill>
                      <a:srgbClr val="000000"/>
                    </a:solidFill>
                    <a:effectLst/>
                    <a:uFillTx/>
                    <a:latin typeface="Arial"/>
                  </a:rPr>
                  <a:t>Restructuring enacted, delayed implementation</a:t>
                </a:r>
                <a:endParaRPr b="0" lang="en-US" sz="900" strike="noStrike" u="none">
                  <a:solidFill>
                    <a:srgbClr val="000000"/>
                  </a:solidFill>
                  <a:effectLst/>
                  <a:uFillTx/>
                  <a:latin typeface="Times New Roman"/>
                </a:endParaRPr>
              </a:p>
              <a:p>
                <a:pPr>
                  <a:lnSpc>
                    <a:spcPct val="100000"/>
                  </a:lnSpc>
                  <a:spcBef>
                    <a:spcPts val="451"/>
                  </a:spcBef>
                  <a:spcAft>
                    <a:spcPts val="451"/>
                  </a:spcAft>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1" lang="en-US" sz="900" strike="noStrike" u="none">
                    <a:solidFill>
                      <a:srgbClr val="000000"/>
                    </a:solidFill>
                    <a:effectLst/>
                    <a:uFillTx/>
                    <a:latin typeface="Arial"/>
                  </a:rPr>
                  <a:t>A commission and/or legislative investigation is ongoing</a:t>
                </a:r>
                <a:endParaRPr b="0" lang="en-US" sz="900" strike="noStrike" u="none">
                  <a:solidFill>
                    <a:srgbClr val="000000"/>
                  </a:solidFill>
                  <a:effectLst/>
                  <a:uFillTx/>
                  <a:latin typeface="Times New Roman"/>
                </a:endParaRPr>
              </a:p>
              <a:p>
                <a:pPr>
                  <a:lnSpc>
                    <a:spcPct val="100000"/>
                  </a:lnSpc>
                  <a:spcBef>
                    <a:spcPts val="451"/>
                  </a:spcBef>
                  <a:spcAft>
                    <a:spcPts val="451"/>
                  </a:spcAft>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1" lang="en-US" sz="900" strike="noStrike" u="none">
                    <a:solidFill>
                      <a:srgbClr val="000000"/>
                    </a:solidFill>
                    <a:effectLst/>
                    <a:uFillTx/>
                    <a:latin typeface="Arial"/>
                  </a:rPr>
                  <a:t>No significant activity</a:t>
                </a:r>
                <a:endParaRPr b="0" lang="en-US" sz="900" strike="noStrike" u="none">
                  <a:solidFill>
                    <a:srgbClr val="000000"/>
                  </a:solidFill>
                  <a:effectLst/>
                  <a:uFillTx/>
                  <a:latin typeface="Times New Roman"/>
                </a:endParaRPr>
              </a:p>
            </p:txBody>
          </p:sp>
          <p:sp>
            <p:nvSpPr>
              <p:cNvPr id="320" name=""/>
              <p:cNvSpPr/>
              <p:nvPr/>
            </p:nvSpPr>
            <p:spPr>
              <a:xfrm>
                <a:off x="1039680" y="5745240"/>
                <a:ext cx="331632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r>
                  <a:rPr b="1" lang="en-US" sz="800" strike="noStrike" u="none">
                    <a:solidFill>
                      <a:srgbClr val="000000"/>
                    </a:solidFill>
                    <a:effectLst/>
                    <a:uFillTx/>
                    <a:latin typeface="Arial"/>
                  </a:rPr>
                  <a:t> Legislation and Regulatory Order have both been issued</a:t>
                </a:r>
                <a:endParaRPr b="0" lang="en-US" sz="800" strike="noStrike" u="none">
                  <a:solidFill>
                    <a:srgbClr val="000000"/>
                  </a:solidFill>
                  <a:effectLst/>
                  <a:uFillTx/>
                  <a:latin typeface="Times New Roman"/>
                </a:endParaRPr>
              </a:p>
            </p:txBody>
          </p:sp>
          <p:sp>
            <p:nvSpPr>
              <p:cNvPr id="321" name=""/>
              <p:cNvSpPr/>
              <p:nvPr/>
            </p:nvSpPr>
            <p:spPr>
              <a:xfrm>
                <a:off x="1436400" y="5356080"/>
                <a:ext cx="1949400" cy="3063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2" name=""/>
              <p:cNvSpPr/>
              <p:nvPr/>
            </p:nvSpPr>
            <p:spPr>
              <a:xfrm>
                <a:off x="1436400" y="5356080"/>
                <a:ext cx="1949400" cy="3063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1085760" y="4670280"/>
                <a:ext cx="126720" cy="123840"/>
              </a:xfrm>
              <a:prstGeom prst="ellipse">
                <a:avLst/>
              </a:prstGeom>
              <a:solidFill>
                <a:srgbClr val="cc0000"/>
              </a:solid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Times New Roman"/>
                </a:endParaRPr>
              </a:p>
            </p:txBody>
          </p:sp>
          <p:sp>
            <p:nvSpPr>
              <p:cNvPr id="324" name=""/>
              <p:cNvSpPr/>
              <p:nvPr/>
            </p:nvSpPr>
            <p:spPr>
              <a:xfrm>
                <a:off x="1085760" y="4916520"/>
                <a:ext cx="126720" cy="123840"/>
              </a:xfrm>
              <a:prstGeom prst="ellipse">
                <a:avLst/>
              </a:prstGeom>
              <a:solidFill>
                <a:srgbClr val="ff8913"/>
              </a:solid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Times New Roman"/>
                </a:endParaRPr>
              </a:p>
            </p:txBody>
          </p:sp>
          <p:sp>
            <p:nvSpPr>
              <p:cNvPr id="325" name=""/>
              <p:cNvSpPr/>
              <p:nvPr/>
            </p:nvSpPr>
            <p:spPr>
              <a:xfrm>
                <a:off x="1085760" y="5162400"/>
                <a:ext cx="126720" cy="123840"/>
              </a:xfrm>
              <a:prstGeom prst="ellipse">
                <a:avLst/>
              </a:prstGeom>
              <a:solidFill>
                <a:srgbClr val="fbde05"/>
              </a:solid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Times New Roman"/>
                </a:endParaRPr>
              </a:p>
            </p:txBody>
          </p:sp>
          <p:sp>
            <p:nvSpPr>
              <p:cNvPr id="326" name=""/>
              <p:cNvSpPr/>
              <p:nvPr/>
            </p:nvSpPr>
            <p:spPr>
              <a:xfrm>
                <a:off x="1085760" y="5410080"/>
                <a:ext cx="126720" cy="1206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38520" bIns="38520" anchor="ctr">
                <a:noAutofit/>
              </a:bodyPr>
              <a:p>
                <a:endParaRPr b="0" lang="en-US" sz="2400" strike="noStrike" u="none">
                  <a:solidFill>
                    <a:srgbClr val="000000"/>
                  </a:solidFill>
                  <a:effectLst/>
                  <a:uFillTx/>
                  <a:latin typeface="Times New Roman"/>
                </a:endParaRPr>
              </a:p>
            </p:txBody>
          </p:sp>
          <p:sp>
            <p:nvSpPr>
              <p:cNvPr id="327" name=""/>
              <p:cNvSpPr/>
              <p:nvPr/>
            </p:nvSpPr>
            <p:spPr>
              <a:xfrm>
                <a:off x="4114440" y="5794200"/>
                <a:ext cx="146160" cy="195480"/>
              </a:xfrm>
              <a:prstGeom prst="rect">
                <a:avLst/>
              </a:prstGeom>
              <a:noFill/>
              <a:ln w="0">
                <a:noFill/>
              </a:ln>
            </p:spPr>
            <p:style>
              <a:lnRef idx="0"/>
              <a:fillRef idx="0"/>
              <a:effectRef idx="0"/>
              <a:fontRef idx="minor"/>
            </p:style>
            <p:txBody>
              <a:bodyPr wrap="none" lIns="73080" rIns="73080" tIns="36360" bIns="3636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8" name=""/>
              <p:cNvSpPr/>
              <p:nvPr/>
            </p:nvSpPr>
            <p:spPr>
              <a:xfrm>
                <a:off x="971280" y="4584600"/>
                <a:ext cx="3579840" cy="1019160"/>
              </a:xfrm>
              <a:prstGeom prst="roundRect">
                <a:avLst>
                  <a:gd name="adj" fmla="val 16667"/>
                </a:avLst>
              </a:prstGeom>
              <a:noFill/>
              <a:ln w="9360">
                <a:solidFill>
                  <a:srgbClr val="cc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9" name=""/>
              <p:cNvSpPr/>
              <p:nvPr/>
            </p:nvSpPr>
            <p:spPr>
              <a:xfrm>
                <a:off x="1039680" y="5621400"/>
                <a:ext cx="3031920" cy="21420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800" strike="noStrike" u="none">
                    <a:solidFill>
                      <a:srgbClr val="000000"/>
                    </a:solidFill>
                    <a:effectLst/>
                    <a:uFillTx/>
                    <a:latin typeface="Arial"/>
                  </a:rPr>
                  <a:t>Status current as of 7/01</a:t>
                </a:r>
                <a:endParaRPr b="0" lang="en-US" sz="800" strike="noStrike" u="none">
                  <a:solidFill>
                    <a:srgbClr val="000000"/>
                  </a:solidFill>
                  <a:effectLst/>
                  <a:uFillTx/>
                  <a:latin typeface="Times New Roman"/>
                </a:endParaRPr>
              </a:p>
            </p:txBody>
          </p:sp>
        </p:grpSp>
      </p:grpSp>
      <p:sp>
        <p:nvSpPr>
          <p:cNvPr id="330" name="PlaceHolder 1"/>
          <p:cNvSpPr>
            <a:spLocks noGrp="1"/>
          </p:cNvSpPr>
          <p:nvPr>
            <p:ph type="title"/>
          </p:nvPr>
        </p:nvSpPr>
        <p:spPr>
          <a:xfrm>
            <a:off x="781200" y="152280"/>
            <a:ext cx="7772400" cy="1000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66"/>
                </a:solidFill>
                <a:effectLst/>
                <a:uFillTx/>
                <a:latin typeface="Arial"/>
              </a:rPr>
              <a:t>Commercial Restructuring Status</a:t>
            </a:r>
            <a:endParaRPr b="1" lang="en-US" sz="3200" strike="noStrike" u="none">
              <a:solidFill>
                <a:srgbClr val="000066"/>
              </a:solidFill>
              <a:effectLst/>
              <a:uFillTx/>
              <a:latin typeface="Arial"/>
            </a:endParaRPr>
          </a:p>
        </p:txBody>
      </p:sp>
      <p:grpSp>
        <p:nvGrpSpPr>
          <p:cNvPr id="331" name=""/>
          <p:cNvGrpSpPr/>
          <p:nvPr/>
        </p:nvGrpSpPr>
        <p:grpSpPr>
          <a:xfrm>
            <a:off x="4633920" y="1585800"/>
            <a:ext cx="4266720" cy="4564800"/>
            <a:chOff x="4633920" y="1585800"/>
            <a:chExt cx="4266720" cy="4564800"/>
          </a:xfrm>
        </p:grpSpPr>
        <p:sp>
          <p:nvSpPr>
            <p:cNvPr id="332" name=""/>
            <p:cNvSpPr/>
            <p:nvPr/>
          </p:nvSpPr>
          <p:spPr>
            <a:xfrm>
              <a:off x="5068440" y="1585800"/>
              <a:ext cx="3832200" cy="5508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Gas</a:t>
              </a:r>
              <a:endParaRPr b="0" lang="en-US" sz="2000" strike="noStrike" u="none">
                <a:solidFill>
                  <a:srgbClr val="000000"/>
                </a:solidFill>
                <a:effectLst/>
                <a:uFillTx/>
                <a:latin typeface="Times New Roman"/>
              </a:endParaRPr>
            </a:p>
          </p:txBody>
        </p:sp>
        <p:sp>
          <p:nvSpPr>
            <p:cNvPr id="333" name=""/>
            <p:cNvSpPr/>
            <p:nvPr/>
          </p:nvSpPr>
          <p:spPr>
            <a:xfrm>
              <a:off x="4800240" y="4675320"/>
              <a:ext cx="126720" cy="120600"/>
            </a:xfrm>
            <a:prstGeom prst="ellipse">
              <a:avLst/>
            </a:prstGeom>
            <a:solidFill>
              <a:srgbClr val="33ccff"/>
            </a:solidFill>
            <a:ln w="9360">
              <a:solidFill>
                <a:srgbClr val="000000"/>
              </a:solidFill>
              <a:miter/>
            </a:ln>
          </p:spPr>
          <p:style>
            <a:lnRef idx="0"/>
            <a:fillRef idx="0"/>
            <a:effectRef idx="0"/>
            <a:fontRef idx="minor"/>
          </p:style>
          <p:txBody>
            <a:bodyPr wrap="none" lIns="90000" rIns="90000" tIns="38520" bIns="38520" anchor="ctr">
              <a:noAutofit/>
            </a:bodyPr>
            <a:p>
              <a:endParaRPr b="0" lang="en-US" sz="2400" strike="noStrike" u="none">
                <a:solidFill>
                  <a:srgbClr val="000000"/>
                </a:solidFill>
                <a:effectLst/>
                <a:uFillTx/>
                <a:latin typeface="Times New Roman"/>
              </a:endParaRPr>
            </a:p>
          </p:txBody>
        </p:sp>
        <p:sp>
          <p:nvSpPr>
            <p:cNvPr id="334" name=""/>
            <p:cNvSpPr/>
            <p:nvPr/>
          </p:nvSpPr>
          <p:spPr>
            <a:xfrm>
              <a:off x="4800240" y="5010120"/>
              <a:ext cx="126720" cy="117360"/>
            </a:xfrm>
            <a:prstGeom prst="ellipse">
              <a:avLst/>
            </a:prstGeom>
            <a:solidFill>
              <a:srgbClr val="6600cc"/>
            </a:solidFill>
            <a:ln w="9360">
              <a:solidFill>
                <a:srgbClr val="000000"/>
              </a:solidFill>
              <a:miter/>
            </a:ln>
          </p:spPr>
          <p:style>
            <a:lnRef idx="0"/>
            <a:fillRef idx="0"/>
            <a:effectRef idx="0"/>
            <a:fontRef idx="minor"/>
          </p:style>
          <p:txBody>
            <a:bodyPr wrap="none" lIns="90000" rIns="90000" tIns="36720" bIns="36720" anchor="ctr">
              <a:noAutofit/>
            </a:bodyPr>
            <a:p>
              <a:endParaRPr b="0" lang="en-US" sz="2400" strike="noStrike" u="none">
                <a:solidFill>
                  <a:srgbClr val="000000"/>
                </a:solidFill>
                <a:effectLst/>
                <a:uFillTx/>
                <a:latin typeface="Times New Roman"/>
              </a:endParaRPr>
            </a:p>
          </p:txBody>
        </p:sp>
        <p:sp>
          <p:nvSpPr>
            <p:cNvPr id="335" name=""/>
            <p:cNvSpPr/>
            <p:nvPr/>
          </p:nvSpPr>
          <p:spPr>
            <a:xfrm>
              <a:off x="4800240" y="5216400"/>
              <a:ext cx="126720" cy="120600"/>
            </a:xfrm>
            <a:prstGeom prst="ellipse">
              <a:avLst/>
            </a:prstGeom>
            <a:solidFill>
              <a:srgbClr val="00cc00"/>
            </a:solidFill>
            <a:ln w="9360">
              <a:solidFill>
                <a:srgbClr val="000000"/>
              </a:solidFill>
              <a:miter/>
            </a:ln>
          </p:spPr>
          <p:style>
            <a:lnRef idx="0"/>
            <a:fillRef idx="0"/>
            <a:effectRef idx="0"/>
            <a:fontRef idx="minor"/>
          </p:style>
          <p:txBody>
            <a:bodyPr wrap="none" lIns="90000" rIns="90000" tIns="38520" bIns="38520" anchor="ctr">
              <a:noAutofit/>
            </a:bodyPr>
            <a:p>
              <a:endParaRPr b="0" lang="en-US" sz="2400" strike="noStrike" u="none">
                <a:solidFill>
                  <a:srgbClr val="000000"/>
                </a:solidFill>
                <a:effectLst/>
                <a:uFillTx/>
                <a:latin typeface="Times New Roman"/>
              </a:endParaRPr>
            </a:p>
          </p:txBody>
        </p:sp>
        <p:sp>
          <p:nvSpPr>
            <p:cNvPr id="336" name=""/>
            <p:cNvSpPr/>
            <p:nvPr/>
          </p:nvSpPr>
          <p:spPr>
            <a:xfrm>
              <a:off x="4800240" y="5421240"/>
              <a:ext cx="126720" cy="114480"/>
            </a:xfrm>
            <a:prstGeom prst="ellipse">
              <a:avLst/>
            </a:prstGeom>
            <a:solidFill>
              <a:srgbClr val="fddf4b"/>
            </a:solidFill>
            <a:ln cap="rnd" w="12600">
              <a:solidFill>
                <a:srgbClr val="000000"/>
              </a:solidFill>
              <a:miter/>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337" name=""/>
            <p:cNvSpPr/>
            <p:nvPr/>
          </p:nvSpPr>
          <p:spPr>
            <a:xfrm>
              <a:off x="4928760" y="4629240"/>
              <a:ext cx="3732120" cy="1161720"/>
            </a:xfrm>
            <a:prstGeom prst="rect">
              <a:avLst/>
            </a:prstGeom>
            <a:noFill/>
            <a:ln w="0">
              <a:noFill/>
            </a:ln>
          </p:spPr>
          <p:style>
            <a:lnRef idx="0"/>
            <a:fillRef idx="0"/>
            <a:effectRef idx="0"/>
            <a:fontRef idx="minor"/>
          </p:style>
          <p:txBody>
            <a:bodyPr lIns="82440" rIns="82440" tIns="41400" bIns="41400" anchor="t">
              <a:spAutoFit/>
            </a:bodyPr>
            <a:p>
              <a:pPr>
                <a:lnSpc>
                  <a:spcPct val="100000"/>
                </a:lnSpc>
                <a:spcBef>
                  <a:spcPts val="224"/>
                </a:spcBef>
                <a:spcAft>
                  <a:spcPts val="275"/>
                </a:spcAft>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1" lang="en-US" sz="900" strike="noStrike" u="none">
                  <a:solidFill>
                    <a:srgbClr val="000000"/>
                  </a:solidFill>
                  <a:effectLst/>
                  <a:uFillTx/>
                  <a:latin typeface="Arial"/>
                </a:rPr>
                <a:t>States with legislation passed or comprehensive PUC order issued for all customers; however, the quality of access may vary</a:t>
              </a:r>
              <a:endParaRPr b="0" lang="en-US" sz="900" strike="noStrike" u="none">
                <a:solidFill>
                  <a:srgbClr val="000000"/>
                </a:solidFill>
                <a:effectLst/>
                <a:uFillTx/>
                <a:latin typeface="Times New Roman"/>
              </a:endParaRPr>
            </a:p>
            <a:p>
              <a:pPr>
                <a:lnSpc>
                  <a:spcPct val="100000"/>
                </a:lnSpc>
                <a:spcBef>
                  <a:spcPts val="224"/>
                </a:spcBef>
                <a:spcAft>
                  <a:spcPts val="275"/>
                </a:spcAft>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1" lang="en-US" sz="900" strike="noStrike" u="none">
                  <a:solidFill>
                    <a:srgbClr val="000000"/>
                  </a:solidFill>
                  <a:effectLst/>
                  <a:uFillTx/>
                  <a:latin typeface="Arial"/>
                </a:rPr>
                <a:t>States with access for some commercial customers</a:t>
              </a:r>
              <a:endParaRPr b="0" lang="en-US" sz="900" strike="noStrike" u="none">
                <a:solidFill>
                  <a:srgbClr val="000000"/>
                </a:solidFill>
                <a:effectLst/>
                <a:uFillTx/>
                <a:latin typeface="Times New Roman"/>
              </a:endParaRPr>
            </a:p>
            <a:p>
              <a:pPr>
                <a:lnSpc>
                  <a:spcPct val="100000"/>
                </a:lnSpc>
                <a:spcBef>
                  <a:spcPts val="224"/>
                </a:spcBef>
                <a:spcAft>
                  <a:spcPts val="275"/>
                </a:spcAft>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1" lang="en-US" sz="900" strike="noStrike" u="none">
                  <a:solidFill>
                    <a:srgbClr val="000000"/>
                  </a:solidFill>
                  <a:effectLst/>
                  <a:uFillTx/>
                  <a:latin typeface="Arial"/>
                </a:rPr>
                <a:t>States considering reform</a:t>
              </a:r>
              <a:endParaRPr b="0" lang="en-US" sz="900" strike="noStrike" u="none">
                <a:solidFill>
                  <a:srgbClr val="000000"/>
                </a:solidFill>
                <a:effectLst/>
                <a:uFillTx/>
                <a:latin typeface="Times New Roman"/>
              </a:endParaRPr>
            </a:p>
            <a:p>
              <a:pPr>
                <a:lnSpc>
                  <a:spcPct val="100000"/>
                </a:lnSpc>
                <a:spcBef>
                  <a:spcPts val="224"/>
                </a:spcBef>
                <a:spcAft>
                  <a:spcPts val="275"/>
                </a:spcAft>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1" lang="en-US" sz="900" strike="noStrike" u="none">
                  <a:solidFill>
                    <a:srgbClr val="000000"/>
                  </a:solidFill>
                  <a:effectLst/>
                  <a:uFillTx/>
                  <a:latin typeface="Arial"/>
                </a:rPr>
                <a:t>Competitive bidding for customer</a:t>
              </a:r>
              <a:endParaRPr b="0" lang="en-US" sz="900" strike="noStrike" u="none">
                <a:solidFill>
                  <a:srgbClr val="000000"/>
                </a:solidFill>
                <a:effectLst/>
                <a:uFillTx/>
                <a:latin typeface="Times New Roman"/>
              </a:endParaRPr>
            </a:p>
            <a:p>
              <a:pPr>
                <a:lnSpc>
                  <a:spcPct val="100000"/>
                </a:lnSpc>
                <a:spcBef>
                  <a:spcPts val="224"/>
                </a:spcBef>
                <a:spcAft>
                  <a:spcPts val="275"/>
                </a:spcAft>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1" lang="en-US" sz="900" strike="noStrike" u="none">
                  <a:solidFill>
                    <a:srgbClr val="000000"/>
                  </a:solidFill>
                  <a:effectLst/>
                  <a:uFillTx/>
                  <a:latin typeface="Arial"/>
                </a:rPr>
                <a:t>No activity</a:t>
              </a:r>
              <a:endParaRPr b="0" lang="en-US" sz="900" strike="noStrike" u="none">
                <a:solidFill>
                  <a:srgbClr val="000000"/>
                </a:solidFill>
                <a:effectLst/>
                <a:uFillTx/>
                <a:latin typeface="Times New Roman"/>
              </a:endParaRPr>
            </a:p>
          </p:txBody>
        </p:sp>
        <p:sp>
          <p:nvSpPr>
            <p:cNvPr id="338" name=""/>
            <p:cNvSpPr/>
            <p:nvPr/>
          </p:nvSpPr>
          <p:spPr>
            <a:xfrm>
              <a:off x="4915440" y="5818320"/>
              <a:ext cx="1764000" cy="33228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800" strike="noStrike" u="none">
                  <a:solidFill>
                    <a:srgbClr val="000000"/>
                  </a:solidFill>
                  <a:effectLst/>
                  <a:uFillTx/>
                  <a:latin typeface="Arial"/>
                </a:rPr>
                <a:t>Status current as of 6/01</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800" strike="noStrike" u="none">
                  <a:solidFill>
                    <a:srgbClr val="000000"/>
                  </a:solidFill>
                  <a:effectLst/>
                  <a:uFillTx/>
                  <a:latin typeface="Arial"/>
                </a:rPr>
                <a:t>Note: Industrial open nationwide</a:t>
              </a:r>
              <a:endParaRPr b="0" lang="en-US" sz="800" strike="noStrike" u="none">
                <a:solidFill>
                  <a:srgbClr val="000000"/>
                </a:solidFill>
                <a:effectLst/>
                <a:uFillTx/>
                <a:latin typeface="Times New Roman"/>
              </a:endParaRPr>
            </a:p>
          </p:txBody>
        </p:sp>
        <p:sp>
          <p:nvSpPr>
            <p:cNvPr id="339" name=""/>
            <p:cNvSpPr/>
            <p:nvPr/>
          </p:nvSpPr>
          <p:spPr>
            <a:xfrm>
              <a:off x="4705200" y="4584600"/>
              <a:ext cx="3941280" cy="1230480"/>
            </a:xfrm>
            <a:prstGeom prst="roundRect">
              <a:avLst>
                <a:gd name="adj" fmla="val 16667"/>
              </a:avLst>
            </a:prstGeom>
            <a:no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40" name=""/>
            <p:cNvGrpSpPr/>
            <p:nvPr/>
          </p:nvGrpSpPr>
          <p:grpSpPr>
            <a:xfrm>
              <a:off x="4858920" y="2071800"/>
              <a:ext cx="3715920" cy="2266560"/>
              <a:chOff x="4858920" y="2071800"/>
              <a:chExt cx="3715920" cy="2266560"/>
            </a:xfrm>
          </p:grpSpPr>
          <p:sp>
            <p:nvSpPr>
              <p:cNvPr id="341" name=""/>
              <p:cNvSpPr/>
              <p:nvPr/>
            </p:nvSpPr>
            <p:spPr>
              <a:xfrm>
                <a:off x="7956720" y="2879640"/>
                <a:ext cx="351720" cy="151560"/>
              </a:xfrm>
              <a:custGeom>
                <a:avLst/>
                <a:gdLst/>
                <a:ahLst/>
                <a:rect l="l" t="t" r="r" b="b"/>
                <a:pathLst>
                  <a:path w="383" h="165">
                    <a:moveTo>
                      <a:pt x="0" y="58"/>
                    </a:moveTo>
                    <a:lnTo>
                      <a:pt x="290" y="0"/>
                    </a:lnTo>
                    <a:lnTo>
                      <a:pt x="336" y="116"/>
                    </a:lnTo>
                    <a:lnTo>
                      <a:pt x="382" y="105"/>
                    </a:lnTo>
                    <a:lnTo>
                      <a:pt x="382" y="164"/>
                    </a:lnTo>
                    <a:lnTo>
                      <a:pt x="347" y="164"/>
                    </a:lnTo>
                    <a:lnTo>
                      <a:pt x="313" y="129"/>
                    </a:lnTo>
                    <a:lnTo>
                      <a:pt x="290" y="82"/>
                    </a:lnTo>
                    <a:lnTo>
                      <a:pt x="278" y="23"/>
                    </a:lnTo>
                    <a:lnTo>
                      <a:pt x="266" y="58"/>
                    </a:lnTo>
                    <a:lnTo>
                      <a:pt x="278" y="152"/>
                    </a:lnTo>
                    <a:lnTo>
                      <a:pt x="197" y="164"/>
                    </a:lnTo>
                    <a:lnTo>
                      <a:pt x="197" y="93"/>
                    </a:lnTo>
                    <a:lnTo>
                      <a:pt x="139" y="70"/>
                    </a:lnTo>
                    <a:lnTo>
                      <a:pt x="93" y="58"/>
                    </a:lnTo>
                    <a:lnTo>
                      <a:pt x="12" y="105"/>
                    </a:lnTo>
                    <a:lnTo>
                      <a:pt x="0" y="58"/>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 name=""/>
              <p:cNvSpPr/>
              <p:nvPr/>
            </p:nvSpPr>
            <p:spPr>
              <a:xfrm>
                <a:off x="5017680" y="2071800"/>
                <a:ext cx="480600" cy="351720"/>
              </a:xfrm>
              <a:custGeom>
                <a:avLst/>
                <a:gdLst/>
                <a:ahLst/>
                <a:rect l="l" t="t" r="r" b="b"/>
                <a:pathLst>
                  <a:path w="523" h="383">
                    <a:moveTo>
                      <a:pt x="139" y="0"/>
                    </a:moveTo>
                    <a:lnTo>
                      <a:pt x="243" y="34"/>
                    </a:lnTo>
                    <a:lnTo>
                      <a:pt x="325" y="58"/>
                    </a:lnTo>
                    <a:lnTo>
                      <a:pt x="360" y="58"/>
                    </a:lnTo>
                    <a:lnTo>
                      <a:pt x="406" y="69"/>
                    </a:lnTo>
                    <a:lnTo>
                      <a:pt x="452" y="81"/>
                    </a:lnTo>
                    <a:lnTo>
                      <a:pt x="522" y="92"/>
                    </a:lnTo>
                    <a:lnTo>
                      <a:pt x="475" y="382"/>
                    </a:lnTo>
                    <a:lnTo>
                      <a:pt x="279" y="336"/>
                    </a:lnTo>
                    <a:lnTo>
                      <a:pt x="254" y="359"/>
                    </a:lnTo>
                    <a:lnTo>
                      <a:pt x="220" y="336"/>
                    </a:lnTo>
                    <a:lnTo>
                      <a:pt x="185" y="359"/>
                    </a:lnTo>
                    <a:lnTo>
                      <a:pt x="150" y="336"/>
                    </a:lnTo>
                    <a:lnTo>
                      <a:pt x="69" y="336"/>
                    </a:lnTo>
                    <a:lnTo>
                      <a:pt x="81" y="278"/>
                    </a:lnTo>
                    <a:lnTo>
                      <a:pt x="23" y="278"/>
                    </a:lnTo>
                    <a:lnTo>
                      <a:pt x="23" y="255"/>
                    </a:lnTo>
                    <a:lnTo>
                      <a:pt x="35" y="220"/>
                    </a:lnTo>
                    <a:lnTo>
                      <a:pt x="11" y="196"/>
                    </a:lnTo>
                    <a:lnTo>
                      <a:pt x="11" y="127"/>
                    </a:lnTo>
                    <a:lnTo>
                      <a:pt x="0" y="69"/>
                    </a:lnTo>
                    <a:lnTo>
                      <a:pt x="11" y="46"/>
                    </a:lnTo>
                    <a:lnTo>
                      <a:pt x="35" y="58"/>
                    </a:lnTo>
                    <a:lnTo>
                      <a:pt x="69" y="81"/>
                    </a:lnTo>
                    <a:lnTo>
                      <a:pt x="116" y="92"/>
                    </a:lnTo>
                    <a:lnTo>
                      <a:pt x="127" y="115"/>
                    </a:lnTo>
                    <a:lnTo>
                      <a:pt x="104" y="115"/>
                    </a:lnTo>
                    <a:lnTo>
                      <a:pt x="104" y="138"/>
                    </a:lnTo>
                    <a:lnTo>
                      <a:pt x="116" y="150"/>
                    </a:lnTo>
                    <a:lnTo>
                      <a:pt x="127" y="173"/>
                    </a:lnTo>
                    <a:lnTo>
                      <a:pt x="92" y="186"/>
                    </a:lnTo>
                    <a:lnTo>
                      <a:pt x="92" y="209"/>
                    </a:lnTo>
                    <a:lnTo>
                      <a:pt x="127" y="209"/>
                    </a:lnTo>
                    <a:lnTo>
                      <a:pt x="139" y="162"/>
                    </a:lnTo>
                    <a:lnTo>
                      <a:pt x="162" y="138"/>
                    </a:lnTo>
                    <a:lnTo>
                      <a:pt x="127" y="69"/>
                    </a:lnTo>
                    <a:lnTo>
                      <a:pt x="150" y="58"/>
                    </a:lnTo>
                    <a:lnTo>
                      <a:pt x="139"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 name=""/>
              <p:cNvSpPr/>
              <p:nvPr/>
            </p:nvSpPr>
            <p:spPr>
              <a:xfrm>
                <a:off x="4911120" y="2327040"/>
                <a:ext cx="587160" cy="447480"/>
              </a:xfrm>
              <a:custGeom>
                <a:avLst/>
                <a:gdLst/>
                <a:ahLst/>
                <a:rect l="l" t="t" r="r" b="b"/>
                <a:pathLst>
                  <a:path w="639" h="487">
                    <a:moveTo>
                      <a:pt x="139" y="0"/>
                    </a:moveTo>
                    <a:lnTo>
                      <a:pt x="116" y="12"/>
                    </a:lnTo>
                    <a:lnTo>
                      <a:pt x="104" y="58"/>
                    </a:lnTo>
                    <a:lnTo>
                      <a:pt x="93" y="93"/>
                    </a:lnTo>
                    <a:lnTo>
                      <a:pt x="93" y="116"/>
                    </a:lnTo>
                    <a:lnTo>
                      <a:pt x="81" y="151"/>
                    </a:lnTo>
                    <a:lnTo>
                      <a:pt x="70" y="185"/>
                    </a:lnTo>
                    <a:lnTo>
                      <a:pt x="46" y="220"/>
                    </a:lnTo>
                    <a:lnTo>
                      <a:pt x="23" y="255"/>
                    </a:lnTo>
                    <a:lnTo>
                      <a:pt x="0" y="301"/>
                    </a:lnTo>
                    <a:lnTo>
                      <a:pt x="0" y="382"/>
                    </a:lnTo>
                    <a:lnTo>
                      <a:pt x="360" y="451"/>
                    </a:lnTo>
                    <a:lnTo>
                      <a:pt x="522" y="486"/>
                    </a:lnTo>
                    <a:lnTo>
                      <a:pt x="557" y="324"/>
                    </a:lnTo>
                    <a:lnTo>
                      <a:pt x="580" y="301"/>
                    </a:lnTo>
                    <a:lnTo>
                      <a:pt x="568" y="266"/>
                    </a:lnTo>
                    <a:lnTo>
                      <a:pt x="568" y="232"/>
                    </a:lnTo>
                    <a:lnTo>
                      <a:pt x="638" y="162"/>
                    </a:lnTo>
                    <a:lnTo>
                      <a:pt x="591" y="104"/>
                    </a:lnTo>
                    <a:lnTo>
                      <a:pt x="395" y="58"/>
                    </a:lnTo>
                    <a:lnTo>
                      <a:pt x="371" y="81"/>
                    </a:lnTo>
                    <a:lnTo>
                      <a:pt x="337" y="47"/>
                    </a:lnTo>
                    <a:lnTo>
                      <a:pt x="301" y="81"/>
                    </a:lnTo>
                    <a:lnTo>
                      <a:pt x="266" y="47"/>
                    </a:lnTo>
                    <a:lnTo>
                      <a:pt x="185" y="58"/>
                    </a:lnTo>
                    <a:lnTo>
                      <a:pt x="197" y="0"/>
                    </a:lnTo>
                    <a:lnTo>
                      <a:pt x="139"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4" name=""/>
              <p:cNvSpPr/>
              <p:nvPr/>
            </p:nvSpPr>
            <p:spPr>
              <a:xfrm>
                <a:off x="4858920" y="2677320"/>
                <a:ext cx="628560" cy="958680"/>
              </a:xfrm>
              <a:custGeom>
                <a:avLst/>
                <a:gdLst/>
                <a:ahLst/>
                <a:rect l="l" t="t" r="r" b="b"/>
                <a:pathLst>
                  <a:path w="684" h="1043">
                    <a:moveTo>
                      <a:pt x="58" y="0"/>
                    </a:moveTo>
                    <a:lnTo>
                      <a:pt x="371" y="58"/>
                    </a:lnTo>
                    <a:lnTo>
                      <a:pt x="301" y="370"/>
                    </a:lnTo>
                    <a:lnTo>
                      <a:pt x="648" y="834"/>
                    </a:lnTo>
                    <a:lnTo>
                      <a:pt x="683" y="891"/>
                    </a:lnTo>
                    <a:lnTo>
                      <a:pt x="648" y="926"/>
                    </a:lnTo>
                    <a:lnTo>
                      <a:pt x="625" y="972"/>
                    </a:lnTo>
                    <a:lnTo>
                      <a:pt x="602" y="1007"/>
                    </a:lnTo>
                    <a:lnTo>
                      <a:pt x="625" y="1030"/>
                    </a:lnTo>
                    <a:lnTo>
                      <a:pt x="590" y="1042"/>
                    </a:lnTo>
                    <a:lnTo>
                      <a:pt x="382" y="1030"/>
                    </a:lnTo>
                    <a:lnTo>
                      <a:pt x="371" y="972"/>
                    </a:lnTo>
                    <a:lnTo>
                      <a:pt x="336" y="926"/>
                    </a:lnTo>
                    <a:lnTo>
                      <a:pt x="313" y="915"/>
                    </a:lnTo>
                    <a:lnTo>
                      <a:pt x="301" y="880"/>
                    </a:lnTo>
                    <a:lnTo>
                      <a:pt x="278" y="857"/>
                    </a:lnTo>
                    <a:lnTo>
                      <a:pt x="266" y="845"/>
                    </a:lnTo>
                    <a:lnTo>
                      <a:pt x="255" y="810"/>
                    </a:lnTo>
                    <a:lnTo>
                      <a:pt x="232" y="799"/>
                    </a:lnTo>
                    <a:lnTo>
                      <a:pt x="197" y="810"/>
                    </a:lnTo>
                    <a:lnTo>
                      <a:pt x="162" y="799"/>
                    </a:lnTo>
                    <a:lnTo>
                      <a:pt x="162" y="787"/>
                    </a:lnTo>
                    <a:lnTo>
                      <a:pt x="162" y="753"/>
                    </a:lnTo>
                    <a:lnTo>
                      <a:pt x="151" y="718"/>
                    </a:lnTo>
                    <a:lnTo>
                      <a:pt x="151" y="695"/>
                    </a:lnTo>
                    <a:lnTo>
                      <a:pt x="128" y="672"/>
                    </a:lnTo>
                    <a:lnTo>
                      <a:pt x="139" y="649"/>
                    </a:lnTo>
                    <a:lnTo>
                      <a:pt x="93" y="602"/>
                    </a:lnTo>
                    <a:lnTo>
                      <a:pt x="93" y="568"/>
                    </a:lnTo>
                    <a:lnTo>
                      <a:pt x="116" y="556"/>
                    </a:lnTo>
                    <a:lnTo>
                      <a:pt x="116" y="533"/>
                    </a:lnTo>
                    <a:lnTo>
                      <a:pt x="93" y="533"/>
                    </a:lnTo>
                    <a:lnTo>
                      <a:pt x="81" y="497"/>
                    </a:lnTo>
                    <a:lnTo>
                      <a:pt x="70" y="451"/>
                    </a:lnTo>
                    <a:lnTo>
                      <a:pt x="104" y="474"/>
                    </a:lnTo>
                    <a:lnTo>
                      <a:pt x="93" y="439"/>
                    </a:lnTo>
                    <a:lnTo>
                      <a:pt x="116" y="439"/>
                    </a:lnTo>
                    <a:lnTo>
                      <a:pt x="116" y="416"/>
                    </a:lnTo>
                    <a:lnTo>
                      <a:pt x="93" y="405"/>
                    </a:lnTo>
                    <a:lnTo>
                      <a:pt x="81" y="428"/>
                    </a:lnTo>
                    <a:lnTo>
                      <a:pt x="58" y="416"/>
                    </a:lnTo>
                    <a:lnTo>
                      <a:pt x="12" y="301"/>
                    </a:lnTo>
                    <a:lnTo>
                      <a:pt x="23" y="220"/>
                    </a:lnTo>
                    <a:lnTo>
                      <a:pt x="0" y="173"/>
                    </a:lnTo>
                    <a:lnTo>
                      <a:pt x="12" y="127"/>
                    </a:lnTo>
                    <a:lnTo>
                      <a:pt x="35" y="127"/>
                    </a:lnTo>
                    <a:lnTo>
                      <a:pt x="58" y="69"/>
                    </a:lnTo>
                    <a:lnTo>
                      <a:pt x="58"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5" name=""/>
              <p:cNvSpPr/>
              <p:nvPr/>
            </p:nvSpPr>
            <p:spPr>
              <a:xfrm>
                <a:off x="5134680" y="2731680"/>
                <a:ext cx="469440" cy="714240"/>
              </a:xfrm>
              <a:custGeom>
                <a:avLst/>
                <a:gdLst/>
                <a:ahLst/>
                <a:rect l="l" t="t" r="r" b="b"/>
                <a:pathLst>
                  <a:path w="511" h="777">
                    <a:moveTo>
                      <a:pt x="70" y="0"/>
                    </a:moveTo>
                    <a:lnTo>
                      <a:pt x="0" y="312"/>
                    </a:lnTo>
                    <a:lnTo>
                      <a:pt x="348" y="776"/>
                    </a:lnTo>
                    <a:lnTo>
                      <a:pt x="371" y="752"/>
                    </a:lnTo>
                    <a:lnTo>
                      <a:pt x="371" y="660"/>
                    </a:lnTo>
                    <a:lnTo>
                      <a:pt x="406" y="672"/>
                    </a:lnTo>
                    <a:lnTo>
                      <a:pt x="452" y="381"/>
                    </a:lnTo>
                    <a:lnTo>
                      <a:pt x="487" y="196"/>
                    </a:lnTo>
                    <a:lnTo>
                      <a:pt x="499" y="139"/>
                    </a:lnTo>
                    <a:lnTo>
                      <a:pt x="510" y="81"/>
                    </a:lnTo>
                    <a:lnTo>
                      <a:pt x="279" y="46"/>
                    </a:lnTo>
                    <a:lnTo>
                      <a:pt x="70"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6" name=""/>
              <p:cNvSpPr/>
              <p:nvPr/>
            </p:nvSpPr>
            <p:spPr>
              <a:xfrm>
                <a:off x="5391000" y="2156040"/>
                <a:ext cx="427320" cy="681840"/>
              </a:xfrm>
              <a:custGeom>
                <a:avLst/>
                <a:gdLst/>
                <a:ahLst/>
                <a:rect l="l" t="t" r="r" b="b"/>
                <a:pathLst>
                  <a:path w="465" h="742">
                    <a:moveTo>
                      <a:pt x="116" y="0"/>
                    </a:moveTo>
                    <a:lnTo>
                      <a:pt x="69" y="289"/>
                    </a:lnTo>
                    <a:lnTo>
                      <a:pt x="116" y="347"/>
                    </a:lnTo>
                    <a:lnTo>
                      <a:pt x="46" y="418"/>
                    </a:lnTo>
                    <a:lnTo>
                      <a:pt x="35" y="464"/>
                    </a:lnTo>
                    <a:lnTo>
                      <a:pt x="58" y="487"/>
                    </a:lnTo>
                    <a:lnTo>
                      <a:pt x="35" y="510"/>
                    </a:lnTo>
                    <a:lnTo>
                      <a:pt x="0" y="672"/>
                    </a:lnTo>
                    <a:lnTo>
                      <a:pt x="220" y="718"/>
                    </a:lnTo>
                    <a:lnTo>
                      <a:pt x="429" y="741"/>
                    </a:lnTo>
                    <a:lnTo>
                      <a:pt x="452" y="591"/>
                    </a:lnTo>
                    <a:lnTo>
                      <a:pt x="464" y="499"/>
                    </a:lnTo>
                    <a:lnTo>
                      <a:pt x="441" y="475"/>
                    </a:lnTo>
                    <a:lnTo>
                      <a:pt x="394" y="475"/>
                    </a:lnTo>
                    <a:lnTo>
                      <a:pt x="336" y="487"/>
                    </a:lnTo>
                    <a:lnTo>
                      <a:pt x="325" y="418"/>
                    </a:lnTo>
                    <a:lnTo>
                      <a:pt x="244" y="360"/>
                    </a:lnTo>
                    <a:lnTo>
                      <a:pt x="254" y="324"/>
                    </a:lnTo>
                    <a:lnTo>
                      <a:pt x="267" y="266"/>
                    </a:lnTo>
                    <a:lnTo>
                      <a:pt x="162" y="127"/>
                    </a:lnTo>
                    <a:lnTo>
                      <a:pt x="185" y="0"/>
                    </a:lnTo>
                    <a:lnTo>
                      <a:pt x="116"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7" name=""/>
              <p:cNvSpPr/>
              <p:nvPr/>
            </p:nvSpPr>
            <p:spPr>
              <a:xfrm>
                <a:off x="5518800" y="2816280"/>
                <a:ext cx="394200" cy="501840"/>
              </a:xfrm>
              <a:custGeom>
                <a:avLst/>
                <a:gdLst/>
                <a:ahLst/>
                <a:rect l="l" t="t" r="r" b="b"/>
                <a:pathLst>
                  <a:path w="429" h="546">
                    <a:moveTo>
                      <a:pt x="81" y="0"/>
                    </a:moveTo>
                    <a:lnTo>
                      <a:pt x="289" y="23"/>
                    </a:lnTo>
                    <a:lnTo>
                      <a:pt x="277" y="127"/>
                    </a:lnTo>
                    <a:lnTo>
                      <a:pt x="428" y="139"/>
                    </a:lnTo>
                    <a:lnTo>
                      <a:pt x="393" y="545"/>
                    </a:lnTo>
                    <a:lnTo>
                      <a:pt x="0" y="510"/>
                    </a:lnTo>
                    <a:lnTo>
                      <a:pt x="46" y="243"/>
                    </a:lnTo>
                    <a:lnTo>
                      <a:pt x="81"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8" name=""/>
              <p:cNvSpPr/>
              <p:nvPr/>
            </p:nvSpPr>
            <p:spPr>
              <a:xfrm>
                <a:off x="5539680" y="2156040"/>
                <a:ext cx="735120" cy="459360"/>
              </a:xfrm>
              <a:custGeom>
                <a:avLst/>
                <a:gdLst/>
                <a:ahLst/>
                <a:rect l="l" t="t" r="r" b="b"/>
                <a:pathLst>
                  <a:path w="800" h="500">
                    <a:moveTo>
                      <a:pt x="11" y="0"/>
                    </a:moveTo>
                    <a:lnTo>
                      <a:pt x="173" y="23"/>
                    </a:lnTo>
                    <a:lnTo>
                      <a:pt x="266" y="35"/>
                    </a:lnTo>
                    <a:lnTo>
                      <a:pt x="393" y="46"/>
                    </a:lnTo>
                    <a:lnTo>
                      <a:pt x="510" y="58"/>
                    </a:lnTo>
                    <a:lnTo>
                      <a:pt x="707" y="70"/>
                    </a:lnTo>
                    <a:lnTo>
                      <a:pt x="799" y="81"/>
                    </a:lnTo>
                    <a:lnTo>
                      <a:pt x="799" y="487"/>
                    </a:lnTo>
                    <a:lnTo>
                      <a:pt x="312" y="452"/>
                    </a:lnTo>
                    <a:lnTo>
                      <a:pt x="301" y="499"/>
                    </a:lnTo>
                    <a:lnTo>
                      <a:pt x="278" y="475"/>
                    </a:lnTo>
                    <a:lnTo>
                      <a:pt x="231" y="475"/>
                    </a:lnTo>
                    <a:lnTo>
                      <a:pt x="173" y="487"/>
                    </a:lnTo>
                    <a:lnTo>
                      <a:pt x="162" y="418"/>
                    </a:lnTo>
                    <a:lnTo>
                      <a:pt x="81" y="360"/>
                    </a:lnTo>
                    <a:lnTo>
                      <a:pt x="92" y="313"/>
                    </a:lnTo>
                    <a:lnTo>
                      <a:pt x="104" y="266"/>
                    </a:lnTo>
                    <a:lnTo>
                      <a:pt x="0" y="127"/>
                    </a:lnTo>
                    <a:lnTo>
                      <a:pt x="11"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9" name=""/>
              <p:cNvSpPr/>
              <p:nvPr/>
            </p:nvSpPr>
            <p:spPr>
              <a:xfrm>
                <a:off x="5773320" y="2560680"/>
                <a:ext cx="501840" cy="415440"/>
              </a:xfrm>
              <a:custGeom>
                <a:avLst/>
                <a:gdLst/>
                <a:ahLst/>
                <a:rect l="l" t="t" r="r" b="b"/>
                <a:pathLst>
                  <a:path w="546" h="452">
                    <a:moveTo>
                      <a:pt x="47" y="0"/>
                    </a:moveTo>
                    <a:lnTo>
                      <a:pt x="35" y="173"/>
                    </a:lnTo>
                    <a:lnTo>
                      <a:pt x="0" y="404"/>
                    </a:lnTo>
                    <a:lnTo>
                      <a:pt x="162" y="416"/>
                    </a:lnTo>
                    <a:lnTo>
                      <a:pt x="534" y="451"/>
                    </a:lnTo>
                    <a:lnTo>
                      <a:pt x="545" y="46"/>
                    </a:lnTo>
                    <a:lnTo>
                      <a:pt x="47"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0" name=""/>
              <p:cNvSpPr/>
              <p:nvPr/>
            </p:nvSpPr>
            <p:spPr>
              <a:xfrm>
                <a:off x="5870880" y="2943000"/>
                <a:ext cx="532080" cy="396000"/>
              </a:xfrm>
              <a:custGeom>
                <a:avLst/>
                <a:gdLst/>
                <a:ahLst/>
                <a:rect l="l" t="t" r="r" b="b"/>
                <a:pathLst>
                  <a:path w="579" h="431">
                    <a:moveTo>
                      <a:pt x="57" y="0"/>
                    </a:moveTo>
                    <a:lnTo>
                      <a:pt x="23" y="255"/>
                    </a:lnTo>
                    <a:lnTo>
                      <a:pt x="0" y="407"/>
                    </a:lnTo>
                    <a:lnTo>
                      <a:pt x="289" y="418"/>
                    </a:lnTo>
                    <a:lnTo>
                      <a:pt x="566" y="430"/>
                    </a:lnTo>
                    <a:lnTo>
                      <a:pt x="566" y="232"/>
                    </a:lnTo>
                    <a:lnTo>
                      <a:pt x="578" y="35"/>
                    </a:lnTo>
                    <a:lnTo>
                      <a:pt x="416" y="35"/>
                    </a:lnTo>
                    <a:lnTo>
                      <a:pt x="57"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1" name=""/>
              <p:cNvSpPr/>
              <p:nvPr/>
            </p:nvSpPr>
            <p:spPr>
              <a:xfrm>
                <a:off x="5401080" y="3273120"/>
                <a:ext cx="481680" cy="533880"/>
              </a:xfrm>
              <a:custGeom>
                <a:avLst/>
                <a:gdLst/>
                <a:ahLst/>
                <a:rect l="l" t="t" r="r" b="b"/>
                <a:pathLst>
                  <a:path w="524" h="581">
                    <a:moveTo>
                      <a:pt x="129" y="0"/>
                    </a:moveTo>
                    <a:lnTo>
                      <a:pt x="116" y="81"/>
                    </a:lnTo>
                    <a:lnTo>
                      <a:pt x="81" y="69"/>
                    </a:lnTo>
                    <a:lnTo>
                      <a:pt x="81" y="161"/>
                    </a:lnTo>
                    <a:lnTo>
                      <a:pt x="58" y="186"/>
                    </a:lnTo>
                    <a:lnTo>
                      <a:pt x="93" y="243"/>
                    </a:lnTo>
                    <a:lnTo>
                      <a:pt x="58" y="267"/>
                    </a:lnTo>
                    <a:lnTo>
                      <a:pt x="47" y="313"/>
                    </a:lnTo>
                    <a:lnTo>
                      <a:pt x="12" y="359"/>
                    </a:lnTo>
                    <a:lnTo>
                      <a:pt x="35" y="382"/>
                    </a:lnTo>
                    <a:lnTo>
                      <a:pt x="0" y="394"/>
                    </a:lnTo>
                    <a:lnTo>
                      <a:pt x="0" y="430"/>
                    </a:lnTo>
                    <a:lnTo>
                      <a:pt x="291" y="580"/>
                    </a:lnTo>
                    <a:lnTo>
                      <a:pt x="454" y="580"/>
                    </a:lnTo>
                    <a:lnTo>
                      <a:pt x="523" y="46"/>
                    </a:lnTo>
                    <a:lnTo>
                      <a:pt x="129"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2" name=""/>
              <p:cNvSpPr/>
              <p:nvPr/>
            </p:nvSpPr>
            <p:spPr>
              <a:xfrm>
                <a:off x="5817600" y="3317400"/>
                <a:ext cx="511920" cy="500040"/>
              </a:xfrm>
              <a:custGeom>
                <a:avLst/>
                <a:gdLst/>
                <a:ahLst/>
                <a:rect l="l" t="t" r="r" b="b"/>
                <a:pathLst>
                  <a:path w="557" h="544">
                    <a:moveTo>
                      <a:pt x="69" y="0"/>
                    </a:moveTo>
                    <a:lnTo>
                      <a:pt x="556" y="23"/>
                    </a:lnTo>
                    <a:lnTo>
                      <a:pt x="533" y="497"/>
                    </a:lnTo>
                    <a:lnTo>
                      <a:pt x="371" y="486"/>
                    </a:lnTo>
                    <a:lnTo>
                      <a:pt x="220" y="486"/>
                    </a:lnTo>
                    <a:lnTo>
                      <a:pt x="220" y="509"/>
                    </a:lnTo>
                    <a:lnTo>
                      <a:pt x="104" y="509"/>
                    </a:lnTo>
                    <a:lnTo>
                      <a:pt x="92" y="543"/>
                    </a:lnTo>
                    <a:lnTo>
                      <a:pt x="0" y="532"/>
                    </a:lnTo>
                    <a:lnTo>
                      <a:pt x="58" y="127"/>
                    </a:lnTo>
                    <a:lnTo>
                      <a:pt x="69"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3" name=""/>
              <p:cNvSpPr/>
              <p:nvPr/>
            </p:nvSpPr>
            <p:spPr>
              <a:xfrm>
                <a:off x="6019560" y="3390840"/>
                <a:ext cx="1020960" cy="947520"/>
              </a:xfrm>
              <a:custGeom>
                <a:avLst/>
                <a:gdLst/>
                <a:ahLst/>
                <a:rect l="l" t="t" r="r" b="b"/>
                <a:pathLst>
                  <a:path w="1111" h="1031">
                    <a:moveTo>
                      <a:pt x="323" y="0"/>
                    </a:moveTo>
                    <a:lnTo>
                      <a:pt x="566" y="0"/>
                    </a:lnTo>
                    <a:lnTo>
                      <a:pt x="566" y="196"/>
                    </a:lnTo>
                    <a:lnTo>
                      <a:pt x="694" y="243"/>
                    </a:lnTo>
                    <a:lnTo>
                      <a:pt x="728" y="231"/>
                    </a:lnTo>
                    <a:lnTo>
                      <a:pt x="809" y="266"/>
                    </a:lnTo>
                    <a:lnTo>
                      <a:pt x="856" y="266"/>
                    </a:lnTo>
                    <a:lnTo>
                      <a:pt x="960" y="220"/>
                    </a:lnTo>
                    <a:lnTo>
                      <a:pt x="1006" y="266"/>
                    </a:lnTo>
                    <a:lnTo>
                      <a:pt x="1052" y="277"/>
                    </a:lnTo>
                    <a:lnTo>
                      <a:pt x="1052" y="428"/>
                    </a:lnTo>
                    <a:lnTo>
                      <a:pt x="1110" y="520"/>
                    </a:lnTo>
                    <a:lnTo>
                      <a:pt x="1099" y="648"/>
                    </a:lnTo>
                    <a:lnTo>
                      <a:pt x="1041" y="706"/>
                    </a:lnTo>
                    <a:lnTo>
                      <a:pt x="1029" y="660"/>
                    </a:lnTo>
                    <a:lnTo>
                      <a:pt x="1006" y="683"/>
                    </a:lnTo>
                    <a:lnTo>
                      <a:pt x="1018" y="706"/>
                    </a:lnTo>
                    <a:lnTo>
                      <a:pt x="914" y="787"/>
                    </a:lnTo>
                    <a:lnTo>
                      <a:pt x="890" y="787"/>
                    </a:lnTo>
                    <a:lnTo>
                      <a:pt x="833" y="834"/>
                    </a:lnTo>
                    <a:lnTo>
                      <a:pt x="833" y="845"/>
                    </a:lnTo>
                    <a:lnTo>
                      <a:pt x="809" y="857"/>
                    </a:lnTo>
                    <a:lnTo>
                      <a:pt x="833" y="880"/>
                    </a:lnTo>
                    <a:lnTo>
                      <a:pt x="798" y="914"/>
                    </a:lnTo>
                    <a:lnTo>
                      <a:pt x="809" y="972"/>
                    </a:lnTo>
                    <a:lnTo>
                      <a:pt x="833" y="995"/>
                    </a:lnTo>
                    <a:lnTo>
                      <a:pt x="833" y="1030"/>
                    </a:lnTo>
                    <a:lnTo>
                      <a:pt x="786" y="1030"/>
                    </a:lnTo>
                    <a:lnTo>
                      <a:pt x="752" y="1007"/>
                    </a:lnTo>
                    <a:lnTo>
                      <a:pt x="717" y="1019"/>
                    </a:lnTo>
                    <a:lnTo>
                      <a:pt x="636" y="984"/>
                    </a:lnTo>
                    <a:lnTo>
                      <a:pt x="590" y="868"/>
                    </a:lnTo>
                    <a:lnTo>
                      <a:pt x="532" y="810"/>
                    </a:lnTo>
                    <a:lnTo>
                      <a:pt x="485" y="706"/>
                    </a:lnTo>
                    <a:lnTo>
                      <a:pt x="451" y="695"/>
                    </a:lnTo>
                    <a:lnTo>
                      <a:pt x="428" y="672"/>
                    </a:lnTo>
                    <a:lnTo>
                      <a:pt x="404" y="672"/>
                    </a:lnTo>
                    <a:lnTo>
                      <a:pt x="358" y="660"/>
                    </a:lnTo>
                    <a:lnTo>
                      <a:pt x="323" y="672"/>
                    </a:lnTo>
                    <a:lnTo>
                      <a:pt x="300" y="729"/>
                    </a:lnTo>
                    <a:lnTo>
                      <a:pt x="266" y="729"/>
                    </a:lnTo>
                    <a:lnTo>
                      <a:pt x="196" y="695"/>
                    </a:lnTo>
                    <a:lnTo>
                      <a:pt x="161" y="648"/>
                    </a:lnTo>
                    <a:lnTo>
                      <a:pt x="150" y="579"/>
                    </a:lnTo>
                    <a:lnTo>
                      <a:pt x="115" y="543"/>
                    </a:lnTo>
                    <a:lnTo>
                      <a:pt x="46" y="487"/>
                    </a:lnTo>
                    <a:lnTo>
                      <a:pt x="0" y="428"/>
                    </a:lnTo>
                    <a:lnTo>
                      <a:pt x="0" y="405"/>
                    </a:lnTo>
                    <a:lnTo>
                      <a:pt x="161" y="405"/>
                    </a:lnTo>
                    <a:lnTo>
                      <a:pt x="300" y="416"/>
                    </a:lnTo>
                    <a:lnTo>
                      <a:pt x="323"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4" name=""/>
              <p:cNvSpPr/>
              <p:nvPr/>
            </p:nvSpPr>
            <p:spPr>
              <a:xfrm>
                <a:off x="6274440" y="2230560"/>
                <a:ext cx="501480" cy="288720"/>
              </a:xfrm>
              <a:custGeom>
                <a:avLst/>
                <a:gdLst/>
                <a:ahLst/>
                <a:rect l="l" t="t" r="r" b="b"/>
                <a:pathLst>
                  <a:path w="546" h="314">
                    <a:moveTo>
                      <a:pt x="0" y="0"/>
                    </a:moveTo>
                    <a:lnTo>
                      <a:pt x="452" y="12"/>
                    </a:lnTo>
                    <a:lnTo>
                      <a:pt x="487" y="104"/>
                    </a:lnTo>
                    <a:lnTo>
                      <a:pt x="522" y="175"/>
                    </a:lnTo>
                    <a:lnTo>
                      <a:pt x="545" y="290"/>
                    </a:lnTo>
                    <a:lnTo>
                      <a:pt x="533" y="313"/>
                    </a:lnTo>
                    <a:lnTo>
                      <a:pt x="360" y="313"/>
                    </a:lnTo>
                    <a:lnTo>
                      <a:pt x="0" y="302"/>
                    </a:lnTo>
                    <a:lnTo>
                      <a:pt x="0"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5" name=""/>
              <p:cNvSpPr/>
              <p:nvPr/>
            </p:nvSpPr>
            <p:spPr>
              <a:xfrm>
                <a:off x="6264000" y="2507400"/>
                <a:ext cx="522720" cy="341640"/>
              </a:xfrm>
              <a:custGeom>
                <a:avLst/>
                <a:gdLst/>
                <a:ahLst/>
                <a:rect l="l" t="t" r="r" b="b"/>
                <a:pathLst>
                  <a:path w="569" h="372">
                    <a:moveTo>
                      <a:pt x="11" y="0"/>
                    </a:moveTo>
                    <a:lnTo>
                      <a:pt x="11" y="150"/>
                    </a:lnTo>
                    <a:lnTo>
                      <a:pt x="0" y="313"/>
                    </a:lnTo>
                    <a:lnTo>
                      <a:pt x="417" y="325"/>
                    </a:lnTo>
                    <a:lnTo>
                      <a:pt x="452" y="348"/>
                    </a:lnTo>
                    <a:lnTo>
                      <a:pt x="487" y="313"/>
                    </a:lnTo>
                    <a:lnTo>
                      <a:pt x="568" y="371"/>
                    </a:lnTo>
                    <a:lnTo>
                      <a:pt x="556" y="313"/>
                    </a:lnTo>
                    <a:lnTo>
                      <a:pt x="556" y="255"/>
                    </a:lnTo>
                    <a:lnTo>
                      <a:pt x="568" y="92"/>
                    </a:lnTo>
                    <a:lnTo>
                      <a:pt x="533" y="58"/>
                    </a:lnTo>
                    <a:lnTo>
                      <a:pt x="544" y="11"/>
                    </a:lnTo>
                    <a:lnTo>
                      <a:pt x="277" y="11"/>
                    </a:lnTo>
                    <a:lnTo>
                      <a:pt x="11"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6" name=""/>
              <p:cNvSpPr/>
              <p:nvPr/>
            </p:nvSpPr>
            <p:spPr>
              <a:xfrm>
                <a:off x="6253200" y="2795040"/>
                <a:ext cx="618480" cy="276480"/>
              </a:xfrm>
              <a:custGeom>
                <a:avLst/>
                <a:gdLst/>
                <a:ahLst/>
                <a:rect l="l" t="t" r="r" b="b"/>
                <a:pathLst>
                  <a:path w="673" h="301">
                    <a:moveTo>
                      <a:pt x="12" y="0"/>
                    </a:moveTo>
                    <a:lnTo>
                      <a:pt x="0" y="196"/>
                    </a:lnTo>
                    <a:lnTo>
                      <a:pt x="150" y="196"/>
                    </a:lnTo>
                    <a:lnTo>
                      <a:pt x="150" y="300"/>
                    </a:lnTo>
                    <a:lnTo>
                      <a:pt x="360" y="300"/>
                    </a:lnTo>
                    <a:lnTo>
                      <a:pt x="545" y="288"/>
                    </a:lnTo>
                    <a:lnTo>
                      <a:pt x="672" y="300"/>
                    </a:lnTo>
                    <a:lnTo>
                      <a:pt x="637" y="207"/>
                    </a:lnTo>
                    <a:lnTo>
                      <a:pt x="603" y="127"/>
                    </a:lnTo>
                    <a:lnTo>
                      <a:pt x="580" y="46"/>
                    </a:lnTo>
                    <a:lnTo>
                      <a:pt x="499" y="0"/>
                    </a:lnTo>
                    <a:lnTo>
                      <a:pt x="464" y="23"/>
                    </a:lnTo>
                    <a:lnTo>
                      <a:pt x="418" y="12"/>
                    </a:lnTo>
                    <a:lnTo>
                      <a:pt x="243" y="0"/>
                    </a:lnTo>
                    <a:lnTo>
                      <a:pt x="12"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7" name=""/>
              <p:cNvSpPr/>
              <p:nvPr/>
            </p:nvSpPr>
            <p:spPr>
              <a:xfrm>
                <a:off x="6391080" y="3060000"/>
                <a:ext cx="545040" cy="279360"/>
              </a:xfrm>
              <a:custGeom>
                <a:avLst/>
                <a:gdLst/>
                <a:ahLst/>
                <a:rect l="l" t="t" r="r" b="b"/>
                <a:pathLst>
                  <a:path w="593" h="304">
                    <a:moveTo>
                      <a:pt x="0" y="0"/>
                    </a:moveTo>
                    <a:lnTo>
                      <a:pt x="0" y="175"/>
                    </a:lnTo>
                    <a:lnTo>
                      <a:pt x="0" y="303"/>
                    </a:lnTo>
                    <a:lnTo>
                      <a:pt x="592" y="303"/>
                    </a:lnTo>
                    <a:lnTo>
                      <a:pt x="580" y="152"/>
                    </a:lnTo>
                    <a:lnTo>
                      <a:pt x="580" y="94"/>
                    </a:lnTo>
                    <a:lnTo>
                      <a:pt x="534" y="47"/>
                    </a:lnTo>
                    <a:lnTo>
                      <a:pt x="545" y="23"/>
                    </a:lnTo>
                    <a:lnTo>
                      <a:pt x="522" y="0"/>
                    </a:lnTo>
                    <a:lnTo>
                      <a:pt x="255" y="0"/>
                    </a:lnTo>
                    <a:lnTo>
                      <a:pt x="0"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 name=""/>
              <p:cNvSpPr/>
              <p:nvPr/>
            </p:nvSpPr>
            <p:spPr>
              <a:xfrm>
                <a:off x="6316560" y="3338280"/>
                <a:ext cx="628560" cy="297720"/>
              </a:xfrm>
              <a:custGeom>
                <a:avLst/>
                <a:gdLst/>
                <a:ahLst/>
                <a:rect l="l" t="t" r="r" b="b"/>
                <a:pathLst>
                  <a:path w="684" h="324">
                    <a:moveTo>
                      <a:pt x="0" y="0"/>
                    </a:moveTo>
                    <a:lnTo>
                      <a:pt x="0" y="58"/>
                    </a:lnTo>
                    <a:lnTo>
                      <a:pt x="243" y="58"/>
                    </a:lnTo>
                    <a:lnTo>
                      <a:pt x="243" y="253"/>
                    </a:lnTo>
                    <a:lnTo>
                      <a:pt x="371" y="300"/>
                    </a:lnTo>
                    <a:lnTo>
                      <a:pt x="405" y="288"/>
                    </a:lnTo>
                    <a:lnTo>
                      <a:pt x="486" y="323"/>
                    </a:lnTo>
                    <a:lnTo>
                      <a:pt x="533" y="323"/>
                    </a:lnTo>
                    <a:lnTo>
                      <a:pt x="637" y="288"/>
                    </a:lnTo>
                    <a:lnTo>
                      <a:pt x="683" y="323"/>
                    </a:lnTo>
                    <a:lnTo>
                      <a:pt x="683" y="116"/>
                    </a:lnTo>
                    <a:lnTo>
                      <a:pt x="672" y="0"/>
                    </a:lnTo>
                    <a:lnTo>
                      <a:pt x="0"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9" name=""/>
              <p:cNvSpPr/>
              <p:nvPr/>
            </p:nvSpPr>
            <p:spPr>
              <a:xfrm>
                <a:off x="6935040" y="3349440"/>
                <a:ext cx="362160" cy="329040"/>
              </a:xfrm>
              <a:custGeom>
                <a:avLst/>
                <a:gdLst/>
                <a:ahLst/>
                <a:rect l="l" t="t" r="r" b="b"/>
                <a:pathLst>
                  <a:path w="394" h="358">
                    <a:moveTo>
                      <a:pt x="0" y="34"/>
                    </a:moveTo>
                    <a:lnTo>
                      <a:pt x="162" y="11"/>
                    </a:lnTo>
                    <a:lnTo>
                      <a:pt x="347" y="0"/>
                    </a:lnTo>
                    <a:lnTo>
                      <a:pt x="335" y="46"/>
                    </a:lnTo>
                    <a:lnTo>
                      <a:pt x="381" y="34"/>
                    </a:lnTo>
                    <a:lnTo>
                      <a:pt x="393" y="69"/>
                    </a:lnTo>
                    <a:lnTo>
                      <a:pt x="347" y="92"/>
                    </a:lnTo>
                    <a:lnTo>
                      <a:pt x="358" y="150"/>
                    </a:lnTo>
                    <a:lnTo>
                      <a:pt x="312" y="230"/>
                    </a:lnTo>
                    <a:lnTo>
                      <a:pt x="277" y="288"/>
                    </a:lnTo>
                    <a:lnTo>
                      <a:pt x="300" y="346"/>
                    </a:lnTo>
                    <a:lnTo>
                      <a:pt x="57" y="357"/>
                    </a:lnTo>
                    <a:lnTo>
                      <a:pt x="57" y="322"/>
                    </a:lnTo>
                    <a:lnTo>
                      <a:pt x="11" y="311"/>
                    </a:lnTo>
                    <a:lnTo>
                      <a:pt x="11" y="92"/>
                    </a:lnTo>
                    <a:lnTo>
                      <a:pt x="0" y="34"/>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0" name=""/>
              <p:cNvSpPr/>
              <p:nvPr/>
            </p:nvSpPr>
            <p:spPr>
              <a:xfrm>
                <a:off x="6988680" y="3668400"/>
                <a:ext cx="437400" cy="352080"/>
              </a:xfrm>
              <a:custGeom>
                <a:avLst/>
                <a:gdLst/>
                <a:ahLst/>
                <a:rect l="l" t="t" r="r" b="b"/>
                <a:pathLst>
                  <a:path w="476" h="383">
                    <a:moveTo>
                      <a:pt x="0" y="11"/>
                    </a:moveTo>
                    <a:lnTo>
                      <a:pt x="243" y="0"/>
                    </a:lnTo>
                    <a:lnTo>
                      <a:pt x="278" y="80"/>
                    </a:lnTo>
                    <a:lnTo>
                      <a:pt x="243" y="173"/>
                    </a:lnTo>
                    <a:lnTo>
                      <a:pt x="232" y="209"/>
                    </a:lnTo>
                    <a:lnTo>
                      <a:pt x="394" y="196"/>
                    </a:lnTo>
                    <a:lnTo>
                      <a:pt x="405" y="255"/>
                    </a:lnTo>
                    <a:lnTo>
                      <a:pt x="359" y="255"/>
                    </a:lnTo>
                    <a:lnTo>
                      <a:pt x="336" y="278"/>
                    </a:lnTo>
                    <a:lnTo>
                      <a:pt x="359" y="290"/>
                    </a:lnTo>
                    <a:lnTo>
                      <a:pt x="405" y="278"/>
                    </a:lnTo>
                    <a:lnTo>
                      <a:pt x="405" y="301"/>
                    </a:lnTo>
                    <a:lnTo>
                      <a:pt x="429" y="278"/>
                    </a:lnTo>
                    <a:lnTo>
                      <a:pt x="440" y="278"/>
                    </a:lnTo>
                    <a:lnTo>
                      <a:pt x="429" y="324"/>
                    </a:lnTo>
                    <a:lnTo>
                      <a:pt x="463" y="336"/>
                    </a:lnTo>
                    <a:lnTo>
                      <a:pt x="475" y="371"/>
                    </a:lnTo>
                    <a:lnTo>
                      <a:pt x="463" y="371"/>
                    </a:lnTo>
                    <a:lnTo>
                      <a:pt x="429" y="359"/>
                    </a:lnTo>
                    <a:lnTo>
                      <a:pt x="394" y="347"/>
                    </a:lnTo>
                    <a:lnTo>
                      <a:pt x="394" y="382"/>
                    </a:lnTo>
                    <a:lnTo>
                      <a:pt x="371" y="382"/>
                    </a:lnTo>
                    <a:lnTo>
                      <a:pt x="359" y="347"/>
                    </a:lnTo>
                    <a:lnTo>
                      <a:pt x="348" y="371"/>
                    </a:lnTo>
                    <a:lnTo>
                      <a:pt x="278" y="371"/>
                    </a:lnTo>
                    <a:lnTo>
                      <a:pt x="278" y="347"/>
                    </a:lnTo>
                    <a:lnTo>
                      <a:pt x="255" y="324"/>
                    </a:lnTo>
                    <a:lnTo>
                      <a:pt x="197" y="324"/>
                    </a:lnTo>
                    <a:lnTo>
                      <a:pt x="243" y="347"/>
                    </a:lnTo>
                    <a:lnTo>
                      <a:pt x="186" y="359"/>
                    </a:lnTo>
                    <a:lnTo>
                      <a:pt x="81" y="347"/>
                    </a:lnTo>
                    <a:lnTo>
                      <a:pt x="47" y="347"/>
                    </a:lnTo>
                    <a:lnTo>
                      <a:pt x="58" y="220"/>
                    </a:lnTo>
                    <a:lnTo>
                      <a:pt x="0" y="127"/>
                    </a:lnTo>
                    <a:lnTo>
                      <a:pt x="0" y="11"/>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1" name=""/>
              <p:cNvSpPr/>
              <p:nvPr/>
            </p:nvSpPr>
            <p:spPr>
              <a:xfrm>
                <a:off x="6689160" y="2198520"/>
                <a:ext cx="491400" cy="544320"/>
              </a:xfrm>
              <a:custGeom>
                <a:avLst/>
                <a:gdLst/>
                <a:ahLst/>
                <a:rect l="l" t="t" r="r" b="b"/>
                <a:pathLst>
                  <a:path w="535" h="592">
                    <a:moveTo>
                      <a:pt x="0" y="47"/>
                    </a:moveTo>
                    <a:lnTo>
                      <a:pt x="139" y="47"/>
                    </a:lnTo>
                    <a:lnTo>
                      <a:pt x="139" y="0"/>
                    </a:lnTo>
                    <a:lnTo>
                      <a:pt x="174" y="12"/>
                    </a:lnTo>
                    <a:lnTo>
                      <a:pt x="174" y="47"/>
                    </a:lnTo>
                    <a:lnTo>
                      <a:pt x="243" y="81"/>
                    </a:lnTo>
                    <a:lnTo>
                      <a:pt x="268" y="70"/>
                    </a:lnTo>
                    <a:lnTo>
                      <a:pt x="302" y="70"/>
                    </a:lnTo>
                    <a:lnTo>
                      <a:pt x="337" y="105"/>
                    </a:lnTo>
                    <a:lnTo>
                      <a:pt x="349" y="93"/>
                    </a:lnTo>
                    <a:lnTo>
                      <a:pt x="406" y="105"/>
                    </a:lnTo>
                    <a:lnTo>
                      <a:pt x="430" y="81"/>
                    </a:lnTo>
                    <a:lnTo>
                      <a:pt x="464" y="105"/>
                    </a:lnTo>
                    <a:lnTo>
                      <a:pt x="534" y="93"/>
                    </a:lnTo>
                    <a:lnTo>
                      <a:pt x="430" y="174"/>
                    </a:lnTo>
                    <a:lnTo>
                      <a:pt x="372" y="232"/>
                    </a:lnTo>
                    <a:lnTo>
                      <a:pt x="383" y="325"/>
                    </a:lnTo>
                    <a:lnTo>
                      <a:pt x="349" y="372"/>
                    </a:lnTo>
                    <a:lnTo>
                      <a:pt x="360" y="395"/>
                    </a:lnTo>
                    <a:lnTo>
                      <a:pt x="360" y="464"/>
                    </a:lnTo>
                    <a:lnTo>
                      <a:pt x="395" y="464"/>
                    </a:lnTo>
                    <a:lnTo>
                      <a:pt x="453" y="510"/>
                    </a:lnTo>
                    <a:lnTo>
                      <a:pt x="476" y="580"/>
                    </a:lnTo>
                    <a:lnTo>
                      <a:pt x="93" y="591"/>
                    </a:lnTo>
                    <a:lnTo>
                      <a:pt x="105" y="429"/>
                    </a:lnTo>
                    <a:lnTo>
                      <a:pt x="70" y="395"/>
                    </a:lnTo>
                    <a:lnTo>
                      <a:pt x="81" y="348"/>
                    </a:lnTo>
                    <a:lnTo>
                      <a:pt x="93" y="325"/>
                    </a:lnTo>
                    <a:lnTo>
                      <a:pt x="70" y="209"/>
                    </a:lnTo>
                    <a:lnTo>
                      <a:pt x="35" y="139"/>
                    </a:lnTo>
                    <a:lnTo>
                      <a:pt x="0" y="47"/>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2" name=""/>
              <p:cNvSpPr/>
              <p:nvPr/>
            </p:nvSpPr>
            <p:spPr>
              <a:xfrm>
                <a:off x="7010640" y="2390760"/>
                <a:ext cx="361080" cy="426240"/>
              </a:xfrm>
              <a:custGeom>
                <a:avLst/>
                <a:gdLst/>
                <a:ahLst/>
                <a:rect l="l" t="t" r="r" b="b"/>
                <a:pathLst>
                  <a:path w="393" h="464">
                    <a:moveTo>
                      <a:pt x="23" y="23"/>
                    </a:moveTo>
                    <a:lnTo>
                      <a:pt x="57" y="23"/>
                    </a:lnTo>
                    <a:lnTo>
                      <a:pt x="81" y="23"/>
                    </a:lnTo>
                    <a:lnTo>
                      <a:pt x="104" y="0"/>
                    </a:lnTo>
                    <a:lnTo>
                      <a:pt x="115" y="34"/>
                    </a:lnTo>
                    <a:lnTo>
                      <a:pt x="162" y="34"/>
                    </a:lnTo>
                    <a:lnTo>
                      <a:pt x="185" y="57"/>
                    </a:lnTo>
                    <a:lnTo>
                      <a:pt x="218" y="57"/>
                    </a:lnTo>
                    <a:lnTo>
                      <a:pt x="253" y="69"/>
                    </a:lnTo>
                    <a:lnTo>
                      <a:pt x="311" y="81"/>
                    </a:lnTo>
                    <a:lnTo>
                      <a:pt x="323" y="115"/>
                    </a:lnTo>
                    <a:lnTo>
                      <a:pt x="346" y="115"/>
                    </a:lnTo>
                    <a:lnTo>
                      <a:pt x="346" y="138"/>
                    </a:lnTo>
                    <a:lnTo>
                      <a:pt x="346" y="162"/>
                    </a:lnTo>
                    <a:lnTo>
                      <a:pt x="334" y="196"/>
                    </a:lnTo>
                    <a:lnTo>
                      <a:pt x="346" y="208"/>
                    </a:lnTo>
                    <a:lnTo>
                      <a:pt x="380" y="173"/>
                    </a:lnTo>
                    <a:lnTo>
                      <a:pt x="380" y="150"/>
                    </a:lnTo>
                    <a:lnTo>
                      <a:pt x="392" y="150"/>
                    </a:lnTo>
                    <a:lnTo>
                      <a:pt x="392" y="173"/>
                    </a:lnTo>
                    <a:lnTo>
                      <a:pt x="369" y="196"/>
                    </a:lnTo>
                    <a:lnTo>
                      <a:pt x="357" y="255"/>
                    </a:lnTo>
                    <a:lnTo>
                      <a:pt x="357" y="359"/>
                    </a:lnTo>
                    <a:lnTo>
                      <a:pt x="380" y="371"/>
                    </a:lnTo>
                    <a:lnTo>
                      <a:pt x="369" y="429"/>
                    </a:lnTo>
                    <a:lnTo>
                      <a:pt x="185" y="463"/>
                    </a:lnTo>
                    <a:lnTo>
                      <a:pt x="138" y="440"/>
                    </a:lnTo>
                    <a:lnTo>
                      <a:pt x="138" y="394"/>
                    </a:lnTo>
                    <a:lnTo>
                      <a:pt x="115" y="359"/>
                    </a:lnTo>
                    <a:lnTo>
                      <a:pt x="104" y="301"/>
                    </a:lnTo>
                    <a:lnTo>
                      <a:pt x="46" y="255"/>
                    </a:lnTo>
                    <a:lnTo>
                      <a:pt x="11" y="255"/>
                    </a:lnTo>
                    <a:lnTo>
                      <a:pt x="11" y="185"/>
                    </a:lnTo>
                    <a:lnTo>
                      <a:pt x="0" y="162"/>
                    </a:lnTo>
                    <a:lnTo>
                      <a:pt x="34" y="115"/>
                    </a:lnTo>
                    <a:lnTo>
                      <a:pt x="23" y="23"/>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3" name=""/>
              <p:cNvSpPr/>
              <p:nvPr/>
            </p:nvSpPr>
            <p:spPr>
              <a:xfrm>
                <a:off x="6775200" y="2731680"/>
                <a:ext cx="427320" cy="277200"/>
              </a:xfrm>
              <a:custGeom>
                <a:avLst/>
                <a:gdLst/>
                <a:ahLst/>
                <a:rect l="l" t="t" r="r" b="b"/>
                <a:pathLst>
                  <a:path w="465" h="302">
                    <a:moveTo>
                      <a:pt x="0" y="11"/>
                    </a:moveTo>
                    <a:lnTo>
                      <a:pt x="0" y="69"/>
                    </a:lnTo>
                    <a:lnTo>
                      <a:pt x="12" y="115"/>
                    </a:lnTo>
                    <a:lnTo>
                      <a:pt x="46" y="232"/>
                    </a:lnTo>
                    <a:lnTo>
                      <a:pt x="69" y="301"/>
                    </a:lnTo>
                    <a:lnTo>
                      <a:pt x="348" y="278"/>
                    </a:lnTo>
                    <a:lnTo>
                      <a:pt x="394" y="301"/>
                    </a:lnTo>
                    <a:lnTo>
                      <a:pt x="418" y="244"/>
                    </a:lnTo>
                    <a:lnTo>
                      <a:pt x="418" y="197"/>
                    </a:lnTo>
                    <a:lnTo>
                      <a:pt x="464" y="186"/>
                    </a:lnTo>
                    <a:lnTo>
                      <a:pt x="464" y="127"/>
                    </a:lnTo>
                    <a:lnTo>
                      <a:pt x="441" y="92"/>
                    </a:lnTo>
                    <a:lnTo>
                      <a:pt x="394" y="69"/>
                    </a:lnTo>
                    <a:lnTo>
                      <a:pt x="394" y="23"/>
                    </a:lnTo>
                    <a:lnTo>
                      <a:pt x="383" y="0"/>
                    </a:lnTo>
                    <a:lnTo>
                      <a:pt x="279" y="0"/>
                    </a:lnTo>
                    <a:lnTo>
                      <a:pt x="174" y="0"/>
                    </a:lnTo>
                    <a:lnTo>
                      <a:pt x="0" y="11"/>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 name=""/>
              <p:cNvSpPr/>
              <p:nvPr/>
            </p:nvSpPr>
            <p:spPr>
              <a:xfrm>
                <a:off x="7147800" y="2327040"/>
                <a:ext cx="406080" cy="169920"/>
              </a:xfrm>
              <a:custGeom>
                <a:avLst/>
                <a:gdLst/>
                <a:ahLst/>
                <a:rect l="l" t="t" r="r" b="b"/>
                <a:pathLst>
                  <a:path w="442" h="185">
                    <a:moveTo>
                      <a:pt x="0" y="103"/>
                    </a:moveTo>
                    <a:lnTo>
                      <a:pt x="104" y="0"/>
                    </a:lnTo>
                    <a:lnTo>
                      <a:pt x="81" y="35"/>
                    </a:lnTo>
                    <a:lnTo>
                      <a:pt x="93" y="58"/>
                    </a:lnTo>
                    <a:lnTo>
                      <a:pt x="127" y="35"/>
                    </a:lnTo>
                    <a:lnTo>
                      <a:pt x="197" y="58"/>
                    </a:lnTo>
                    <a:lnTo>
                      <a:pt x="221" y="35"/>
                    </a:lnTo>
                    <a:lnTo>
                      <a:pt x="313" y="23"/>
                    </a:lnTo>
                    <a:lnTo>
                      <a:pt x="325" y="58"/>
                    </a:lnTo>
                    <a:lnTo>
                      <a:pt x="360" y="47"/>
                    </a:lnTo>
                    <a:lnTo>
                      <a:pt x="429" y="81"/>
                    </a:lnTo>
                    <a:lnTo>
                      <a:pt x="441" y="93"/>
                    </a:lnTo>
                    <a:lnTo>
                      <a:pt x="360" y="115"/>
                    </a:lnTo>
                    <a:lnTo>
                      <a:pt x="337" y="103"/>
                    </a:lnTo>
                    <a:lnTo>
                      <a:pt x="302" y="103"/>
                    </a:lnTo>
                    <a:lnTo>
                      <a:pt x="256" y="126"/>
                    </a:lnTo>
                    <a:lnTo>
                      <a:pt x="244" y="126"/>
                    </a:lnTo>
                    <a:lnTo>
                      <a:pt x="221" y="115"/>
                    </a:lnTo>
                    <a:lnTo>
                      <a:pt x="197" y="184"/>
                    </a:lnTo>
                    <a:lnTo>
                      <a:pt x="174" y="184"/>
                    </a:lnTo>
                    <a:lnTo>
                      <a:pt x="162" y="150"/>
                    </a:lnTo>
                    <a:lnTo>
                      <a:pt x="104" y="138"/>
                    </a:lnTo>
                    <a:lnTo>
                      <a:pt x="69" y="126"/>
                    </a:lnTo>
                    <a:lnTo>
                      <a:pt x="23" y="126"/>
                    </a:lnTo>
                    <a:lnTo>
                      <a:pt x="0" y="103"/>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5" name=""/>
              <p:cNvSpPr/>
              <p:nvPr/>
            </p:nvSpPr>
            <p:spPr>
              <a:xfrm>
                <a:off x="7425360" y="2442240"/>
                <a:ext cx="286560" cy="384840"/>
              </a:xfrm>
              <a:custGeom>
                <a:avLst/>
                <a:gdLst/>
                <a:ahLst/>
                <a:rect l="l" t="t" r="r" b="b"/>
                <a:pathLst>
                  <a:path w="312" h="419">
                    <a:moveTo>
                      <a:pt x="81" y="24"/>
                    </a:moveTo>
                    <a:lnTo>
                      <a:pt x="92" y="47"/>
                    </a:lnTo>
                    <a:lnTo>
                      <a:pt x="69" y="58"/>
                    </a:lnTo>
                    <a:lnTo>
                      <a:pt x="69" y="128"/>
                    </a:lnTo>
                    <a:lnTo>
                      <a:pt x="58" y="81"/>
                    </a:lnTo>
                    <a:lnTo>
                      <a:pt x="11" y="128"/>
                    </a:lnTo>
                    <a:lnTo>
                      <a:pt x="0" y="244"/>
                    </a:lnTo>
                    <a:lnTo>
                      <a:pt x="35" y="302"/>
                    </a:lnTo>
                    <a:lnTo>
                      <a:pt x="35" y="337"/>
                    </a:lnTo>
                    <a:lnTo>
                      <a:pt x="35" y="360"/>
                    </a:lnTo>
                    <a:lnTo>
                      <a:pt x="35" y="383"/>
                    </a:lnTo>
                    <a:lnTo>
                      <a:pt x="23" y="418"/>
                    </a:lnTo>
                    <a:lnTo>
                      <a:pt x="149" y="418"/>
                    </a:lnTo>
                    <a:lnTo>
                      <a:pt x="311" y="395"/>
                    </a:lnTo>
                    <a:lnTo>
                      <a:pt x="277" y="395"/>
                    </a:lnTo>
                    <a:lnTo>
                      <a:pt x="265" y="372"/>
                    </a:lnTo>
                    <a:lnTo>
                      <a:pt x="288" y="348"/>
                    </a:lnTo>
                    <a:lnTo>
                      <a:pt x="288" y="325"/>
                    </a:lnTo>
                    <a:lnTo>
                      <a:pt x="277" y="302"/>
                    </a:lnTo>
                    <a:lnTo>
                      <a:pt x="288" y="291"/>
                    </a:lnTo>
                    <a:lnTo>
                      <a:pt x="311" y="291"/>
                    </a:lnTo>
                    <a:lnTo>
                      <a:pt x="300" y="233"/>
                    </a:lnTo>
                    <a:lnTo>
                      <a:pt x="300" y="197"/>
                    </a:lnTo>
                    <a:lnTo>
                      <a:pt x="288" y="174"/>
                    </a:lnTo>
                    <a:lnTo>
                      <a:pt x="277" y="162"/>
                    </a:lnTo>
                    <a:lnTo>
                      <a:pt x="253" y="162"/>
                    </a:lnTo>
                    <a:lnTo>
                      <a:pt x="230" y="162"/>
                    </a:lnTo>
                    <a:lnTo>
                      <a:pt x="219" y="187"/>
                    </a:lnTo>
                    <a:lnTo>
                      <a:pt x="196" y="197"/>
                    </a:lnTo>
                    <a:lnTo>
                      <a:pt x="184" y="197"/>
                    </a:lnTo>
                    <a:lnTo>
                      <a:pt x="184" y="187"/>
                    </a:lnTo>
                    <a:lnTo>
                      <a:pt x="184" y="174"/>
                    </a:lnTo>
                    <a:lnTo>
                      <a:pt x="196" y="162"/>
                    </a:lnTo>
                    <a:lnTo>
                      <a:pt x="207" y="162"/>
                    </a:lnTo>
                    <a:lnTo>
                      <a:pt x="207" y="139"/>
                    </a:lnTo>
                    <a:lnTo>
                      <a:pt x="230" y="128"/>
                    </a:lnTo>
                    <a:lnTo>
                      <a:pt x="207" y="70"/>
                    </a:lnTo>
                    <a:lnTo>
                      <a:pt x="207" y="47"/>
                    </a:lnTo>
                    <a:lnTo>
                      <a:pt x="172" y="35"/>
                    </a:lnTo>
                    <a:lnTo>
                      <a:pt x="116" y="0"/>
                    </a:lnTo>
                    <a:lnTo>
                      <a:pt x="81" y="24"/>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6" name=""/>
              <p:cNvSpPr/>
              <p:nvPr/>
            </p:nvSpPr>
            <p:spPr>
              <a:xfrm>
                <a:off x="7116480" y="2784960"/>
                <a:ext cx="309600" cy="510120"/>
              </a:xfrm>
              <a:custGeom>
                <a:avLst/>
                <a:gdLst/>
                <a:ahLst/>
                <a:rect l="l" t="t" r="r" b="b"/>
                <a:pathLst>
                  <a:path w="337" h="555">
                    <a:moveTo>
                      <a:pt x="58" y="34"/>
                    </a:moveTo>
                    <a:lnTo>
                      <a:pt x="255" y="0"/>
                    </a:lnTo>
                    <a:lnTo>
                      <a:pt x="290" y="69"/>
                    </a:lnTo>
                    <a:lnTo>
                      <a:pt x="324" y="346"/>
                    </a:lnTo>
                    <a:lnTo>
                      <a:pt x="336" y="392"/>
                    </a:lnTo>
                    <a:lnTo>
                      <a:pt x="301" y="461"/>
                    </a:lnTo>
                    <a:lnTo>
                      <a:pt x="301" y="519"/>
                    </a:lnTo>
                    <a:lnTo>
                      <a:pt x="266" y="507"/>
                    </a:lnTo>
                    <a:lnTo>
                      <a:pt x="278" y="554"/>
                    </a:lnTo>
                    <a:lnTo>
                      <a:pt x="232" y="531"/>
                    </a:lnTo>
                    <a:lnTo>
                      <a:pt x="220" y="542"/>
                    </a:lnTo>
                    <a:lnTo>
                      <a:pt x="185" y="542"/>
                    </a:lnTo>
                    <a:lnTo>
                      <a:pt x="174" y="473"/>
                    </a:lnTo>
                    <a:lnTo>
                      <a:pt x="128" y="450"/>
                    </a:lnTo>
                    <a:lnTo>
                      <a:pt x="128" y="380"/>
                    </a:lnTo>
                    <a:lnTo>
                      <a:pt x="93" y="392"/>
                    </a:lnTo>
                    <a:lnTo>
                      <a:pt x="70" y="334"/>
                    </a:lnTo>
                    <a:lnTo>
                      <a:pt x="0" y="276"/>
                    </a:lnTo>
                    <a:lnTo>
                      <a:pt x="47" y="185"/>
                    </a:lnTo>
                    <a:lnTo>
                      <a:pt x="35" y="138"/>
                    </a:lnTo>
                    <a:lnTo>
                      <a:pt x="93" y="127"/>
                    </a:lnTo>
                    <a:lnTo>
                      <a:pt x="93" y="69"/>
                    </a:lnTo>
                    <a:lnTo>
                      <a:pt x="58" y="34"/>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7" name=""/>
              <p:cNvSpPr/>
              <p:nvPr/>
            </p:nvSpPr>
            <p:spPr>
              <a:xfrm>
                <a:off x="6837840" y="2986200"/>
                <a:ext cx="492480" cy="405360"/>
              </a:xfrm>
              <a:custGeom>
                <a:avLst/>
                <a:gdLst/>
                <a:ahLst/>
                <a:rect l="l" t="t" r="r" b="b"/>
                <a:pathLst>
                  <a:path w="536" h="441">
                    <a:moveTo>
                      <a:pt x="0" y="23"/>
                    </a:moveTo>
                    <a:lnTo>
                      <a:pt x="233" y="0"/>
                    </a:lnTo>
                    <a:lnTo>
                      <a:pt x="291" y="0"/>
                    </a:lnTo>
                    <a:lnTo>
                      <a:pt x="325" y="23"/>
                    </a:lnTo>
                    <a:lnTo>
                      <a:pt x="302" y="58"/>
                    </a:lnTo>
                    <a:lnTo>
                      <a:pt x="372" y="116"/>
                    </a:lnTo>
                    <a:lnTo>
                      <a:pt x="395" y="174"/>
                    </a:lnTo>
                    <a:lnTo>
                      <a:pt x="431" y="162"/>
                    </a:lnTo>
                    <a:lnTo>
                      <a:pt x="431" y="232"/>
                    </a:lnTo>
                    <a:lnTo>
                      <a:pt x="477" y="255"/>
                    </a:lnTo>
                    <a:lnTo>
                      <a:pt x="488" y="313"/>
                    </a:lnTo>
                    <a:lnTo>
                      <a:pt x="523" y="324"/>
                    </a:lnTo>
                    <a:lnTo>
                      <a:pt x="535" y="347"/>
                    </a:lnTo>
                    <a:lnTo>
                      <a:pt x="500" y="382"/>
                    </a:lnTo>
                    <a:lnTo>
                      <a:pt x="488" y="428"/>
                    </a:lnTo>
                    <a:lnTo>
                      <a:pt x="442" y="440"/>
                    </a:lnTo>
                    <a:lnTo>
                      <a:pt x="454" y="394"/>
                    </a:lnTo>
                    <a:lnTo>
                      <a:pt x="256" y="417"/>
                    </a:lnTo>
                    <a:lnTo>
                      <a:pt x="105" y="428"/>
                    </a:lnTo>
                    <a:lnTo>
                      <a:pt x="105" y="382"/>
                    </a:lnTo>
                    <a:lnTo>
                      <a:pt x="93" y="243"/>
                    </a:lnTo>
                    <a:lnTo>
                      <a:pt x="93" y="162"/>
                    </a:lnTo>
                    <a:lnTo>
                      <a:pt x="35" y="128"/>
                    </a:lnTo>
                    <a:lnTo>
                      <a:pt x="58" y="104"/>
                    </a:lnTo>
                    <a:lnTo>
                      <a:pt x="35" y="81"/>
                    </a:lnTo>
                    <a:lnTo>
                      <a:pt x="0" y="23"/>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8" name=""/>
              <p:cNvSpPr/>
              <p:nvPr/>
            </p:nvSpPr>
            <p:spPr>
              <a:xfrm>
                <a:off x="7381800" y="2826360"/>
                <a:ext cx="235080" cy="384120"/>
              </a:xfrm>
              <a:custGeom>
                <a:avLst/>
                <a:gdLst/>
                <a:ahLst/>
                <a:rect l="l" t="t" r="r" b="b"/>
                <a:pathLst>
                  <a:path w="256" h="418">
                    <a:moveTo>
                      <a:pt x="0" y="23"/>
                    </a:moveTo>
                    <a:lnTo>
                      <a:pt x="23" y="46"/>
                    </a:lnTo>
                    <a:lnTo>
                      <a:pt x="57" y="35"/>
                    </a:lnTo>
                    <a:lnTo>
                      <a:pt x="69" y="35"/>
                    </a:lnTo>
                    <a:lnTo>
                      <a:pt x="69" y="0"/>
                    </a:lnTo>
                    <a:lnTo>
                      <a:pt x="197" y="0"/>
                    </a:lnTo>
                    <a:lnTo>
                      <a:pt x="255" y="302"/>
                    </a:lnTo>
                    <a:lnTo>
                      <a:pt x="255" y="290"/>
                    </a:lnTo>
                    <a:lnTo>
                      <a:pt x="209" y="313"/>
                    </a:lnTo>
                    <a:lnTo>
                      <a:pt x="174" y="394"/>
                    </a:lnTo>
                    <a:lnTo>
                      <a:pt x="128" y="382"/>
                    </a:lnTo>
                    <a:lnTo>
                      <a:pt x="81" y="406"/>
                    </a:lnTo>
                    <a:lnTo>
                      <a:pt x="11" y="417"/>
                    </a:lnTo>
                    <a:lnTo>
                      <a:pt x="46" y="348"/>
                    </a:lnTo>
                    <a:lnTo>
                      <a:pt x="34" y="302"/>
                    </a:lnTo>
                    <a:lnTo>
                      <a:pt x="0" y="23"/>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9" name=""/>
              <p:cNvSpPr/>
              <p:nvPr/>
            </p:nvSpPr>
            <p:spPr>
              <a:xfrm>
                <a:off x="7562160" y="2741760"/>
                <a:ext cx="310320" cy="352080"/>
              </a:xfrm>
              <a:custGeom>
                <a:avLst/>
                <a:gdLst/>
                <a:ahLst/>
                <a:rect l="l" t="t" r="r" b="b"/>
                <a:pathLst>
                  <a:path w="338" h="383">
                    <a:moveTo>
                      <a:pt x="0" y="93"/>
                    </a:moveTo>
                    <a:lnTo>
                      <a:pt x="151" y="70"/>
                    </a:lnTo>
                    <a:lnTo>
                      <a:pt x="186" y="81"/>
                    </a:lnTo>
                    <a:lnTo>
                      <a:pt x="256" y="47"/>
                    </a:lnTo>
                    <a:lnTo>
                      <a:pt x="267" y="12"/>
                    </a:lnTo>
                    <a:lnTo>
                      <a:pt x="314" y="0"/>
                    </a:lnTo>
                    <a:lnTo>
                      <a:pt x="337" y="151"/>
                    </a:lnTo>
                    <a:lnTo>
                      <a:pt x="314" y="162"/>
                    </a:lnTo>
                    <a:lnTo>
                      <a:pt x="325" y="266"/>
                    </a:lnTo>
                    <a:lnTo>
                      <a:pt x="290" y="266"/>
                    </a:lnTo>
                    <a:lnTo>
                      <a:pt x="267" y="324"/>
                    </a:lnTo>
                    <a:lnTo>
                      <a:pt x="244" y="324"/>
                    </a:lnTo>
                    <a:lnTo>
                      <a:pt x="233" y="382"/>
                    </a:lnTo>
                    <a:lnTo>
                      <a:pt x="198" y="359"/>
                    </a:lnTo>
                    <a:lnTo>
                      <a:pt x="128" y="370"/>
                    </a:lnTo>
                    <a:lnTo>
                      <a:pt x="93" y="347"/>
                    </a:lnTo>
                    <a:lnTo>
                      <a:pt x="47" y="347"/>
                    </a:lnTo>
                    <a:lnTo>
                      <a:pt x="23" y="243"/>
                    </a:lnTo>
                    <a:lnTo>
                      <a:pt x="0" y="93"/>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0" name=""/>
              <p:cNvSpPr/>
              <p:nvPr/>
            </p:nvSpPr>
            <p:spPr>
              <a:xfrm>
                <a:off x="7286400" y="3060000"/>
                <a:ext cx="543240" cy="300600"/>
              </a:xfrm>
              <a:custGeom>
                <a:avLst/>
                <a:gdLst/>
                <a:ahLst/>
                <a:rect l="l" t="t" r="r" b="b"/>
                <a:pathLst>
                  <a:path w="591" h="327">
                    <a:moveTo>
                      <a:pt x="0" y="326"/>
                    </a:moveTo>
                    <a:lnTo>
                      <a:pt x="151" y="303"/>
                    </a:lnTo>
                    <a:lnTo>
                      <a:pt x="151" y="291"/>
                    </a:lnTo>
                    <a:lnTo>
                      <a:pt x="498" y="245"/>
                    </a:lnTo>
                    <a:lnTo>
                      <a:pt x="498" y="221"/>
                    </a:lnTo>
                    <a:lnTo>
                      <a:pt x="544" y="198"/>
                    </a:lnTo>
                    <a:lnTo>
                      <a:pt x="556" y="175"/>
                    </a:lnTo>
                    <a:lnTo>
                      <a:pt x="579" y="163"/>
                    </a:lnTo>
                    <a:lnTo>
                      <a:pt x="590" y="128"/>
                    </a:lnTo>
                    <a:lnTo>
                      <a:pt x="544" y="94"/>
                    </a:lnTo>
                    <a:lnTo>
                      <a:pt x="533" y="35"/>
                    </a:lnTo>
                    <a:lnTo>
                      <a:pt x="498" y="12"/>
                    </a:lnTo>
                    <a:lnTo>
                      <a:pt x="417" y="23"/>
                    </a:lnTo>
                    <a:lnTo>
                      <a:pt x="382" y="0"/>
                    </a:lnTo>
                    <a:lnTo>
                      <a:pt x="348" y="0"/>
                    </a:lnTo>
                    <a:lnTo>
                      <a:pt x="359" y="35"/>
                    </a:lnTo>
                    <a:lnTo>
                      <a:pt x="313" y="58"/>
                    </a:lnTo>
                    <a:lnTo>
                      <a:pt x="278" y="140"/>
                    </a:lnTo>
                    <a:lnTo>
                      <a:pt x="232" y="128"/>
                    </a:lnTo>
                    <a:lnTo>
                      <a:pt x="186" y="152"/>
                    </a:lnTo>
                    <a:lnTo>
                      <a:pt x="116" y="163"/>
                    </a:lnTo>
                    <a:lnTo>
                      <a:pt x="116" y="209"/>
                    </a:lnTo>
                    <a:lnTo>
                      <a:pt x="81" y="209"/>
                    </a:lnTo>
                    <a:lnTo>
                      <a:pt x="81" y="257"/>
                    </a:lnTo>
                    <a:lnTo>
                      <a:pt x="47" y="233"/>
                    </a:lnTo>
                    <a:lnTo>
                      <a:pt x="35" y="245"/>
                    </a:lnTo>
                    <a:lnTo>
                      <a:pt x="47" y="268"/>
                    </a:lnTo>
                    <a:lnTo>
                      <a:pt x="12" y="303"/>
                    </a:lnTo>
                    <a:lnTo>
                      <a:pt x="0" y="326"/>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1" name=""/>
              <p:cNvSpPr/>
              <p:nvPr/>
            </p:nvSpPr>
            <p:spPr>
              <a:xfrm>
                <a:off x="7254000" y="3251160"/>
                <a:ext cx="629640" cy="236160"/>
              </a:xfrm>
              <a:custGeom>
                <a:avLst/>
                <a:gdLst/>
                <a:ahLst/>
                <a:rect l="l" t="t" r="r" b="b"/>
                <a:pathLst>
                  <a:path w="685" h="257">
                    <a:moveTo>
                      <a:pt x="46" y="116"/>
                    </a:moveTo>
                    <a:lnTo>
                      <a:pt x="34" y="140"/>
                    </a:lnTo>
                    <a:lnTo>
                      <a:pt x="46" y="175"/>
                    </a:lnTo>
                    <a:lnTo>
                      <a:pt x="0" y="198"/>
                    </a:lnTo>
                    <a:lnTo>
                      <a:pt x="11" y="256"/>
                    </a:lnTo>
                    <a:lnTo>
                      <a:pt x="186" y="233"/>
                    </a:lnTo>
                    <a:lnTo>
                      <a:pt x="394" y="210"/>
                    </a:lnTo>
                    <a:lnTo>
                      <a:pt x="498" y="198"/>
                    </a:lnTo>
                    <a:lnTo>
                      <a:pt x="522" y="129"/>
                    </a:lnTo>
                    <a:lnTo>
                      <a:pt x="569" y="129"/>
                    </a:lnTo>
                    <a:lnTo>
                      <a:pt x="684" y="0"/>
                    </a:lnTo>
                    <a:lnTo>
                      <a:pt x="534" y="35"/>
                    </a:lnTo>
                    <a:lnTo>
                      <a:pt x="173" y="81"/>
                    </a:lnTo>
                    <a:lnTo>
                      <a:pt x="186" y="93"/>
                    </a:lnTo>
                    <a:lnTo>
                      <a:pt x="46" y="116"/>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2" name=""/>
              <p:cNvSpPr/>
              <p:nvPr/>
            </p:nvSpPr>
            <p:spPr>
              <a:xfrm>
                <a:off x="7190640" y="3465360"/>
                <a:ext cx="256320" cy="448560"/>
              </a:xfrm>
              <a:custGeom>
                <a:avLst/>
                <a:gdLst/>
                <a:ahLst/>
                <a:rect l="l" t="t" r="r" b="b"/>
                <a:pathLst>
                  <a:path w="279" h="488">
                    <a:moveTo>
                      <a:pt x="81" y="11"/>
                    </a:moveTo>
                    <a:lnTo>
                      <a:pt x="35" y="92"/>
                    </a:lnTo>
                    <a:lnTo>
                      <a:pt x="0" y="150"/>
                    </a:lnTo>
                    <a:lnTo>
                      <a:pt x="12" y="220"/>
                    </a:lnTo>
                    <a:lnTo>
                      <a:pt x="58" y="301"/>
                    </a:lnTo>
                    <a:lnTo>
                      <a:pt x="23" y="394"/>
                    </a:lnTo>
                    <a:lnTo>
                      <a:pt x="12" y="440"/>
                    </a:lnTo>
                    <a:lnTo>
                      <a:pt x="174" y="417"/>
                    </a:lnTo>
                    <a:lnTo>
                      <a:pt x="185" y="475"/>
                    </a:lnTo>
                    <a:lnTo>
                      <a:pt x="209" y="487"/>
                    </a:lnTo>
                    <a:lnTo>
                      <a:pt x="220" y="452"/>
                    </a:lnTo>
                    <a:lnTo>
                      <a:pt x="278" y="440"/>
                    </a:lnTo>
                    <a:lnTo>
                      <a:pt x="266" y="348"/>
                    </a:lnTo>
                    <a:lnTo>
                      <a:pt x="266" y="0"/>
                    </a:lnTo>
                    <a:lnTo>
                      <a:pt x="81" y="11"/>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3" name=""/>
              <p:cNvSpPr/>
              <p:nvPr/>
            </p:nvSpPr>
            <p:spPr>
              <a:xfrm>
                <a:off x="7435440" y="3445200"/>
                <a:ext cx="288360" cy="446760"/>
              </a:xfrm>
              <a:custGeom>
                <a:avLst/>
                <a:gdLst/>
                <a:ahLst/>
                <a:rect l="l" t="t" r="r" b="b"/>
                <a:pathLst>
                  <a:path w="314" h="486">
                    <a:moveTo>
                      <a:pt x="0" y="23"/>
                    </a:moveTo>
                    <a:lnTo>
                      <a:pt x="197" y="0"/>
                    </a:lnTo>
                    <a:lnTo>
                      <a:pt x="267" y="219"/>
                    </a:lnTo>
                    <a:lnTo>
                      <a:pt x="313" y="266"/>
                    </a:lnTo>
                    <a:lnTo>
                      <a:pt x="278" y="323"/>
                    </a:lnTo>
                    <a:lnTo>
                      <a:pt x="313" y="393"/>
                    </a:lnTo>
                    <a:lnTo>
                      <a:pt x="105" y="416"/>
                    </a:lnTo>
                    <a:lnTo>
                      <a:pt x="105" y="462"/>
                    </a:lnTo>
                    <a:lnTo>
                      <a:pt x="81" y="485"/>
                    </a:lnTo>
                    <a:lnTo>
                      <a:pt x="58" y="416"/>
                    </a:lnTo>
                    <a:lnTo>
                      <a:pt x="35" y="474"/>
                    </a:lnTo>
                    <a:lnTo>
                      <a:pt x="12" y="462"/>
                    </a:lnTo>
                    <a:lnTo>
                      <a:pt x="0" y="416"/>
                    </a:lnTo>
                    <a:lnTo>
                      <a:pt x="0" y="358"/>
                    </a:lnTo>
                    <a:lnTo>
                      <a:pt x="0" y="23"/>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4" name=""/>
              <p:cNvSpPr/>
              <p:nvPr/>
            </p:nvSpPr>
            <p:spPr>
              <a:xfrm>
                <a:off x="7616520" y="3422880"/>
                <a:ext cx="406080" cy="415440"/>
              </a:xfrm>
              <a:custGeom>
                <a:avLst/>
                <a:gdLst/>
                <a:ahLst/>
                <a:rect l="l" t="t" r="r" b="b"/>
                <a:pathLst>
                  <a:path w="442" h="452">
                    <a:moveTo>
                      <a:pt x="0" y="24"/>
                    </a:moveTo>
                    <a:lnTo>
                      <a:pt x="12" y="24"/>
                    </a:lnTo>
                    <a:lnTo>
                      <a:pt x="104" y="12"/>
                    </a:lnTo>
                    <a:lnTo>
                      <a:pt x="197" y="0"/>
                    </a:lnTo>
                    <a:lnTo>
                      <a:pt x="185" y="24"/>
                    </a:lnTo>
                    <a:lnTo>
                      <a:pt x="208" y="24"/>
                    </a:lnTo>
                    <a:lnTo>
                      <a:pt x="371" y="162"/>
                    </a:lnTo>
                    <a:lnTo>
                      <a:pt x="429" y="254"/>
                    </a:lnTo>
                    <a:lnTo>
                      <a:pt x="441" y="312"/>
                    </a:lnTo>
                    <a:lnTo>
                      <a:pt x="418" y="323"/>
                    </a:lnTo>
                    <a:lnTo>
                      <a:pt x="429" y="381"/>
                    </a:lnTo>
                    <a:lnTo>
                      <a:pt x="383" y="381"/>
                    </a:lnTo>
                    <a:lnTo>
                      <a:pt x="383" y="439"/>
                    </a:lnTo>
                    <a:lnTo>
                      <a:pt x="348" y="416"/>
                    </a:lnTo>
                    <a:lnTo>
                      <a:pt x="127" y="451"/>
                    </a:lnTo>
                    <a:lnTo>
                      <a:pt x="81" y="346"/>
                    </a:lnTo>
                    <a:lnTo>
                      <a:pt x="116" y="289"/>
                    </a:lnTo>
                    <a:lnTo>
                      <a:pt x="70" y="254"/>
                    </a:lnTo>
                    <a:lnTo>
                      <a:pt x="0" y="24"/>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5" name=""/>
              <p:cNvSpPr/>
              <p:nvPr/>
            </p:nvSpPr>
            <p:spPr>
              <a:xfrm>
                <a:off x="7787520" y="3368880"/>
                <a:ext cx="362880" cy="288360"/>
              </a:xfrm>
              <a:custGeom>
                <a:avLst/>
                <a:gdLst/>
                <a:ahLst/>
                <a:rect l="l" t="t" r="r" b="b"/>
                <a:pathLst>
                  <a:path w="395" h="314">
                    <a:moveTo>
                      <a:pt x="12" y="46"/>
                    </a:moveTo>
                    <a:lnTo>
                      <a:pt x="46" y="23"/>
                    </a:lnTo>
                    <a:lnTo>
                      <a:pt x="162" y="0"/>
                    </a:lnTo>
                    <a:lnTo>
                      <a:pt x="197" y="11"/>
                    </a:lnTo>
                    <a:lnTo>
                      <a:pt x="278" y="0"/>
                    </a:lnTo>
                    <a:lnTo>
                      <a:pt x="336" y="46"/>
                    </a:lnTo>
                    <a:lnTo>
                      <a:pt x="394" y="81"/>
                    </a:lnTo>
                    <a:lnTo>
                      <a:pt x="359" y="174"/>
                    </a:lnTo>
                    <a:lnTo>
                      <a:pt x="313" y="220"/>
                    </a:lnTo>
                    <a:lnTo>
                      <a:pt x="266" y="232"/>
                    </a:lnTo>
                    <a:lnTo>
                      <a:pt x="278" y="278"/>
                    </a:lnTo>
                    <a:lnTo>
                      <a:pt x="243" y="313"/>
                    </a:lnTo>
                    <a:lnTo>
                      <a:pt x="185" y="220"/>
                    </a:lnTo>
                    <a:lnTo>
                      <a:pt x="23" y="81"/>
                    </a:lnTo>
                    <a:lnTo>
                      <a:pt x="0" y="81"/>
                    </a:lnTo>
                    <a:lnTo>
                      <a:pt x="12" y="46"/>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6" name=""/>
              <p:cNvSpPr/>
              <p:nvPr/>
            </p:nvSpPr>
            <p:spPr>
              <a:xfrm>
                <a:off x="7531920" y="3773160"/>
                <a:ext cx="681840" cy="469440"/>
              </a:xfrm>
              <a:custGeom>
                <a:avLst/>
                <a:gdLst/>
                <a:ahLst/>
                <a:rect l="l" t="t" r="r" b="b"/>
                <a:pathLst>
                  <a:path w="742" h="511">
                    <a:moveTo>
                      <a:pt x="0" y="46"/>
                    </a:moveTo>
                    <a:lnTo>
                      <a:pt x="196" y="35"/>
                    </a:lnTo>
                    <a:lnTo>
                      <a:pt x="219" y="70"/>
                    </a:lnTo>
                    <a:lnTo>
                      <a:pt x="440" y="35"/>
                    </a:lnTo>
                    <a:lnTo>
                      <a:pt x="475" y="58"/>
                    </a:lnTo>
                    <a:lnTo>
                      <a:pt x="475" y="12"/>
                    </a:lnTo>
                    <a:lnTo>
                      <a:pt x="475" y="0"/>
                    </a:lnTo>
                    <a:lnTo>
                      <a:pt x="521" y="0"/>
                    </a:lnTo>
                    <a:lnTo>
                      <a:pt x="567" y="81"/>
                    </a:lnTo>
                    <a:lnTo>
                      <a:pt x="637" y="185"/>
                    </a:lnTo>
                    <a:lnTo>
                      <a:pt x="672" y="279"/>
                    </a:lnTo>
                    <a:lnTo>
                      <a:pt x="729" y="348"/>
                    </a:lnTo>
                    <a:lnTo>
                      <a:pt x="741" y="441"/>
                    </a:lnTo>
                    <a:lnTo>
                      <a:pt x="718" y="487"/>
                    </a:lnTo>
                    <a:lnTo>
                      <a:pt x="637" y="510"/>
                    </a:lnTo>
                    <a:lnTo>
                      <a:pt x="625" y="487"/>
                    </a:lnTo>
                    <a:lnTo>
                      <a:pt x="579" y="452"/>
                    </a:lnTo>
                    <a:lnTo>
                      <a:pt x="556" y="418"/>
                    </a:lnTo>
                    <a:lnTo>
                      <a:pt x="544" y="406"/>
                    </a:lnTo>
                    <a:lnTo>
                      <a:pt x="533" y="371"/>
                    </a:lnTo>
                    <a:lnTo>
                      <a:pt x="521" y="383"/>
                    </a:lnTo>
                    <a:lnTo>
                      <a:pt x="475" y="337"/>
                    </a:lnTo>
                    <a:lnTo>
                      <a:pt x="486" y="302"/>
                    </a:lnTo>
                    <a:lnTo>
                      <a:pt x="475" y="279"/>
                    </a:lnTo>
                    <a:lnTo>
                      <a:pt x="463" y="279"/>
                    </a:lnTo>
                    <a:lnTo>
                      <a:pt x="463" y="302"/>
                    </a:lnTo>
                    <a:lnTo>
                      <a:pt x="452" y="279"/>
                    </a:lnTo>
                    <a:lnTo>
                      <a:pt x="452" y="208"/>
                    </a:lnTo>
                    <a:lnTo>
                      <a:pt x="429" y="162"/>
                    </a:lnTo>
                    <a:lnTo>
                      <a:pt x="358" y="127"/>
                    </a:lnTo>
                    <a:lnTo>
                      <a:pt x="323" y="93"/>
                    </a:lnTo>
                    <a:lnTo>
                      <a:pt x="277" y="81"/>
                    </a:lnTo>
                    <a:lnTo>
                      <a:pt x="266" y="104"/>
                    </a:lnTo>
                    <a:lnTo>
                      <a:pt x="208" y="127"/>
                    </a:lnTo>
                    <a:lnTo>
                      <a:pt x="173" y="104"/>
                    </a:lnTo>
                    <a:lnTo>
                      <a:pt x="162" y="81"/>
                    </a:lnTo>
                    <a:lnTo>
                      <a:pt x="46" y="104"/>
                    </a:lnTo>
                    <a:lnTo>
                      <a:pt x="23" y="93"/>
                    </a:lnTo>
                    <a:lnTo>
                      <a:pt x="0" y="104"/>
                    </a:lnTo>
                    <a:lnTo>
                      <a:pt x="0" y="46"/>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7" name=""/>
              <p:cNvSpPr/>
              <p:nvPr/>
            </p:nvSpPr>
            <p:spPr>
              <a:xfrm>
                <a:off x="7711200" y="3166560"/>
                <a:ext cx="630360" cy="279360"/>
              </a:xfrm>
              <a:custGeom>
                <a:avLst/>
                <a:gdLst/>
                <a:ahLst/>
                <a:rect l="l" t="t" r="r" b="b"/>
                <a:pathLst>
                  <a:path w="686" h="304">
                    <a:moveTo>
                      <a:pt x="23" y="221"/>
                    </a:moveTo>
                    <a:lnTo>
                      <a:pt x="0" y="291"/>
                    </a:lnTo>
                    <a:lnTo>
                      <a:pt x="93" y="279"/>
                    </a:lnTo>
                    <a:lnTo>
                      <a:pt x="127" y="245"/>
                    </a:lnTo>
                    <a:lnTo>
                      <a:pt x="244" y="221"/>
                    </a:lnTo>
                    <a:lnTo>
                      <a:pt x="279" y="232"/>
                    </a:lnTo>
                    <a:lnTo>
                      <a:pt x="360" y="221"/>
                    </a:lnTo>
                    <a:lnTo>
                      <a:pt x="476" y="303"/>
                    </a:lnTo>
                    <a:lnTo>
                      <a:pt x="546" y="279"/>
                    </a:lnTo>
                    <a:lnTo>
                      <a:pt x="592" y="198"/>
                    </a:lnTo>
                    <a:lnTo>
                      <a:pt x="650" y="174"/>
                    </a:lnTo>
                    <a:lnTo>
                      <a:pt x="685" y="117"/>
                    </a:lnTo>
                    <a:lnTo>
                      <a:pt x="685" y="35"/>
                    </a:lnTo>
                    <a:lnTo>
                      <a:pt x="673" y="105"/>
                    </a:lnTo>
                    <a:lnTo>
                      <a:pt x="639" y="151"/>
                    </a:lnTo>
                    <a:lnTo>
                      <a:pt x="627" y="151"/>
                    </a:lnTo>
                    <a:lnTo>
                      <a:pt x="569" y="163"/>
                    </a:lnTo>
                    <a:lnTo>
                      <a:pt x="569" y="140"/>
                    </a:lnTo>
                    <a:lnTo>
                      <a:pt x="627" y="128"/>
                    </a:lnTo>
                    <a:lnTo>
                      <a:pt x="581" y="117"/>
                    </a:lnTo>
                    <a:lnTo>
                      <a:pt x="627" y="105"/>
                    </a:lnTo>
                    <a:lnTo>
                      <a:pt x="650" y="117"/>
                    </a:lnTo>
                    <a:lnTo>
                      <a:pt x="662" y="58"/>
                    </a:lnTo>
                    <a:lnTo>
                      <a:pt x="650" y="46"/>
                    </a:lnTo>
                    <a:lnTo>
                      <a:pt x="581" y="69"/>
                    </a:lnTo>
                    <a:lnTo>
                      <a:pt x="592" y="35"/>
                    </a:lnTo>
                    <a:lnTo>
                      <a:pt x="615" y="35"/>
                    </a:lnTo>
                    <a:lnTo>
                      <a:pt x="650" y="11"/>
                    </a:lnTo>
                    <a:lnTo>
                      <a:pt x="627" y="0"/>
                    </a:lnTo>
                    <a:lnTo>
                      <a:pt x="429" y="46"/>
                    </a:lnTo>
                    <a:lnTo>
                      <a:pt x="175" y="93"/>
                    </a:lnTo>
                    <a:lnTo>
                      <a:pt x="58" y="221"/>
                    </a:lnTo>
                    <a:lnTo>
                      <a:pt x="23" y="221"/>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8" name=""/>
              <p:cNvSpPr/>
              <p:nvPr/>
            </p:nvSpPr>
            <p:spPr>
              <a:xfrm>
                <a:off x="7744320" y="2943000"/>
                <a:ext cx="543240" cy="341640"/>
              </a:xfrm>
              <a:custGeom>
                <a:avLst/>
                <a:gdLst/>
                <a:ahLst/>
                <a:rect l="l" t="t" r="r" b="b"/>
                <a:pathLst>
                  <a:path w="591" h="372">
                    <a:moveTo>
                      <a:pt x="92" y="255"/>
                    </a:moveTo>
                    <a:lnTo>
                      <a:pt x="81" y="290"/>
                    </a:lnTo>
                    <a:lnTo>
                      <a:pt x="58" y="302"/>
                    </a:lnTo>
                    <a:lnTo>
                      <a:pt x="46" y="325"/>
                    </a:lnTo>
                    <a:lnTo>
                      <a:pt x="0" y="348"/>
                    </a:lnTo>
                    <a:lnTo>
                      <a:pt x="0" y="371"/>
                    </a:lnTo>
                    <a:lnTo>
                      <a:pt x="139" y="348"/>
                    </a:lnTo>
                    <a:lnTo>
                      <a:pt x="393" y="290"/>
                    </a:lnTo>
                    <a:lnTo>
                      <a:pt x="590" y="244"/>
                    </a:lnTo>
                    <a:lnTo>
                      <a:pt x="590" y="209"/>
                    </a:lnTo>
                    <a:lnTo>
                      <a:pt x="567" y="198"/>
                    </a:lnTo>
                    <a:lnTo>
                      <a:pt x="555" y="209"/>
                    </a:lnTo>
                    <a:lnTo>
                      <a:pt x="544" y="162"/>
                    </a:lnTo>
                    <a:lnTo>
                      <a:pt x="555" y="116"/>
                    </a:lnTo>
                    <a:lnTo>
                      <a:pt x="474" y="81"/>
                    </a:lnTo>
                    <a:lnTo>
                      <a:pt x="428" y="93"/>
                    </a:lnTo>
                    <a:lnTo>
                      <a:pt x="428" y="23"/>
                    </a:lnTo>
                    <a:lnTo>
                      <a:pt x="370" y="0"/>
                    </a:lnTo>
                    <a:lnTo>
                      <a:pt x="335" y="12"/>
                    </a:lnTo>
                    <a:lnTo>
                      <a:pt x="312" y="81"/>
                    </a:lnTo>
                    <a:lnTo>
                      <a:pt x="266" y="104"/>
                    </a:lnTo>
                    <a:lnTo>
                      <a:pt x="243" y="209"/>
                    </a:lnTo>
                    <a:lnTo>
                      <a:pt x="173" y="255"/>
                    </a:lnTo>
                    <a:lnTo>
                      <a:pt x="116" y="279"/>
                    </a:lnTo>
                    <a:lnTo>
                      <a:pt x="92" y="255"/>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9" name=""/>
              <p:cNvSpPr/>
              <p:nvPr/>
            </p:nvSpPr>
            <p:spPr>
              <a:xfrm>
                <a:off x="7776360" y="2869560"/>
                <a:ext cx="309600" cy="330840"/>
              </a:xfrm>
              <a:custGeom>
                <a:avLst/>
                <a:gdLst/>
                <a:ahLst/>
                <a:rect l="l" t="t" r="r" b="b"/>
                <a:pathLst>
                  <a:path w="337" h="360">
                    <a:moveTo>
                      <a:pt x="34" y="185"/>
                    </a:moveTo>
                    <a:lnTo>
                      <a:pt x="11" y="185"/>
                    </a:lnTo>
                    <a:lnTo>
                      <a:pt x="0" y="243"/>
                    </a:lnTo>
                    <a:lnTo>
                      <a:pt x="11" y="301"/>
                    </a:lnTo>
                    <a:lnTo>
                      <a:pt x="57" y="335"/>
                    </a:lnTo>
                    <a:lnTo>
                      <a:pt x="69" y="359"/>
                    </a:lnTo>
                    <a:lnTo>
                      <a:pt x="138" y="335"/>
                    </a:lnTo>
                    <a:lnTo>
                      <a:pt x="209" y="289"/>
                    </a:lnTo>
                    <a:lnTo>
                      <a:pt x="232" y="185"/>
                    </a:lnTo>
                    <a:lnTo>
                      <a:pt x="278" y="162"/>
                    </a:lnTo>
                    <a:lnTo>
                      <a:pt x="301" y="93"/>
                    </a:lnTo>
                    <a:lnTo>
                      <a:pt x="336" y="81"/>
                    </a:lnTo>
                    <a:lnTo>
                      <a:pt x="290" y="69"/>
                    </a:lnTo>
                    <a:lnTo>
                      <a:pt x="209" y="116"/>
                    </a:lnTo>
                    <a:lnTo>
                      <a:pt x="197" y="69"/>
                    </a:lnTo>
                    <a:lnTo>
                      <a:pt x="115" y="69"/>
                    </a:lnTo>
                    <a:lnTo>
                      <a:pt x="104" y="0"/>
                    </a:lnTo>
                    <a:lnTo>
                      <a:pt x="81" y="23"/>
                    </a:lnTo>
                    <a:lnTo>
                      <a:pt x="92" y="127"/>
                    </a:lnTo>
                    <a:lnTo>
                      <a:pt x="57" y="127"/>
                    </a:lnTo>
                    <a:lnTo>
                      <a:pt x="34" y="185"/>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0" name=""/>
              <p:cNvSpPr/>
              <p:nvPr/>
            </p:nvSpPr>
            <p:spPr>
              <a:xfrm>
                <a:off x="8224200" y="2879640"/>
                <a:ext cx="84240" cy="107280"/>
              </a:xfrm>
              <a:custGeom>
                <a:avLst/>
                <a:gdLst/>
                <a:ahLst/>
                <a:rect l="l" t="t" r="r" b="b"/>
                <a:pathLst>
                  <a:path w="92" h="117">
                    <a:moveTo>
                      <a:pt x="0" y="0"/>
                    </a:moveTo>
                    <a:lnTo>
                      <a:pt x="23" y="0"/>
                    </a:lnTo>
                    <a:lnTo>
                      <a:pt x="56" y="23"/>
                    </a:lnTo>
                    <a:lnTo>
                      <a:pt x="56" y="46"/>
                    </a:lnTo>
                    <a:lnTo>
                      <a:pt x="91" y="70"/>
                    </a:lnTo>
                    <a:lnTo>
                      <a:pt x="91" y="105"/>
                    </a:lnTo>
                    <a:lnTo>
                      <a:pt x="46" y="116"/>
                    </a:lnTo>
                    <a:lnTo>
                      <a:pt x="0"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1" name=""/>
              <p:cNvSpPr/>
              <p:nvPr/>
            </p:nvSpPr>
            <p:spPr>
              <a:xfrm>
                <a:off x="7850880" y="2666520"/>
                <a:ext cx="415440" cy="277200"/>
              </a:xfrm>
              <a:custGeom>
                <a:avLst/>
                <a:gdLst/>
                <a:ahLst/>
                <a:rect l="l" t="t" r="r" b="b"/>
                <a:pathLst>
                  <a:path w="452" h="302">
                    <a:moveTo>
                      <a:pt x="34" y="47"/>
                    </a:moveTo>
                    <a:lnTo>
                      <a:pt x="0" y="81"/>
                    </a:lnTo>
                    <a:lnTo>
                      <a:pt x="23" y="232"/>
                    </a:lnTo>
                    <a:lnTo>
                      <a:pt x="34" y="301"/>
                    </a:lnTo>
                    <a:lnTo>
                      <a:pt x="115" y="289"/>
                    </a:lnTo>
                    <a:lnTo>
                      <a:pt x="405" y="232"/>
                    </a:lnTo>
                    <a:lnTo>
                      <a:pt x="428" y="232"/>
                    </a:lnTo>
                    <a:lnTo>
                      <a:pt x="451" y="162"/>
                    </a:lnTo>
                    <a:lnTo>
                      <a:pt x="416" y="128"/>
                    </a:lnTo>
                    <a:lnTo>
                      <a:pt x="439" y="35"/>
                    </a:lnTo>
                    <a:lnTo>
                      <a:pt x="405" y="23"/>
                    </a:lnTo>
                    <a:lnTo>
                      <a:pt x="405" y="12"/>
                    </a:lnTo>
                    <a:lnTo>
                      <a:pt x="381" y="0"/>
                    </a:lnTo>
                    <a:lnTo>
                      <a:pt x="57" y="58"/>
                    </a:lnTo>
                    <a:lnTo>
                      <a:pt x="34" y="47"/>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2" name=""/>
              <p:cNvSpPr/>
              <p:nvPr/>
            </p:nvSpPr>
            <p:spPr>
              <a:xfrm>
                <a:off x="8234280" y="2699280"/>
                <a:ext cx="107280" cy="213120"/>
              </a:xfrm>
              <a:custGeom>
                <a:avLst/>
                <a:gdLst/>
                <a:ahLst/>
                <a:rect l="l" t="t" r="r" b="b"/>
                <a:pathLst>
                  <a:path w="117" h="232">
                    <a:moveTo>
                      <a:pt x="12" y="0"/>
                    </a:moveTo>
                    <a:lnTo>
                      <a:pt x="46" y="0"/>
                    </a:lnTo>
                    <a:lnTo>
                      <a:pt x="104" y="35"/>
                    </a:lnTo>
                    <a:lnTo>
                      <a:pt x="93" y="58"/>
                    </a:lnTo>
                    <a:lnTo>
                      <a:pt x="116" y="81"/>
                    </a:lnTo>
                    <a:lnTo>
                      <a:pt x="116" y="197"/>
                    </a:lnTo>
                    <a:lnTo>
                      <a:pt x="93" y="231"/>
                    </a:lnTo>
                    <a:lnTo>
                      <a:pt x="70" y="220"/>
                    </a:lnTo>
                    <a:lnTo>
                      <a:pt x="46" y="220"/>
                    </a:lnTo>
                    <a:lnTo>
                      <a:pt x="12" y="197"/>
                    </a:lnTo>
                    <a:lnTo>
                      <a:pt x="35" y="127"/>
                    </a:lnTo>
                    <a:lnTo>
                      <a:pt x="0" y="93"/>
                    </a:lnTo>
                    <a:lnTo>
                      <a:pt x="12"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3" name=""/>
              <p:cNvSpPr/>
              <p:nvPr/>
            </p:nvSpPr>
            <p:spPr>
              <a:xfrm>
                <a:off x="7882920" y="2357280"/>
                <a:ext cx="469440" cy="374760"/>
              </a:xfrm>
              <a:custGeom>
                <a:avLst/>
                <a:gdLst/>
                <a:ahLst/>
                <a:rect l="l" t="t" r="r" b="b"/>
                <a:pathLst>
                  <a:path w="511" h="408">
                    <a:moveTo>
                      <a:pt x="47" y="267"/>
                    </a:moveTo>
                    <a:lnTo>
                      <a:pt x="93" y="244"/>
                    </a:lnTo>
                    <a:lnTo>
                      <a:pt x="151" y="244"/>
                    </a:lnTo>
                    <a:lnTo>
                      <a:pt x="174" y="221"/>
                    </a:lnTo>
                    <a:lnTo>
                      <a:pt x="197" y="221"/>
                    </a:lnTo>
                    <a:lnTo>
                      <a:pt x="209" y="198"/>
                    </a:lnTo>
                    <a:lnTo>
                      <a:pt x="233" y="186"/>
                    </a:lnTo>
                    <a:lnTo>
                      <a:pt x="220" y="140"/>
                    </a:lnTo>
                    <a:lnTo>
                      <a:pt x="209" y="128"/>
                    </a:lnTo>
                    <a:lnTo>
                      <a:pt x="233" y="92"/>
                    </a:lnTo>
                    <a:lnTo>
                      <a:pt x="243" y="92"/>
                    </a:lnTo>
                    <a:lnTo>
                      <a:pt x="314" y="23"/>
                    </a:lnTo>
                    <a:lnTo>
                      <a:pt x="395" y="0"/>
                    </a:lnTo>
                    <a:lnTo>
                      <a:pt x="406" y="69"/>
                    </a:lnTo>
                    <a:lnTo>
                      <a:pt x="418" y="58"/>
                    </a:lnTo>
                    <a:lnTo>
                      <a:pt x="441" y="81"/>
                    </a:lnTo>
                    <a:lnTo>
                      <a:pt x="441" y="151"/>
                    </a:lnTo>
                    <a:lnTo>
                      <a:pt x="464" y="209"/>
                    </a:lnTo>
                    <a:lnTo>
                      <a:pt x="476" y="290"/>
                    </a:lnTo>
                    <a:lnTo>
                      <a:pt x="476" y="360"/>
                    </a:lnTo>
                    <a:lnTo>
                      <a:pt x="510" y="372"/>
                    </a:lnTo>
                    <a:lnTo>
                      <a:pt x="487" y="407"/>
                    </a:lnTo>
                    <a:lnTo>
                      <a:pt x="429" y="372"/>
                    </a:lnTo>
                    <a:lnTo>
                      <a:pt x="395" y="372"/>
                    </a:lnTo>
                    <a:lnTo>
                      <a:pt x="372" y="360"/>
                    </a:lnTo>
                    <a:lnTo>
                      <a:pt x="372" y="349"/>
                    </a:lnTo>
                    <a:lnTo>
                      <a:pt x="348" y="337"/>
                    </a:lnTo>
                    <a:lnTo>
                      <a:pt x="12" y="395"/>
                    </a:lnTo>
                    <a:lnTo>
                      <a:pt x="0" y="384"/>
                    </a:lnTo>
                    <a:lnTo>
                      <a:pt x="58" y="303"/>
                    </a:lnTo>
                    <a:lnTo>
                      <a:pt x="47" y="267"/>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4" name=""/>
              <p:cNvSpPr/>
              <p:nvPr/>
            </p:nvSpPr>
            <p:spPr>
              <a:xfrm>
                <a:off x="8244360" y="2336400"/>
                <a:ext cx="130320" cy="225000"/>
              </a:xfrm>
              <a:custGeom>
                <a:avLst/>
                <a:gdLst/>
                <a:ahLst/>
                <a:rect l="l" t="t" r="r" b="b"/>
                <a:pathLst>
                  <a:path w="142" h="245">
                    <a:moveTo>
                      <a:pt x="0" y="23"/>
                    </a:moveTo>
                    <a:lnTo>
                      <a:pt x="105" y="0"/>
                    </a:lnTo>
                    <a:lnTo>
                      <a:pt x="141" y="58"/>
                    </a:lnTo>
                    <a:lnTo>
                      <a:pt x="117" y="81"/>
                    </a:lnTo>
                    <a:lnTo>
                      <a:pt x="129" y="232"/>
                    </a:lnTo>
                    <a:lnTo>
                      <a:pt x="70" y="244"/>
                    </a:lnTo>
                    <a:lnTo>
                      <a:pt x="47" y="186"/>
                    </a:lnTo>
                    <a:lnTo>
                      <a:pt x="34" y="104"/>
                    </a:lnTo>
                    <a:lnTo>
                      <a:pt x="11" y="81"/>
                    </a:lnTo>
                    <a:lnTo>
                      <a:pt x="0" y="23"/>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5" name=""/>
              <p:cNvSpPr/>
              <p:nvPr/>
            </p:nvSpPr>
            <p:spPr>
              <a:xfrm>
                <a:off x="8307720" y="2507400"/>
                <a:ext cx="267120" cy="117360"/>
              </a:xfrm>
              <a:custGeom>
                <a:avLst/>
                <a:gdLst/>
                <a:ahLst/>
                <a:rect l="l" t="t" r="r" b="b"/>
                <a:pathLst>
                  <a:path w="291" h="128">
                    <a:moveTo>
                      <a:pt x="0" y="58"/>
                    </a:moveTo>
                    <a:lnTo>
                      <a:pt x="140" y="23"/>
                    </a:lnTo>
                    <a:lnTo>
                      <a:pt x="163" y="23"/>
                    </a:lnTo>
                    <a:lnTo>
                      <a:pt x="175" y="0"/>
                    </a:lnTo>
                    <a:lnTo>
                      <a:pt x="198" y="11"/>
                    </a:lnTo>
                    <a:lnTo>
                      <a:pt x="175" y="46"/>
                    </a:lnTo>
                    <a:lnTo>
                      <a:pt x="209" y="46"/>
                    </a:lnTo>
                    <a:lnTo>
                      <a:pt x="221" y="69"/>
                    </a:lnTo>
                    <a:lnTo>
                      <a:pt x="244" y="81"/>
                    </a:lnTo>
                    <a:lnTo>
                      <a:pt x="256" y="69"/>
                    </a:lnTo>
                    <a:lnTo>
                      <a:pt x="256" y="58"/>
                    </a:lnTo>
                    <a:lnTo>
                      <a:pt x="233" y="35"/>
                    </a:lnTo>
                    <a:lnTo>
                      <a:pt x="256" y="35"/>
                    </a:lnTo>
                    <a:lnTo>
                      <a:pt x="290" y="81"/>
                    </a:lnTo>
                    <a:lnTo>
                      <a:pt x="256" y="104"/>
                    </a:lnTo>
                    <a:lnTo>
                      <a:pt x="221" y="92"/>
                    </a:lnTo>
                    <a:lnTo>
                      <a:pt x="198" y="127"/>
                    </a:lnTo>
                    <a:lnTo>
                      <a:pt x="152" y="92"/>
                    </a:lnTo>
                    <a:lnTo>
                      <a:pt x="12" y="127"/>
                    </a:lnTo>
                    <a:lnTo>
                      <a:pt x="0" y="58"/>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6" name=""/>
              <p:cNvSpPr/>
              <p:nvPr/>
            </p:nvSpPr>
            <p:spPr>
              <a:xfrm>
                <a:off x="8320680" y="2602800"/>
                <a:ext cx="137520" cy="106560"/>
              </a:xfrm>
              <a:custGeom>
                <a:avLst/>
                <a:gdLst/>
                <a:ahLst/>
                <a:rect l="l" t="t" r="r" b="b"/>
                <a:pathLst>
                  <a:path w="150" h="116">
                    <a:moveTo>
                      <a:pt x="0" y="23"/>
                    </a:moveTo>
                    <a:lnTo>
                      <a:pt x="114" y="0"/>
                    </a:lnTo>
                    <a:lnTo>
                      <a:pt x="149" y="46"/>
                    </a:lnTo>
                    <a:lnTo>
                      <a:pt x="126" y="68"/>
                    </a:lnTo>
                    <a:lnTo>
                      <a:pt x="91" y="58"/>
                    </a:lnTo>
                    <a:lnTo>
                      <a:pt x="34" y="115"/>
                    </a:lnTo>
                    <a:lnTo>
                      <a:pt x="0" y="80"/>
                    </a:lnTo>
                    <a:lnTo>
                      <a:pt x="0" y="23"/>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7" name=""/>
              <p:cNvSpPr/>
              <p:nvPr/>
            </p:nvSpPr>
            <p:spPr>
              <a:xfrm>
                <a:off x="8340840" y="2666520"/>
                <a:ext cx="138600" cy="87120"/>
              </a:xfrm>
              <a:custGeom>
                <a:avLst/>
                <a:gdLst/>
                <a:ahLst/>
                <a:rect l="l" t="t" r="r" b="b"/>
                <a:pathLst>
                  <a:path w="151" h="95">
                    <a:moveTo>
                      <a:pt x="0" y="71"/>
                    </a:moveTo>
                    <a:lnTo>
                      <a:pt x="58" y="48"/>
                    </a:lnTo>
                    <a:lnTo>
                      <a:pt x="116" y="0"/>
                    </a:lnTo>
                    <a:lnTo>
                      <a:pt x="127" y="12"/>
                    </a:lnTo>
                    <a:lnTo>
                      <a:pt x="150" y="12"/>
                    </a:lnTo>
                    <a:lnTo>
                      <a:pt x="92" y="59"/>
                    </a:lnTo>
                    <a:lnTo>
                      <a:pt x="11" y="94"/>
                    </a:lnTo>
                    <a:lnTo>
                      <a:pt x="0" y="71"/>
                    </a:lnTo>
                  </a:path>
                </a:pathLst>
              </a:custGeom>
              <a:solidFill>
                <a:srgbClr val="eaeaea">
                  <a:alpha val="50000"/>
                </a:srgbClr>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88" name=""/>
              <p:cNvSpPr/>
              <p:nvPr/>
            </p:nvSpPr>
            <p:spPr>
              <a:xfrm>
                <a:off x="8340840" y="2283840"/>
                <a:ext cx="138600" cy="266400"/>
              </a:xfrm>
              <a:custGeom>
                <a:avLst/>
                <a:gdLst/>
                <a:ahLst/>
                <a:rect l="l" t="t" r="r" b="b"/>
                <a:pathLst>
                  <a:path w="151" h="290">
                    <a:moveTo>
                      <a:pt x="35" y="0"/>
                    </a:moveTo>
                    <a:lnTo>
                      <a:pt x="0" y="58"/>
                    </a:lnTo>
                    <a:lnTo>
                      <a:pt x="35" y="116"/>
                    </a:lnTo>
                    <a:lnTo>
                      <a:pt x="11" y="139"/>
                    </a:lnTo>
                    <a:lnTo>
                      <a:pt x="23" y="289"/>
                    </a:lnTo>
                    <a:lnTo>
                      <a:pt x="104" y="266"/>
                    </a:lnTo>
                    <a:lnTo>
                      <a:pt x="127" y="266"/>
                    </a:lnTo>
                    <a:lnTo>
                      <a:pt x="139" y="243"/>
                    </a:lnTo>
                    <a:lnTo>
                      <a:pt x="139" y="220"/>
                    </a:lnTo>
                    <a:lnTo>
                      <a:pt x="150" y="197"/>
                    </a:lnTo>
                    <a:lnTo>
                      <a:pt x="104" y="185"/>
                    </a:lnTo>
                    <a:lnTo>
                      <a:pt x="46" y="23"/>
                    </a:lnTo>
                    <a:lnTo>
                      <a:pt x="35" y="0"/>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9" name=""/>
              <p:cNvSpPr/>
              <p:nvPr/>
            </p:nvSpPr>
            <p:spPr>
              <a:xfrm>
                <a:off x="8426160" y="2591640"/>
                <a:ext cx="65160" cy="54360"/>
              </a:xfrm>
              <a:custGeom>
                <a:avLst/>
                <a:gdLst/>
                <a:ahLst/>
                <a:rect l="l" t="t" r="r" b="b"/>
                <a:pathLst>
                  <a:path w="71" h="59">
                    <a:moveTo>
                      <a:pt x="0" y="12"/>
                    </a:moveTo>
                    <a:lnTo>
                      <a:pt x="24" y="0"/>
                    </a:lnTo>
                    <a:lnTo>
                      <a:pt x="70" y="35"/>
                    </a:lnTo>
                    <a:lnTo>
                      <a:pt x="58" y="35"/>
                    </a:lnTo>
                    <a:lnTo>
                      <a:pt x="35" y="35"/>
                    </a:lnTo>
                    <a:lnTo>
                      <a:pt x="35" y="58"/>
                    </a:lnTo>
                    <a:lnTo>
                      <a:pt x="0" y="12"/>
                    </a:lnTo>
                  </a:path>
                </a:pathLst>
              </a:custGeom>
              <a:solidFill>
                <a:srgbClr val="eaeaea">
                  <a:alpha val="50000"/>
                </a:srgbClr>
              </a:solid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390" name=""/>
              <p:cNvSpPr/>
              <p:nvPr/>
            </p:nvSpPr>
            <p:spPr>
              <a:xfrm>
                <a:off x="8276400" y="3030480"/>
                <a:ext cx="32040" cy="63360"/>
              </a:xfrm>
              <a:custGeom>
                <a:avLst/>
                <a:gdLst/>
                <a:ahLst/>
                <a:rect l="l" t="t" r="r" b="b"/>
                <a:pathLst>
                  <a:path w="35" h="69">
                    <a:moveTo>
                      <a:pt x="0" y="0"/>
                    </a:moveTo>
                    <a:lnTo>
                      <a:pt x="34" y="0"/>
                    </a:lnTo>
                    <a:lnTo>
                      <a:pt x="12" y="68"/>
                    </a:lnTo>
                    <a:lnTo>
                      <a:pt x="0" y="68"/>
                    </a:lnTo>
                    <a:lnTo>
                      <a:pt x="0" y="0"/>
                    </a:lnTo>
                  </a:path>
                </a:pathLst>
              </a:custGeom>
              <a:solidFill>
                <a:srgbClr val="eaeaea">
                  <a:alpha val="50000"/>
                </a:srgbClr>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grpSp>
        <p:sp>
          <p:nvSpPr>
            <p:cNvPr id="391" name=""/>
            <p:cNvSpPr/>
            <p:nvPr/>
          </p:nvSpPr>
          <p:spPr>
            <a:xfrm>
              <a:off x="5989320" y="3394080"/>
              <a:ext cx="1022040" cy="947880"/>
            </a:xfrm>
            <a:custGeom>
              <a:avLst/>
              <a:gdLst/>
              <a:ahLst/>
              <a:rect l="l" t="t" r="r" b="b"/>
              <a:pathLst>
                <a:path w="1112" h="1031">
                  <a:moveTo>
                    <a:pt x="323" y="0"/>
                  </a:moveTo>
                  <a:lnTo>
                    <a:pt x="566" y="0"/>
                  </a:lnTo>
                  <a:lnTo>
                    <a:pt x="566" y="196"/>
                  </a:lnTo>
                  <a:lnTo>
                    <a:pt x="695" y="243"/>
                  </a:lnTo>
                  <a:lnTo>
                    <a:pt x="729" y="231"/>
                  </a:lnTo>
                  <a:lnTo>
                    <a:pt x="810" y="266"/>
                  </a:lnTo>
                  <a:lnTo>
                    <a:pt x="857" y="266"/>
                  </a:lnTo>
                  <a:lnTo>
                    <a:pt x="961" y="220"/>
                  </a:lnTo>
                  <a:lnTo>
                    <a:pt x="1007" y="266"/>
                  </a:lnTo>
                  <a:lnTo>
                    <a:pt x="1053" y="277"/>
                  </a:lnTo>
                  <a:lnTo>
                    <a:pt x="1053" y="428"/>
                  </a:lnTo>
                  <a:lnTo>
                    <a:pt x="1111" y="520"/>
                  </a:lnTo>
                  <a:lnTo>
                    <a:pt x="1100" y="648"/>
                  </a:lnTo>
                  <a:lnTo>
                    <a:pt x="1042" y="706"/>
                  </a:lnTo>
                  <a:lnTo>
                    <a:pt x="1030" y="660"/>
                  </a:lnTo>
                  <a:lnTo>
                    <a:pt x="1007" y="683"/>
                  </a:lnTo>
                  <a:lnTo>
                    <a:pt x="1019" y="706"/>
                  </a:lnTo>
                  <a:lnTo>
                    <a:pt x="915" y="787"/>
                  </a:lnTo>
                  <a:lnTo>
                    <a:pt x="891" y="787"/>
                  </a:lnTo>
                  <a:lnTo>
                    <a:pt x="834" y="834"/>
                  </a:lnTo>
                  <a:lnTo>
                    <a:pt x="834" y="845"/>
                  </a:lnTo>
                  <a:lnTo>
                    <a:pt x="810" y="857"/>
                  </a:lnTo>
                  <a:lnTo>
                    <a:pt x="834" y="880"/>
                  </a:lnTo>
                  <a:lnTo>
                    <a:pt x="799" y="914"/>
                  </a:lnTo>
                  <a:lnTo>
                    <a:pt x="810" y="972"/>
                  </a:lnTo>
                  <a:lnTo>
                    <a:pt x="834" y="995"/>
                  </a:lnTo>
                  <a:lnTo>
                    <a:pt x="834" y="1030"/>
                  </a:lnTo>
                  <a:lnTo>
                    <a:pt x="787" y="1030"/>
                  </a:lnTo>
                  <a:lnTo>
                    <a:pt x="753" y="1007"/>
                  </a:lnTo>
                  <a:lnTo>
                    <a:pt x="718" y="1019"/>
                  </a:lnTo>
                  <a:lnTo>
                    <a:pt x="637" y="984"/>
                  </a:lnTo>
                  <a:lnTo>
                    <a:pt x="591" y="868"/>
                  </a:lnTo>
                  <a:lnTo>
                    <a:pt x="532" y="810"/>
                  </a:lnTo>
                  <a:lnTo>
                    <a:pt x="485" y="706"/>
                  </a:lnTo>
                  <a:lnTo>
                    <a:pt x="451" y="695"/>
                  </a:lnTo>
                  <a:lnTo>
                    <a:pt x="428" y="672"/>
                  </a:lnTo>
                  <a:lnTo>
                    <a:pt x="404" y="672"/>
                  </a:lnTo>
                  <a:lnTo>
                    <a:pt x="358" y="660"/>
                  </a:lnTo>
                  <a:lnTo>
                    <a:pt x="323" y="672"/>
                  </a:lnTo>
                  <a:lnTo>
                    <a:pt x="300" y="729"/>
                  </a:lnTo>
                  <a:lnTo>
                    <a:pt x="266" y="729"/>
                  </a:lnTo>
                  <a:lnTo>
                    <a:pt x="196" y="695"/>
                  </a:lnTo>
                  <a:lnTo>
                    <a:pt x="161" y="648"/>
                  </a:lnTo>
                  <a:lnTo>
                    <a:pt x="150" y="579"/>
                  </a:lnTo>
                  <a:lnTo>
                    <a:pt x="115" y="543"/>
                  </a:lnTo>
                  <a:lnTo>
                    <a:pt x="46" y="487"/>
                  </a:lnTo>
                  <a:lnTo>
                    <a:pt x="0" y="428"/>
                  </a:lnTo>
                  <a:lnTo>
                    <a:pt x="0" y="405"/>
                  </a:lnTo>
                  <a:lnTo>
                    <a:pt x="161" y="405"/>
                  </a:lnTo>
                  <a:lnTo>
                    <a:pt x="300" y="416"/>
                  </a:lnTo>
                  <a:lnTo>
                    <a:pt x="323" y="0"/>
                  </a:lnTo>
                </a:path>
              </a:pathLst>
            </a:custGeom>
            <a:solidFill>
              <a:srgbClr val="ffffff"/>
            </a:solid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392" name=""/>
            <p:cNvSpPr/>
            <p:nvPr/>
          </p:nvSpPr>
          <p:spPr>
            <a:xfrm>
              <a:off x="8373600" y="2057400"/>
              <a:ext cx="276120" cy="425520"/>
            </a:xfrm>
            <a:custGeom>
              <a:avLst/>
              <a:gdLst/>
              <a:ahLst/>
              <a:rect l="l" t="t" r="r" b="b"/>
              <a:pathLst>
                <a:path w="300" h="463">
                  <a:moveTo>
                    <a:pt x="69" y="23"/>
                  </a:moveTo>
                  <a:lnTo>
                    <a:pt x="23" y="104"/>
                  </a:lnTo>
                  <a:lnTo>
                    <a:pt x="46" y="139"/>
                  </a:lnTo>
                  <a:lnTo>
                    <a:pt x="23" y="173"/>
                  </a:lnTo>
                  <a:lnTo>
                    <a:pt x="34" y="185"/>
                  </a:lnTo>
                  <a:lnTo>
                    <a:pt x="23" y="220"/>
                  </a:lnTo>
                  <a:lnTo>
                    <a:pt x="23" y="253"/>
                  </a:lnTo>
                  <a:lnTo>
                    <a:pt x="0" y="277"/>
                  </a:lnTo>
                  <a:lnTo>
                    <a:pt x="11" y="288"/>
                  </a:lnTo>
                  <a:lnTo>
                    <a:pt x="69" y="450"/>
                  </a:lnTo>
                  <a:lnTo>
                    <a:pt x="115" y="462"/>
                  </a:lnTo>
                  <a:lnTo>
                    <a:pt x="115" y="438"/>
                  </a:lnTo>
                  <a:lnTo>
                    <a:pt x="137" y="404"/>
                  </a:lnTo>
                  <a:lnTo>
                    <a:pt x="137" y="381"/>
                  </a:lnTo>
                  <a:lnTo>
                    <a:pt x="195" y="346"/>
                  </a:lnTo>
                  <a:lnTo>
                    <a:pt x="195" y="300"/>
                  </a:lnTo>
                  <a:lnTo>
                    <a:pt x="230" y="300"/>
                  </a:lnTo>
                  <a:lnTo>
                    <a:pt x="265" y="265"/>
                  </a:lnTo>
                  <a:lnTo>
                    <a:pt x="299" y="242"/>
                  </a:lnTo>
                  <a:lnTo>
                    <a:pt x="299" y="220"/>
                  </a:lnTo>
                  <a:lnTo>
                    <a:pt x="253" y="208"/>
                  </a:lnTo>
                  <a:lnTo>
                    <a:pt x="242" y="173"/>
                  </a:lnTo>
                  <a:lnTo>
                    <a:pt x="195" y="173"/>
                  </a:lnTo>
                  <a:lnTo>
                    <a:pt x="150" y="35"/>
                  </a:lnTo>
                  <a:lnTo>
                    <a:pt x="137" y="0"/>
                  </a:lnTo>
                  <a:lnTo>
                    <a:pt x="92" y="12"/>
                  </a:lnTo>
                  <a:lnTo>
                    <a:pt x="81" y="35"/>
                  </a:lnTo>
                  <a:lnTo>
                    <a:pt x="69" y="23"/>
                  </a:lnTo>
                </a:path>
              </a:pathLst>
            </a:cu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3" name=""/>
            <p:cNvSpPr/>
            <p:nvPr/>
          </p:nvSpPr>
          <p:spPr>
            <a:xfrm>
              <a:off x="4827240" y="2679840"/>
              <a:ext cx="628200" cy="958680"/>
            </a:xfrm>
            <a:custGeom>
              <a:avLst/>
              <a:gdLst/>
              <a:ahLst/>
              <a:rect l="l" t="t" r="r" b="b"/>
              <a:pathLst>
                <a:path w="684" h="1043">
                  <a:moveTo>
                    <a:pt x="58" y="0"/>
                  </a:moveTo>
                  <a:lnTo>
                    <a:pt x="371" y="58"/>
                  </a:lnTo>
                  <a:lnTo>
                    <a:pt x="301" y="370"/>
                  </a:lnTo>
                  <a:lnTo>
                    <a:pt x="648" y="834"/>
                  </a:lnTo>
                  <a:lnTo>
                    <a:pt x="683" y="891"/>
                  </a:lnTo>
                  <a:lnTo>
                    <a:pt x="648" y="926"/>
                  </a:lnTo>
                  <a:lnTo>
                    <a:pt x="625" y="972"/>
                  </a:lnTo>
                  <a:lnTo>
                    <a:pt x="602" y="1007"/>
                  </a:lnTo>
                  <a:lnTo>
                    <a:pt x="625" y="1030"/>
                  </a:lnTo>
                  <a:lnTo>
                    <a:pt x="590" y="1042"/>
                  </a:lnTo>
                  <a:lnTo>
                    <a:pt x="382" y="1030"/>
                  </a:lnTo>
                  <a:lnTo>
                    <a:pt x="371" y="972"/>
                  </a:lnTo>
                  <a:lnTo>
                    <a:pt x="336" y="926"/>
                  </a:lnTo>
                  <a:lnTo>
                    <a:pt x="313" y="915"/>
                  </a:lnTo>
                  <a:lnTo>
                    <a:pt x="301" y="880"/>
                  </a:lnTo>
                  <a:lnTo>
                    <a:pt x="278" y="857"/>
                  </a:lnTo>
                  <a:lnTo>
                    <a:pt x="266" y="845"/>
                  </a:lnTo>
                  <a:lnTo>
                    <a:pt x="255" y="810"/>
                  </a:lnTo>
                  <a:lnTo>
                    <a:pt x="232" y="799"/>
                  </a:lnTo>
                  <a:lnTo>
                    <a:pt x="197" y="810"/>
                  </a:lnTo>
                  <a:lnTo>
                    <a:pt x="162" y="799"/>
                  </a:lnTo>
                  <a:lnTo>
                    <a:pt x="162" y="787"/>
                  </a:lnTo>
                  <a:lnTo>
                    <a:pt x="162" y="753"/>
                  </a:lnTo>
                  <a:lnTo>
                    <a:pt x="151" y="718"/>
                  </a:lnTo>
                  <a:lnTo>
                    <a:pt x="151" y="695"/>
                  </a:lnTo>
                  <a:lnTo>
                    <a:pt x="128" y="672"/>
                  </a:lnTo>
                  <a:lnTo>
                    <a:pt x="139" y="649"/>
                  </a:lnTo>
                  <a:lnTo>
                    <a:pt x="93" y="602"/>
                  </a:lnTo>
                  <a:lnTo>
                    <a:pt x="93" y="568"/>
                  </a:lnTo>
                  <a:lnTo>
                    <a:pt x="116" y="556"/>
                  </a:lnTo>
                  <a:lnTo>
                    <a:pt x="116" y="533"/>
                  </a:lnTo>
                  <a:lnTo>
                    <a:pt x="93" y="533"/>
                  </a:lnTo>
                  <a:lnTo>
                    <a:pt x="81" y="497"/>
                  </a:lnTo>
                  <a:lnTo>
                    <a:pt x="70" y="451"/>
                  </a:lnTo>
                  <a:lnTo>
                    <a:pt x="104" y="474"/>
                  </a:lnTo>
                  <a:lnTo>
                    <a:pt x="93" y="439"/>
                  </a:lnTo>
                  <a:lnTo>
                    <a:pt x="116" y="439"/>
                  </a:lnTo>
                  <a:lnTo>
                    <a:pt x="116" y="416"/>
                  </a:lnTo>
                  <a:lnTo>
                    <a:pt x="93" y="405"/>
                  </a:lnTo>
                  <a:lnTo>
                    <a:pt x="81" y="428"/>
                  </a:lnTo>
                  <a:lnTo>
                    <a:pt x="58" y="416"/>
                  </a:lnTo>
                  <a:lnTo>
                    <a:pt x="12" y="301"/>
                  </a:lnTo>
                  <a:lnTo>
                    <a:pt x="23" y="220"/>
                  </a:lnTo>
                  <a:lnTo>
                    <a:pt x="0" y="173"/>
                  </a:lnTo>
                  <a:lnTo>
                    <a:pt x="12" y="127"/>
                  </a:lnTo>
                  <a:lnTo>
                    <a:pt x="35" y="127"/>
                  </a:lnTo>
                  <a:lnTo>
                    <a:pt x="58" y="69"/>
                  </a:lnTo>
                  <a:lnTo>
                    <a:pt x="58" y="0"/>
                  </a:lnTo>
                </a:path>
              </a:pathLst>
            </a:custGeom>
            <a:solidFill>
              <a:srgbClr val="33cc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94" name=""/>
            <p:cNvSpPr/>
            <p:nvPr/>
          </p:nvSpPr>
          <p:spPr>
            <a:xfrm>
              <a:off x="8343720" y="2041560"/>
              <a:ext cx="275760" cy="426960"/>
            </a:xfrm>
            <a:custGeom>
              <a:avLst/>
              <a:gdLst/>
              <a:ahLst/>
              <a:rect l="l" t="t" r="r" b="b"/>
              <a:pathLst>
                <a:path w="301" h="464">
                  <a:moveTo>
                    <a:pt x="69" y="23"/>
                  </a:moveTo>
                  <a:lnTo>
                    <a:pt x="23" y="104"/>
                  </a:lnTo>
                  <a:lnTo>
                    <a:pt x="46" y="139"/>
                  </a:lnTo>
                  <a:lnTo>
                    <a:pt x="23" y="173"/>
                  </a:lnTo>
                  <a:lnTo>
                    <a:pt x="34" y="185"/>
                  </a:lnTo>
                  <a:lnTo>
                    <a:pt x="23" y="220"/>
                  </a:lnTo>
                  <a:lnTo>
                    <a:pt x="23" y="254"/>
                  </a:lnTo>
                  <a:lnTo>
                    <a:pt x="0" y="278"/>
                  </a:lnTo>
                  <a:lnTo>
                    <a:pt x="11" y="289"/>
                  </a:lnTo>
                  <a:lnTo>
                    <a:pt x="69" y="451"/>
                  </a:lnTo>
                  <a:lnTo>
                    <a:pt x="115" y="463"/>
                  </a:lnTo>
                  <a:lnTo>
                    <a:pt x="115" y="439"/>
                  </a:lnTo>
                  <a:lnTo>
                    <a:pt x="138" y="405"/>
                  </a:lnTo>
                  <a:lnTo>
                    <a:pt x="138" y="382"/>
                  </a:lnTo>
                  <a:lnTo>
                    <a:pt x="196" y="347"/>
                  </a:lnTo>
                  <a:lnTo>
                    <a:pt x="196" y="301"/>
                  </a:lnTo>
                  <a:lnTo>
                    <a:pt x="231" y="301"/>
                  </a:lnTo>
                  <a:lnTo>
                    <a:pt x="266" y="266"/>
                  </a:lnTo>
                  <a:lnTo>
                    <a:pt x="300" y="243"/>
                  </a:lnTo>
                  <a:lnTo>
                    <a:pt x="300" y="220"/>
                  </a:lnTo>
                  <a:lnTo>
                    <a:pt x="254" y="208"/>
                  </a:lnTo>
                  <a:lnTo>
                    <a:pt x="243" y="173"/>
                  </a:lnTo>
                  <a:lnTo>
                    <a:pt x="196" y="173"/>
                  </a:lnTo>
                  <a:lnTo>
                    <a:pt x="150" y="35"/>
                  </a:lnTo>
                  <a:lnTo>
                    <a:pt x="138" y="0"/>
                  </a:lnTo>
                  <a:lnTo>
                    <a:pt x="92" y="12"/>
                  </a:lnTo>
                  <a:lnTo>
                    <a:pt x="81" y="35"/>
                  </a:lnTo>
                  <a:lnTo>
                    <a:pt x="69" y="23"/>
                  </a:lnTo>
                </a:path>
              </a:pathLst>
            </a:custGeom>
            <a:solidFill>
              <a:srgbClr val="00cc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95" name=""/>
            <p:cNvSpPr/>
            <p:nvPr/>
          </p:nvSpPr>
          <p:spPr>
            <a:xfrm>
              <a:off x="7927560" y="2882880"/>
              <a:ext cx="350640" cy="150840"/>
            </a:xfrm>
            <a:custGeom>
              <a:avLst/>
              <a:gdLst/>
              <a:ahLst/>
              <a:rect l="l" t="t" r="r" b="b"/>
              <a:pathLst>
                <a:path w="381" h="165">
                  <a:moveTo>
                    <a:pt x="0" y="58"/>
                  </a:moveTo>
                  <a:lnTo>
                    <a:pt x="289" y="0"/>
                  </a:lnTo>
                  <a:lnTo>
                    <a:pt x="334" y="116"/>
                  </a:lnTo>
                  <a:lnTo>
                    <a:pt x="380" y="105"/>
                  </a:lnTo>
                  <a:lnTo>
                    <a:pt x="380" y="164"/>
                  </a:lnTo>
                  <a:lnTo>
                    <a:pt x="345" y="164"/>
                  </a:lnTo>
                  <a:lnTo>
                    <a:pt x="311" y="129"/>
                  </a:lnTo>
                  <a:lnTo>
                    <a:pt x="289" y="82"/>
                  </a:lnTo>
                  <a:lnTo>
                    <a:pt x="277" y="23"/>
                  </a:lnTo>
                  <a:lnTo>
                    <a:pt x="265" y="58"/>
                  </a:lnTo>
                  <a:lnTo>
                    <a:pt x="277" y="152"/>
                  </a:lnTo>
                  <a:lnTo>
                    <a:pt x="196" y="164"/>
                  </a:lnTo>
                  <a:lnTo>
                    <a:pt x="196" y="93"/>
                  </a:lnTo>
                  <a:lnTo>
                    <a:pt x="138" y="70"/>
                  </a:lnTo>
                  <a:lnTo>
                    <a:pt x="93" y="58"/>
                  </a:lnTo>
                  <a:lnTo>
                    <a:pt x="12" y="105"/>
                  </a:lnTo>
                  <a:lnTo>
                    <a:pt x="0" y="58"/>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96" name=""/>
            <p:cNvSpPr/>
            <p:nvPr/>
          </p:nvSpPr>
          <p:spPr>
            <a:xfrm>
              <a:off x="5105160" y="2733840"/>
              <a:ext cx="468000" cy="714240"/>
            </a:xfrm>
            <a:custGeom>
              <a:avLst/>
              <a:gdLst/>
              <a:ahLst/>
              <a:rect l="l" t="t" r="r" b="b"/>
              <a:pathLst>
                <a:path w="510" h="777">
                  <a:moveTo>
                    <a:pt x="70" y="0"/>
                  </a:moveTo>
                  <a:lnTo>
                    <a:pt x="0" y="312"/>
                  </a:lnTo>
                  <a:lnTo>
                    <a:pt x="347" y="776"/>
                  </a:lnTo>
                  <a:lnTo>
                    <a:pt x="370" y="752"/>
                  </a:lnTo>
                  <a:lnTo>
                    <a:pt x="370" y="660"/>
                  </a:lnTo>
                  <a:lnTo>
                    <a:pt x="405" y="672"/>
                  </a:lnTo>
                  <a:lnTo>
                    <a:pt x="451" y="381"/>
                  </a:lnTo>
                  <a:lnTo>
                    <a:pt x="486" y="196"/>
                  </a:lnTo>
                  <a:lnTo>
                    <a:pt x="498" y="139"/>
                  </a:lnTo>
                  <a:lnTo>
                    <a:pt x="509" y="81"/>
                  </a:lnTo>
                  <a:lnTo>
                    <a:pt x="278" y="46"/>
                  </a:lnTo>
                  <a:lnTo>
                    <a:pt x="70" y="0"/>
                  </a:lnTo>
                </a:path>
              </a:pathLst>
            </a:custGeom>
            <a:solidFill>
              <a:srgbClr val="33cc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97" name=""/>
            <p:cNvSpPr/>
            <p:nvPr/>
          </p:nvSpPr>
          <p:spPr>
            <a:xfrm>
              <a:off x="5509800" y="2158920"/>
              <a:ext cx="734760" cy="459000"/>
            </a:xfrm>
            <a:custGeom>
              <a:avLst/>
              <a:gdLst/>
              <a:ahLst/>
              <a:rect l="l" t="t" r="r" b="b"/>
              <a:pathLst>
                <a:path w="799" h="500">
                  <a:moveTo>
                    <a:pt x="11" y="0"/>
                  </a:moveTo>
                  <a:lnTo>
                    <a:pt x="173" y="23"/>
                  </a:lnTo>
                  <a:lnTo>
                    <a:pt x="266" y="35"/>
                  </a:lnTo>
                  <a:lnTo>
                    <a:pt x="393" y="46"/>
                  </a:lnTo>
                  <a:lnTo>
                    <a:pt x="509" y="58"/>
                  </a:lnTo>
                  <a:lnTo>
                    <a:pt x="706" y="70"/>
                  </a:lnTo>
                  <a:lnTo>
                    <a:pt x="798" y="81"/>
                  </a:lnTo>
                  <a:lnTo>
                    <a:pt x="798" y="487"/>
                  </a:lnTo>
                  <a:lnTo>
                    <a:pt x="312" y="452"/>
                  </a:lnTo>
                  <a:lnTo>
                    <a:pt x="301" y="499"/>
                  </a:lnTo>
                  <a:lnTo>
                    <a:pt x="278" y="475"/>
                  </a:lnTo>
                  <a:lnTo>
                    <a:pt x="231" y="475"/>
                  </a:lnTo>
                  <a:lnTo>
                    <a:pt x="173" y="487"/>
                  </a:lnTo>
                  <a:lnTo>
                    <a:pt x="162" y="418"/>
                  </a:lnTo>
                  <a:lnTo>
                    <a:pt x="81" y="360"/>
                  </a:lnTo>
                  <a:lnTo>
                    <a:pt x="92" y="313"/>
                  </a:lnTo>
                  <a:lnTo>
                    <a:pt x="104" y="266"/>
                  </a:lnTo>
                  <a:lnTo>
                    <a:pt x="0" y="127"/>
                  </a:lnTo>
                  <a:lnTo>
                    <a:pt x="11" y="0"/>
                  </a:lnTo>
                </a:path>
              </a:pathLst>
            </a:custGeom>
            <a:solidFill>
              <a:srgbClr val="33cc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98" name=""/>
            <p:cNvSpPr/>
            <p:nvPr/>
          </p:nvSpPr>
          <p:spPr>
            <a:xfrm>
              <a:off x="5370120" y="3276720"/>
              <a:ext cx="480600" cy="533160"/>
            </a:xfrm>
            <a:custGeom>
              <a:avLst/>
              <a:gdLst/>
              <a:ahLst/>
              <a:rect l="l" t="t" r="r" b="b"/>
              <a:pathLst>
                <a:path w="524" h="580">
                  <a:moveTo>
                    <a:pt x="129" y="0"/>
                  </a:moveTo>
                  <a:lnTo>
                    <a:pt x="116" y="81"/>
                  </a:lnTo>
                  <a:lnTo>
                    <a:pt x="81" y="69"/>
                  </a:lnTo>
                  <a:lnTo>
                    <a:pt x="81" y="161"/>
                  </a:lnTo>
                  <a:lnTo>
                    <a:pt x="58" y="185"/>
                  </a:lnTo>
                  <a:lnTo>
                    <a:pt x="93" y="242"/>
                  </a:lnTo>
                  <a:lnTo>
                    <a:pt x="58" y="266"/>
                  </a:lnTo>
                  <a:lnTo>
                    <a:pt x="47" y="313"/>
                  </a:lnTo>
                  <a:lnTo>
                    <a:pt x="12" y="359"/>
                  </a:lnTo>
                  <a:lnTo>
                    <a:pt x="35" y="382"/>
                  </a:lnTo>
                  <a:lnTo>
                    <a:pt x="0" y="394"/>
                  </a:lnTo>
                  <a:lnTo>
                    <a:pt x="0" y="429"/>
                  </a:lnTo>
                  <a:lnTo>
                    <a:pt x="291" y="579"/>
                  </a:lnTo>
                  <a:lnTo>
                    <a:pt x="454" y="579"/>
                  </a:lnTo>
                  <a:lnTo>
                    <a:pt x="523" y="46"/>
                  </a:lnTo>
                  <a:lnTo>
                    <a:pt x="129" y="0"/>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99" name=""/>
            <p:cNvSpPr/>
            <p:nvPr/>
          </p:nvSpPr>
          <p:spPr>
            <a:xfrm>
              <a:off x="6233760" y="2511360"/>
              <a:ext cx="522000" cy="341280"/>
            </a:xfrm>
            <a:custGeom>
              <a:avLst/>
              <a:gdLst/>
              <a:ahLst/>
              <a:rect l="l" t="t" r="r" b="b"/>
              <a:pathLst>
                <a:path w="568" h="371">
                  <a:moveTo>
                    <a:pt x="11" y="0"/>
                  </a:moveTo>
                  <a:lnTo>
                    <a:pt x="11" y="150"/>
                  </a:lnTo>
                  <a:lnTo>
                    <a:pt x="0" y="312"/>
                  </a:lnTo>
                  <a:lnTo>
                    <a:pt x="416" y="324"/>
                  </a:lnTo>
                  <a:lnTo>
                    <a:pt x="451" y="347"/>
                  </a:lnTo>
                  <a:lnTo>
                    <a:pt x="486" y="312"/>
                  </a:lnTo>
                  <a:lnTo>
                    <a:pt x="567" y="370"/>
                  </a:lnTo>
                  <a:lnTo>
                    <a:pt x="555" y="312"/>
                  </a:lnTo>
                  <a:lnTo>
                    <a:pt x="555" y="254"/>
                  </a:lnTo>
                  <a:lnTo>
                    <a:pt x="567" y="92"/>
                  </a:lnTo>
                  <a:lnTo>
                    <a:pt x="532" y="58"/>
                  </a:lnTo>
                  <a:lnTo>
                    <a:pt x="543" y="11"/>
                  </a:lnTo>
                  <a:lnTo>
                    <a:pt x="277" y="11"/>
                  </a:lnTo>
                  <a:lnTo>
                    <a:pt x="11"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0" name=""/>
            <p:cNvSpPr/>
            <p:nvPr/>
          </p:nvSpPr>
          <p:spPr>
            <a:xfrm>
              <a:off x="6286320" y="3341520"/>
              <a:ext cx="629640" cy="297000"/>
            </a:xfrm>
            <a:custGeom>
              <a:avLst/>
              <a:gdLst/>
              <a:ahLst/>
              <a:rect l="l" t="t" r="r" b="b"/>
              <a:pathLst>
                <a:path w="685" h="324">
                  <a:moveTo>
                    <a:pt x="0" y="0"/>
                  </a:moveTo>
                  <a:lnTo>
                    <a:pt x="0" y="58"/>
                  </a:lnTo>
                  <a:lnTo>
                    <a:pt x="243" y="58"/>
                  </a:lnTo>
                  <a:lnTo>
                    <a:pt x="243" y="253"/>
                  </a:lnTo>
                  <a:lnTo>
                    <a:pt x="372" y="300"/>
                  </a:lnTo>
                  <a:lnTo>
                    <a:pt x="406" y="288"/>
                  </a:lnTo>
                  <a:lnTo>
                    <a:pt x="487" y="323"/>
                  </a:lnTo>
                  <a:lnTo>
                    <a:pt x="534" y="323"/>
                  </a:lnTo>
                  <a:lnTo>
                    <a:pt x="638" y="288"/>
                  </a:lnTo>
                  <a:lnTo>
                    <a:pt x="684" y="323"/>
                  </a:lnTo>
                  <a:lnTo>
                    <a:pt x="684" y="116"/>
                  </a:lnTo>
                  <a:lnTo>
                    <a:pt x="673" y="0"/>
                  </a:lnTo>
                  <a:lnTo>
                    <a:pt x="0" y="0"/>
                  </a:lnTo>
                </a:path>
              </a:pathLst>
            </a:custGeom>
            <a:solidFill>
              <a:srgbClr val="33cc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01" name=""/>
            <p:cNvSpPr/>
            <p:nvPr/>
          </p:nvSpPr>
          <p:spPr>
            <a:xfrm>
              <a:off x="7117920" y="2330280"/>
              <a:ext cx="404640" cy="169920"/>
            </a:xfrm>
            <a:custGeom>
              <a:avLst/>
              <a:gdLst/>
              <a:ahLst/>
              <a:rect l="l" t="t" r="r" b="b"/>
              <a:pathLst>
                <a:path w="441" h="186">
                  <a:moveTo>
                    <a:pt x="0" y="104"/>
                  </a:moveTo>
                  <a:lnTo>
                    <a:pt x="104" y="0"/>
                  </a:lnTo>
                  <a:lnTo>
                    <a:pt x="81" y="35"/>
                  </a:lnTo>
                  <a:lnTo>
                    <a:pt x="93" y="58"/>
                  </a:lnTo>
                  <a:lnTo>
                    <a:pt x="127" y="35"/>
                  </a:lnTo>
                  <a:lnTo>
                    <a:pt x="197" y="58"/>
                  </a:lnTo>
                  <a:lnTo>
                    <a:pt x="220" y="35"/>
                  </a:lnTo>
                  <a:lnTo>
                    <a:pt x="312" y="23"/>
                  </a:lnTo>
                  <a:lnTo>
                    <a:pt x="324" y="58"/>
                  </a:lnTo>
                  <a:lnTo>
                    <a:pt x="359" y="47"/>
                  </a:lnTo>
                  <a:lnTo>
                    <a:pt x="428" y="81"/>
                  </a:lnTo>
                  <a:lnTo>
                    <a:pt x="440" y="93"/>
                  </a:lnTo>
                  <a:lnTo>
                    <a:pt x="359" y="116"/>
                  </a:lnTo>
                  <a:lnTo>
                    <a:pt x="336" y="104"/>
                  </a:lnTo>
                  <a:lnTo>
                    <a:pt x="301" y="104"/>
                  </a:lnTo>
                  <a:lnTo>
                    <a:pt x="255" y="127"/>
                  </a:lnTo>
                  <a:lnTo>
                    <a:pt x="243" y="127"/>
                  </a:lnTo>
                  <a:lnTo>
                    <a:pt x="220" y="116"/>
                  </a:lnTo>
                  <a:lnTo>
                    <a:pt x="197" y="185"/>
                  </a:lnTo>
                  <a:lnTo>
                    <a:pt x="174" y="185"/>
                  </a:lnTo>
                  <a:lnTo>
                    <a:pt x="162" y="151"/>
                  </a:lnTo>
                  <a:lnTo>
                    <a:pt x="104" y="139"/>
                  </a:lnTo>
                  <a:lnTo>
                    <a:pt x="69" y="127"/>
                  </a:lnTo>
                  <a:lnTo>
                    <a:pt x="23" y="127"/>
                  </a:lnTo>
                  <a:lnTo>
                    <a:pt x="0" y="104"/>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02" name=""/>
            <p:cNvSpPr/>
            <p:nvPr/>
          </p:nvSpPr>
          <p:spPr>
            <a:xfrm>
              <a:off x="7394400" y="2446200"/>
              <a:ext cx="288360" cy="384480"/>
            </a:xfrm>
            <a:custGeom>
              <a:avLst/>
              <a:gdLst/>
              <a:ahLst/>
              <a:rect l="l" t="t" r="r" b="b"/>
              <a:pathLst>
                <a:path w="314" h="418">
                  <a:moveTo>
                    <a:pt x="81" y="24"/>
                  </a:moveTo>
                  <a:lnTo>
                    <a:pt x="92" y="47"/>
                  </a:lnTo>
                  <a:lnTo>
                    <a:pt x="69" y="58"/>
                  </a:lnTo>
                  <a:lnTo>
                    <a:pt x="69" y="128"/>
                  </a:lnTo>
                  <a:lnTo>
                    <a:pt x="58" y="81"/>
                  </a:lnTo>
                  <a:lnTo>
                    <a:pt x="11" y="128"/>
                  </a:lnTo>
                  <a:lnTo>
                    <a:pt x="0" y="243"/>
                  </a:lnTo>
                  <a:lnTo>
                    <a:pt x="35" y="301"/>
                  </a:lnTo>
                  <a:lnTo>
                    <a:pt x="35" y="336"/>
                  </a:lnTo>
                  <a:lnTo>
                    <a:pt x="35" y="359"/>
                  </a:lnTo>
                  <a:lnTo>
                    <a:pt x="35" y="382"/>
                  </a:lnTo>
                  <a:lnTo>
                    <a:pt x="23" y="417"/>
                  </a:lnTo>
                  <a:lnTo>
                    <a:pt x="150" y="417"/>
                  </a:lnTo>
                  <a:lnTo>
                    <a:pt x="313" y="394"/>
                  </a:lnTo>
                  <a:lnTo>
                    <a:pt x="279" y="394"/>
                  </a:lnTo>
                  <a:lnTo>
                    <a:pt x="267" y="371"/>
                  </a:lnTo>
                  <a:lnTo>
                    <a:pt x="290" y="347"/>
                  </a:lnTo>
                  <a:lnTo>
                    <a:pt x="290" y="324"/>
                  </a:lnTo>
                  <a:lnTo>
                    <a:pt x="279" y="301"/>
                  </a:lnTo>
                  <a:lnTo>
                    <a:pt x="290" y="290"/>
                  </a:lnTo>
                  <a:lnTo>
                    <a:pt x="313" y="290"/>
                  </a:lnTo>
                  <a:lnTo>
                    <a:pt x="302" y="232"/>
                  </a:lnTo>
                  <a:lnTo>
                    <a:pt x="302" y="197"/>
                  </a:lnTo>
                  <a:lnTo>
                    <a:pt x="290" y="174"/>
                  </a:lnTo>
                  <a:lnTo>
                    <a:pt x="279" y="162"/>
                  </a:lnTo>
                  <a:lnTo>
                    <a:pt x="255" y="162"/>
                  </a:lnTo>
                  <a:lnTo>
                    <a:pt x="232" y="162"/>
                  </a:lnTo>
                  <a:lnTo>
                    <a:pt x="221" y="186"/>
                  </a:lnTo>
                  <a:lnTo>
                    <a:pt x="198" y="197"/>
                  </a:lnTo>
                  <a:lnTo>
                    <a:pt x="186" y="197"/>
                  </a:lnTo>
                  <a:lnTo>
                    <a:pt x="186" y="186"/>
                  </a:lnTo>
                  <a:lnTo>
                    <a:pt x="186" y="174"/>
                  </a:lnTo>
                  <a:lnTo>
                    <a:pt x="198" y="162"/>
                  </a:lnTo>
                  <a:lnTo>
                    <a:pt x="209" y="162"/>
                  </a:lnTo>
                  <a:lnTo>
                    <a:pt x="209" y="139"/>
                  </a:lnTo>
                  <a:lnTo>
                    <a:pt x="232" y="128"/>
                  </a:lnTo>
                  <a:lnTo>
                    <a:pt x="209" y="70"/>
                  </a:lnTo>
                  <a:lnTo>
                    <a:pt x="209" y="47"/>
                  </a:lnTo>
                  <a:lnTo>
                    <a:pt x="174" y="35"/>
                  </a:lnTo>
                  <a:lnTo>
                    <a:pt x="116" y="0"/>
                  </a:lnTo>
                  <a:lnTo>
                    <a:pt x="81" y="24"/>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03" name=""/>
            <p:cNvSpPr/>
            <p:nvPr/>
          </p:nvSpPr>
          <p:spPr>
            <a:xfrm>
              <a:off x="7086240" y="2787480"/>
              <a:ext cx="309240" cy="511200"/>
            </a:xfrm>
            <a:custGeom>
              <a:avLst/>
              <a:gdLst/>
              <a:ahLst/>
              <a:rect l="l" t="t" r="r" b="b"/>
              <a:pathLst>
                <a:path w="337" h="556">
                  <a:moveTo>
                    <a:pt x="58" y="34"/>
                  </a:moveTo>
                  <a:lnTo>
                    <a:pt x="255" y="0"/>
                  </a:lnTo>
                  <a:lnTo>
                    <a:pt x="290" y="69"/>
                  </a:lnTo>
                  <a:lnTo>
                    <a:pt x="324" y="347"/>
                  </a:lnTo>
                  <a:lnTo>
                    <a:pt x="336" y="393"/>
                  </a:lnTo>
                  <a:lnTo>
                    <a:pt x="301" y="462"/>
                  </a:lnTo>
                  <a:lnTo>
                    <a:pt x="301" y="520"/>
                  </a:lnTo>
                  <a:lnTo>
                    <a:pt x="266" y="508"/>
                  </a:lnTo>
                  <a:lnTo>
                    <a:pt x="278" y="555"/>
                  </a:lnTo>
                  <a:lnTo>
                    <a:pt x="232" y="532"/>
                  </a:lnTo>
                  <a:lnTo>
                    <a:pt x="220" y="543"/>
                  </a:lnTo>
                  <a:lnTo>
                    <a:pt x="185" y="543"/>
                  </a:lnTo>
                  <a:lnTo>
                    <a:pt x="174" y="474"/>
                  </a:lnTo>
                  <a:lnTo>
                    <a:pt x="128" y="451"/>
                  </a:lnTo>
                  <a:lnTo>
                    <a:pt x="128" y="381"/>
                  </a:lnTo>
                  <a:lnTo>
                    <a:pt x="93" y="393"/>
                  </a:lnTo>
                  <a:lnTo>
                    <a:pt x="70" y="335"/>
                  </a:lnTo>
                  <a:lnTo>
                    <a:pt x="0" y="277"/>
                  </a:lnTo>
                  <a:lnTo>
                    <a:pt x="47" y="185"/>
                  </a:lnTo>
                  <a:lnTo>
                    <a:pt x="35" y="138"/>
                  </a:lnTo>
                  <a:lnTo>
                    <a:pt x="93" y="127"/>
                  </a:lnTo>
                  <a:lnTo>
                    <a:pt x="93" y="69"/>
                  </a:lnTo>
                  <a:lnTo>
                    <a:pt x="58" y="34"/>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04" name=""/>
            <p:cNvSpPr/>
            <p:nvPr/>
          </p:nvSpPr>
          <p:spPr>
            <a:xfrm>
              <a:off x="7256160" y="3062160"/>
              <a:ext cx="542520" cy="301680"/>
            </a:xfrm>
            <a:custGeom>
              <a:avLst/>
              <a:gdLst/>
              <a:ahLst/>
              <a:rect l="l" t="t" r="r" b="b"/>
              <a:pathLst>
                <a:path w="592" h="327">
                  <a:moveTo>
                    <a:pt x="0" y="326"/>
                  </a:moveTo>
                  <a:lnTo>
                    <a:pt x="151" y="303"/>
                  </a:lnTo>
                  <a:lnTo>
                    <a:pt x="151" y="291"/>
                  </a:lnTo>
                  <a:lnTo>
                    <a:pt x="499" y="245"/>
                  </a:lnTo>
                  <a:lnTo>
                    <a:pt x="499" y="221"/>
                  </a:lnTo>
                  <a:lnTo>
                    <a:pt x="545" y="198"/>
                  </a:lnTo>
                  <a:lnTo>
                    <a:pt x="557" y="175"/>
                  </a:lnTo>
                  <a:lnTo>
                    <a:pt x="580" y="163"/>
                  </a:lnTo>
                  <a:lnTo>
                    <a:pt x="591" y="128"/>
                  </a:lnTo>
                  <a:lnTo>
                    <a:pt x="545" y="94"/>
                  </a:lnTo>
                  <a:lnTo>
                    <a:pt x="534" y="35"/>
                  </a:lnTo>
                  <a:lnTo>
                    <a:pt x="499" y="12"/>
                  </a:lnTo>
                  <a:lnTo>
                    <a:pt x="418" y="23"/>
                  </a:lnTo>
                  <a:lnTo>
                    <a:pt x="383" y="0"/>
                  </a:lnTo>
                  <a:lnTo>
                    <a:pt x="349" y="0"/>
                  </a:lnTo>
                  <a:lnTo>
                    <a:pt x="360" y="35"/>
                  </a:lnTo>
                  <a:lnTo>
                    <a:pt x="314" y="58"/>
                  </a:lnTo>
                  <a:lnTo>
                    <a:pt x="279" y="140"/>
                  </a:lnTo>
                  <a:lnTo>
                    <a:pt x="232" y="128"/>
                  </a:lnTo>
                  <a:lnTo>
                    <a:pt x="186" y="152"/>
                  </a:lnTo>
                  <a:lnTo>
                    <a:pt x="116" y="163"/>
                  </a:lnTo>
                  <a:lnTo>
                    <a:pt x="116" y="209"/>
                  </a:lnTo>
                  <a:lnTo>
                    <a:pt x="81" y="209"/>
                  </a:lnTo>
                  <a:lnTo>
                    <a:pt x="81" y="257"/>
                  </a:lnTo>
                  <a:lnTo>
                    <a:pt x="47" y="233"/>
                  </a:lnTo>
                  <a:lnTo>
                    <a:pt x="35" y="245"/>
                  </a:lnTo>
                  <a:lnTo>
                    <a:pt x="47" y="268"/>
                  </a:lnTo>
                  <a:lnTo>
                    <a:pt x="12" y="303"/>
                  </a:lnTo>
                  <a:lnTo>
                    <a:pt x="0" y="326"/>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05" name=""/>
            <p:cNvSpPr/>
            <p:nvPr/>
          </p:nvSpPr>
          <p:spPr>
            <a:xfrm>
              <a:off x="7403760" y="3448080"/>
              <a:ext cx="290160" cy="446040"/>
            </a:xfrm>
            <a:custGeom>
              <a:avLst/>
              <a:gdLst/>
              <a:ahLst/>
              <a:rect l="l" t="t" r="r" b="b"/>
              <a:pathLst>
                <a:path w="315" h="486">
                  <a:moveTo>
                    <a:pt x="0" y="23"/>
                  </a:moveTo>
                  <a:lnTo>
                    <a:pt x="198" y="0"/>
                  </a:lnTo>
                  <a:lnTo>
                    <a:pt x="268" y="219"/>
                  </a:lnTo>
                  <a:lnTo>
                    <a:pt x="314" y="266"/>
                  </a:lnTo>
                  <a:lnTo>
                    <a:pt x="279" y="323"/>
                  </a:lnTo>
                  <a:lnTo>
                    <a:pt x="314" y="393"/>
                  </a:lnTo>
                  <a:lnTo>
                    <a:pt x="105" y="416"/>
                  </a:lnTo>
                  <a:lnTo>
                    <a:pt x="105" y="462"/>
                  </a:lnTo>
                  <a:lnTo>
                    <a:pt x="81" y="485"/>
                  </a:lnTo>
                  <a:lnTo>
                    <a:pt x="58" y="416"/>
                  </a:lnTo>
                  <a:lnTo>
                    <a:pt x="35" y="474"/>
                  </a:lnTo>
                  <a:lnTo>
                    <a:pt x="12" y="462"/>
                  </a:lnTo>
                  <a:lnTo>
                    <a:pt x="0" y="416"/>
                  </a:lnTo>
                  <a:lnTo>
                    <a:pt x="0" y="358"/>
                  </a:lnTo>
                  <a:lnTo>
                    <a:pt x="0" y="23"/>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6" name=""/>
            <p:cNvSpPr/>
            <p:nvPr/>
          </p:nvSpPr>
          <p:spPr>
            <a:xfrm>
              <a:off x="7494480" y="3767040"/>
              <a:ext cx="701280" cy="532080"/>
            </a:xfrm>
            <a:custGeom>
              <a:avLst/>
              <a:gdLst/>
              <a:ahLst/>
              <a:rect l="l" t="t" r="r" b="b"/>
              <a:pathLst>
                <a:path w="764" h="579">
                  <a:moveTo>
                    <a:pt x="0" y="62"/>
                  </a:moveTo>
                  <a:lnTo>
                    <a:pt x="199" y="45"/>
                  </a:lnTo>
                  <a:lnTo>
                    <a:pt x="223" y="85"/>
                  </a:lnTo>
                  <a:lnTo>
                    <a:pt x="448" y="41"/>
                  </a:lnTo>
                  <a:lnTo>
                    <a:pt x="483" y="67"/>
                  </a:lnTo>
                  <a:lnTo>
                    <a:pt x="482" y="14"/>
                  </a:lnTo>
                  <a:lnTo>
                    <a:pt x="482" y="1"/>
                  </a:lnTo>
                  <a:lnTo>
                    <a:pt x="529" y="0"/>
                  </a:lnTo>
                  <a:lnTo>
                    <a:pt x="578" y="92"/>
                  </a:lnTo>
                  <a:lnTo>
                    <a:pt x="652" y="208"/>
                  </a:lnTo>
                  <a:lnTo>
                    <a:pt x="688" y="314"/>
                  </a:lnTo>
                  <a:lnTo>
                    <a:pt x="748" y="392"/>
                  </a:lnTo>
                  <a:lnTo>
                    <a:pt x="763" y="497"/>
                  </a:lnTo>
                  <a:lnTo>
                    <a:pt x="740" y="550"/>
                  </a:lnTo>
                  <a:lnTo>
                    <a:pt x="658" y="578"/>
                  </a:lnTo>
                  <a:lnTo>
                    <a:pt x="645" y="551"/>
                  </a:lnTo>
                  <a:lnTo>
                    <a:pt x="597" y="512"/>
                  </a:lnTo>
                  <a:lnTo>
                    <a:pt x="573" y="475"/>
                  </a:lnTo>
                  <a:lnTo>
                    <a:pt x="561" y="461"/>
                  </a:lnTo>
                  <a:lnTo>
                    <a:pt x="549" y="421"/>
                  </a:lnTo>
                  <a:lnTo>
                    <a:pt x="537" y="435"/>
                  </a:lnTo>
                  <a:lnTo>
                    <a:pt x="489" y="383"/>
                  </a:lnTo>
                  <a:lnTo>
                    <a:pt x="500" y="343"/>
                  </a:lnTo>
                  <a:lnTo>
                    <a:pt x="487" y="317"/>
                  </a:lnTo>
                  <a:lnTo>
                    <a:pt x="475" y="317"/>
                  </a:lnTo>
                  <a:lnTo>
                    <a:pt x="476" y="343"/>
                  </a:lnTo>
                  <a:lnTo>
                    <a:pt x="464" y="318"/>
                  </a:lnTo>
                  <a:lnTo>
                    <a:pt x="463" y="239"/>
                  </a:lnTo>
                  <a:lnTo>
                    <a:pt x="439" y="186"/>
                  </a:lnTo>
                  <a:lnTo>
                    <a:pt x="365" y="147"/>
                  </a:lnTo>
                  <a:lnTo>
                    <a:pt x="330" y="109"/>
                  </a:lnTo>
                  <a:lnTo>
                    <a:pt x="283" y="97"/>
                  </a:lnTo>
                  <a:lnTo>
                    <a:pt x="272" y="123"/>
                  </a:lnTo>
                  <a:lnTo>
                    <a:pt x="212" y="150"/>
                  </a:lnTo>
                  <a:lnTo>
                    <a:pt x="177" y="125"/>
                  </a:lnTo>
                  <a:lnTo>
                    <a:pt x="166" y="99"/>
                  </a:lnTo>
                  <a:lnTo>
                    <a:pt x="47" y="127"/>
                  </a:lnTo>
                  <a:lnTo>
                    <a:pt x="24" y="114"/>
                  </a:lnTo>
                  <a:lnTo>
                    <a:pt x="1" y="128"/>
                  </a:lnTo>
                  <a:lnTo>
                    <a:pt x="0" y="62"/>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07" name=""/>
            <p:cNvSpPr/>
            <p:nvPr/>
          </p:nvSpPr>
          <p:spPr>
            <a:xfrm>
              <a:off x="7821360" y="2670120"/>
              <a:ext cx="415440" cy="276120"/>
            </a:xfrm>
            <a:custGeom>
              <a:avLst/>
              <a:gdLst/>
              <a:ahLst/>
              <a:rect l="l" t="t" r="r" b="b"/>
              <a:pathLst>
                <a:path w="452" h="301">
                  <a:moveTo>
                    <a:pt x="34" y="47"/>
                  </a:moveTo>
                  <a:lnTo>
                    <a:pt x="0" y="81"/>
                  </a:lnTo>
                  <a:lnTo>
                    <a:pt x="23" y="231"/>
                  </a:lnTo>
                  <a:lnTo>
                    <a:pt x="34" y="300"/>
                  </a:lnTo>
                  <a:lnTo>
                    <a:pt x="115" y="288"/>
                  </a:lnTo>
                  <a:lnTo>
                    <a:pt x="405" y="231"/>
                  </a:lnTo>
                  <a:lnTo>
                    <a:pt x="428" y="231"/>
                  </a:lnTo>
                  <a:lnTo>
                    <a:pt x="451" y="161"/>
                  </a:lnTo>
                  <a:lnTo>
                    <a:pt x="416" y="128"/>
                  </a:lnTo>
                  <a:lnTo>
                    <a:pt x="439" y="35"/>
                  </a:lnTo>
                  <a:lnTo>
                    <a:pt x="405" y="23"/>
                  </a:lnTo>
                  <a:lnTo>
                    <a:pt x="405" y="12"/>
                  </a:lnTo>
                  <a:lnTo>
                    <a:pt x="381" y="0"/>
                  </a:lnTo>
                  <a:lnTo>
                    <a:pt x="57" y="58"/>
                  </a:lnTo>
                  <a:lnTo>
                    <a:pt x="34" y="47"/>
                  </a:lnTo>
                </a:path>
              </a:pathLst>
            </a:custGeom>
            <a:solidFill>
              <a:srgbClr val="33cc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08" name=""/>
            <p:cNvSpPr/>
            <p:nvPr/>
          </p:nvSpPr>
          <p:spPr>
            <a:xfrm>
              <a:off x="8204040" y="2701800"/>
              <a:ext cx="105840" cy="214560"/>
            </a:xfrm>
            <a:custGeom>
              <a:avLst/>
              <a:gdLst/>
              <a:ahLst/>
              <a:rect l="l" t="t" r="r" b="b"/>
              <a:pathLst>
                <a:path w="117" h="232">
                  <a:moveTo>
                    <a:pt x="12" y="0"/>
                  </a:moveTo>
                  <a:lnTo>
                    <a:pt x="46" y="0"/>
                  </a:lnTo>
                  <a:lnTo>
                    <a:pt x="104" y="35"/>
                  </a:lnTo>
                  <a:lnTo>
                    <a:pt x="93" y="58"/>
                  </a:lnTo>
                  <a:lnTo>
                    <a:pt x="116" y="81"/>
                  </a:lnTo>
                  <a:lnTo>
                    <a:pt x="116" y="197"/>
                  </a:lnTo>
                  <a:lnTo>
                    <a:pt x="93" y="231"/>
                  </a:lnTo>
                  <a:lnTo>
                    <a:pt x="70" y="220"/>
                  </a:lnTo>
                  <a:lnTo>
                    <a:pt x="46" y="220"/>
                  </a:lnTo>
                  <a:lnTo>
                    <a:pt x="12" y="197"/>
                  </a:lnTo>
                  <a:lnTo>
                    <a:pt x="35" y="127"/>
                  </a:lnTo>
                  <a:lnTo>
                    <a:pt x="0" y="93"/>
                  </a:lnTo>
                  <a:lnTo>
                    <a:pt x="12" y="0"/>
                  </a:lnTo>
                </a:path>
              </a:pathLst>
            </a:custGeom>
            <a:solidFill>
              <a:srgbClr val="33cc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09" name=""/>
            <p:cNvSpPr/>
            <p:nvPr/>
          </p:nvSpPr>
          <p:spPr>
            <a:xfrm>
              <a:off x="7851600" y="2360520"/>
              <a:ext cx="469440" cy="374760"/>
            </a:xfrm>
            <a:custGeom>
              <a:avLst/>
              <a:gdLst/>
              <a:ahLst/>
              <a:rect l="l" t="t" r="r" b="b"/>
              <a:pathLst>
                <a:path w="511" h="408">
                  <a:moveTo>
                    <a:pt x="47" y="267"/>
                  </a:moveTo>
                  <a:lnTo>
                    <a:pt x="93" y="244"/>
                  </a:lnTo>
                  <a:lnTo>
                    <a:pt x="151" y="244"/>
                  </a:lnTo>
                  <a:lnTo>
                    <a:pt x="174" y="221"/>
                  </a:lnTo>
                  <a:lnTo>
                    <a:pt x="197" y="221"/>
                  </a:lnTo>
                  <a:lnTo>
                    <a:pt x="209" y="198"/>
                  </a:lnTo>
                  <a:lnTo>
                    <a:pt x="233" y="186"/>
                  </a:lnTo>
                  <a:lnTo>
                    <a:pt x="220" y="140"/>
                  </a:lnTo>
                  <a:lnTo>
                    <a:pt x="209" y="128"/>
                  </a:lnTo>
                  <a:lnTo>
                    <a:pt x="233" y="92"/>
                  </a:lnTo>
                  <a:lnTo>
                    <a:pt x="243" y="92"/>
                  </a:lnTo>
                  <a:lnTo>
                    <a:pt x="314" y="23"/>
                  </a:lnTo>
                  <a:lnTo>
                    <a:pt x="395" y="0"/>
                  </a:lnTo>
                  <a:lnTo>
                    <a:pt x="406" y="69"/>
                  </a:lnTo>
                  <a:lnTo>
                    <a:pt x="418" y="58"/>
                  </a:lnTo>
                  <a:lnTo>
                    <a:pt x="441" y="81"/>
                  </a:lnTo>
                  <a:lnTo>
                    <a:pt x="441" y="151"/>
                  </a:lnTo>
                  <a:lnTo>
                    <a:pt x="464" y="209"/>
                  </a:lnTo>
                  <a:lnTo>
                    <a:pt x="476" y="290"/>
                  </a:lnTo>
                  <a:lnTo>
                    <a:pt x="476" y="360"/>
                  </a:lnTo>
                  <a:lnTo>
                    <a:pt x="510" y="372"/>
                  </a:lnTo>
                  <a:lnTo>
                    <a:pt x="487" y="407"/>
                  </a:lnTo>
                  <a:lnTo>
                    <a:pt x="429" y="372"/>
                  </a:lnTo>
                  <a:lnTo>
                    <a:pt x="395" y="372"/>
                  </a:lnTo>
                  <a:lnTo>
                    <a:pt x="372" y="360"/>
                  </a:lnTo>
                  <a:lnTo>
                    <a:pt x="372" y="349"/>
                  </a:lnTo>
                  <a:lnTo>
                    <a:pt x="348" y="337"/>
                  </a:lnTo>
                  <a:lnTo>
                    <a:pt x="12" y="395"/>
                  </a:lnTo>
                  <a:lnTo>
                    <a:pt x="0" y="384"/>
                  </a:lnTo>
                  <a:lnTo>
                    <a:pt x="58" y="303"/>
                  </a:lnTo>
                  <a:lnTo>
                    <a:pt x="47" y="267"/>
                  </a:lnTo>
                </a:path>
              </a:pathLst>
            </a:custGeom>
            <a:solidFill>
              <a:srgbClr val="33cc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10" name=""/>
            <p:cNvSpPr/>
            <p:nvPr/>
          </p:nvSpPr>
          <p:spPr>
            <a:xfrm>
              <a:off x="8215200" y="2338560"/>
              <a:ext cx="128160" cy="225360"/>
            </a:xfrm>
            <a:custGeom>
              <a:avLst/>
              <a:gdLst/>
              <a:ahLst/>
              <a:rect l="l" t="t" r="r" b="b"/>
              <a:pathLst>
                <a:path w="141" h="245">
                  <a:moveTo>
                    <a:pt x="0" y="23"/>
                  </a:moveTo>
                  <a:lnTo>
                    <a:pt x="105" y="0"/>
                  </a:lnTo>
                  <a:lnTo>
                    <a:pt x="140" y="58"/>
                  </a:lnTo>
                  <a:lnTo>
                    <a:pt x="116" y="81"/>
                  </a:lnTo>
                  <a:lnTo>
                    <a:pt x="128" y="232"/>
                  </a:lnTo>
                  <a:lnTo>
                    <a:pt x="69" y="244"/>
                  </a:lnTo>
                  <a:lnTo>
                    <a:pt x="46" y="186"/>
                  </a:lnTo>
                  <a:lnTo>
                    <a:pt x="34" y="104"/>
                  </a:lnTo>
                  <a:lnTo>
                    <a:pt x="11" y="81"/>
                  </a:lnTo>
                  <a:lnTo>
                    <a:pt x="0" y="23"/>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1" name=""/>
            <p:cNvSpPr/>
            <p:nvPr/>
          </p:nvSpPr>
          <p:spPr>
            <a:xfrm>
              <a:off x="8277120" y="2511360"/>
              <a:ext cx="267840" cy="117720"/>
            </a:xfrm>
            <a:custGeom>
              <a:avLst/>
              <a:gdLst/>
              <a:ahLst/>
              <a:rect l="l" t="t" r="r" b="b"/>
              <a:pathLst>
                <a:path w="292" h="128">
                  <a:moveTo>
                    <a:pt x="0" y="58"/>
                  </a:moveTo>
                  <a:lnTo>
                    <a:pt x="140" y="23"/>
                  </a:lnTo>
                  <a:lnTo>
                    <a:pt x="163" y="23"/>
                  </a:lnTo>
                  <a:lnTo>
                    <a:pt x="175" y="0"/>
                  </a:lnTo>
                  <a:lnTo>
                    <a:pt x="198" y="11"/>
                  </a:lnTo>
                  <a:lnTo>
                    <a:pt x="175" y="46"/>
                  </a:lnTo>
                  <a:lnTo>
                    <a:pt x="209" y="46"/>
                  </a:lnTo>
                  <a:lnTo>
                    <a:pt x="222" y="69"/>
                  </a:lnTo>
                  <a:lnTo>
                    <a:pt x="245" y="81"/>
                  </a:lnTo>
                  <a:lnTo>
                    <a:pt x="257" y="69"/>
                  </a:lnTo>
                  <a:lnTo>
                    <a:pt x="257" y="58"/>
                  </a:lnTo>
                  <a:lnTo>
                    <a:pt x="234" y="35"/>
                  </a:lnTo>
                  <a:lnTo>
                    <a:pt x="257" y="35"/>
                  </a:lnTo>
                  <a:lnTo>
                    <a:pt x="291" y="81"/>
                  </a:lnTo>
                  <a:lnTo>
                    <a:pt x="257" y="104"/>
                  </a:lnTo>
                  <a:lnTo>
                    <a:pt x="222" y="92"/>
                  </a:lnTo>
                  <a:lnTo>
                    <a:pt x="198" y="127"/>
                  </a:lnTo>
                  <a:lnTo>
                    <a:pt x="152" y="92"/>
                  </a:lnTo>
                  <a:lnTo>
                    <a:pt x="12" y="127"/>
                  </a:lnTo>
                  <a:lnTo>
                    <a:pt x="0" y="58"/>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12" name=""/>
            <p:cNvSpPr/>
            <p:nvPr/>
          </p:nvSpPr>
          <p:spPr>
            <a:xfrm>
              <a:off x="6243480" y="2233440"/>
              <a:ext cx="502920" cy="289080"/>
            </a:xfrm>
            <a:custGeom>
              <a:avLst/>
              <a:gdLst/>
              <a:ahLst/>
              <a:rect l="l" t="t" r="r" b="b"/>
              <a:pathLst>
                <a:path w="547" h="315">
                  <a:moveTo>
                    <a:pt x="0" y="0"/>
                  </a:moveTo>
                  <a:lnTo>
                    <a:pt x="453" y="12"/>
                  </a:lnTo>
                  <a:lnTo>
                    <a:pt x="488" y="105"/>
                  </a:lnTo>
                  <a:lnTo>
                    <a:pt x="523" y="175"/>
                  </a:lnTo>
                  <a:lnTo>
                    <a:pt x="546" y="291"/>
                  </a:lnTo>
                  <a:lnTo>
                    <a:pt x="534" y="314"/>
                  </a:lnTo>
                  <a:lnTo>
                    <a:pt x="360" y="314"/>
                  </a:lnTo>
                  <a:lnTo>
                    <a:pt x="0" y="303"/>
                  </a:lnTo>
                  <a:lnTo>
                    <a:pt x="0"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3" name=""/>
            <p:cNvSpPr/>
            <p:nvPr/>
          </p:nvSpPr>
          <p:spPr>
            <a:xfrm>
              <a:off x="6360840" y="3062160"/>
              <a:ext cx="545760" cy="279360"/>
            </a:xfrm>
            <a:custGeom>
              <a:avLst/>
              <a:gdLst/>
              <a:ahLst/>
              <a:rect l="l" t="t" r="r" b="b"/>
              <a:pathLst>
                <a:path w="594" h="304">
                  <a:moveTo>
                    <a:pt x="0" y="0"/>
                  </a:moveTo>
                  <a:lnTo>
                    <a:pt x="0" y="175"/>
                  </a:lnTo>
                  <a:lnTo>
                    <a:pt x="0" y="303"/>
                  </a:lnTo>
                  <a:lnTo>
                    <a:pt x="593" y="303"/>
                  </a:lnTo>
                  <a:lnTo>
                    <a:pt x="581" y="152"/>
                  </a:lnTo>
                  <a:lnTo>
                    <a:pt x="581" y="94"/>
                  </a:lnTo>
                  <a:lnTo>
                    <a:pt x="535" y="47"/>
                  </a:lnTo>
                  <a:lnTo>
                    <a:pt x="546" y="23"/>
                  </a:lnTo>
                  <a:lnTo>
                    <a:pt x="523" y="0"/>
                  </a:lnTo>
                  <a:lnTo>
                    <a:pt x="256" y="0"/>
                  </a:lnTo>
                  <a:lnTo>
                    <a:pt x="0" y="0"/>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14" name=""/>
            <p:cNvSpPr/>
            <p:nvPr/>
          </p:nvSpPr>
          <p:spPr>
            <a:xfrm>
              <a:off x="4881240" y="2330280"/>
              <a:ext cx="585360" cy="447840"/>
            </a:xfrm>
            <a:custGeom>
              <a:avLst/>
              <a:gdLst/>
              <a:ahLst/>
              <a:rect l="l" t="t" r="r" b="b"/>
              <a:pathLst>
                <a:path w="638" h="487">
                  <a:moveTo>
                    <a:pt x="139" y="0"/>
                  </a:moveTo>
                  <a:lnTo>
                    <a:pt x="116" y="12"/>
                  </a:lnTo>
                  <a:lnTo>
                    <a:pt x="104" y="58"/>
                  </a:lnTo>
                  <a:lnTo>
                    <a:pt x="93" y="93"/>
                  </a:lnTo>
                  <a:lnTo>
                    <a:pt x="93" y="116"/>
                  </a:lnTo>
                  <a:lnTo>
                    <a:pt x="81" y="151"/>
                  </a:lnTo>
                  <a:lnTo>
                    <a:pt x="70" y="185"/>
                  </a:lnTo>
                  <a:lnTo>
                    <a:pt x="46" y="220"/>
                  </a:lnTo>
                  <a:lnTo>
                    <a:pt x="23" y="255"/>
                  </a:lnTo>
                  <a:lnTo>
                    <a:pt x="0" y="301"/>
                  </a:lnTo>
                  <a:lnTo>
                    <a:pt x="0" y="382"/>
                  </a:lnTo>
                  <a:lnTo>
                    <a:pt x="359" y="451"/>
                  </a:lnTo>
                  <a:lnTo>
                    <a:pt x="521" y="486"/>
                  </a:lnTo>
                  <a:lnTo>
                    <a:pt x="556" y="324"/>
                  </a:lnTo>
                  <a:lnTo>
                    <a:pt x="579" y="301"/>
                  </a:lnTo>
                  <a:lnTo>
                    <a:pt x="567" y="266"/>
                  </a:lnTo>
                  <a:lnTo>
                    <a:pt x="567" y="232"/>
                  </a:lnTo>
                  <a:lnTo>
                    <a:pt x="637" y="162"/>
                  </a:lnTo>
                  <a:lnTo>
                    <a:pt x="590" y="104"/>
                  </a:lnTo>
                  <a:lnTo>
                    <a:pt x="394" y="58"/>
                  </a:lnTo>
                  <a:lnTo>
                    <a:pt x="370" y="81"/>
                  </a:lnTo>
                  <a:lnTo>
                    <a:pt x="336" y="47"/>
                  </a:lnTo>
                  <a:lnTo>
                    <a:pt x="301" y="81"/>
                  </a:lnTo>
                  <a:lnTo>
                    <a:pt x="266" y="47"/>
                  </a:lnTo>
                  <a:lnTo>
                    <a:pt x="185" y="58"/>
                  </a:lnTo>
                  <a:lnTo>
                    <a:pt x="197" y="0"/>
                  </a:lnTo>
                  <a:lnTo>
                    <a:pt x="139" y="0"/>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15" name=""/>
            <p:cNvSpPr/>
            <p:nvPr/>
          </p:nvSpPr>
          <p:spPr>
            <a:xfrm>
              <a:off x="4987800" y="2075040"/>
              <a:ext cx="478800" cy="352080"/>
            </a:xfrm>
            <a:custGeom>
              <a:avLst/>
              <a:gdLst/>
              <a:ahLst/>
              <a:rect l="l" t="t" r="r" b="b"/>
              <a:pathLst>
                <a:path w="522" h="384">
                  <a:moveTo>
                    <a:pt x="139" y="0"/>
                  </a:moveTo>
                  <a:lnTo>
                    <a:pt x="243" y="34"/>
                  </a:lnTo>
                  <a:lnTo>
                    <a:pt x="324" y="58"/>
                  </a:lnTo>
                  <a:lnTo>
                    <a:pt x="359" y="58"/>
                  </a:lnTo>
                  <a:lnTo>
                    <a:pt x="405" y="69"/>
                  </a:lnTo>
                  <a:lnTo>
                    <a:pt x="451" y="81"/>
                  </a:lnTo>
                  <a:lnTo>
                    <a:pt x="521" y="92"/>
                  </a:lnTo>
                  <a:lnTo>
                    <a:pt x="474" y="383"/>
                  </a:lnTo>
                  <a:lnTo>
                    <a:pt x="278" y="337"/>
                  </a:lnTo>
                  <a:lnTo>
                    <a:pt x="254" y="360"/>
                  </a:lnTo>
                  <a:lnTo>
                    <a:pt x="220" y="337"/>
                  </a:lnTo>
                  <a:lnTo>
                    <a:pt x="185" y="360"/>
                  </a:lnTo>
                  <a:lnTo>
                    <a:pt x="150" y="337"/>
                  </a:lnTo>
                  <a:lnTo>
                    <a:pt x="69" y="337"/>
                  </a:lnTo>
                  <a:lnTo>
                    <a:pt x="81" y="278"/>
                  </a:lnTo>
                  <a:lnTo>
                    <a:pt x="23" y="278"/>
                  </a:lnTo>
                  <a:lnTo>
                    <a:pt x="23" y="255"/>
                  </a:lnTo>
                  <a:lnTo>
                    <a:pt x="35" y="220"/>
                  </a:lnTo>
                  <a:lnTo>
                    <a:pt x="11" y="197"/>
                  </a:lnTo>
                  <a:lnTo>
                    <a:pt x="11" y="128"/>
                  </a:lnTo>
                  <a:lnTo>
                    <a:pt x="0" y="69"/>
                  </a:lnTo>
                  <a:lnTo>
                    <a:pt x="11" y="46"/>
                  </a:lnTo>
                  <a:lnTo>
                    <a:pt x="35" y="58"/>
                  </a:lnTo>
                  <a:lnTo>
                    <a:pt x="69" y="81"/>
                  </a:lnTo>
                  <a:lnTo>
                    <a:pt x="116" y="92"/>
                  </a:lnTo>
                  <a:lnTo>
                    <a:pt x="127" y="116"/>
                  </a:lnTo>
                  <a:lnTo>
                    <a:pt x="104" y="116"/>
                  </a:lnTo>
                  <a:lnTo>
                    <a:pt x="104" y="139"/>
                  </a:lnTo>
                  <a:lnTo>
                    <a:pt x="116" y="151"/>
                  </a:lnTo>
                  <a:lnTo>
                    <a:pt x="127" y="174"/>
                  </a:lnTo>
                  <a:lnTo>
                    <a:pt x="92" y="186"/>
                  </a:lnTo>
                  <a:lnTo>
                    <a:pt x="92" y="209"/>
                  </a:lnTo>
                  <a:lnTo>
                    <a:pt x="127" y="209"/>
                  </a:lnTo>
                  <a:lnTo>
                    <a:pt x="139" y="163"/>
                  </a:lnTo>
                  <a:lnTo>
                    <a:pt x="162" y="139"/>
                  </a:lnTo>
                  <a:lnTo>
                    <a:pt x="127" y="69"/>
                  </a:lnTo>
                  <a:lnTo>
                    <a:pt x="150" y="58"/>
                  </a:lnTo>
                  <a:lnTo>
                    <a:pt x="139" y="0"/>
                  </a:lnTo>
                </a:path>
              </a:pathLst>
            </a:custGeom>
            <a:solidFill>
              <a:srgbClr val="00cc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16" name=""/>
            <p:cNvSpPr/>
            <p:nvPr/>
          </p:nvSpPr>
          <p:spPr>
            <a:xfrm>
              <a:off x="5360760" y="2158920"/>
              <a:ext cx="426600" cy="682560"/>
            </a:xfrm>
            <a:custGeom>
              <a:avLst/>
              <a:gdLst/>
              <a:ahLst/>
              <a:rect l="l" t="t" r="r" b="b"/>
              <a:pathLst>
                <a:path w="466" h="742">
                  <a:moveTo>
                    <a:pt x="117" y="0"/>
                  </a:moveTo>
                  <a:lnTo>
                    <a:pt x="69" y="289"/>
                  </a:lnTo>
                  <a:lnTo>
                    <a:pt x="117" y="347"/>
                  </a:lnTo>
                  <a:lnTo>
                    <a:pt x="46" y="418"/>
                  </a:lnTo>
                  <a:lnTo>
                    <a:pt x="35" y="464"/>
                  </a:lnTo>
                  <a:lnTo>
                    <a:pt x="58" y="487"/>
                  </a:lnTo>
                  <a:lnTo>
                    <a:pt x="35" y="510"/>
                  </a:lnTo>
                  <a:lnTo>
                    <a:pt x="0" y="672"/>
                  </a:lnTo>
                  <a:lnTo>
                    <a:pt x="221" y="718"/>
                  </a:lnTo>
                  <a:lnTo>
                    <a:pt x="430" y="741"/>
                  </a:lnTo>
                  <a:lnTo>
                    <a:pt x="453" y="591"/>
                  </a:lnTo>
                  <a:lnTo>
                    <a:pt x="465" y="499"/>
                  </a:lnTo>
                  <a:lnTo>
                    <a:pt x="442" y="475"/>
                  </a:lnTo>
                  <a:lnTo>
                    <a:pt x="395" y="475"/>
                  </a:lnTo>
                  <a:lnTo>
                    <a:pt x="336" y="487"/>
                  </a:lnTo>
                  <a:lnTo>
                    <a:pt x="325" y="418"/>
                  </a:lnTo>
                  <a:lnTo>
                    <a:pt x="244" y="360"/>
                  </a:lnTo>
                  <a:lnTo>
                    <a:pt x="255" y="324"/>
                  </a:lnTo>
                  <a:lnTo>
                    <a:pt x="267" y="266"/>
                  </a:lnTo>
                  <a:lnTo>
                    <a:pt x="163" y="127"/>
                  </a:lnTo>
                  <a:lnTo>
                    <a:pt x="186" y="0"/>
                  </a:lnTo>
                  <a:lnTo>
                    <a:pt x="117"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7" name=""/>
            <p:cNvSpPr/>
            <p:nvPr/>
          </p:nvSpPr>
          <p:spPr>
            <a:xfrm>
              <a:off x="5487840" y="2819520"/>
              <a:ext cx="394920" cy="501480"/>
            </a:xfrm>
            <a:custGeom>
              <a:avLst/>
              <a:gdLst/>
              <a:ahLst/>
              <a:rect l="l" t="t" r="r" b="b"/>
              <a:pathLst>
                <a:path w="430" h="546">
                  <a:moveTo>
                    <a:pt x="81" y="0"/>
                  </a:moveTo>
                  <a:lnTo>
                    <a:pt x="290" y="23"/>
                  </a:lnTo>
                  <a:lnTo>
                    <a:pt x="278" y="127"/>
                  </a:lnTo>
                  <a:lnTo>
                    <a:pt x="429" y="139"/>
                  </a:lnTo>
                  <a:lnTo>
                    <a:pt x="394" y="545"/>
                  </a:lnTo>
                  <a:lnTo>
                    <a:pt x="0" y="510"/>
                  </a:lnTo>
                  <a:lnTo>
                    <a:pt x="46" y="243"/>
                  </a:lnTo>
                  <a:lnTo>
                    <a:pt x="81"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8" name=""/>
            <p:cNvSpPr/>
            <p:nvPr/>
          </p:nvSpPr>
          <p:spPr>
            <a:xfrm>
              <a:off x="5743440" y="2563920"/>
              <a:ext cx="501120" cy="414360"/>
            </a:xfrm>
            <a:custGeom>
              <a:avLst/>
              <a:gdLst/>
              <a:ahLst/>
              <a:rect l="l" t="t" r="r" b="b"/>
              <a:pathLst>
                <a:path w="545" h="452">
                  <a:moveTo>
                    <a:pt x="47" y="0"/>
                  </a:moveTo>
                  <a:lnTo>
                    <a:pt x="35" y="173"/>
                  </a:lnTo>
                  <a:lnTo>
                    <a:pt x="0" y="404"/>
                  </a:lnTo>
                  <a:lnTo>
                    <a:pt x="162" y="416"/>
                  </a:lnTo>
                  <a:lnTo>
                    <a:pt x="533" y="451"/>
                  </a:lnTo>
                  <a:lnTo>
                    <a:pt x="544" y="46"/>
                  </a:lnTo>
                  <a:lnTo>
                    <a:pt x="47" y="0"/>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19" name=""/>
            <p:cNvSpPr/>
            <p:nvPr/>
          </p:nvSpPr>
          <p:spPr>
            <a:xfrm>
              <a:off x="5840280" y="2946240"/>
              <a:ext cx="531360" cy="395280"/>
            </a:xfrm>
            <a:custGeom>
              <a:avLst/>
              <a:gdLst/>
              <a:ahLst/>
              <a:rect l="l" t="t" r="r" b="b"/>
              <a:pathLst>
                <a:path w="578" h="431">
                  <a:moveTo>
                    <a:pt x="57" y="0"/>
                  </a:moveTo>
                  <a:lnTo>
                    <a:pt x="23" y="255"/>
                  </a:lnTo>
                  <a:lnTo>
                    <a:pt x="0" y="407"/>
                  </a:lnTo>
                  <a:lnTo>
                    <a:pt x="289" y="418"/>
                  </a:lnTo>
                  <a:lnTo>
                    <a:pt x="565" y="430"/>
                  </a:lnTo>
                  <a:lnTo>
                    <a:pt x="565" y="232"/>
                  </a:lnTo>
                  <a:lnTo>
                    <a:pt x="577" y="35"/>
                  </a:lnTo>
                  <a:lnTo>
                    <a:pt x="415" y="35"/>
                  </a:lnTo>
                  <a:lnTo>
                    <a:pt x="57" y="0"/>
                  </a:lnTo>
                </a:path>
              </a:pathLst>
            </a:custGeom>
            <a:solidFill>
              <a:srgbClr val="33cc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0" name=""/>
            <p:cNvSpPr/>
            <p:nvPr/>
          </p:nvSpPr>
          <p:spPr>
            <a:xfrm>
              <a:off x="5787720" y="3319560"/>
              <a:ext cx="510840" cy="500040"/>
            </a:xfrm>
            <a:custGeom>
              <a:avLst/>
              <a:gdLst/>
              <a:ahLst/>
              <a:rect l="l" t="t" r="r" b="b"/>
              <a:pathLst>
                <a:path w="556" h="544">
                  <a:moveTo>
                    <a:pt x="69" y="0"/>
                  </a:moveTo>
                  <a:lnTo>
                    <a:pt x="555" y="23"/>
                  </a:lnTo>
                  <a:lnTo>
                    <a:pt x="532" y="497"/>
                  </a:lnTo>
                  <a:lnTo>
                    <a:pt x="370" y="486"/>
                  </a:lnTo>
                  <a:lnTo>
                    <a:pt x="220" y="486"/>
                  </a:lnTo>
                  <a:lnTo>
                    <a:pt x="220" y="509"/>
                  </a:lnTo>
                  <a:lnTo>
                    <a:pt x="104" y="509"/>
                  </a:lnTo>
                  <a:lnTo>
                    <a:pt x="92" y="543"/>
                  </a:lnTo>
                  <a:lnTo>
                    <a:pt x="0" y="532"/>
                  </a:lnTo>
                  <a:lnTo>
                    <a:pt x="58" y="127"/>
                  </a:lnTo>
                  <a:lnTo>
                    <a:pt x="69" y="0"/>
                  </a:lnTo>
                </a:path>
              </a:pathLst>
            </a:custGeom>
            <a:solidFill>
              <a:srgbClr val="33cc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1" name=""/>
            <p:cNvSpPr/>
            <p:nvPr/>
          </p:nvSpPr>
          <p:spPr>
            <a:xfrm>
              <a:off x="6905520" y="3352680"/>
              <a:ext cx="361440" cy="328680"/>
            </a:xfrm>
            <a:custGeom>
              <a:avLst/>
              <a:gdLst/>
              <a:ahLst/>
              <a:rect l="l" t="t" r="r" b="b"/>
              <a:pathLst>
                <a:path w="393" h="358">
                  <a:moveTo>
                    <a:pt x="0" y="34"/>
                  </a:moveTo>
                  <a:lnTo>
                    <a:pt x="162" y="11"/>
                  </a:lnTo>
                  <a:lnTo>
                    <a:pt x="346" y="0"/>
                  </a:lnTo>
                  <a:lnTo>
                    <a:pt x="334" y="46"/>
                  </a:lnTo>
                  <a:lnTo>
                    <a:pt x="380" y="34"/>
                  </a:lnTo>
                  <a:lnTo>
                    <a:pt x="392" y="69"/>
                  </a:lnTo>
                  <a:lnTo>
                    <a:pt x="346" y="92"/>
                  </a:lnTo>
                  <a:lnTo>
                    <a:pt x="357" y="150"/>
                  </a:lnTo>
                  <a:lnTo>
                    <a:pt x="311" y="230"/>
                  </a:lnTo>
                  <a:lnTo>
                    <a:pt x="276" y="288"/>
                  </a:lnTo>
                  <a:lnTo>
                    <a:pt x="299" y="346"/>
                  </a:lnTo>
                  <a:lnTo>
                    <a:pt x="57" y="357"/>
                  </a:lnTo>
                  <a:lnTo>
                    <a:pt x="57" y="322"/>
                  </a:lnTo>
                  <a:lnTo>
                    <a:pt x="11" y="311"/>
                  </a:lnTo>
                  <a:lnTo>
                    <a:pt x="11" y="92"/>
                  </a:lnTo>
                  <a:lnTo>
                    <a:pt x="0" y="34"/>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2" name=""/>
            <p:cNvSpPr/>
            <p:nvPr/>
          </p:nvSpPr>
          <p:spPr>
            <a:xfrm>
              <a:off x="6957720" y="3672000"/>
              <a:ext cx="437760" cy="350640"/>
            </a:xfrm>
            <a:custGeom>
              <a:avLst/>
              <a:gdLst/>
              <a:ahLst/>
              <a:rect l="l" t="t" r="r" b="b"/>
              <a:pathLst>
                <a:path w="476" h="382">
                  <a:moveTo>
                    <a:pt x="0" y="11"/>
                  </a:moveTo>
                  <a:lnTo>
                    <a:pt x="243" y="0"/>
                  </a:lnTo>
                  <a:lnTo>
                    <a:pt x="278" y="80"/>
                  </a:lnTo>
                  <a:lnTo>
                    <a:pt x="243" y="173"/>
                  </a:lnTo>
                  <a:lnTo>
                    <a:pt x="232" y="208"/>
                  </a:lnTo>
                  <a:lnTo>
                    <a:pt x="394" y="196"/>
                  </a:lnTo>
                  <a:lnTo>
                    <a:pt x="405" y="254"/>
                  </a:lnTo>
                  <a:lnTo>
                    <a:pt x="359" y="254"/>
                  </a:lnTo>
                  <a:lnTo>
                    <a:pt x="336" y="277"/>
                  </a:lnTo>
                  <a:lnTo>
                    <a:pt x="359" y="289"/>
                  </a:lnTo>
                  <a:lnTo>
                    <a:pt x="405" y="277"/>
                  </a:lnTo>
                  <a:lnTo>
                    <a:pt x="405" y="300"/>
                  </a:lnTo>
                  <a:lnTo>
                    <a:pt x="429" y="277"/>
                  </a:lnTo>
                  <a:lnTo>
                    <a:pt x="440" y="277"/>
                  </a:lnTo>
                  <a:lnTo>
                    <a:pt x="429" y="323"/>
                  </a:lnTo>
                  <a:lnTo>
                    <a:pt x="463" y="335"/>
                  </a:lnTo>
                  <a:lnTo>
                    <a:pt x="475" y="370"/>
                  </a:lnTo>
                  <a:lnTo>
                    <a:pt x="463" y="370"/>
                  </a:lnTo>
                  <a:lnTo>
                    <a:pt x="429" y="358"/>
                  </a:lnTo>
                  <a:lnTo>
                    <a:pt x="394" y="346"/>
                  </a:lnTo>
                  <a:lnTo>
                    <a:pt x="394" y="381"/>
                  </a:lnTo>
                  <a:lnTo>
                    <a:pt x="371" y="381"/>
                  </a:lnTo>
                  <a:lnTo>
                    <a:pt x="359" y="346"/>
                  </a:lnTo>
                  <a:lnTo>
                    <a:pt x="348" y="370"/>
                  </a:lnTo>
                  <a:lnTo>
                    <a:pt x="278" y="370"/>
                  </a:lnTo>
                  <a:lnTo>
                    <a:pt x="278" y="346"/>
                  </a:lnTo>
                  <a:lnTo>
                    <a:pt x="255" y="323"/>
                  </a:lnTo>
                  <a:lnTo>
                    <a:pt x="197" y="323"/>
                  </a:lnTo>
                  <a:lnTo>
                    <a:pt x="243" y="346"/>
                  </a:lnTo>
                  <a:lnTo>
                    <a:pt x="186" y="358"/>
                  </a:lnTo>
                  <a:lnTo>
                    <a:pt x="81" y="346"/>
                  </a:lnTo>
                  <a:lnTo>
                    <a:pt x="47" y="346"/>
                  </a:lnTo>
                  <a:lnTo>
                    <a:pt x="58" y="219"/>
                  </a:lnTo>
                  <a:lnTo>
                    <a:pt x="0" y="127"/>
                  </a:lnTo>
                  <a:lnTo>
                    <a:pt x="0" y="11"/>
                  </a:lnTo>
                </a:path>
              </a:pathLst>
            </a:custGeom>
            <a:solidFill>
              <a:srgbClr val="00cc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3" name=""/>
            <p:cNvSpPr/>
            <p:nvPr/>
          </p:nvSpPr>
          <p:spPr>
            <a:xfrm>
              <a:off x="6659280" y="2200320"/>
              <a:ext cx="491760" cy="544320"/>
            </a:xfrm>
            <a:custGeom>
              <a:avLst/>
              <a:gdLst/>
              <a:ahLst/>
              <a:rect l="l" t="t" r="r" b="b"/>
              <a:pathLst>
                <a:path w="535" h="592">
                  <a:moveTo>
                    <a:pt x="0" y="47"/>
                  </a:moveTo>
                  <a:lnTo>
                    <a:pt x="139" y="47"/>
                  </a:lnTo>
                  <a:lnTo>
                    <a:pt x="139" y="0"/>
                  </a:lnTo>
                  <a:lnTo>
                    <a:pt x="174" y="12"/>
                  </a:lnTo>
                  <a:lnTo>
                    <a:pt x="174" y="47"/>
                  </a:lnTo>
                  <a:lnTo>
                    <a:pt x="243" y="81"/>
                  </a:lnTo>
                  <a:lnTo>
                    <a:pt x="268" y="70"/>
                  </a:lnTo>
                  <a:lnTo>
                    <a:pt x="302" y="70"/>
                  </a:lnTo>
                  <a:lnTo>
                    <a:pt x="337" y="105"/>
                  </a:lnTo>
                  <a:lnTo>
                    <a:pt x="349" y="93"/>
                  </a:lnTo>
                  <a:lnTo>
                    <a:pt x="406" y="105"/>
                  </a:lnTo>
                  <a:lnTo>
                    <a:pt x="430" y="81"/>
                  </a:lnTo>
                  <a:lnTo>
                    <a:pt x="464" y="105"/>
                  </a:lnTo>
                  <a:lnTo>
                    <a:pt x="534" y="93"/>
                  </a:lnTo>
                  <a:lnTo>
                    <a:pt x="430" y="174"/>
                  </a:lnTo>
                  <a:lnTo>
                    <a:pt x="372" y="232"/>
                  </a:lnTo>
                  <a:lnTo>
                    <a:pt x="383" y="325"/>
                  </a:lnTo>
                  <a:lnTo>
                    <a:pt x="349" y="372"/>
                  </a:lnTo>
                  <a:lnTo>
                    <a:pt x="360" y="395"/>
                  </a:lnTo>
                  <a:lnTo>
                    <a:pt x="360" y="464"/>
                  </a:lnTo>
                  <a:lnTo>
                    <a:pt x="395" y="464"/>
                  </a:lnTo>
                  <a:lnTo>
                    <a:pt x="453" y="510"/>
                  </a:lnTo>
                  <a:lnTo>
                    <a:pt x="476" y="580"/>
                  </a:lnTo>
                  <a:lnTo>
                    <a:pt x="93" y="591"/>
                  </a:lnTo>
                  <a:lnTo>
                    <a:pt x="105" y="429"/>
                  </a:lnTo>
                  <a:lnTo>
                    <a:pt x="70" y="395"/>
                  </a:lnTo>
                  <a:lnTo>
                    <a:pt x="81" y="348"/>
                  </a:lnTo>
                  <a:lnTo>
                    <a:pt x="93" y="325"/>
                  </a:lnTo>
                  <a:lnTo>
                    <a:pt x="70" y="209"/>
                  </a:lnTo>
                  <a:lnTo>
                    <a:pt x="35" y="139"/>
                  </a:lnTo>
                  <a:lnTo>
                    <a:pt x="0" y="47"/>
                  </a:lnTo>
                </a:path>
              </a:pathLst>
            </a:custGeom>
            <a:solidFill>
              <a:srgbClr val="00cc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4" name=""/>
            <p:cNvSpPr/>
            <p:nvPr/>
          </p:nvSpPr>
          <p:spPr>
            <a:xfrm>
              <a:off x="6980040" y="2394000"/>
              <a:ext cx="361440" cy="425520"/>
            </a:xfrm>
            <a:custGeom>
              <a:avLst/>
              <a:gdLst/>
              <a:ahLst/>
              <a:rect l="l" t="t" r="r" b="b"/>
              <a:pathLst>
                <a:path w="393" h="464">
                  <a:moveTo>
                    <a:pt x="23" y="23"/>
                  </a:moveTo>
                  <a:lnTo>
                    <a:pt x="57" y="23"/>
                  </a:lnTo>
                  <a:lnTo>
                    <a:pt x="81" y="23"/>
                  </a:lnTo>
                  <a:lnTo>
                    <a:pt x="104" y="0"/>
                  </a:lnTo>
                  <a:lnTo>
                    <a:pt x="115" y="34"/>
                  </a:lnTo>
                  <a:lnTo>
                    <a:pt x="162" y="34"/>
                  </a:lnTo>
                  <a:lnTo>
                    <a:pt x="185" y="57"/>
                  </a:lnTo>
                  <a:lnTo>
                    <a:pt x="218" y="57"/>
                  </a:lnTo>
                  <a:lnTo>
                    <a:pt x="253" y="69"/>
                  </a:lnTo>
                  <a:lnTo>
                    <a:pt x="311" y="81"/>
                  </a:lnTo>
                  <a:lnTo>
                    <a:pt x="323" y="115"/>
                  </a:lnTo>
                  <a:lnTo>
                    <a:pt x="346" y="115"/>
                  </a:lnTo>
                  <a:lnTo>
                    <a:pt x="346" y="138"/>
                  </a:lnTo>
                  <a:lnTo>
                    <a:pt x="346" y="162"/>
                  </a:lnTo>
                  <a:lnTo>
                    <a:pt x="334" y="196"/>
                  </a:lnTo>
                  <a:lnTo>
                    <a:pt x="346" y="208"/>
                  </a:lnTo>
                  <a:lnTo>
                    <a:pt x="380" y="173"/>
                  </a:lnTo>
                  <a:lnTo>
                    <a:pt x="380" y="150"/>
                  </a:lnTo>
                  <a:lnTo>
                    <a:pt x="392" y="150"/>
                  </a:lnTo>
                  <a:lnTo>
                    <a:pt x="392" y="173"/>
                  </a:lnTo>
                  <a:lnTo>
                    <a:pt x="369" y="196"/>
                  </a:lnTo>
                  <a:lnTo>
                    <a:pt x="357" y="255"/>
                  </a:lnTo>
                  <a:lnTo>
                    <a:pt x="357" y="359"/>
                  </a:lnTo>
                  <a:lnTo>
                    <a:pt x="380" y="371"/>
                  </a:lnTo>
                  <a:lnTo>
                    <a:pt x="369" y="429"/>
                  </a:lnTo>
                  <a:lnTo>
                    <a:pt x="185" y="463"/>
                  </a:lnTo>
                  <a:lnTo>
                    <a:pt x="138" y="440"/>
                  </a:lnTo>
                  <a:lnTo>
                    <a:pt x="138" y="394"/>
                  </a:lnTo>
                  <a:lnTo>
                    <a:pt x="115" y="359"/>
                  </a:lnTo>
                  <a:lnTo>
                    <a:pt x="104" y="301"/>
                  </a:lnTo>
                  <a:lnTo>
                    <a:pt x="46" y="255"/>
                  </a:lnTo>
                  <a:lnTo>
                    <a:pt x="11" y="255"/>
                  </a:lnTo>
                  <a:lnTo>
                    <a:pt x="11" y="185"/>
                  </a:lnTo>
                  <a:lnTo>
                    <a:pt x="0" y="162"/>
                  </a:lnTo>
                  <a:lnTo>
                    <a:pt x="34" y="115"/>
                  </a:lnTo>
                  <a:lnTo>
                    <a:pt x="23" y="23"/>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5" name=""/>
            <p:cNvSpPr/>
            <p:nvPr/>
          </p:nvSpPr>
          <p:spPr>
            <a:xfrm>
              <a:off x="6744960" y="2733840"/>
              <a:ext cx="426600" cy="277560"/>
            </a:xfrm>
            <a:custGeom>
              <a:avLst/>
              <a:gdLst/>
              <a:ahLst/>
              <a:rect l="l" t="t" r="r" b="b"/>
              <a:pathLst>
                <a:path w="464" h="302">
                  <a:moveTo>
                    <a:pt x="0" y="11"/>
                  </a:moveTo>
                  <a:lnTo>
                    <a:pt x="0" y="69"/>
                  </a:lnTo>
                  <a:lnTo>
                    <a:pt x="12" y="115"/>
                  </a:lnTo>
                  <a:lnTo>
                    <a:pt x="46" y="232"/>
                  </a:lnTo>
                  <a:lnTo>
                    <a:pt x="69" y="301"/>
                  </a:lnTo>
                  <a:lnTo>
                    <a:pt x="347" y="278"/>
                  </a:lnTo>
                  <a:lnTo>
                    <a:pt x="393" y="301"/>
                  </a:lnTo>
                  <a:lnTo>
                    <a:pt x="417" y="244"/>
                  </a:lnTo>
                  <a:lnTo>
                    <a:pt x="417" y="197"/>
                  </a:lnTo>
                  <a:lnTo>
                    <a:pt x="463" y="186"/>
                  </a:lnTo>
                  <a:lnTo>
                    <a:pt x="463" y="127"/>
                  </a:lnTo>
                  <a:lnTo>
                    <a:pt x="440" y="92"/>
                  </a:lnTo>
                  <a:lnTo>
                    <a:pt x="393" y="69"/>
                  </a:lnTo>
                  <a:lnTo>
                    <a:pt x="393" y="23"/>
                  </a:lnTo>
                  <a:lnTo>
                    <a:pt x="382" y="0"/>
                  </a:lnTo>
                  <a:lnTo>
                    <a:pt x="278" y="0"/>
                  </a:lnTo>
                  <a:lnTo>
                    <a:pt x="174" y="0"/>
                  </a:lnTo>
                  <a:lnTo>
                    <a:pt x="0" y="11"/>
                  </a:lnTo>
                </a:path>
              </a:pathLst>
            </a:custGeom>
            <a:solidFill>
              <a:srgbClr val="00cc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6" name=""/>
            <p:cNvSpPr/>
            <p:nvPr/>
          </p:nvSpPr>
          <p:spPr>
            <a:xfrm>
              <a:off x="6808680" y="2989440"/>
              <a:ext cx="489960" cy="404640"/>
            </a:xfrm>
            <a:custGeom>
              <a:avLst/>
              <a:gdLst/>
              <a:ahLst/>
              <a:rect l="l" t="t" r="r" b="b"/>
              <a:pathLst>
                <a:path w="535" h="441">
                  <a:moveTo>
                    <a:pt x="0" y="23"/>
                  </a:moveTo>
                  <a:lnTo>
                    <a:pt x="232" y="0"/>
                  </a:lnTo>
                  <a:lnTo>
                    <a:pt x="291" y="0"/>
                  </a:lnTo>
                  <a:lnTo>
                    <a:pt x="325" y="23"/>
                  </a:lnTo>
                  <a:lnTo>
                    <a:pt x="302" y="58"/>
                  </a:lnTo>
                  <a:lnTo>
                    <a:pt x="372" y="116"/>
                  </a:lnTo>
                  <a:lnTo>
                    <a:pt x="395" y="174"/>
                  </a:lnTo>
                  <a:lnTo>
                    <a:pt x="430" y="162"/>
                  </a:lnTo>
                  <a:lnTo>
                    <a:pt x="430" y="232"/>
                  </a:lnTo>
                  <a:lnTo>
                    <a:pt x="476" y="255"/>
                  </a:lnTo>
                  <a:lnTo>
                    <a:pt x="487" y="313"/>
                  </a:lnTo>
                  <a:lnTo>
                    <a:pt x="522" y="324"/>
                  </a:lnTo>
                  <a:lnTo>
                    <a:pt x="534" y="347"/>
                  </a:lnTo>
                  <a:lnTo>
                    <a:pt x="499" y="382"/>
                  </a:lnTo>
                  <a:lnTo>
                    <a:pt x="487" y="428"/>
                  </a:lnTo>
                  <a:lnTo>
                    <a:pt x="441" y="440"/>
                  </a:lnTo>
                  <a:lnTo>
                    <a:pt x="453" y="394"/>
                  </a:lnTo>
                  <a:lnTo>
                    <a:pt x="255" y="417"/>
                  </a:lnTo>
                  <a:lnTo>
                    <a:pt x="105" y="428"/>
                  </a:lnTo>
                  <a:lnTo>
                    <a:pt x="105" y="382"/>
                  </a:lnTo>
                  <a:lnTo>
                    <a:pt x="93" y="243"/>
                  </a:lnTo>
                  <a:lnTo>
                    <a:pt x="93" y="162"/>
                  </a:lnTo>
                  <a:lnTo>
                    <a:pt x="35" y="128"/>
                  </a:lnTo>
                  <a:lnTo>
                    <a:pt x="58" y="104"/>
                  </a:lnTo>
                  <a:lnTo>
                    <a:pt x="35" y="81"/>
                  </a:lnTo>
                  <a:lnTo>
                    <a:pt x="0" y="23"/>
                  </a:lnTo>
                </a:path>
              </a:pathLst>
            </a:custGeom>
            <a:solidFill>
              <a:srgbClr val="00cc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7" name=""/>
            <p:cNvSpPr/>
            <p:nvPr/>
          </p:nvSpPr>
          <p:spPr>
            <a:xfrm>
              <a:off x="7353000" y="2828880"/>
              <a:ext cx="234720" cy="385920"/>
            </a:xfrm>
            <a:custGeom>
              <a:avLst/>
              <a:gdLst/>
              <a:ahLst/>
              <a:rect l="l" t="t" r="r" b="b"/>
              <a:pathLst>
                <a:path w="256" h="419">
                  <a:moveTo>
                    <a:pt x="0" y="23"/>
                  </a:moveTo>
                  <a:lnTo>
                    <a:pt x="23" y="46"/>
                  </a:lnTo>
                  <a:lnTo>
                    <a:pt x="57" y="35"/>
                  </a:lnTo>
                  <a:lnTo>
                    <a:pt x="69" y="35"/>
                  </a:lnTo>
                  <a:lnTo>
                    <a:pt x="69" y="0"/>
                  </a:lnTo>
                  <a:lnTo>
                    <a:pt x="197" y="0"/>
                  </a:lnTo>
                  <a:lnTo>
                    <a:pt x="255" y="303"/>
                  </a:lnTo>
                  <a:lnTo>
                    <a:pt x="255" y="290"/>
                  </a:lnTo>
                  <a:lnTo>
                    <a:pt x="209" y="314"/>
                  </a:lnTo>
                  <a:lnTo>
                    <a:pt x="174" y="395"/>
                  </a:lnTo>
                  <a:lnTo>
                    <a:pt x="128" y="383"/>
                  </a:lnTo>
                  <a:lnTo>
                    <a:pt x="81" y="407"/>
                  </a:lnTo>
                  <a:lnTo>
                    <a:pt x="11" y="418"/>
                  </a:lnTo>
                  <a:lnTo>
                    <a:pt x="46" y="349"/>
                  </a:lnTo>
                  <a:lnTo>
                    <a:pt x="34" y="303"/>
                  </a:lnTo>
                  <a:lnTo>
                    <a:pt x="0" y="23"/>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8" name=""/>
            <p:cNvSpPr/>
            <p:nvPr/>
          </p:nvSpPr>
          <p:spPr>
            <a:xfrm>
              <a:off x="7532280" y="2744640"/>
              <a:ext cx="311040" cy="352440"/>
            </a:xfrm>
            <a:custGeom>
              <a:avLst/>
              <a:gdLst/>
              <a:ahLst/>
              <a:rect l="l" t="t" r="r" b="b"/>
              <a:pathLst>
                <a:path w="338" h="383">
                  <a:moveTo>
                    <a:pt x="0" y="93"/>
                  </a:moveTo>
                  <a:lnTo>
                    <a:pt x="151" y="70"/>
                  </a:lnTo>
                  <a:lnTo>
                    <a:pt x="186" y="81"/>
                  </a:lnTo>
                  <a:lnTo>
                    <a:pt x="256" y="47"/>
                  </a:lnTo>
                  <a:lnTo>
                    <a:pt x="267" y="12"/>
                  </a:lnTo>
                  <a:lnTo>
                    <a:pt x="314" y="0"/>
                  </a:lnTo>
                  <a:lnTo>
                    <a:pt x="337" y="151"/>
                  </a:lnTo>
                  <a:lnTo>
                    <a:pt x="314" y="162"/>
                  </a:lnTo>
                  <a:lnTo>
                    <a:pt x="325" y="266"/>
                  </a:lnTo>
                  <a:lnTo>
                    <a:pt x="290" y="266"/>
                  </a:lnTo>
                  <a:lnTo>
                    <a:pt x="267" y="324"/>
                  </a:lnTo>
                  <a:lnTo>
                    <a:pt x="244" y="324"/>
                  </a:lnTo>
                  <a:lnTo>
                    <a:pt x="233" y="382"/>
                  </a:lnTo>
                  <a:lnTo>
                    <a:pt x="198" y="359"/>
                  </a:lnTo>
                  <a:lnTo>
                    <a:pt x="128" y="370"/>
                  </a:lnTo>
                  <a:lnTo>
                    <a:pt x="93" y="347"/>
                  </a:lnTo>
                  <a:lnTo>
                    <a:pt x="47" y="347"/>
                  </a:lnTo>
                  <a:lnTo>
                    <a:pt x="23" y="243"/>
                  </a:lnTo>
                  <a:lnTo>
                    <a:pt x="0" y="93"/>
                  </a:lnTo>
                </a:path>
              </a:pathLst>
            </a:custGeom>
            <a:solidFill>
              <a:srgbClr val="fddf4b"/>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9" name=""/>
            <p:cNvSpPr/>
            <p:nvPr/>
          </p:nvSpPr>
          <p:spPr>
            <a:xfrm>
              <a:off x="7224480" y="3254400"/>
              <a:ext cx="628200" cy="236520"/>
            </a:xfrm>
            <a:custGeom>
              <a:avLst/>
              <a:gdLst/>
              <a:ahLst/>
              <a:rect l="l" t="t" r="r" b="b"/>
              <a:pathLst>
                <a:path w="684" h="256">
                  <a:moveTo>
                    <a:pt x="46" y="116"/>
                  </a:moveTo>
                  <a:lnTo>
                    <a:pt x="34" y="139"/>
                  </a:lnTo>
                  <a:lnTo>
                    <a:pt x="46" y="174"/>
                  </a:lnTo>
                  <a:lnTo>
                    <a:pt x="0" y="197"/>
                  </a:lnTo>
                  <a:lnTo>
                    <a:pt x="11" y="255"/>
                  </a:lnTo>
                  <a:lnTo>
                    <a:pt x="185" y="232"/>
                  </a:lnTo>
                  <a:lnTo>
                    <a:pt x="394" y="209"/>
                  </a:lnTo>
                  <a:lnTo>
                    <a:pt x="498" y="197"/>
                  </a:lnTo>
                  <a:lnTo>
                    <a:pt x="521" y="128"/>
                  </a:lnTo>
                  <a:lnTo>
                    <a:pt x="568" y="128"/>
                  </a:lnTo>
                  <a:lnTo>
                    <a:pt x="683" y="0"/>
                  </a:lnTo>
                  <a:lnTo>
                    <a:pt x="533" y="35"/>
                  </a:lnTo>
                  <a:lnTo>
                    <a:pt x="173" y="81"/>
                  </a:lnTo>
                  <a:lnTo>
                    <a:pt x="185" y="93"/>
                  </a:lnTo>
                  <a:lnTo>
                    <a:pt x="46" y="116"/>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0" name=""/>
            <p:cNvSpPr/>
            <p:nvPr/>
          </p:nvSpPr>
          <p:spPr>
            <a:xfrm>
              <a:off x="7159320" y="3468600"/>
              <a:ext cx="256680" cy="447840"/>
            </a:xfrm>
            <a:custGeom>
              <a:avLst/>
              <a:gdLst/>
              <a:ahLst/>
              <a:rect l="l" t="t" r="r" b="b"/>
              <a:pathLst>
                <a:path w="279" h="488">
                  <a:moveTo>
                    <a:pt x="81" y="11"/>
                  </a:moveTo>
                  <a:lnTo>
                    <a:pt x="35" y="92"/>
                  </a:lnTo>
                  <a:lnTo>
                    <a:pt x="0" y="150"/>
                  </a:lnTo>
                  <a:lnTo>
                    <a:pt x="12" y="220"/>
                  </a:lnTo>
                  <a:lnTo>
                    <a:pt x="58" y="301"/>
                  </a:lnTo>
                  <a:lnTo>
                    <a:pt x="23" y="394"/>
                  </a:lnTo>
                  <a:lnTo>
                    <a:pt x="12" y="440"/>
                  </a:lnTo>
                  <a:lnTo>
                    <a:pt x="174" y="417"/>
                  </a:lnTo>
                  <a:lnTo>
                    <a:pt x="185" y="475"/>
                  </a:lnTo>
                  <a:lnTo>
                    <a:pt x="209" y="487"/>
                  </a:lnTo>
                  <a:lnTo>
                    <a:pt x="220" y="452"/>
                  </a:lnTo>
                  <a:lnTo>
                    <a:pt x="278" y="440"/>
                  </a:lnTo>
                  <a:lnTo>
                    <a:pt x="266" y="348"/>
                  </a:lnTo>
                  <a:lnTo>
                    <a:pt x="266" y="0"/>
                  </a:lnTo>
                  <a:lnTo>
                    <a:pt x="81" y="11"/>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1" name=""/>
            <p:cNvSpPr/>
            <p:nvPr/>
          </p:nvSpPr>
          <p:spPr>
            <a:xfrm>
              <a:off x="7588080" y="3425760"/>
              <a:ext cx="404280" cy="416160"/>
            </a:xfrm>
            <a:custGeom>
              <a:avLst/>
              <a:gdLst/>
              <a:ahLst/>
              <a:rect l="l" t="t" r="r" b="b"/>
              <a:pathLst>
                <a:path w="440" h="453">
                  <a:moveTo>
                    <a:pt x="0" y="24"/>
                  </a:moveTo>
                  <a:lnTo>
                    <a:pt x="12" y="24"/>
                  </a:lnTo>
                  <a:lnTo>
                    <a:pt x="104" y="12"/>
                  </a:lnTo>
                  <a:lnTo>
                    <a:pt x="197" y="0"/>
                  </a:lnTo>
                  <a:lnTo>
                    <a:pt x="185" y="24"/>
                  </a:lnTo>
                  <a:lnTo>
                    <a:pt x="207" y="24"/>
                  </a:lnTo>
                  <a:lnTo>
                    <a:pt x="369" y="162"/>
                  </a:lnTo>
                  <a:lnTo>
                    <a:pt x="427" y="255"/>
                  </a:lnTo>
                  <a:lnTo>
                    <a:pt x="439" y="313"/>
                  </a:lnTo>
                  <a:lnTo>
                    <a:pt x="416" y="324"/>
                  </a:lnTo>
                  <a:lnTo>
                    <a:pt x="427" y="382"/>
                  </a:lnTo>
                  <a:lnTo>
                    <a:pt x="381" y="382"/>
                  </a:lnTo>
                  <a:lnTo>
                    <a:pt x="381" y="440"/>
                  </a:lnTo>
                  <a:lnTo>
                    <a:pt x="346" y="417"/>
                  </a:lnTo>
                  <a:lnTo>
                    <a:pt x="127" y="452"/>
                  </a:lnTo>
                  <a:lnTo>
                    <a:pt x="81" y="347"/>
                  </a:lnTo>
                  <a:lnTo>
                    <a:pt x="116" y="290"/>
                  </a:lnTo>
                  <a:lnTo>
                    <a:pt x="70" y="255"/>
                  </a:lnTo>
                  <a:lnTo>
                    <a:pt x="0" y="24"/>
                  </a:lnTo>
                </a:path>
              </a:pathLst>
            </a:custGeom>
            <a:solidFill>
              <a:srgbClr val="fddf4b"/>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2" name=""/>
            <p:cNvSpPr/>
            <p:nvPr/>
          </p:nvSpPr>
          <p:spPr>
            <a:xfrm>
              <a:off x="7758000" y="3371760"/>
              <a:ext cx="361440" cy="289080"/>
            </a:xfrm>
            <a:custGeom>
              <a:avLst/>
              <a:gdLst/>
              <a:ahLst/>
              <a:rect l="l" t="t" r="r" b="b"/>
              <a:pathLst>
                <a:path w="394" h="314">
                  <a:moveTo>
                    <a:pt x="12" y="46"/>
                  </a:moveTo>
                  <a:lnTo>
                    <a:pt x="46" y="23"/>
                  </a:lnTo>
                  <a:lnTo>
                    <a:pt x="162" y="0"/>
                  </a:lnTo>
                  <a:lnTo>
                    <a:pt x="197" y="11"/>
                  </a:lnTo>
                  <a:lnTo>
                    <a:pt x="277" y="0"/>
                  </a:lnTo>
                  <a:lnTo>
                    <a:pt x="335" y="46"/>
                  </a:lnTo>
                  <a:lnTo>
                    <a:pt x="393" y="81"/>
                  </a:lnTo>
                  <a:lnTo>
                    <a:pt x="358" y="174"/>
                  </a:lnTo>
                  <a:lnTo>
                    <a:pt x="312" y="220"/>
                  </a:lnTo>
                  <a:lnTo>
                    <a:pt x="265" y="232"/>
                  </a:lnTo>
                  <a:lnTo>
                    <a:pt x="277" y="278"/>
                  </a:lnTo>
                  <a:lnTo>
                    <a:pt x="242" y="313"/>
                  </a:lnTo>
                  <a:lnTo>
                    <a:pt x="184" y="220"/>
                  </a:lnTo>
                  <a:lnTo>
                    <a:pt x="23" y="81"/>
                  </a:lnTo>
                  <a:lnTo>
                    <a:pt x="0" y="81"/>
                  </a:lnTo>
                  <a:lnTo>
                    <a:pt x="12" y="46"/>
                  </a:lnTo>
                </a:path>
              </a:pathLst>
            </a:custGeom>
            <a:solidFill>
              <a:srgbClr val="00cc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3" name=""/>
            <p:cNvSpPr/>
            <p:nvPr/>
          </p:nvSpPr>
          <p:spPr>
            <a:xfrm>
              <a:off x="7681680" y="3170160"/>
              <a:ext cx="628200" cy="277920"/>
            </a:xfrm>
            <a:custGeom>
              <a:avLst/>
              <a:gdLst/>
              <a:ahLst/>
              <a:rect l="l" t="t" r="r" b="b"/>
              <a:pathLst>
                <a:path w="684" h="303">
                  <a:moveTo>
                    <a:pt x="23" y="221"/>
                  </a:moveTo>
                  <a:lnTo>
                    <a:pt x="0" y="290"/>
                  </a:lnTo>
                  <a:lnTo>
                    <a:pt x="93" y="278"/>
                  </a:lnTo>
                  <a:lnTo>
                    <a:pt x="127" y="244"/>
                  </a:lnTo>
                  <a:lnTo>
                    <a:pt x="243" y="221"/>
                  </a:lnTo>
                  <a:lnTo>
                    <a:pt x="278" y="232"/>
                  </a:lnTo>
                  <a:lnTo>
                    <a:pt x="359" y="221"/>
                  </a:lnTo>
                  <a:lnTo>
                    <a:pt x="475" y="302"/>
                  </a:lnTo>
                  <a:lnTo>
                    <a:pt x="544" y="278"/>
                  </a:lnTo>
                  <a:lnTo>
                    <a:pt x="590" y="198"/>
                  </a:lnTo>
                  <a:lnTo>
                    <a:pt x="648" y="174"/>
                  </a:lnTo>
                  <a:lnTo>
                    <a:pt x="683" y="116"/>
                  </a:lnTo>
                  <a:lnTo>
                    <a:pt x="683" y="35"/>
                  </a:lnTo>
                  <a:lnTo>
                    <a:pt x="671" y="104"/>
                  </a:lnTo>
                  <a:lnTo>
                    <a:pt x="637" y="150"/>
                  </a:lnTo>
                  <a:lnTo>
                    <a:pt x="625" y="150"/>
                  </a:lnTo>
                  <a:lnTo>
                    <a:pt x="567" y="163"/>
                  </a:lnTo>
                  <a:lnTo>
                    <a:pt x="567" y="139"/>
                  </a:lnTo>
                  <a:lnTo>
                    <a:pt x="625" y="127"/>
                  </a:lnTo>
                  <a:lnTo>
                    <a:pt x="579" y="116"/>
                  </a:lnTo>
                  <a:lnTo>
                    <a:pt x="625" y="104"/>
                  </a:lnTo>
                  <a:lnTo>
                    <a:pt x="648" y="116"/>
                  </a:lnTo>
                  <a:lnTo>
                    <a:pt x="660" y="58"/>
                  </a:lnTo>
                  <a:lnTo>
                    <a:pt x="648" y="46"/>
                  </a:lnTo>
                  <a:lnTo>
                    <a:pt x="579" y="69"/>
                  </a:lnTo>
                  <a:lnTo>
                    <a:pt x="590" y="35"/>
                  </a:lnTo>
                  <a:lnTo>
                    <a:pt x="613" y="35"/>
                  </a:lnTo>
                  <a:lnTo>
                    <a:pt x="648" y="11"/>
                  </a:lnTo>
                  <a:lnTo>
                    <a:pt x="625" y="0"/>
                  </a:lnTo>
                  <a:lnTo>
                    <a:pt x="428" y="46"/>
                  </a:lnTo>
                  <a:lnTo>
                    <a:pt x="174" y="92"/>
                  </a:lnTo>
                  <a:lnTo>
                    <a:pt x="58" y="221"/>
                  </a:lnTo>
                  <a:lnTo>
                    <a:pt x="23" y="221"/>
                  </a:lnTo>
                </a:path>
              </a:pathLst>
            </a:custGeom>
            <a:solidFill>
              <a:srgbClr val="00cc00"/>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4" name=""/>
            <p:cNvSpPr/>
            <p:nvPr/>
          </p:nvSpPr>
          <p:spPr>
            <a:xfrm>
              <a:off x="7713360" y="2946240"/>
              <a:ext cx="544320" cy="341640"/>
            </a:xfrm>
            <a:custGeom>
              <a:avLst/>
              <a:gdLst/>
              <a:ahLst/>
              <a:rect l="l" t="t" r="r" b="b"/>
              <a:pathLst>
                <a:path w="593" h="372">
                  <a:moveTo>
                    <a:pt x="92" y="255"/>
                  </a:moveTo>
                  <a:lnTo>
                    <a:pt x="81" y="290"/>
                  </a:lnTo>
                  <a:lnTo>
                    <a:pt x="58" y="302"/>
                  </a:lnTo>
                  <a:lnTo>
                    <a:pt x="46" y="325"/>
                  </a:lnTo>
                  <a:lnTo>
                    <a:pt x="0" y="348"/>
                  </a:lnTo>
                  <a:lnTo>
                    <a:pt x="0" y="371"/>
                  </a:lnTo>
                  <a:lnTo>
                    <a:pt x="139" y="348"/>
                  </a:lnTo>
                  <a:lnTo>
                    <a:pt x="394" y="290"/>
                  </a:lnTo>
                  <a:lnTo>
                    <a:pt x="592" y="244"/>
                  </a:lnTo>
                  <a:lnTo>
                    <a:pt x="592" y="209"/>
                  </a:lnTo>
                  <a:lnTo>
                    <a:pt x="569" y="198"/>
                  </a:lnTo>
                  <a:lnTo>
                    <a:pt x="557" y="209"/>
                  </a:lnTo>
                  <a:lnTo>
                    <a:pt x="546" y="162"/>
                  </a:lnTo>
                  <a:lnTo>
                    <a:pt x="557" y="116"/>
                  </a:lnTo>
                  <a:lnTo>
                    <a:pt x="476" y="81"/>
                  </a:lnTo>
                  <a:lnTo>
                    <a:pt x="429" y="93"/>
                  </a:lnTo>
                  <a:lnTo>
                    <a:pt x="429" y="23"/>
                  </a:lnTo>
                  <a:lnTo>
                    <a:pt x="371" y="0"/>
                  </a:lnTo>
                  <a:lnTo>
                    <a:pt x="336" y="12"/>
                  </a:lnTo>
                  <a:lnTo>
                    <a:pt x="313" y="81"/>
                  </a:lnTo>
                  <a:lnTo>
                    <a:pt x="267" y="104"/>
                  </a:lnTo>
                  <a:lnTo>
                    <a:pt x="244" y="209"/>
                  </a:lnTo>
                  <a:lnTo>
                    <a:pt x="174" y="255"/>
                  </a:lnTo>
                  <a:lnTo>
                    <a:pt x="116" y="279"/>
                  </a:lnTo>
                  <a:lnTo>
                    <a:pt x="92" y="255"/>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5" name=""/>
            <p:cNvSpPr/>
            <p:nvPr/>
          </p:nvSpPr>
          <p:spPr>
            <a:xfrm>
              <a:off x="7746840" y="2871720"/>
              <a:ext cx="307440" cy="331920"/>
            </a:xfrm>
            <a:custGeom>
              <a:avLst/>
              <a:gdLst/>
              <a:ahLst/>
              <a:rect l="l" t="t" r="r" b="b"/>
              <a:pathLst>
                <a:path w="336" h="360">
                  <a:moveTo>
                    <a:pt x="34" y="185"/>
                  </a:moveTo>
                  <a:lnTo>
                    <a:pt x="11" y="185"/>
                  </a:lnTo>
                  <a:lnTo>
                    <a:pt x="0" y="243"/>
                  </a:lnTo>
                  <a:lnTo>
                    <a:pt x="11" y="301"/>
                  </a:lnTo>
                  <a:lnTo>
                    <a:pt x="57" y="335"/>
                  </a:lnTo>
                  <a:lnTo>
                    <a:pt x="69" y="359"/>
                  </a:lnTo>
                  <a:lnTo>
                    <a:pt x="138" y="335"/>
                  </a:lnTo>
                  <a:lnTo>
                    <a:pt x="208" y="289"/>
                  </a:lnTo>
                  <a:lnTo>
                    <a:pt x="231" y="185"/>
                  </a:lnTo>
                  <a:lnTo>
                    <a:pt x="277" y="162"/>
                  </a:lnTo>
                  <a:lnTo>
                    <a:pt x="300" y="93"/>
                  </a:lnTo>
                  <a:lnTo>
                    <a:pt x="335" y="81"/>
                  </a:lnTo>
                  <a:lnTo>
                    <a:pt x="289" y="69"/>
                  </a:lnTo>
                  <a:lnTo>
                    <a:pt x="208" y="116"/>
                  </a:lnTo>
                  <a:lnTo>
                    <a:pt x="196" y="69"/>
                  </a:lnTo>
                  <a:lnTo>
                    <a:pt x="115" y="69"/>
                  </a:lnTo>
                  <a:lnTo>
                    <a:pt x="104" y="0"/>
                  </a:lnTo>
                  <a:lnTo>
                    <a:pt x="81" y="23"/>
                  </a:lnTo>
                  <a:lnTo>
                    <a:pt x="92" y="127"/>
                  </a:lnTo>
                  <a:lnTo>
                    <a:pt x="57" y="127"/>
                  </a:lnTo>
                  <a:lnTo>
                    <a:pt x="34" y="185"/>
                  </a:lnTo>
                </a:path>
              </a:pathLst>
            </a:custGeom>
            <a:solidFill>
              <a:srgbClr val="33cc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6" name=""/>
            <p:cNvSpPr/>
            <p:nvPr/>
          </p:nvSpPr>
          <p:spPr>
            <a:xfrm>
              <a:off x="8192880" y="2882880"/>
              <a:ext cx="85320" cy="106560"/>
            </a:xfrm>
            <a:custGeom>
              <a:avLst/>
              <a:gdLst/>
              <a:ahLst/>
              <a:rect l="l" t="t" r="r" b="b"/>
              <a:pathLst>
                <a:path w="92" h="117">
                  <a:moveTo>
                    <a:pt x="0" y="0"/>
                  </a:moveTo>
                  <a:lnTo>
                    <a:pt x="23" y="0"/>
                  </a:lnTo>
                  <a:lnTo>
                    <a:pt x="56" y="23"/>
                  </a:lnTo>
                  <a:lnTo>
                    <a:pt x="56" y="46"/>
                  </a:lnTo>
                  <a:lnTo>
                    <a:pt x="91" y="70"/>
                  </a:lnTo>
                  <a:lnTo>
                    <a:pt x="91" y="105"/>
                  </a:lnTo>
                  <a:lnTo>
                    <a:pt x="46" y="116"/>
                  </a:lnTo>
                  <a:lnTo>
                    <a:pt x="0" y="0"/>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7" name=""/>
            <p:cNvSpPr/>
            <p:nvPr/>
          </p:nvSpPr>
          <p:spPr>
            <a:xfrm>
              <a:off x="8289720" y="2606760"/>
              <a:ext cx="139320" cy="106200"/>
            </a:xfrm>
            <a:custGeom>
              <a:avLst/>
              <a:gdLst/>
              <a:ahLst/>
              <a:rect l="l" t="t" r="r" b="b"/>
              <a:pathLst>
                <a:path w="151" h="116">
                  <a:moveTo>
                    <a:pt x="0" y="23"/>
                  </a:moveTo>
                  <a:lnTo>
                    <a:pt x="115" y="0"/>
                  </a:lnTo>
                  <a:lnTo>
                    <a:pt x="150" y="46"/>
                  </a:lnTo>
                  <a:lnTo>
                    <a:pt x="127" y="68"/>
                  </a:lnTo>
                  <a:lnTo>
                    <a:pt x="92" y="58"/>
                  </a:lnTo>
                  <a:lnTo>
                    <a:pt x="34" y="115"/>
                  </a:lnTo>
                  <a:lnTo>
                    <a:pt x="0" y="80"/>
                  </a:lnTo>
                  <a:lnTo>
                    <a:pt x="0" y="23"/>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8" name=""/>
            <p:cNvSpPr/>
            <p:nvPr/>
          </p:nvSpPr>
          <p:spPr>
            <a:xfrm>
              <a:off x="8310240" y="2670120"/>
              <a:ext cx="139320" cy="85680"/>
            </a:xfrm>
            <a:custGeom>
              <a:avLst/>
              <a:gdLst/>
              <a:ahLst/>
              <a:rect l="l" t="t" r="r" b="b"/>
              <a:pathLst>
                <a:path w="152" h="94">
                  <a:moveTo>
                    <a:pt x="0" y="70"/>
                  </a:moveTo>
                  <a:lnTo>
                    <a:pt x="58" y="47"/>
                  </a:lnTo>
                  <a:lnTo>
                    <a:pt x="117" y="0"/>
                  </a:lnTo>
                  <a:lnTo>
                    <a:pt x="128" y="12"/>
                  </a:lnTo>
                  <a:lnTo>
                    <a:pt x="151" y="12"/>
                  </a:lnTo>
                  <a:lnTo>
                    <a:pt x="93" y="58"/>
                  </a:lnTo>
                  <a:lnTo>
                    <a:pt x="11" y="93"/>
                  </a:lnTo>
                  <a:lnTo>
                    <a:pt x="0" y="70"/>
                  </a:lnTo>
                </a:path>
              </a:pathLst>
            </a:custGeom>
            <a:solidFill>
              <a:srgbClr val="33ccff"/>
            </a:solidFill>
            <a:ln cap="rnd" w="12600">
              <a:solidFill>
                <a:srgbClr val="000000"/>
              </a:solidFill>
              <a:round/>
            </a:ln>
          </p:spPr>
          <p:style>
            <a:lnRef idx="0"/>
            <a:fillRef idx="0"/>
            <a:effectRef idx="0"/>
            <a:fontRef idx="minor"/>
          </p:style>
          <p:txBody>
            <a:bodyPr tIns="39960" bIns="39960" anchor="t">
              <a:noAutofit/>
            </a:bodyPr>
            <a:p>
              <a:endParaRPr b="0" lang="en-US" sz="2400" strike="noStrike" u="none">
                <a:solidFill>
                  <a:srgbClr val="000000"/>
                </a:solidFill>
                <a:effectLst/>
                <a:uFillTx/>
                <a:latin typeface="Times New Roman"/>
              </a:endParaRPr>
            </a:p>
          </p:txBody>
        </p:sp>
        <p:sp>
          <p:nvSpPr>
            <p:cNvPr id="439" name=""/>
            <p:cNvSpPr/>
            <p:nvPr/>
          </p:nvSpPr>
          <p:spPr>
            <a:xfrm>
              <a:off x="8310240" y="2286000"/>
              <a:ext cx="139320" cy="268200"/>
            </a:xfrm>
            <a:custGeom>
              <a:avLst/>
              <a:gdLst/>
              <a:ahLst/>
              <a:rect l="l" t="t" r="r" b="b"/>
              <a:pathLst>
                <a:path w="152" h="291">
                  <a:moveTo>
                    <a:pt x="35" y="0"/>
                  </a:moveTo>
                  <a:lnTo>
                    <a:pt x="0" y="58"/>
                  </a:lnTo>
                  <a:lnTo>
                    <a:pt x="35" y="116"/>
                  </a:lnTo>
                  <a:lnTo>
                    <a:pt x="11" y="140"/>
                  </a:lnTo>
                  <a:lnTo>
                    <a:pt x="23" y="290"/>
                  </a:lnTo>
                  <a:lnTo>
                    <a:pt x="105" y="267"/>
                  </a:lnTo>
                  <a:lnTo>
                    <a:pt x="128" y="267"/>
                  </a:lnTo>
                  <a:lnTo>
                    <a:pt x="140" y="244"/>
                  </a:lnTo>
                  <a:lnTo>
                    <a:pt x="140" y="221"/>
                  </a:lnTo>
                  <a:lnTo>
                    <a:pt x="151" y="198"/>
                  </a:lnTo>
                  <a:lnTo>
                    <a:pt x="105" y="186"/>
                  </a:lnTo>
                  <a:lnTo>
                    <a:pt x="46" y="23"/>
                  </a:lnTo>
                  <a:lnTo>
                    <a:pt x="35" y="0"/>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40" name=""/>
            <p:cNvSpPr/>
            <p:nvPr/>
          </p:nvSpPr>
          <p:spPr>
            <a:xfrm>
              <a:off x="8395920" y="2595600"/>
              <a:ext cx="64800" cy="54000"/>
            </a:xfrm>
            <a:custGeom>
              <a:avLst/>
              <a:gdLst/>
              <a:ahLst/>
              <a:rect l="l" t="t" r="r" b="b"/>
              <a:pathLst>
                <a:path w="72" h="59">
                  <a:moveTo>
                    <a:pt x="0" y="12"/>
                  </a:moveTo>
                  <a:lnTo>
                    <a:pt x="24" y="0"/>
                  </a:lnTo>
                  <a:lnTo>
                    <a:pt x="71" y="35"/>
                  </a:lnTo>
                  <a:lnTo>
                    <a:pt x="59" y="35"/>
                  </a:lnTo>
                  <a:lnTo>
                    <a:pt x="36" y="35"/>
                  </a:lnTo>
                  <a:lnTo>
                    <a:pt x="36" y="58"/>
                  </a:lnTo>
                  <a:lnTo>
                    <a:pt x="0" y="12"/>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441" name=""/>
            <p:cNvSpPr/>
            <p:nvPr/>
          </p:nvSpPr>
          <p:spPr>
            <a:xfrm>
              <a:off x="8248320" y="3033720"/>
              <a:ext cx="29880" cy="63360"/>
            </a:xfrm>
            <a:custGeom>
              <a:avLst/>
              <a:gdLst/>
              <a:ahLst/>
              <a:rect l="l" t="t" r="r" b="b"/>
              <a:pathLst>
                <a:path w="33" h="69">
                  <a:moveTo>
                    <a:pt x="0" y="0"/>
                  </a:moveTo>
                  <a:lnTo>
                    <a:pt x="32" y="0"/>
                  </a:lnTo>
                  <a:lnTo>
                    <a:pt x="11" y="68"/>
                  </a:lnTo>
                  <a:lnTo>
                    <a:pt x="0" y="68"/>
                  </a:lnTo>
                  <a:lnTo>
                    <a:pt x="0" y="0"/>
                  </a:lnTo>
                </a:path>
              </a:pathLst>
            </a:custGeom>
            <a:solidFill>
              <a:srgbClr val="6600cc"/>
            </a:solidFill>
            <a:ln cap="rnd" w="12600">
              <a:solidFill>
                <a:srgbClr val="000000"/>
              </a:solidFill>
              <a:round/>
            </a:ln>
          </p:spPr>
          <p:style>
            <a:lnRef idx="0"/>
            <a:fillRef idx="0"/>
            <a:effectRef idx="0"/>
            <a:fontRef idx="minor"/>
          </p:style>
          <p:txBody>
            <a:bodyPr tIns="17640" bIns="17640" anchor="t">
              <a:noAutofit/>
            </a:bodyPr>
            <a:p>
              <a:endParaRPr b="0" lang="en-US" sz="2400" strike="noStrike" u="none">
                <a:solidFill>
                  <a:srgbClr val="000000"/>
                </a:solidFill>
                <a:effectLst/>
                <a:uFillTx/>
                <a:latin typeface="Times New Roman"/>
              </a:endParaRPr>
            </a:p>
          </p:txBody>
        </p:sp>
        <p:sp>
          <p:nvSpPr>
            <p:cNvPr id="442" name=""/>
            <p:cNvSpPr/>
            <p:nvPr/>
          </p:nvSpPr>
          <p:spPr>
            <a:xfrm>
              <a:off x="6498360" y="3819600"/>
              <a:ext cx="259920" cy="179640"/>
            </a:xfrm>
            <a:prstGeom prst="rect">
              <a:avLst/>
            </a:prstGeom>
            <a:noFill/>
            <a:ln w="0">
              <a:noFill/>
            </a:ln>
          </p:spPr>
          <p:style>
            <a:lnRef idx="0"/>
            <a:fillRef idx="0"/>
            <a:effectRef idx="0"/>
            <a:fontRef idx="minor"/>
          </p:style>
          <p:txBody>
            <a:bodyPr wrap="none" lIns="73080" rIns="73080" tIns="36360" bIns="36360" anchor="t">
              <a:spAutoFit/>
            </a:bodyPr>
            <a:p>
              <a:pP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TX</a:t>
              </a:r>
              <a:endParaRPr b="0" lang="en-US" sz="700" strike="noStrike" u="none">
                <a:solidFill>
                  <a:srgbClr val="000000"/>
                </a:solidFill>
                <a:effectLst/>
                <a:uFillTx/>
                <a:latin typeface="Times New Roman"/>
              </a:endParaRPr>
            </a:p>
          </p:txBody>
        </p:sp>
        <p:sp>
          <p:nvSpPr>
            <p:cNvPr id="443" name=""/>
            <p:cNvSpPr/>
            <p:nvPr/>
          </p:nvSpPr>
          <p:spPr>
            <a:xfrm>
              <a:off x="6605280" y="3422520"/>
              <a:ext cx="279360" cy="179640"/>
            </a:xfrm>
            <a:prstGeom prst="rect">
              <a:avLst/>
            </a:prstGeom>
            <a:noFill/>
            <a:ln w="0">
              <a:noFill/>
            </a:ln>
          </p:spPr>
          <p:style>
            <a:lnRef idx="0"/>
            <a:fillRef idx="0"/>
            <a:effectRef idx="0"/>
            <a:fontRef idx="minor"/>
          </p:style>
          <p:txBody>
            <a:bodyPr wrap="none" lIns="73080" rIns="73080" tIns="36360" bIns="36360" anchor="t">
              <a:spAutoFit/>
            </a:bodyPr>
            <a:p>
              <a:pP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OK</a:t>
              </a:r>
              <a:endParaRPr b="0" lang="en-US" sz="700" strike="noStrike" u="none">
                <a:solidFill>
                  <a:srgbClr val="000000"/>
                </a:solidFill>
                <a:effectLst/>
                <a:uFillTx/>
                <a:latin typeface="Times New Roman"/>
              </a:endParaRPr>
            </a:p>
          </p:txBody>
        </p:sp>
        <p:sp>
          <p:nvSpPr>
            <p:cNvPr id="444" name=""/>
            <p:cNvSpPr/>
            <p:nvPr/>
          </p:nvSpPr>
          <p:spPr>
            <a:xfrm>
              <a:off x="5903280" y="3503520"/>
              <a:ext cx="2844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NM</a:t>
              </a:r>
              <a:endParaRPr b="0" lang="en-US" sz="700" strike="noStrike" u="none">
                <a:solidFill>
                  <a:srgbClr val="000000"/>
                </a:solidFill>
                <a:effectLst/>
                <a:uFillTx/>
                <a:latin typeface="Times New Roman"/>
              </a:endParaRPr>
            </a:p>
          </p:txBody>
        </p:sp>
        <p:sp>
          <p:nvSpPr>
            <p:cNvPr id="445" name=""/>
            <p:cNvSpPr/>
            <p:nvPr/>
          </p:nvSpPr>
          <p:spPr>
            <a:xfrm>
              <a:off x="5483880" y="346716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AZ</a:t>
              </a:r>
              <a:endParaRPr b="0" lang="en-US" sz="700" strike="noStrike" u="none">
                <a:solidFill>
                  <a:srgbClr val="000000"/>
                </a:solidFill>
                <a:effectLst/>
                <a:uFillTx/>
                <a:latin typeface="Times New Roman"/>
              </a:endParaRPr>
            </a:p>
          </p:txBody>
        </p:sp>
        <p:sp>
          <p:nvSpPr>
            <p:cNvPr id="446" name=""/>
            <p:cNvSpPr/>
            <p:nvPr/>
          </p:nvSpPr>
          <p:spPr>
            <a:xfrm>
              <a:off x="4966200" y="316224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CA</a:t>
              </a:r>
              <a:endParaRPr b="0" lang="en-US" sz="700" strike="noStrike" u="none">
                <a:solidFill>
                  <a:srgbClr val="000000"/>
                </a:solidFill>
                <a:effectLst/>
                <a:uFillTx/>
                <a:latin typeface="Times New Roman"/>
              </a:endParaRPr>
            </a:p>
          </p:txBody>
        </p:sp>
        <p:sp>
          <p:nvSpPr>
            <p:cNvPr id="447" name=""/>
            <p:cNvSpPr/>
            <p:nvPr/>
          </p:nvSpPr>
          <p:spPr>
            <a:xfrm>
              <a:off x="5188680" y="293544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NV</a:t>
              </a:r>
              <a:endParaRPr b="0" lang="en-US" sz="700" strike="noStrike" u="none">
                <a:solidFill>
                  <a:srgbClr val="000000"/>
                </a:solidFill>
                <a:effectLst/>
                <a:uFillTx/>
                <a:latin typeface="Times New Roman"/>
              </a:endParaRPr>
            </a:p>
          </p:txBody>
        </p:sp>
        <p:sp>
          <p:nvSpPr>
            <p:cNvPr id="448" name=""/>
            <p:cNvSpPr/>
            <p:nvPr/>
          </p:nvSpPr>
          <p:spPr>
            <a:xfrm>
              <a:off x="5564880" y="304164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UT</a:t>
              </a:r>
              <a:endParaRPr b="0" lang="en-US" sz="700" strike="noStrike" u="none">
                <a:solidFill>
                  <a:srgbClr val="000000"/>
                </a:solidFill>
                <a:effectLst/>
                <a:uFillTx/>
                <a:latin typeface="Times New Roman"/>
              </a:endParaRPr>
            </a:p>
          </p:txBody>
        </p:sp>
        <p:sp>
          <p:nvSpPr>
            <p:cNvPr id="449" name=""/>
            <p:cNvSpPr/>
            <p:nvPr/>
          </p:nvSpPr>
          <p:spPr>
            <a:xfrm>
              <a:off x="5967000" y="308916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CO</a:t>
              </a:r>
              <a:endParaRPr b="0" lang="en-US" sz="700" strike="noStrike" u="none">
                <a:solidFill>
                  <a:srgbClr val="000000"/>
                </a:solidFill>
                <a:effectLst/>
                <a:uFillTx/>
                <a:latin typeface="Times New Roman"/>
              </a:endParaRPr>
            </a:p>
          </p:txBody>
        </p:sp>
        <p:sp>
          <p:nvSpPr>
            <p:cNvPr id="450" name=""/>
            <p:cNvSpPr/>
            <p:nvPr/>
          </p:nvSpPr>
          <p:spPr>
            <a:xfrm>
              <a:off x="6479280" y="315108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KS</a:t>
              </a:r>
              <a:endParaRPr b="0" lang="en-US" sz="700" strike="noStrike" u="none">
                <a:solidFill>
                  <a:srgbClr val="000000"/>
                </a:solidFill>
                <a:effectLst/>
                <a:uFillTx/>
                <a:latin typeface="Times New Roman"/>
              </a:endParaRPr>
            </a:p>
          </p:txBody>
        </p:sp>
        <p:sp>
          <p:nvSpPr>
            <p:cNvPr id="451" name=""/>
            <p:cNvSpPr/>
            <p:nvPr/>
          </p:nvSpPr>
          <p:spPr>
            <a:xfrm>
              <a:off x="5025600" y="248616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OR</a:t>
              </a:r>
              <a:endParaRPr b="0" lang="en-US" sz="700" strike="noStrike" u="none">
                <a:solidFill>
                  <a:srgbClr val="000000"/>
                </a:solidFill>
                <a:effectLst/>
                <a:uFillTx/>
                <a:latin typeface="Times New Roman"/>
              </a:endParaRPr>
            </a:p>
          </p:txBody>
        </p:sp>
        <p:sp>
          <p:nvSpPr>
            <p:cNvPr id="452" name=""/>
            <p:cNvSpPr/>
            <p:nvPr/>
          </p:nvSpPr>
          <p:spPr>
            <a:xfrm>
              <a:off x="5117400" y="2192400"/>
              <a:ext cx="29412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WA</a:t>
              </a:r>
              <a:endParaRPr b="0" lang="en-US" sz="700" strike="noStrike" u="none">
                <a:solidFill>
                  <a:srgbClr val="000000"/>
                </a:solidFill>
                <a:effectLst/>
                <a:uFillTx/>
                <a:latin typeface="Times New Roman"/>
              </a:endParaRPr>
            </a:p>
          </p:txBody>
        </p:sp>
        <p:sp>
          <p:nvSpPr>
            <p:cNvPr id="453" name=""/>
            <p:cNvSpPr/>
            <p:nvPr/>
          </p:nvSpPr>
          <p:spPr>
            <a:xfrm>
              <a:off x="5444640" y="2585880"/>
              <a:ext cx="235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ID</a:t>
              </a:r>
              <a:endParaRPr b="0" lang="en-US" sz="700" strike="noStrike" u="none">
                <a:solidFill>
                  <a:srgbClr val="000000"/>
                </a:solidFill>
                <a:effectLst/>
                <a:uFillTx/>
                <a:latin typeface="Times New Roman"/>
              </a:endParaRPr>
            </a:p>
          </p:txBody>
        </p:sp>
        <p:sp>
          <p:nvSpPr>
            <p:cNvPr id="454" name=""/>
            <p:cNvSpPr/>
            <p:nvPr/>
          </p:nvSpPr>
          <p:spPr>
            <a:xfrm>
              <a:off x="5770080" y="231300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MT</a:t>
              </a:r>
              <a:endParaRPr b="0" lang="en-US" sz="700" strike="noStrike" u="none">
                <a:solidFill>
                  <a:srgbClr val="000000"/>
                </a:solidFill>
                <a:effectLst/>
                <a:uFillTx/>
                <a:latin typeface="Times New Roman"/>
              </a:endParaRPr>
            </a:p>
          </p:txBody>
        </p:sp>
        <p:sp>
          <p:nvSpPr>
            <p:cNvPr id="455" name=""/>
            <p:cNvSpPr/>
            <p:nvPr/>
          </p:nvSpPr>
          <p:spPr>
            <a:xfrm>
              <a:off x="5850720" y="2709720"/>
              <a:ext cx="289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WY</a:t>
              </a:r>
              <a:endParaRPr b="0" lang="en-US" sz="700" strike="noStrike" u="none">
                <a:solidFill>
                  <a:srgbClr val="000000"/>
                </a:solidFill>
                <a:effectLst/>
                <a:uFillTx/>
                <a:latin typeface="Times New Roman"/>
              </a:endParaRPr>
            </a:p>
          </p:txBody>
        </p:sp>
        <p:sp>
          <p:nvSpPr>
            <p:cNvPr id="456" name=""/>
            <p:cNvSpPr/>
            <p:nvPr/>
          </p:nvSpPr>
          <p:spPr>
            <a:xfrm>
              <a:off x="6341040" y="233856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ND</a:t>
              </a:r>
              <a:endParaRPr b="0" lang="en-US" sz="700" strike="noStrike" u="none">
                <a:solidFill>
                  <a:srgbClr val="000000"/>
                </a:solidFill>
                <a:effectLst/>
                <a:uFillTx/>
                <a:latin typeface="Times New Roman"/>
              </a:endParaRPr>
            </a:p>
          </p:txBody>
        </p:sp>
        <p:sp>
          <p:nvSpPr>
            <p:cNvPr id="457" name=""/>
            <p:cNvSpPr/>
            <p:nvPr/>
          </p:nvSpPr>
          <p:spPr>
            <a:xfrm>
              <a:off x="6372720" y="258120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SD</a:t>
              </a:r>
              <a:endParaRPr b="0" lang="en-US" sz="700" strike="noStrike" u="none">
                <a:solidFill>
                  <a:srgbClr val="000000"/>
                </a:solidFill>
                <a:effectLst/>
                <a:uFillTx/>
                <a:latin typeface="Times New Roman"/>
              </a:endParaRPr>
            </a:p>
          </p:txBody>
        </p:sp>
        <p:sp>
          <p:nvSpPr>
            <p:cNvPr id="458" name=""/>
            <p:cNvSpPr/>
            <p:nvPr/>
          </p:nvSpPr>
          <p:spPr>
            <a:xfrm>
              <a:off x="6230520" y="2797200"/>
              <a:ext cx="618840" cy="277920"/>
            </a:xfrm>
            <a:custGeom>
              <a:avLst/>
              <a:gdLst/>
              <a:ahLst/>
              <a:rect l="l" t="t" r="r" b="b"/>
              <a:pathLst>
                <a:path w="673" h="302">
                  <a:moveTo>
                    <a:pt x="12" y="0"/>
                  </a:moveTo>
                  <a:lnTo>
                    <a:pt x="0" y="197"/>
                  </a:lnTo>
                  <a:lnTo>
                    <a:pt x="150" y="197"/>
                  </a:lnTo>
                  <a:lnTo>
                    <a:pt x="150" y="301"/>
                  </a:lnTo>
                  <a:lnTo>
                    <a:pt x="360" y="301"/>
                  </a:lnTo>
                  <a:lnTo>
                    <a:pt x="545" y="289"/>
                  </a:lnTo>
                  <a:lnTo>
                    <a:pt x="672" y="301"/>
                  </a:lnTo>
                  <a:lnTo>
                    <a:pt x="637" y="208"/>
                  </a:lnTo>
                  <a:lnTo>
                    <a:pt x="603" y="127"/>
                  </a:lnTo>
                  <a:lnTo>
                    <a:pt x="580" y="46"/>
                  </a:lnTo>
                  <a:lnTo>
                    <a:pt x="499" y="0"/>
                  </a:lnTo>
                  <a:lnTo>
                    <a:pt x="464" y="23"/>
                  </a:lnTo>
                  <a:lnTo>
                    <a:pt x="418" y="12"/>
                  </a:lnTo>
                  <a:lnTo>
                    <a:pt x="243" y="0"/>
                  </a:lnTo>
                  <a:lnTo>
                    <a:pt x="12" y="0"/>
                  </a:lnTo>
                </a:path>
              </a:pathLst>
            </a:custGeom>
            <a:solidFill>
              <a:srgbClr val="6600cc"/>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59" name=""/>
            <p:cNvSpPr/>
            <p:nvPr/>
          </p:nvSpPr>
          <p:spPr>
            <a:xfrm>
              <a:off x="6390360" y="287172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NE</a:t>
              </a:r>
              <a:endParaRPr b="0" lang="en-US" sz="700" strike="noStrike" u="none">
                <a:solidFill>
                  <a:srgbClr val="000000"/>
                </a:solidFill>
                <a:effectLst/>
                <a:uFillTx/>
                <a:latin typeface="Times New Roman"/>
              </a:endParaRPr>
            </a:p>
          </p:txBody>
        </p:sp>
        <p:sp>
          <p:nvSpPr>
            <p:cNvPr id="460" name=""/>
            <p:cNvSpPr/>
            <p:nvPr/>
          </p:nvSpPr>
          <p:spPr>
            <a:xfrm>
              <a:off x="6720840" y="2449440"/>
              <a:ext cx="2844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MN</a:t>
              </a:r>
              <a:endParaRPr b="0" lang="en-US" sz="700" strike="noStrike" u="none">
                <a:solidFill>
                  <a:srgbClr val="000000"/>
                </a:solidFill>
                <a:effectLst/>
                <a:uFillTx/>
                <a:latin typeface="Times New Roman"/>
              </a:endParaRPr>
            </a:p>
          </p:txBody>
        </p:sp>
        <p:sp>
          <p:nvSpPr>
            <p:cNvPr id="461" name=""/>
            <p:cNvSpPr/>
            <p:nvPr/>
          </p:nvSpPr>
          <p:spPr>
            <a:xfrm>
              <a:off x="7029000" y="2523960"/>
              <a:ext cx="2548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WI</a:t>
              </a:r>
              <a:endParaRPr b="0" lang="en-US" sz="700" strike="noStrike" u="none">
                <a:solidFill>
                  <a:srgbClr val="000000"/>
                </a:solidFill>
                <a:effectLst/>
                <a:uFillTx/>
                <a:latin typeface="Times New Roman"/>
              </a:endParaRPr>
            </a:p>
          </p:txBody>
        </p:sp>
        <p:sp>
          <p:nvSpPr>
            <p:cNvPr id="462" name=""/>
            <p:cNvSpPr/>
            <p:nvPr/>
          </p:nvSpPr>
          <p:spPr>
            <a:xfrm>
              <a:off x="6824160" y="2795760"/>
              <a:ext cx="235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IA</a:t>
              </a:r>
              <a:endParaRPr b="0" lang="en-US" sz="700" strike="noStrike" u="none">
                <a:solidFill>
                  <a:srgbClr val="000000"/>
                </a:solidFill>
                <a:effectLst/>
                <a:uFillTx/>
                <a:latin typeface="Times New Roman"/>
              </a:endParaRPr>
            </a:p>
          </p:txBody>
        </p:sp>
        <p:sp>
          <p:nvSpPr>
            <p:cNvPr id="463" name=""/>
            <p:cNvSpPr/>
            <p:nvPr/>
          </p:nvSpPr>
          <p:spPr>
            <a:xfrm>
              <a:off x="6902640" y="3152880"/>
              <a:ext cx="289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MO</a:t>
              </a:r>
              <a:endParaRPr b="0" lang="en-US" sz="700" strike="noStrike" u="none">
                <a:solidFill>
                  <a:srgbClr val="000000"/>
                </a:solidFill>
                <a:effectLst/>
                <a:uFillTx/>
                <a:latin typeface="Times New Roman"/>
              </a:endParaRPr>
            </a:p>
          </p:txBody>
        </p:sp>
        <p:sp>
          <p:nvSpPr>
            <p:cNvPr id="464" name=""/>
            <p:cNvSpPr/>
            <p:nvPr/>
          </p:nvSpPr>
          <p:spPr>
            <a:xfrm>
              <a:off x="7132320" y="2960640"/>
              <a:ext cx="225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IL</a:t>
              </a:r>
              <a:endParaRPr b="0" lang="en-US" sz="700" strike="noStrike" u="none">
                <a:solidFill>
                  <a:srgbClr val="000000"/>
                </a:solidFill>
                <a:effectLst/>
                <a:uFillTx/>
                <a:latin typeface="Times New Roman"/>
              </a:endParaRPr>
            </a:p>
          </p:txBody>
        </p:sp>
        <p:sp>
          <p:nvSpPr>
            <p:cNvPr id="465" name=""/>
            <p:cNvSpPr/>
            <p:nvPr/>
          </p:nvSpPr>
          <p:spPr>
            <a:xfrm>
              <a:off x="7346160" y="2935440"/>
              <a:ext cx="235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IN</a:t>
              </a:r>
              <a:endParaRPr b="0" lang="en-US" sz="700" strike="noStrike" u="none">
                <a:solidFill>
                  <a:srgbClr val="000000"/>
                </a:solidFill>
                <a:effectLst/>
                <a:uFillTx/>
                <a:latin typeface="Times New Roman"/>
              </a:endParaRPr>
            </a:p>
          </p:txBody>
        </p:sp>
        <p:sp>
          <p:nvSpPr>
            <p:cNvPr id="466" name=""/>
            <p:cNvSpPr/>
            <p:nvPr/>
          </p:nvSpPr>
          <p:spPr>
            <a:xfrm>
              <a:off x="7540200" y="287028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OH</a:t>
              </a:r>
              <a:endParaRPr b="0" lang="en-US" sz="700" strike="noStrike" u="none">
                <a:solidFill>
                  <a:srgbClr val="000000"/>
                </a:solidFill>
                <a:effectLst/>
                <a:uFillTx/>
                <a:latin typeface="Times New Roman"/>
              </a:endParaRPr>
            </a:p>
          </p:txBody>
        </p:sp>
        <p:sp>
          <p:nvSpPr>
            <p:cNvPr id="467" name=""/>
            <p:cNvSpPr/>
            <p:nvPr/>
          </p:nvSpPr>
          <p:spPr>
            <a:xfrm>
              <a:off x="6912360" y="346068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AR</a:t>
              </a:r>
              <a:endParaRPr b="0" lang="en-US" sz="700" strike="noStrike" u="none">
                <a:solidFill>
                  <a:srgbClr val="000000"/>
                </a:solidFill>
                <a:effectLst/>
                <a:uFillTx/>
                <a:latin typeface="Times New Roman"/>
              </a:endParaRPr>
            </a:p>
          </p:txBody>
        </p:sp>
        <p:sp>
          <p:nvSpPr>
            <p:cNvPr id="468" name=""/>
            <p:cNvSpPr/>
            <p:nvPr/>
          </p:nvSpPr>
          <p:spPr>
            <a:xfrm>
              <a:off x="6969600" y="375912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LA</a:t>
              </a:r>
              <a:endParaRPr b="0" lang="en-US" sz="700" strike="noStrike" u="none">
                <a:solidFill>
                  <a:srgbClr val="000000"/>
                </a:solidFill>
                <a:effectLst/>
                <a:uFillTx/>
                <a:latin typeface="Times New Roman"/>
              </a:endParaRPr>
            </a:p>
          </p:txBody>
        </p:sp>
        <p:sp>
          <p:nvSpPr>
            <p:cNvPr id="469" name=""/>
            <p:cNvSpPr/>
            <p:nvPr/>
          </p:nvSpPr>
          <p:spPr>
            <a:xfrm>
              <a:off x="7146720" y="358920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MS</a:t>
              </a:r>
              <a:endParaRPr b="0" lang="en-US" sz="700" strike="noStrike" u="none">
                <a:solidFill>
                  <a:srgbClr val="000000"/>
                </a:solidFill>
                <a:effectLst/>
                <a:uFillTx/>
                <a:latin typeface="Times New Roman"/>
              </a:endParaRPr>
            </a:p>
          </p:txBody>
        </p:sp>
        <p:sp>
          <p:nvSpPr>
            <p:cNvPr id="470" name=""/>
            <p:cNvSpPr/>
            <p:nvPr/>
          </p:nvSpPr>
          <p:spPr>
            <a:xfrm>
              <a:off x="7403040" y="357516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AL</a:t>
              </a:r>
              <a:endParaRPr b="0" lang="en-US" sz="700" strike="noStrike" u="none">
                <a:solidFill>
                  <a:srgbClr val="000000"/>
                </a:solidFill>
                <a:effectLst/>
                <a:uFillTx/>
                <a:latin typeface="Times New Roman"/>
              </a:endParaRPr>
            </a:p>
          </p:txBody>
        </p:sp>
        <p:sp>
          <p:nvSpPr>
            <p:cNvPr id="471" name=""/>
            <p:cNvSpPr/>
            <p:nvPr/>
          </p:nvSpPr>
          <p:spPr>
            <a:xfrm>
              <a:off x="7648200" y="356724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GA</a:t>
              </a:r>
              <a:endParaRPr b="0" lang="en-US" sz="700" strike="noStrike" u="none">
                <a:solidFill>
                  <a:srgbClr val="000000"/>
                </a:solidFill>
                <a:effectLst/>
                <a:uFillTx/>
                <a:latin typeface="Times New Roman"/>
              </a:endParaRPr>
            </a:p>
          </p:txBody>
        </p:sp>
        <p:sp>
          <p:nvSpPr>
            <p:cNvPr id="472" name=""/>
            <p:cNvSpPr/>
            <p:nvPr/>
          </p:nvSpPr>
          <p:spPr>
            <a:xfrm>
              <a:off x="7374600" y="330048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TN</a:t>
              </a:r>
              <a:endParaRPr b="0" lang="en-US" sz="700" strike="noStrike" u="none">
                <a:solidFill>
                  <a:srgbClr val="000000"/>
                </a:solidFill>
                <a:effectLst/>
                <a:uFillTx/>
                <a:latin typeface="Times New Roman"/>
              </a:endParaRPr>
            </a:p>
          </p:txBody>
        </p:sp>
        <p:sp>
          <p:nvSpPr>
            <p:cNvPr id="473" name=""/>
            <p:cNvSpPr/>
            <p:nvPr/>
          </p:nvSpPr>
          <p:spPr>
            <a:xfrm>
              <a:off x="7442640" y="313992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KY</a:t>
              </a:r>
              <a:endParaRPr b="0" lang="en-US" sz="700" strike="noStrike" u="none">
                <a:solidFill>
                  <a:srgbClr val="000000"/>
                </a:solidFill>
                <a:effectLst/>
                <a:uFillTx/>
                <a:latin typeface="Times New Roman"/>
              </a:endParaRPr>
            </a:p>
          </p:txBody>
        </p:sp>
        <p:sp>
          <p:nvSpPr>
            <p:cNvPr id="474" name=""/>
            <p:cNvSpPr/>
            <p:nvPr/>
          </p:nvSpPr>
          <p:spPr>
            <a:xfrm>
              <a:off x="7879320" y="321804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NC</a:t>
              </a:r>
              <a:endParaRPr b="0" lang="en-US" sz="700" strike="noStrike" u="none">
                <a:solidFill>
                  <a:srgbClr val="000000"/>
                </a:solidFill>
                <a:effectLst/>
                <a:uFillTx/>
                <a:latin typeface="Times New Roman"/>
              </a:endParaRPr>
            </a:p>
          </p:txBody>
        </p:sp>
        <p:sp>
          <p:nvSpPr>
            <p:cNvPr id="475" name=""/>
            <p:cNvSpPr/>
            <p:nvPr/>
          </p:nvSpPr>
          <p:spPr>
            <a:xfrm>
              <a:off x="7717680" y="2994120"/>
              <a:ext cx="289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WV</a:t>
              </a:r>
              <a:endParaRPr b="0" lang="en-US" sz="700" strike="noStrike" u="none">
                <a:solidFill>
                  <a:srgbClr val="000000"/>
                </a:solidFill>
                <a:effectLst/>
                <a:uFillTx/>
                <a:latin typeface="Times New Roman"/>
              </a:endParaRPr>
            </a:p>
          </p:txBody>
        </p:sp>
        <p:sp>
          <p:nvSpPr>
            <p:cNvPr id="476" name=""/>
            <p:cNvSpPr/>
            <p:nvPr/>
          </p:nvSpPr>
          <p:spPr>
            <a:xfrm>
              <a:off x="7928640" y="306072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VA</a:t>
              </a:r>
              <a:endParaRPr b="0" lang="en-US" sz="700" strike="noStrike" u="none">
                <a:solidFill>
                  <a:srgbClr val="000000"/>
                </a:solidFill>
                <a:effectLst/>
                <a:uFillTx/>
                <a:latin typeface="Times New Roman"/>
              </a:endParaRPr>
            </a:p>
          </p:txBody>
        </p:sp>
        <p:sp>
          <p:nvSpPr>
            <p:cNvPr id="477" name=""/>
            <p:cNvSpPr/>
            <p:nvPr/>
          </p:nvSpPr>
          <p:spPr>
            <a:xfrm>
              <a:off x="7916040" y="3998880"/>
              <a:ext cx="2548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FL</a:t>
              </a:r>
              <a:endParaRPr b="0" lang="en-US" sz="700" strike="noStrike" u="none">
                <a:solidFill>
                  <a:srgbClr val="000000"/>
                </a:solidFill>
                <a:effectLst/>
                <a:uFillTx/>
                <a:latin typeface="Times New Roman"/>
              </a:endParaRPr>
            </a:p>
          </p:txBody>
        </p:sp>
        <p:sp>
          <p:nvSpPr>
            <p:cNvPr id="478" name=""/>
            <p:cNvSpPr/>
            <p:nvPr/>
          </p:nvSpPr>
          <p:spPr>
            <a:xfrm>
              <a:off x="7822080" y="339408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SC</a:t>
              </a:r>
              <a:endParaRPr b="0" lang="en-US" sz="700" strike="noStrike" u="none">
                <a:solidFill>
                  <a:srgbClr val="000000"/>
                </a:solidFill>
                <a:effectLst/>
                <a:uFillTx/>
                <a:latin typeface="Times New Roman"/>
              </a:endParaRPr>
            </a:p>
          </p:txBody>
        </p:sp>
        <p:sp>
          <p:nvSpPr>
            <p:cNvPr id="479" name=""/>
            <p:cNvSpPr/>
            <p:nvPr/>
          </p:nvSpPr>
          <p:spPr>
            <a:xfrm>
              <a:off x="7413480" y="2641680"/>
              <a:ext cx="2451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MI</a:t>
              </a:r>
              <a:endParaRPr b="0" lang="en-US" sz="700" strike="noStrike" u="none">
                <a:solidFill>
                  <a:srgbClr val="000000"/>
                </a:solidFill>
                <a:effectLst/>
                <a:uFillTx/>
                <a:latin typeface="Times New Roman"/>
              </a:endParaRPr>
            </a:p>
          </p:txBody>
        </p:sp>
        <p:sp>
          <p:nvSpPr>
            <p:cNvPr id="480" name=""/>
            <p:cNvSpPr/>
            <p:nvPr/>
          </p:nvSpPr>
          <p:spPr>
            <a:xfrm>
              <a:off x="7890480" y="275580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PA</a:t>
              </a:r>
              <a:endParaRPr b="0" lang="en-US" sz="700" strike="noStrike" u="none">
                <a:solidFill>
                  <a:srgbClr val="000000"/>
                </a:solidFill>
                <a:effectLst/>
                <a:uFillTx/>
                <a:latin typeface="Times New Roman"/>
              </a:endParaRPr>
            </a:p>
          </p:txBody>
        </p:sp>
        <p:sp>
          <p:nvSpPr>
            <p:cNvPr id="481" name=""/>
            <p:cNvSpPr/>
            <p:nvPr/>
          </p:nvSpPr>
          <p:spPr>
            <a:xfrm>
              <a:off x="8007840" y="250992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NY</a:t>
              </a:r>
              <a:endParaRPr b="0" lang="en-US" sz="700" strike="noStrike" u="none">
                <a:solidFill>
                  <a:srgbClr val="000000"/>
                </a:solidFill>
                <a:effectLst/>
                <a:uFillTx/>
                <a:latin typeface="Times New Roman"/>
              </a:endParaRPr>
            </a:p>
          </p:txBody>
        </p:sp>
        <p:sp>
          <p:nvSpPr>
            <p:cNvPr id="482" name=""/>
            <p:cNvSpPr/>
            <p:nvPr/>
          </p:nvSpPr>
          <p:spPr>
            <a:xfrm>
              <a:off x="8324640" y="2197080"/>
              <a:ext cx="27936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ffffff"/>
                  </a:solidFill>
                  <a:effectLst/>
                  <a:uFillTx/>
                  <a:latin typeface="Arial"/>
                </a:rPr>
                <a:t>ME</a:t>
              </a:r>
              <a:endParaRPr b="0" lang="en-US" sz="700" strike="noStrike" u="none">
                <a:solidFill>
                  <a:srgbClr val="000000"/>
                </a:solidFill>
                <a:effectLst/>
                <a:uFillTx/>
                <a:latin typeface="Times New Roman"/>
              </a:endParaRPr>
            </a:p>
          </p:txBody>
        </p:sp>
        <p:sp>
          <p:nvSpPr>
            <p:cNvPr id="483" name=""/>
            <p:cNvSpPr/>
            <p:nvPr/>
          </p:nvSpPr>
          <p:spPr>
            <a:xfrm>
              <a:off x="7963560" y="2203560"/>
              <a:ext cx="25992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VT</a:t>
              </a:r>
              <a:endParaRPr b="0" lang="en-US" sz="700" strike="noStrike" u="none">
                <a:solidFill>
                  <a:srgbClr val="000000"/>
                </a:solidFill>
                <a:effectLst/>
                <a:uFillTx/>
                <a:latin typeface="Times New Roman"/>
              </a:endParaRPr>
            </a:p>
          </p:txBody>
        </p:sp>
        <p:sp>
          <p:nvSpPr>
            <p:cNvPr id="484" name=""/>
            <p:cNvSpPr/>
            <p:nvPr/>
          </p:nvSpPr>
          <p:spPr>
            <a:xfrm>
              <a:off x="8138880" y="2279520"/>
              <a:ext cx="115560" cy="1000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5" name=""/>
            <p:cNvSpPr/>
            <p:nvPr/>
          </p:nvSpPr>
          <p:spPr>
            <a:xfrm>
              <a:off x="8144280" y="2027160"/>
              <a:ext cx="27468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NH</a:t>
              </a:r>
              <a:endParaRPr b="0" lang="en-US" sz="700" strike="noStrike" u="none">
                <a:solidFill>
                  <a:srgbClr val="000000"/>
                </a:solidFill>
                <a:effectLst/>
                <a:uFillTx/>
                <a:latin typeface="Times New Roman"/>
              </a:endParaRPr>
            </a:p>
          </p:txBody>
        </p:sp>
        <p:sp>
          <p:nvSpPr>
            <p:cNvPr id="486" name=""/>
            <p:cNvSpPr/>
            <p:nvPr/>
          </p:nvSpPr>
          <p:spPr>
            <a:xfrm>
              <a:off x="8292960" y="2124000"/>
              <a:ext cx="56520" cy="2192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7" name=""/>
            <p:cNvSpPr/>
            <p:nvPr/>
          </p:nvSpPr>
          <p:spPr>
            <a:xfrm>
              <a:off x="8454600" y="2585880"/>
              <a:ext cx="2044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8" name=""/>
            <p:cNvSpPr/>
            <p:nvPr/>
          </p:nvSpPr>
          <p:spPr>
            <a:xfrm>
              <a:off x="8524080" y="2629080"/>
              <a:ext cx="2354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RI</a:t>
              </a:r>
              <a:endParaRPr b="0" lang="en-US" sz="700" strike="noStrike" u="none">
                <a:solidFill>
                  <a:srgbClr val="000000"/>
                </a:solidFill>
                <a:effectLst/>
                <a:uFillTx/>
                <a:latin typeface="Times New Roman"/>
              </a:endParaRPr>
            </a:p>
          </p:txBody>
        </p:sp>
        <p:sp>
          <p:nvSpPr>
            <p:cNvPr id="489" name=""/>
            <p:cNvSpPr/>
            <p:nvPr/>
          </p:nvSpPr>
          <p:spPr>
            <a:xfrm>
              <a:off x="8426160" y="2617920"/>
              <a:ext cx="155160" cy="66600"/>
            </a:xfrm>
            <a:prstGeom prst="line">
              <a:avLst/>
            </a:prstGeom>
            <a:ln w="12600">
              <a:solidFill>
                <a:srgbClr val="000000"/>
              </a:solidFill>
              <a:miter/>
            </a:ln>
          </p:spPr>
          <p:style>
            <a:lnRef idx="0"/>
            <a:fillRef idx="0"/>
            <a:effectRef idx="0"/>
            <a:fontRef idx="minor"/>
          </p:style>
          <p:txBody>
            <a:bodyPr lIns="90000" rIns="90000" tIns="19800" bIns="19800" anchor="ctr">
              <a:noAutofit/>
            </a:bodyPr>
            <a:p>
              <a:endParaRPr b="0" lang="en-US" sz="2400" strike="noStrike" u="none">
                <a:solidFill>
                  <a:srgbClr val="000000"/>
                </a:solidFill>
                <a:effectLst/>
                <a:uFillTx/>
                <a:latin typeface="Times New Roman"/>
              </a:endParaRPr>
            </a:p>
          </p:txBody>
        </p:sp>
        <p:sp>
          <p:nvSpPr>
            <p:cNvPr id="490" name=""/>
            <p:cNvSpPr/>
            <p:nvPr/>
          </p:nvSpPr>
          <p:spPr>
            <a:xfrm>
              <a:off x="8434800" y="2717640"/>
              <a:ext cx="2646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CT</a:t>
              </a:r>
              <a:endParaRPr b="0" lang="en-US" sz="700" strike="noStrike" u="none">
                <a:solidFill>
                  <a:srgbClr val="000000"/>
                </a:solidFill>
                <a:effectLst/>
                <a:uFillTx/>
                <a:latin typeface="Times New Roman"/>
              </a:endParaRPr>
            </a:p>
          </p:txBody>
        </p:sp>
        <p:sp>
          <p:nvSpPr>
            <p:cNvPr id="491" name=""/>
            <p:cNvSpPr/>
            <p:nvPr/>
          </p:nvSpPr>
          <p:spPr>
            <a:xfrm>
              <a:off x="8372160" y="2638440"/>
              <a:ext cx="136080" cy="1270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2" name=""/>
            <p:cNvSpPr/>
            <p:nvPr/>
          </p:nvSpPr>
          <p:spPr>
            <a:xfrm>
              <a:off x="8360280" y="2800440"/>
              <a:ext cx="25992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NJ</a:t>
              </a:r>
              <a:endParaRPr b="0" lang="en-US" sz="700" strike="noStrike" u="none">
                <a:solidFill>
                  <a:srgbClr val="000000"/>
                </a:solidFill>
                <a:effectLst/>
                <a:uFillTx/>
                <a:latin typeface="Times New Roman"/>
              </a:endParaRPr>
            </a:p>
          </p:txBody>
        </p:sp>
        <p:sp>
          <p:nvSpPr>
            <p:cNvPr id="493" name=""/>
            <p:cNvSpPr/>
            <p:nvPr/>
          </p:nvSpPr>
          <p:spPr>
            <a:xfrm>
              <a:off x="8278560" y="2817720"/>
              <a:ext cx="147240" cy="38160"/>
            </a:xfrm>
            <a:prstGeom prst="line">
              <a:avLst/>
            </a:prstGeom>
            <a:ln w="12600">
              <a:solidFill>
                <a:srgbClr val="000000"/>
              </a:solidFill>
              <a:miter/>
            </a:ln>
          </p:spPr>
          <p:style>
            <a:lnRef idx="0"/>
            <a:fillRef idx="0"/>
            <a:effectRef idx="0"/>
            <a:fontRef idx="minor"/>
          </p:style>
          <p:txBody>
            <a:bodyPr lIns="90000" rIns="90000" tIns="-8640" bIns="-8640" anchor="ctr">
              <a:noAutofit/>
            </a:bodyPr>
            <a:p>
              <a:endParaRPr b="0" lang="en-US" sz="2400" strike="noStrike" u="none">
                <a:solidFill>
                  <a:srgbClr val="000000"/>
                </a:solidFill>
                <a:effectLst/>
                <a:uFillTx/>
                <a:latin typeface="Times New Roman"/>
              </a:endParaRPr>
            </a:p>
          </p:txBody>
        </p:sp>
        <p:sp>
          <p:nvSpPr>
            <p:cNvPr id="494" name=""/>
            <p:cNvSpPr/>
            <p:nvPr/>
          </p:nvSpPr>
          <p:spPr>
            <a:xfrm>
              <a:off x="8372880" y="2900520"/>
              <a:ext cx="26964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DE</a:t>
              </a:r>
              <a:endParaRPr b="0" lang="en-US" sz="700" strike="noStrike" u="none">
                <a:solidFill>
                  <a:srgbClr val="000000"/>
                </a:solidFill>
                <a:effectLst/>
                <a:uFillTx/>
                <a:latin typeface="Times New Roman"/>
              </a:endParaRPr>
            </a:p>
          </p:txBody>
        </p:sp>
        <p:sp>
          <p:nvSpPr>
            <p:cNvPr id="495" name=""/>
            <p:cNvSpPr/>
            <p:nvPr/>
          </p:nvSpPr>
          <p:spPr>
            <a:xfrm>
              <a:off x="8250120" y="2959200"/>
              <a:ext cx="1821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6" name=""/>
            <p:cNvSpPr/>
            <p:nvPr/>
          </p:nvSpPr>
          <p:spPr>
            <a:xfrm>
              <a:off x="8309880" y="3016080"/>
              <a:ext cx="2844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MD</a:t>
              </a:r>
              <a:endParaRPr b="0" lang="en-US" sz="700" strike="noStrike" u="none">
                <a:solidFill>
                  <a:srgbClr val="000000"/>
                </a:solidFill>
                <a:effectLst/>
                <a:uFillTx/>
                <a:latin typeface="Times New Roman"/>
              </a:endParaRPr>
            </a:p>
          </p:txBody>
        </p:sp>
        <p:sp>
          <p:nvSpPr>
            <p:cNvPr id="497" name=""/>
            <p:cNvSpPr/>
            <p:nvPr/>
          </p:nvSpPr>
          <p:spPr>
            <a:xfrm>
              <a:off x="8146800" y="2990880"/>
              <a:ext cx="232920" cy="76320"/>
            </a:xfrm>
            <a:prstGeom prst="line">
              <a:avLst/>
            </a:prstGeom>
            <a:ln w="1260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grpSp>
          <p:nvGrpSpPr>
            <p:cNvPr id="498" name=""/>
            <p:cNvGrpSpPr/>
            <p:nvPr/>
          </p:nvGrpSpPr>
          <p:grpSpPr>
            <a:xfrm>
              <a:off x="4633920" y="3579840"/>
              <a:ext cx="1145880" cy="960120"/>
              <a:chOff x="4633920" y="3579840"/>
              <a:chExt cx="1145880" cy="960120"/>
            </a:xfrm>
          </p:grpSpPr>
          <p:grpSp>
            <p:nvGrpSpPr>
              <p:cNvPr id="499" name=""/>
              <p:cNvGrpSpPr/>
              <p:nvPr/>
            </p:nvGrpSpPr>
            <p:grpSpPr>
              <a:xfrm>
                <a:off x="5380200" y="4252320"/>
                <a:ext cx="370800" cy="283680"/>
                <a:chOff x="5380200" y="4252320"/>
                <a:chExt cx="370800" cy="283680"/>
              </a:xfrm>
            </p:grpSpPr>
            <p:sp>
              <p:nvSpPr>
                <p:cNvPr id="500" name=""/>
                <p:cNvSpPr/>
                <p:nvPr/>
              </p:nvSpPr>
              <p:spPr>
                <a:xfrm>
                  <a:off x="5380200" y="4287960"/>
                  <a:ext cx="32040" cy="42120"/>
                </a:xfrm>
                <a:custGeom>
                  <a:avLst/>
                  <a:gdLst/>
                  <a:ahLst/>
                  <a:rect l="l" t="t" r="r" b="b"/>
                  <a:pathLst>
                    <a:path w="35" h="46">
                      <a:moveTo>
                        <a:pt x="0" y="45"/>
                      </a:moveTo>
                      <a:lnTo>
                        <a:pt x="0" y="34"/>
                      </a:lnTo>
                      <a:lnTo>
                        <a:pt x="23" y="0"/>
                      </a:lnTo>
                      <a:lnTo>
                        <a:pt x="34" y="11"/>
                      </a:lnTo>
                      <a:lnTo>
                        <a:pt x="17" y="45"/>
                      </a:lnTo>
                      <a:lnTo>
                        <a:pt x="0" y="45"/>
                      </a:lnTo>
                    </a:path>
                  </a:pathLst>
                </a:custGeom>
                <a:noFill/>
                <a:ln w="0">
                  <a:noFill/>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501" name=""/>
                <p:cNvSpPr/>
                <p:nvPr/>
              </p:nvSpPr>
              <p:spPr>
                <a:xfrm>
                  <a:off x="5421240" y="4252320"/>
                  <a:ext cx="56880" cy="52200"/>
                </a:xfrm>
                <a:custGeom>
                  <a:avLst/>
                  <a:gdLst/>
                  <a:ahLst/>
                  <a:rect l="l" t="t" r="r" b="b"/>
                  <a:pathLst>
                    <a:path w="62" h="57">
                      <a:moveTo>
                        <a:pt x="17" y="6"/>
                      </a:moveTo>
                      <a:lnTo>
                        <a:pt x="0" y="34"/>
                      </a:lnTo>
                      <a:lnTo>
                        <a:pt x="22" y="50"/>
                      </a:lnTo>
                      <a:lnTo>
                        <a:pt x="50" y="56"/>
                      </a:lnTo>
                      <a:lnTo>
                        <a:pt x="61" y="34"/>
                      </a:lnTo>
                      <a:lnTo>
                        <a:pt x="55" y="0"/>
                      </a:lnTo>
                      <a:lnTo>
                        <a:pt x="17" y="6"/>
                      </a:lnTo>
                    </a:path>
                  </a:pathLst>
                </a:custGeom>
                <a:no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502" name=""/>
                <p:cNvSpPr/>
                <p:nvPr/>
              </p:nvSpPr>
              <p:spPr>
                <a:xfrm>
                  <a:off x="5472720" y="4287960"/>
                  <a:ext cx="78120" cy="57960"/>
                </a:xfrm>
                <a:custGeom>
                  <a:avLst/>
                  <a:gdLst/>
                  <a:ahLst/>
                  <a:rect l="l" t="t" r="r" b="b"/>
                  <a:pathLst>
                    <a:path w="85" h="63">
                      <a:moveTo>
                        <a:pt x="0" y="23"/>
                      </a:moveTo>
                      <a:lnTo>
                        <a:pt x="62" y="0"/>
                      </a:lnTo>
                      <a:lnTo>
                        <a:pt x="73" y="28"/>
                      </a:lnTo>
                      <a:lnTo>
                        <a:pt x="84" y="34"/>
                      </a:lnTo>
                      <a:lnTo>
                        <a:pt x="84" y="56"/>
                      </a:lnTo>
                      <a:lnTo>
                        <a:pt x="56" y="62"/>
                      </a:lnTo>
                      <a:lnTo>
                        <a:pt x="34" y="62"/>
                      </a:lnTo>
                      <a:lnTo>
                        <a:pt x="0" y="23"/>
                      </a:lnTo>
                    </a:path>
                  </a:pathLst>
                </a:custGeom>
                <a:noFill/>
                <a:ln w="0">
                  <a:noFill/>
                </a:ln>
              </p:spPr>
              <p:style>
                <a:lnRef idx="0"/>
                <a:fillRef idx="0"/>
                <a:effectRef idx="0"/>
                <a:fontRef idx="minor"/>
              </p:style>
              <p:txBody>
                <a:bodyPr lIns="90000" rIns="90000" tIns="11160" bIns="11160" anchor="t">
                  <a:noAutofit/>
                </a:bodyPr>
                <a:p>
                  <a:endParaRPr b="0" lang="en-US" sz="2400" strike="noStrike" u="none">
                    <a:solidFill>
                      <a:srgbClr val="000000"/>
                    </a:solidFill>
                    <a:effectLst/>
                    <a:uFillTx/>
                    <a:latin typeface="Times New Roman"/>
                  </a:endParaRPr>
                </a:p>
              </p:txBody>
            </p:sp>
            <p:sp>
              <p:nvSpPr>
                <p:cNvPr id="503" name=""/>
                <p:cNvSpPr/>
                <p:nvPr/>
              </p:nvSpPr>
              <p:spPr>
                <a:xfrm>
                  <a:off x="5554800" y="4334760"/>
                  <a:ext cx="62280" cy="30960"/>
                </a:xfrm>
                <a:custGeom>
                  <a:avLst/>
                  <a:gdLst/>
                  <a:ahLst/>
                  <a:rect l="l" t="t" r="r" b="b"/>
                  <a:pathLst>
                    <a:path w="68" h="34">
                      <a:moveTo>
                        <a:pt x="11" y="0"/>
                      </a:moveTo>
                      <a:lnTo>
                        <a:pt x="0" y="28"/>
                      </a:lnTo>
                      <a:lnTo>
                        <a:pt x="17" y="33"/>
                      </a:lnTo>
                      <a:lnTo>
                        <a:pt x="28" y="22"/>
                      </a:lnTo>
                      <a:lnTo>
                        <a:pt x="50" y="22"/>
                      </a:lnTo>
                      <a:lnTo>
                        <a:pt x="67" y="11"/>
                      </a:lnTo>
                      <a:lnTo>
                        <a:pt x="56" y="6"/>
                      </a:lnTo>
                      <a:lnTo>
                        <a:pt x="45" y="0"/>
                      </a:lnTo>
                      <a:lnTo>
                        <a:pt x="11" y="0"/>
                      </a:lnTo>
                    </a:path>
                  </a:pathLst>
                </a:custGeom>
                <a:noFill/>
                <a:ln w="0">
                  <a:noFill/>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504" name=""/>
                <p:cNvSpPr/>
                <p:nvPr/>
              </p:nvSpPr>
              <p:spPr>
                <a:xfrm>
                  <a:off x="5570280" y="4375440"/>
                  <a:ext cx="26640" cy="21960"/>
                </a:xfrm>
                <a:custGeom>
                  <a:avLst/>
                  <a:gdLst/>
                  <a:ahLst/>
                  <a:rect l="l" t="t" r="r" b="b"/>
                  <a:pathLst>
                    <a:path w="29" h="24">
                      <a:moveTo>
                        <a:pt x="28" y="0"/>
                      </a:moveTo>
                      <a:lnTo>
                        <a:pt x="0" y="0"/>
                      </a:lnTo>
                      <a:lnTo>
                        <a:pt x="6" y="23"/>
                      </a:lnTo>
                      <a:lnTo>
                        <a:pt x="28" y="17"/>
                      </a:lnTo>
                      <a:lnTo>
                        <a:pt x="28" y="0"/>
                      </a:lnTo>
                    </a:path>
                  </a:pathLst>
                </a:custGeom>
                <a:no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505" name=""/>
                <p:cNvSpPr/>
                <p:nvPr/>
              </p:nvSpPr>
              <p:spPr>
                <a:xfrm>
                  <a:off x="5601600" y="4401360"/>
                  <a:ext cx="15480" cy="21960"/>
                </a:xfrm>
                <a:custGeom>
                  <a:avLst/>
                  <a:gdLst/>
                  <a:ahLst/>
                  <a:rect l="l" t="t" r="r" b="b"/>
                  <a:pathLst>
                    <a:path w="17" h="24">
                      <a:moveTo>
                        <a:pt x="0" y="6"/>
                      </a:moveTo>
                      <a:lnTo>
                        <a:pt x="16" y="0"/>
                      </a:lnTo>
                      <a:lnTo>
                        <a:pt x="16" y="23"/>
                      </a:lnTo>
                      <a:lnTo>
                        <a:pt x="5" y="23"/>
                      </a:lnTo>
                      <a:lnTo>
                        <a:pt x="0" y="6"/>
                      </a:lnTo>
                    </a:path>
                  </a:pathLst>
                </a:custGeom>
                <a:no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506" name=""/>
                <p:cNvSpPr/>
                <p:nvPr/>
              </p:nvSpPr>
              <p:spPr>
                <a:xfrm>
                  <a:off x="5647320" y="4412160"/>
                  <a:ext cx="103680" cy="123840"/>
                </a:xfrm>
                <a:custGeom>
                  <a:avLst/>
                  <a:gdLst/>
                  <a:ahLst/>
                  <a:rect l="l" t="t" r="r" b="b"/>
                  <a:pathLst>
                    <a:path w="113" h="135">
                      <a:moveTo>
                        <a:pt x="17" y="0"/>
                      </a:moveTo>
                      <a:lnTo>
                        <a:pt x="0" y="50"/>
                      </a:lnTo>
                      <a:lnTo>
                        <a:pt x="11" y="78"/>
                      </a:lnTo>
                      <a:lnTo>
                        <a:pt x="11" y="123"/>
                      </a:lnTo>
                      <a:lnTo>
                        <a:pt x="39" y="134"/>
                      </a:lnTo>
                      <a:lnTo>
                        <a:pt x="50" y="106"/>
                      </a:lnTo>
                      <a:lnTo>
                        <a:pt x="90" y="101"/>
                      </a:lnTo>
                      <a:lnTo>
                        <a:pt x="112" y="73"/>
                      </a:lnTo>
                      <a:lnTo>
                        <a:pt x="84" y="28"/>
                      </a:lnTo>
                      <a:lnTo>
                        <a:pt x="1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07" name=""/>
              <p:cNvSpPr/>
              <p:nvPr/>
            </p:nvSpPr>
            <p:spPr>
              <a:xfrm>
                <a:off x="5606280" y="4349880"/>
                <a:ext cx="62280" cy="52200"/>
              </a:xfrm>
              <a:custGeom>
                <a:avLst/>
                <a:gdLst/>
                <a:ahLst/>
                <a:rect l="l" t="t" r="r" b="b"/>
                <a:pathLst>
                  <a:path w="68" h="57">
                    <a:moveTo>
                      <a:pt x="17" y="0"/>
                    </a:moveTo>
                    <a:lnTo>
                      <a:pt x="0" y="17"/>
                    </a:lnTo>
                    <a:lnTo>
                      <a:pt x="6" y="28"/>
                    </a:lnTo>
                    <a:lnTo>
                      <a:pt x="17" y="34"/>
                    </a:lnTo>
                    <a:lnTo>
                      <a:pt x="34" y="56"/>
                    </a:lnTo>
                    <a:lnTo>
                      <a:pt x="67" y="45"/>
                    </a:lnTo>
                    <a:lnTo>
                      <a:pt x="67" y="22"/>
                    </a:lnTo>
                    <a:lnTo>
                      <a:pt x="39" y="6"/>
                    </a:lnTo>
                    <a:lnTo>
                      <a:pt x="17" y="0"/>
                    </a:lnTo>
                  </a:path>
                </a:pathLst>
              </a:custGeom>
              <a:no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508" name=""/>
              <p:cNvSpPr/>
              <p:nvPr/>
            </p:nvSpPr>
            <p:spPr>
              <a:xfrm>
                <a:off x="4648680" y="3579840"/>
                <a:ext cx="679680" cy="660240"/>
              </a:xfrm>
              <a:custGeom>
                <a:avLst/>
                <a:gdLst/>
                <a:ahLst/>
                <a:rect l="l" t="t" r="r" b="b"/>
                <a:pathLst>
                  <a:path w="740" h="718">
                    <a:moveTo>
                      <a:pt x="118" y="106"/>
                    </a:moveTo>
                    <a:lnTo>
                      <a:pt x="269" y="0"/>
                    </a:lnTo>
                    <a:lnTo>
                      <a:pt x="336" y="17"/>
                    </a:lnTo>
                    <a:lnTo>
                      <a:pt x="370" y="50"/>
                    </a:lnTo>
                    <a:lnTo>
                      <a:pt x="509" y="67"/>
                    </a:lnTo>
                    <a:lnTo>
                      <a:pt x="515" y="420"/>
                    </a:lnTo>
                    <a:lnTo>
                      <a:pt x="560" y="431"/>
                    </a:lnTo>
                    <a:lnTo>
                      <a:pt x="582" y="476"/>
                    </a:lnTo>
                    <a:lnTo>
                      <a:pt x="610" y="459"/>
                    </a:lnTo>
                    <a:lnTo>
                      <a:pt x="677" y="555"/>
                    </a:lnTo>
                    <a:lnTo>
                      <a:pt x="739" y="599"/>
                    </a:lnTo>
                    <a:lnTo>
                      <a:pt x="733" y="639"/>
                    </a:lnTo>
                    <a:lnTo>
                      <a:pt x="661" y="644"/>
                    </a:lnTo>
                    <a:lnTo>
                      <a:pt x="633" y="527"/>
                    </a:lnTo>
                    <a:lnTo>
                      <a:pt x="403" y="409"/>
                    </a:lnTo>
                    <a:lnTo>
                      <a:pt x="409" y="448"/>
                    </a:lnTo>
                    <a:lnTo>
                      <a:pt x="353" y="493"/>
                    </a:lnTo>
                    <a:lnTo>
                      <a:pt x="347" y="476"/>
                    </a:lnTo>
                    <a:lnTo>
                      <a:pt x="330" y="476"/>
                    </a:lnTo>
                    <a:lnTo>
                      <a:pt x="291" y="571"/>
                    </a:lnTo>
                    <a:lnTo>
                      <a:pt x="162" y="672"/>
                    </a:lnTo>
                    <a:lnTo>
                      <a:pt x="39" y="717"/>
                    </a:lnTo>
                    <a:lnTo>
                      <a:pt x="0" y="711"/>
                    </a:lnTo>
                    <a:lnTo>
                      <a:pt x="146" y="627"/>
                    </a:lnTo>
                    <a:lnTo>
                      <a:pt x="162" y="627"/>
                    </a:lnTo>
                    <a:lnTo>
                      <a:pt x="218" y="566"/>
                    </a:lnTo>
                    <a:lnTo>
                      <a:pt x="241" y="560"/>
                    </a:lnTo>
                    <a:lnTo>
                      <a:pt x="274" y="515"/>
                    </a:lnTo>
                    <a:lnTo>
                      <a:pt x="263" y="493"/>
                    </a:lnTo>
                    <a:lnTo>
                      <a:pt x="185" y="504"/>
                    </a:lnTo>
                    <a:lnTo>
                      <a:pt x="134" y="381"/>
                    </a:lnTo>
                    <a:lnTo>
                      <a:pt x="162" y="325"/>
                    </a:lnTo>
                    <a:lnTo>
                      <a:pt x="213" y="302"/>
                    </a:lnTo>
                    <a:lnTo>
                      <a:pt x="196" y="258"/>
                    </a:lnTo>
                    <a:lnTo>
                      <a:pt x="146" y="280"/>
                    </a:lnTo>
                    <a:lnTo>
                      <a:pt x="106" y="207"/>
                    </a:lnTo>
                    <a:lnTo>
                      <a:pt x="146" y="190"/>
                    </a:lnTo>
                    <a:lnTo>
                      <a:pt x="185" y="213"/>
                    </a:lnTo>
                    <a:lnTo>
                      <a:pt x="202" y="202"/>
                    </a:lnTo>
                    <a:lnTo>
                      <a:pt x="174" y="140"/>
                    </a:lnTo>
                    <a:lnTo>
                      <a:pt x="118" y="134"/>
                    </a:lnTo>
                    <a:lnTo>
                      <a:pt x="118" y="10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09" name=""/>
              <p:cNvGrpSpPr/>
              <p:nvPr/>
            </p:nvGrpSpPr>
            <p:grpSpPr>
              <a:xfrm>
                <a:off x="5361840" y="4255920"/>
                <a:ext cx="371160" cy="284040"/>
                <a:chOff x="5361840" y="4255920"/>
                <a:chExt cx="371160" cy="284040"/>
              </a:xfrm>
            </p:grpSpPr>
            <p:sp>
              <p:nvSpPr>
                <p:cNvPr id="510" name=""/>
                <p:cNvSpPr/>
                <p:nvPr/>
              </p:nvSpPr>
              <p:spPr>
                <a:xfrm>
                  <a:off x="5361840" y="4291560"/>
                  <a:ext cx="32040" cy="42120"/>
                </a:xfrm>
                <a:custGeom>
                  <a:avLst/>
                  <a:gdLst/>
                  <a:ahLst/>
                  <a:rect l="l" t="t" r="r" b="b"/>
                  <a:pathLst>
                    <a:path w="35" h="46">
                      <a:moveTo>
                        <a:pt x="0" y="45"/>
                      </a:moveTo>
                      <a:lnTo>
                        <a:pt x="0" y="34"/>
                      </a:lnTo>
                      <a:lnTo>
                        <a:pt x="23" y="0"/>
                      </a:lnTo>
                      <a:lnTo>
                        <a:pt x="34" y="11"/>
                      </a:lnTo>
                      <a:lnTo>
                        <a:pt x="17" y="45"/>
                      </a:lnTo>
                      <a:lnTo>
                        <a:pt x="0" y="45"/>
                      </a:lnTo>
                    </a:path>
                  </a:pathLst>
                </a:custGeom>
                <a:noFill/>
                <a:ln cap="rnd" w="12600">
                  <a:solidFill>
                    <a:srgbClr val="00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511" name=""/>
                <p:cNvSpPr/>
                <p:nvPr/>
              </p:nvSpPr>
              <p:spPr>
                <a:xfrm>
                  <a:off x="5402880" y="4255920"/>
                  <a:ext cx="56880" cy="52200"/>
                </a:xfrm>
                <a:custGeom>
                  <a:avLst/>
                  <a:gdLst/>
                  <a:ahLst/>
                  <a:rect l="l" t="t" r="r" b="b"/>
                  <a:pathLst>
                    <a:path w="62" h="57">
                      <a:moveTo>
                        <a:pt x="17" y="6"/>
                      </a:moveTo>
                      <a:lnTo>
                        <a:pt x="0" y="34"/>
                      </a:lnTo>
                      <a:lnTo>
                        <a:pt x="22" y="50"/>
                      </a:lnTo>
                      <a:lnTo>
                        <a:pt x="50" y="56"/>
                      </a:lnTo>
                      <a:lnTo>
                        <a:pt x="61" y="34"/>
                      </a:lnTo>
                      <a:lnTo>
                        <a:pt x="55" y="0"/>
                      </a:lnTo>
                      <a:lnTo>
                        <a:pt x="17" y="6"/>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512" name=""/>
                <p:cNvSpPr/>
                <p:nvPr/>
              </p:nvSpPr>
              <p:spPr>
                <a:xfrm>
                  <a:off x="5454360" y="4291560"/>
                  <a:ext cx="78120" cy="57960"/>
                </a:xfrm>
                <a:custGeom>
                  <a:avLst/>
                  <a:gdLst/>
                  <a:ahLst/>
                  <a:rect l="l" t="t" r="r" b="b"/>
                  <a:pathLst>
                    <a:path w="85" h="63">
                      <a:moveTo>
                        <a:pt x="0" y="23"/>
                      </a:moveTo>
                      <a:lnTo>
                        <a:pt x="62" y="0"/>
                      </a:lnTo>
                      <a:lnTo>
                        <a:pt x="73" y="28"/>
                      </a:lnTo>
                      <a:lnTo>
                        <a:pt x="84" y="34"/>
                      </a:lnTo>
                      <a:lnTo>
                        <a:pt x="84" y="56"/>
                      </a:lnTo>
                      <a:lnTo>
                        <a:pt x="56" y="62"/>
                      </a:lnTo>
                      <a:lnTo>
                        <a:pt x="34" y="62"/>
                      </a:lnTo>
                      <a:lnTo>
                        <a:pt x="0" y="23"/>
                      </a:lnTo>
                    </a:path>
                  </a:pathLst>
                </a:custGeom>
                <a:noFill/>
                <a:ln cap="rnd" w="12600">
                  <a:solidFill>
                    <a:srgbClr val="000000"/>
                  </a:solidFill>
                  <a:round/>
                </a:ln>
              </p:spPr>
              <p:style>
                <a:lnRef idx="0"/>
                <a:fillRef idx="0"/>
                <a:effectRef idx="0"/>
                <a:fontRef idx="minor"/>
              </p:style>
              <p:txBody>
                <a:bodyPr lIns="90000" rIns="90000" tIns="11160" bIns="11160" anchor="t">
                  <a:noAutofit/>
                </a:bodyPr>
                <a:p>
                  <a:endParaRPr b="0" lang="en-US" sz="2400" strike="noStrike" u="none">
                    <a:solidFill>
                      <a:srgbClr val="000000"/>
                    </a:solidFill>
                    <a:effectLst/>
                    <a:uFillTx/>
                    <a:latin typeface="Times New Roman"/>
                  </a:endParaRPr>
                </a:p>
              </p:txBody>
            </p:sp>
            <p:sp>
              <p:nvSpPr>
                <p:cNvPr id="513" name=""/>
                <p:cNvSpPr/>
                <p:nvPr/>
              </p:nvSpPr>
              <p:spPr>
                <a:xfrm>
                  <a:off x="5536440" y="4338360"/>
                  <a:ext cx="62280" cy="30960"/>
                </a:xfrm>
                <a:custGeom>
                  <a:avLst/>
                  <a:gdLst/>
                  <a:ahLst/>
                  <a:rect l="l" t="t" r="r" b="b"/>
                  <a:pathLst>
                    <a:path w="68" h="34">
                      <a:moveTo>
                        <a:pt x="11" y="0"/>
                      </a:moveTo>
                      <a:lnTo>
                        <a:pt x="0" y="28"/>
                      </a:lnTo>
                      <a:lnTo>
                        <a:pt x="17" y="33"/>
                      </a:lnTo>
                      <a:lnTo>
                        <a:pt x="28" y="22"/>
                      </a:lnTo>
                      <a:lnTo>
                        <a:pt x="50" y="22"/>
                      </a:lnTo>
                      <a:lnTo>
                        <a:pt x="67" y="11"/>
                      </a:lnTo>
                      <a:lnTo>
                        <a:pt x="56" y="6"/>
                      </a:lnTo>
                      <a:lnTo>
                        <a:pt x="45" y="0"/>
                      </a:lnTo>
                      <a:lnTo>
                        <a:pt x="11" y="0"/>
                      </a:lnTo>
                    </a:path>
                  </a:pathLst>
                </a:custGeom>
                <a:noFill/>
                <a:ln cap="rnd" w="12600">
                  <a:solidFill>
                    <a:srgbClr val="000000"/>
                  </a:solidFill>
                  <a:round/>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514" name=""/>
                <p:cNvSpPr/>
                <p:nvPr/>
              </p:nvSpPr>
              <p:spPr>
                <a:xfrm>
                  <a:off x="5551920" y="4379040"/>
                  <a:ext cx="26640" cy="21960"/>
                </a:xfrm>
                <a:custGeom>
                  <a:avLst/>
                  <a:gdLst/>
                  <a:ahLst/>
                  <a:rect l="l" t="t" r="r" b="b"/>
                  <a:pathLst>
                    <a:path w="29" h="24">
                      <a:moveTo>
                        <a:pt x="28" y="0"/>
                      </a:moveTo>
                      <a:lnTo>
                        <a:pt x="0" y="0"/>
                      </a:lnTo>
                      <a:lnTo>
                        <a:pt x="6" y="23"/>
                      </a:lnTo>
                      <a:lnTo>
                        <a:pt x="28" y="17"/>
                      </a:lnTo>
                      <a:lnTo>
                        <a:pt x="28" y="0"/>
                      </a:lnTo>
                    </a:path>
                  </a:pathLst>
                </a:custGeom>
                <a:noFill/>
                <a:ln cap="rnd" w="1260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515" name=""/>
                <p:cNvSpPr/>
                <p:nvPr/>
              </p:nvSpPr>
              <p:spPr>
                <a:xfrm>
                  <a:off x="5583240" y="4404600"/>
                  <a:ext cx="15480" cy="21960"/>
                </a:xfrm>
                <a:custGeom>
                  <a:avLst/>
                  <a:gdLst/>
                  <a:ahLst/>
                  <a:rect l="l" t="t" r="r" b="b"/>
                  <a:pathLst>
                    <a:path w="17" h="24">
                      <a:moveTo>
                        <a:pt x="0" y="6"/>
                      </a:moveTo>
                      <a:lnTo>
                        <a:pt x="16" y="0"/>
                      </a:lnTo>
                      <a:lnTo>
                        <a:pt x="16" y="23"/>
                      </a:lnTo>
                      <a:lnTo>
                        <a:pt x="5" y="23"/>
                      </a:lnTo>
                      <a:lnTo>
                        <a:pt x="0" y="6"/>
                      </a:lnTo>
                    </a:path>
                  </a:pathLst>
                </a:custGeom>
                <a:noFill/>
                <a:ln cap="rnd" w="1260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516" name=""/>
                <p:cNvSpPr/>
                <p:nvPr/>
              </p:nvSpPr>
              <p:spPr>
                <a:xfrm>
                  <a:off x="5629320" y="4415760"/>
                  <a:ext cx="103680" cy="124200"/>
                </a:xfrm>
                <a:custGeom>
                  <a:avLst/>
                  <a:gdLst/>
                  <a:ahLst/>
                  <a:rect l="l" t="t" r="r" b="b"/>
                  <a:pathLst>
                    <a:path w="113" h="135">
                      <a:moveTo>
                        <a:pt x="17" y="0"/>
                      </a:moveTo>
                      <a:lnTo>
                        <a:pt x="0" y="50"/>
                      </a:lnTo>
                      <a:lnTo>
                        <a:pt x="11" y="78"/>
                      </a:lnTo>
                      <a:lnTo>
                        <a:pt x="11" y="123"/>
                      </a:lnTo>
                      <a:lnTo>
                        <a:pt x="39" y="134"/>
                      </a:lnTo>
                      <a:lnTo>
                        <a:pt x="50" y="106"/>
                      </a:lnTo>
                      <a:lnTo>
                        <a:pt x="90" y="101"/>
                      </a:lnTo>
                      <a:lnTo>
                        <a:pt x="112" y="73"/>
                      </a:lnTo>
                      <a:lnTo>
                        <a:pt x="84" y="28"/>
                      </a:lnTo>
                      <a:lnTo>
                        <a:pt x="17"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17" name=""/>
              <p:cNvSpPr/>
              <p:nvPr/>
            </p:nvSpPr>
            <p:spPr>
              <a:xfrm>
                <a:off x="5587920" y="4353480"/>
                <a:ext cx="62280" cy="52560"/>
              </a:xfrm>
              <a:custGeom>
                <a:avLst/>
                <a:gdLst/>
                <a:ahLst/>
                <a:rect l="l" t="t" r="r" b="b"/>
                <a:pathLst>
                  <a:path w="68" h="57">
                    <a:moveTo>
                      <a:pt x="17" y="0"/>
                    </a:moveTo>
                    <a:lnTo>
                      <a:pt x="0" y="17"/>
                    </a:lnTo>
                    <a:lnTo>
                      <a:pt x="6" y="28"/>
                    </a:lnTo>
                    <a:lnTo>
                      <a:pt x="17" y="34"/>
                    </a:lnTo>
                    <a:lnTo>
                      <a:pt x="34" y="56"/>
                    </a:lnTo>
                    <a:lnTo>
                      <a:pt x="67" y="45"/>
                    </a:lnTo>
                    <a:lnTo>
                      <a:pt x="67" y="22"/>
                    </a:lnTo>
                    <a:lnTo>
                      <a:pt x="39" y="6"/>
                    </a:lnTo>
                    <a:lnTo>
                      <a:pt x="17" y="0"/>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518" name=""/>
              <p:cNvSpPr/>
              <p:nvPr/>
            </p:nvSpPr>
            <p:spPr>
              <a:xfrm>
                <a:off x="4633920" y="3585240"/>
                <a:ext cx="680040" cy="660600"/>
              </a:xfrm>
              <a:custGeom>
                <a:avLst/>
                <a:gdLst/>
                <a:ahLst/>
                <a:rect l="l" t="t" r="r" b="b"/>
                <a:pathLst>
                  <a:path w="740" h="718">
                    <a:moveTo>
                      <a:pt x="118" y="106"/>
                    </a:moveTo>
                    <a:lnTo>
                      <a:pt x="269" y="0"/>
                    </a:lnTo>
                    <a:lnTo>
                      <a:pt x="336" y="17"/>
                    </a:lnTo>
                    <a:lnTo>
                      <a:pt x="370" y="50"/>
                    </a:lnTo>
                    <a:lnTo>
                      <a:pt x="509" y="67"/>
                    </a:lnTo>
                    <a:lnTo>
                      <a:pt x="515" y="420"/>
                    </a:lnTo>
                    <a:lnTo>
                      <a:pt x="560" y="431"/>
                    </a:lnTo>
                    <a:lnTo>
                      <a:pt x="582" y="476"/>
                    </a:lnTo>
                    <a:lnTo>
                      <a:pt x="610" y="459"/>
                    </a:lnTo>
                    <a:lnTo>
                      <a:pt x="677" y="555"/>
                    </a:lnTo>
                    <a:lnTo>
                      <a:pt x="739" y="599"/>
                    </a:lnTo>
                    <a:lnTo>
                      <a:pt x="733" y="639"/>
                    </a:lnTo>
                    <a:lnTo>
                      <a:pt x="661" y="644"/>
                    </a:lnTo>
                    <a:lnTo>
                      <a:pt x="633" y="527"/>
                    </a:lnTo>
                    <a:lnTo>
                      <a:pt x="403" y="409"/>
                    </a:lnTo>
                    <a:lnTo>
                      <a:pt x="409" y="448"/>
                    </a:lnTo>
                    <a:lnTo>
                      <a:pt x="353" y="493"/>
                    </a:lnTo>
                    <a:lnTo>
                      <a:pt x="347" y="476"/>
                    </a:lnTo>
                    <a:lnTo>
                      <a:pt x="330" y="476"/>
                    </a:lnTo>
                    <a:lnTo>
                      <a:pt x="291" y="571"/>
                    </a:lnTo>
                    <a:lnTo>
                      <a:pt x="162" y="672"/>
                    </a:lnTo>
                    <a:lnTo>
                      <a:pt x="39" y="717"/>
                    </a:lnTo>
                    <a:lnTo>
                      <a:pt x="0" y="711"/>
                    </a:lnTo>
                    <a:lnTo>
                      <a:pt x="146" y="627"/>
                    </a:lnTo>
                    <a:lnTo>
                      <a:pt x="162" y="627"/>
                    </a:lnTo>
                    <a:lnTo>
                      <a:pt x="218" y="566"/>
                    </a:lnTo>
                    <a:lnTo>
                      <a:pt x="241" y="560"/>
                    </a:lnTo>
                    <a:lnTo>
                      <a:pt x="274" y="515"/>
                    </a:lnTo>
                    <a:lnTo>
                      <a:pt x="263" y="493"/>
                    </a:lnTo>
                    <a:lnTo>
                      <a:pt x="185" y="504"/>
                    </a:lnTo>
                    <a:lnTo>
                      <a:pt x="134" y="381"/>
                    </a:lnTo>
                    <a:lnTo>
                      <a:pt x="162" y="325"/>
                    </a:lnTo>
                    <a:lnTo>
                      <a:pt x="213" y="302"/>
                    </a:lnTo>
                    <a:lnTo>
                      <a:pt x="196" y="258"/>
                    </a:lnTo>
                    <a:lnTo>
                      <a:pt x="146" y="280"/>
                    </a:lnTo>
                    <a:lnTo>
                      <a:pt x="106" y="207"/>
                    </a:lnTo>
                    <a:lnTo>
                      <a:pt x="146" y="190"/>
                    </a:lnTo>
                    <a:lnTo>
                      <a:pt x="185" y="213"/>
                    </a:lnTo>
                    <a:lnTo>
                      <a:pt x="202" y="202"/>
                    </a:lnTo>
                    <a:lnTo>
                      <a:pt x="174" y="140"/>
                    </a:lnTo>
                    <a:lnTo>
                      <a:pt x="118" y="134"/>
                    </a:lnTo>
                    <a:lnTo>
                      <a:pt x="118" y="106"/>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9" name=""/>
              <p:cNvSpPr/>
              <p:nvPr/>
            </p:nvSpPr>
            <p:spPr>
              <a:xfrm>
                <a:off x="4872960" y="3767400"/>
                <a:ext cx="274680" cy="179640"/>
              </a:xfrm>
              <a:prstGeom prst="rect">
                <a:avLst/>
              </a:prstGeom>
              <a:noFill/>
              <a:ln w="0">
                <a:noFill/>
              </a:ln>
            </p:spPr>
            <p:style>
              <a:lnRef idx="0"/>
              <a:fillRef idx="0"/>
              <a:effectRef idx="0"/>
              <a:fontRef idx="minor"/>
            </p:style>
            <p:txBody>
              <a:bodyPr wrap="none" lIns="73080" rIns="73080" tIns="36360" bIns="36360" anchor="t">
                <a:spAutoFit/>
              </a:bodyPr>
              <a:p>
                <a:pP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AK</a:t>
                </a:r>
                <a:endParaRPr b="0" lang="en-US" sz="700" strike="noStrike" u="none">
                  <a:solidFill>
                    <a:srgbClr val="000000"/>
                  </a:solidFill>
                  <a:effectLst/>
                  <a:uFillTx/>
                  <a:latin typeface="Times New Roman"/>
                </a:endParaRPr>
              </a:p>
            </p:txBody>
          </p:sp>
          <p:sp>
            <p:nvSpPr>
              <p:cNvPr id="520" name=""/>
              <p:cNvSpPr/>
              <p:nvPr/>
            </p:nvSpPr>
            <p:spPr>
              <a:xfrm>
                <a:off x="5544360" y="4219200"/>
                <a:ext cx="235440" cy="179640"/>
              </a:xfrm>
              <a:prstGeom prst="rect">
                <a:avLst/>
              </a:prstGeom>
              <a:noFill/>
              <a:ln w="0">
                <a:noFill/>
              </a:ln>
            </p:spPr>
            <p:style>
              <a:lnRef idx="0"/>
              <a:fillRef idx="0"/>
              <a:effectRef idx="0"/>
              <a:fontRef idx="minor"/>
            </p:style>
            <p:txBody>
              <a:bodyPr wrap="none" lIns="73080" rIns="73080" tIns="36360" bIns="36360" anchor="t">
                <a:spAutoFit/>
              </a:bodyPr>
              <a:p>
                <a:pP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HI</a:t>
                </a:r>
                <a:endParaRPr b="0" lang="en-US" sz="700" strike="noStrike" u="none">
                  <a:solidFill>
                    <a:srgbClr val="000000"/>
                  </a:solidFill>
                  <a:effectLst/>
                  <a:uFillTx/>
                  <a:latin typeface="Times New Roman"/>
                </a:endParaRPr>
              </a:p>
            </p:txBody>
          </p:sp>
        </p:grpSp>
        <p:sp>
          <p:nvSpPr>
            <p:cNvPr id="521" name=""/>
            <p:cNvSpPr/>
            <p:nvPr/>
          </p:nvSpPr>
          <p:spPr>
            <a:xfrm>
              <a:off x="8602200" y="2527200"/>
              <a:ext cx="284400" cy="17964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700" strike="noStrike" u="none">
                  <a:solidFill>
                    <a:srgbClr val="000000"/>
                  </a:solidFill>
                  <a:effectLst/>
                  <a:uFillTx/>
                  <a:latin typeface="Arial"/>
                </a:rPr>
                <a:t>MA</a:t>
              </a:r>
              <a:endParaRPr b="0" lang="en-US" sz="700" strike="noStrike" u="none">
                <a:solidFill>
                  <a:srgbClr val="000000"/>
                </a:solidFill>
                <a:effectLst/>
                <a:uFillTx/>
                <a:latin typeface="Times New Roman"/>
              </a:endParaRPr>
            </a:p>
          </p:txBody>
        </p:sp>
        <p:sp>
          <p:nvSpPr>
            <p:cNvPr id="522" name=""/>
            <p:cNvSpPr/>
            <p:nvPr/>
          </p:nvSpPr>
          <p:spPr>
            <a:xfrm>
              <a:off x="5624280" y="3436920"/>
              <a:ext cx="194760" cy="1990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a:t>
              </a:r>
              <a:endParaRPr b="0" lang="en-US" sz="700" strike="noStrike" u="none">
                <a:solidFill>
                  <a:srgbClr val="000000"/>
                </a:solidFill>
                <a:effectLst/>
                <a:uFillTx/>
                <a:latin typeface="Times New Roman"/>
              </a:endParaRPr>
            </a:p>
          </p:txBody>
        </p:sp>
        <p:sp>
          <p:nvSpPr>
            <p:cNvPr id="523" name=""/>
            <p:cNvSpPr/>
            <p:nvPr/>
          </p:nvSpPr>
          <p:spPr>
            <a:xfrm>
              <a:off x="8294400" y="2489040"/>
              <a:ext cx="194760" cy="1317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a:t>
              </a:r>
              <a:endParaRPr b="0" lang="en-US" sz="700" strike="noStrike" u="none">
                <a:solidFill>
                  <a:srgbClr val="000000"/>
                </a:solidFill>
                <a:effectLst/>
                <a:uFillTx/>
                <a:latin typeface="Times New Roman"/>
              </a:endParaRPr>
            </a:p>
          </p:txBody>
        </p:sp>
        <p:sp>
          <p:nvSpPr>
            <p:cNvPr id="524" name=""/>
            <p:cNvSpPr/>
            <p:nvPr/>
          </p:nvSpPr>
          <p:spPr>
            <a:xfrm>
              <a:off x="8173800" y="2692440"/>
              <a:ext cx="193320" cy="1990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a:t>
              </a:r>
              <a:endParaRPr b="0" lang="en-US" sz="700" strike="noStrike" u="none">
                <a:solidFill>
                  <a:srgbClr val="000000"/>
                </a:solidFill>
                <a:effectLst/>
                <a:uFillTx/>
                <a:latin typeface="Times New Roman"/>
              </a:endParaRPr>
            </a:p>
          </p:txBody>
        </p:sp>
        <p:sp>
          <p:nvSpPr>
            <p:cNvPr id="525" name=""/>
            <p:cNvSpPr/>
            <p:nvPr/>
          </p:nvSpPr>
          <p:spPr>
            <a:xfrm>
              <a:off x="4800240" y="5611680"/>
              <a:ext cx="126720" cy="1144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34560" bIns="34560" anchor="ctr">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50F29F21-B9DB-498B-AA58-16E25C3DF838}"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6" name=""/>
          <p:cNvSpPr/>
          <p:nvPr/>
        </p:nvSpPr>
        <p:spPr>
          <a:xfrm>
            <a:off x="272880" y="514440"/>
            <a:ext cx="8622000" cy="807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7" name=""/>
          <p:cNvSpPr/>
          <p:nvPr/>
        </p:nvSpPr>
        <p:spPr>
          <a:xfrm>
            <a:off x="4630680" y="5416560"/>
            <a:ext cx="3452760" cy="1009800"/>
          </a:xfrm>
          <a:prstGeom prst="rect">
            <a:avLst/>
          </a:prstGeom>
          <a:noFill/>
          <a:ln w="0">
            <a:noFill/>
          </a:ln>
        </p:spPr>
        <p:style>
          <a:lnRef idx="0"/>
          <a:fillRef idx="0"/>
          <a:effectRef idx="0"/>
          <a:fontRef idx="minor"/>
        </p:style>
        <p:txBody>
          <a:bodyPr lIns="90000" rIns="90000" tIns="46800" bIns="46800" anchor="t">
            <a:spAutoFit/>
          </a:bodyPr>
          <a:p>
            <a:pPr marL="399960" indent="-3999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*NV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AB 369, signed by Governor 4-18-01, repeals previous NV restructuring legislation.</a:t>
            </a:r>
            <a:endParaRPr b="0" lang="en-US" sz="1000" strike="noStrike" u="none">
              <a:solidFill>
                <a:srgbClr val="000000"/>
              </a:solidFill>
              <a:effectLst/>
              <a:uFillTx/>
              <a:latin typeface="Times New Roman"/>
            </a:endParaRPr>
          </a:p>
          <a:p>
            <a:pPr marL="399960" indent="-3999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*MT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Residential/Small Commercial scheduled to open 2002; Industrial/Large Commercial already open</a:t>
            </a:r>
            <a:endParaRPr b="0" lang="en-US" sz="1000" strike="noStrike" u="none">
              <a:solidFill>
                <a:srgbClr val="000000"/>
              </a:solidFill>
              <a:effectLst/>
              <a:uFillTx/>
              <a:latin typeface="Times New Roman"/>
            </a:endParaRPr>
          </a:p>
          <a:p>
            <a:pPr marL="399960" indent="-3999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*IL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Residential scheduled to open 2002, Small/Large Commercial and Industrial are open</a:t>
            </a:r>
            <a:endParaRPr b="0" lang="en-US" sz="1000" strike="noStrike" u="none">
              <a:solidFill>
                <a:srgbClr val="000000"/>
              </a:solidFill>
              <a:effectLst/>
              <a:uFillTx/>
              <a:latin typeface="Times New Roman"/>
            </a:endParaRPr>
          </a:p>
        </p:txBody>
      </p:sp>
      <p:sp>
        <p:nvSpPr>
          <p:cNvPr id="528" name="PlaceHolder 1"/>
          <p:cNvSpPr>
            <a:spLocks noGrp="1"/>
          </p:cNvSpPr>
          <p:nvPr>
            <p:ph type="title"/>
          </p:nvPr>
        </p:nvSpPr>
        <p:spPr>
          <a:xfrm>
            <a:off x="781200" y="152280"/>
            <a:ext cx="7772400" cy="1000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66"/>
                </a:solidFill>
                <a:effectLst/>
                <a:uFillTx/>
                <a:latin typeface="Arial"/>
              </a:rPr>
              <a:t>Current and Projected Legislative &amp;</a:t>
            </a:r>
            <a:br>
              <a:rPr sz="2200"/>
            </a:br>
            <a:r>
              <a:rPr b="1" lang="en-US" sz="2200" strike="noStrike" u="none">
                <a:solidFill>
                  <a:srgbClr val="000066"/>
                </a:solidFill>
                <a:effectLst/>
                <a:uFillTx/>
                <a:latin typeface="Arial"/>
              </a:rPr>
              <a:t>Regulatory Restructuring Status through 2005</a:t>
            </a:r>
            <a:r>
              <a:rPr b="1" lang="en-US" sz="2800" strike="noStrike" u="none">
                <a:solidFill>
                  <a:srgbClr val="000066"/>
                </a:solidFill>
                <a:effectLst/>
                <a:uFillTx/>
                <a:latin typeface="Arial"/>
              </a:rPr>
              <a:t> </a:t>
            </a:r>
            <a:endParaRPr b="1" lang="en-US" sz="2800" strike="noStrike" u="none">
              <a:solidFill>
                <a:srgbClr val="000066"/>
              </a:solidFill>
              <a:effectLst/>
              <a:uFillTx/>
              <a:latin typeface="Arial"/>
            </a:endParaRPr>
          </a:p>
        </p:txBody>
      </p:sp>
      <p:grpSp>
        <p:nvGrpSpPr>
          <p:cNvPr id="529" name=""/>
          <p:cNvGrpSpPr/>
          <p:nvPr/>
        </p:nvGrpSpPr>
        <p:grpSpPr>
          <a:xfrm>
            <a:off x="1247760" y="1763640"/>
            <a:ext cx="6505200" cy="3799080"/>
            <a:chOff x="1247760" y="1763640"/>
            <a:chExt cx="6505200" cy="3799080"/>
          </a:xfrm>
        </p:grpSpPr>
        <p:sp>
          <p:nvSpPr>
            <p:cNvPr id="530" name=""/>
            <p:cNvSpPr/>
            <p:nvPr/>
          </p:nvSpPr>
          <p:spPr>
            <a:xfrm>
              <a:off x="6388560" y="2782800"/>
              <a:ext cx="723960" cy="476280"/>
            </a:xfrm>
            <a:custGeom>
              <a:avLst/>
              <a:gdLst/>
              <a:ahLst/>
              <a:rect l="l" t="t" r="r" b="b"/>
              <a:pathLst>
                <a:path w="493" h="288">
                  <a:moveTo>
                    <a:pt x="46" y="41"/>
                  </a:moveTo>
                  <a:lnTo>
                    <a:pt x="0" y="80"/>
                  </a:lnTo>
                  <a:lnTo>
                    <a:pt x="25" y="220"/>
                  </a:lnTo>
                  <a:lnTo>
                    <a:pt x="46" y="288"/>
                  </a:lnTo>
                  <a:lnTo>
                    <a:pt x="130" y="283"/>
                  </a:lnTo>
                  <a:lnTo>
                    <a:pt x="441" y="229"/>
                  </a:lnTo>
                  <a:lnTo>
                    <a:pt x="462" y="221"/>
                  </a:lnTo>
                  <a:lnTo>
                    <a:pt x="493" y="156"/>
                  </a:lnTo>
                  <a:lnTo>
                    <a:pt x="446" y="121"/>
                  </a:lnTo>
                  <a:lnTo>
                    <a:pt x="471" y="38"/>
                  </a:lnTo>
                  <a:lnTo>
                    <a:pt x="435" y="29"/>
                  </a:lnTo>
                  <a:lnTo>
                    <a:pt x="435" y="8"/>
                  </a:lnTo>
                  <a:lnTo>
                    <a:pt x="419" y="0"/>
                  </a:lnTo>
                  <a:lnTo>
                    <a:pt x="59" y="60"/>
                  </a:lnTo>
                  <a:lnTo>
                    <a:pt x="46" y="41"/>
                  </a:lnTo>
                  <a:close/>
                </a:path>
              </a:pathLst>
            </a:custGeom>
            <a:solidFill>
              <a:srgbClr val="ffcc00"/>
            </a:solidFill>
            <a:ln w="9360">
              <a:solidFill>
                <a:srgbClr val="7f7f7f"/>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531" name=""/>
            <p:cNvSpPr/>
            <p:nvPr/>
          </p:nvSpPr>
          <p:spPr>
            <a:xfrm>
              <a:off x="6423840" y="2265480"/>
              <a:ext cx="800640" cy="627120"/>
            </a:xfrm>
            <a:custGeom>
              <a:avLst/>
              <a:gdLst/>
              <a:ahLst/>
              <a:rect l="l" t="t" r="r" b="b"/>
              <a:pathLst>
                <a:path w="545" h="395">
                  <a:moveTo>
                    <a:pt x="42" y="265"/>
                  </a:moveTo>
                  <a:lnTo>
                    <a:pt x="93" y="242"/>
                  </a:lnTo>
                  <a:lnTo>
                    <a:pt x="163" y="237"/>
                  </a:lnTo>
                  <a:lnTo>
                    <a:pt x="181" y="215"/>
                  </a:lnTo>
                  <a:lnTo>
                    <a:pt x="206" y="213"/>
                  </a:lnTo>
                  <a:lnTo>
                    <a:pt x="219" y="191"/>
                  </a:lnTo>
                  <a:lnTo>
                    <a:pt x="243" y="182"/>
                  </a:lnTo>
                  <a:lnTo>
                    <a:pt x="232" y="141"/>
                  </a:lnTo>
                  <a:lnTo>
                    <a:pt x="218" y="130"/>
                  </a:lnTo>
                  <a:lnTo>
                    <a:pt x="247" y="97"/>
                  </a:lnTo>
                  <a:lnTo>
                    <a:pt x="265" y="97"/>
                  </a:lnTo>
                  <a:lnTo>
                    <a:pt x="329" y="27"/>
                  </a:lnTo>
                  <a:lnTo>
                    <a:pt x="427" y="0"/>
                  </a:lnTo>
                  <a:lnTo>
                    <a:pt x="438" y="66"/>
                  </a:lnTo>
                  <a:lnTo>
                    <a:pt x="443" y="64"/>
                  </a:lnTo>
                  <a:lnTo>
                    <a:pt x="466" y="87"/>
                  </a:lnTo>
                  <a:lnTo>
                    <a:pt x="468" y="155"/>
                  </a:lnTo>
                  <a:lnTo>
                    <a:pt x="497" y="210"/>
                  </a:lnTo>
                  <a:lnTo>
                    <a:pt x="507" y="282"/>
                  </a:lnTo>
                  <a:lnTo>
                    <a:pt x="511" y="344"/>
                  </a:lnTo>
                  <a:lnTo>
                    <a:pt x="545" y="365"/>
                  </a:lnTo>
                  <a:lnTo>
                    <a:pt x="520" y="395"/>
                  </a:lnTo>
                  <a:lnTo>
                    <a:pt x="457" y="359"/>
                  </a:lnTo>
                  <a:lnTo>
                    <a:pt x="423" y="362"/>
                  </a:lnTo>
                  <a:lnTo>
                    <a:pt x="391" y="354"/>
                  </a:lnTo>
                  <a:lnTo>
                    <a:pt x="393" y="333"/>
                  </a:lnTo>
                  <a:lnTo>
                    <a:pt x="373" y="326"/>
                  </a:lnTo>
                  <a:lnTo>
                    <a:pt x="16" y="387"/>
                  </a:lnTo>
                  <a:lnTo>
                    <a:pt x="0" y="369"/>
                  </a:lnTo>
                  <a:lnTo>
                    <a:pt x="54" y="298"/>
                  </a:lnTo>
                  <a:lnTo>
                    <a:pt x="42" y="265"/>
                  </a:lnTo>
                  <a:close/>
                </a:path>
              </a:pathLst>
            </a:custGeom>
            <a:solidFill>
              <a:srgbClr val="000080"/>
            </a:solidFill>
            <a:ln cap="sq" w="12600">
              <a:solidFill>
                <a:srgbClr val="7f7f7f"/>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532" name=""/>
            <p:cNvSpPr/>
            <p:nvPr/>
          </p:nvSpPr>
          <p:spPr>
            <a:xfrm>
              <a:off x="7268400" y="1773360"/>
              <a:ext cx="480240" cy="704880"/>
            </a:xfrm>
            <a:custGeom>
              <a:avLst/>
              <a:gdLst/>
              <a:ahLst/>
              <a:rect l="l" t="t" r="r" b="b"/>
              <a:pathLst>
                <a:path w="327" h="444">
                  <a:moveTo>
                    <a:pt x="77" y="14"/>
                  </a:moveTo>
                  <a:lnTo>
                    <a:pt x="28" y="96"/>
                  </a:lnTo>
                  <a:lnTo>
                    <a:pt x="52" y="126"/>
                  </a:lnTo>
                  <a:lnTo>
                    <a:pt x="28" y="163"/>
                  </a:lnTo>
                  <a:lnTo>
                    <a:pt x="43" y="176"/>
                  </a:lnTo>
                  <a:lnTo>
                    <a:pt x="33" y="201"/>
                  </a:lnTo>
                  <a:lnTo>
                    <a:pt x="33" y="242"/>
                  </a:lnTo>
                  <a:lnTo>
                    <a:pt x="0" y="257"/>
                  </a:lnTo>
                  <a:lnTo>
                    <a:pt x="12" y="270"/>
                  </a:lnTo>
                  <a:lnTo>
                    <a:pt x="81" y="425"/>
                  </a:lnTo>
                  <a:lnTo>
                    <a:pt x="136" y="444"/>
                  </a:lnTo>
                  <a:lnTo>
                    <a:pt x="133" y="412"/>
                  </a:lnTo>
                  <a:lnTo>
                    <a:pt x="159" y="387"/>
                  </a:lnTo>
                  <a:lnTo>
                    <a:pt x="150" y="361"/>
                  </a:lnTo>
                  <a:lnTo>
                    <a:pt x="217" y="329"/>
                  </a:lnTo>
                  <a:lnTo>
                    <a:pt x="220" y="287"/>
                  </a:lnTo>
                  <a:lnTo>
                    <a:pt x="259" y="284"/>
                  </a:lnTo>
                  <a:lnTo>
                    <a:pt x="290" y="251"/>
                  </a:lnTo>
                  <a:lnTo>
                    <a:pt x="327" y="228"/>
                  </a:lnTo>
                  <a:lnTo>
                    <a:pt x="327" y="201"/>
                  </a:lnTo>
                  <a:lnTo>
                    <a:pt x="276" y="193"/>
                  </a:lnTo>
                  <a:lnTo>
                    <a:pt x="267" y="162"/>
                  </a:lnTo>
                  <a:lnTo>
                    <a:pt x="215" y="158"/>
                  </a:lnTo>
                  <a:lnTo>
                    <a:pt x="174" y="27"/>
                  </a:lnTo>
                  <a:lnTo>
                    <a:pt x="154" y="0"/>
                  </a:lnTo>
                  <a:lnTo>
                    <a:pt x="103" y="11"/>
                  </a:lnTo>
                  <a:lnTo>
                    <a:pt x="93" y="24"/>
                  </a:lnTo>
                  <a:lnTo>
                    <a:pt x="77" y="14"/>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3" name=""/>
            <p:cNvSpPr/>
            <p:nvPr/>
          </p:nvSpPr>
          <p:spPr>
            <a:xfrm>
              <a:off x="7268400" y="1773360"/>
              <a:ext cx="480240" cy="704880"/>
            </a:xfrm>
            <a:custGeom>
              <a:avLst/>
              <a:gdLst/>
              <a:ahLst/>
              <a:rect l="l" t="t" r="r" b="b"/>
              <a:pathLst>
                <a:path w="327" h="444">
                  <a:moveTo>
                    <a:pt x="77" y="14"/>
                  </a:moveTo>
                  <a:lnTo>
                    <a:pt x="28" y="96"/>
                  </a:lnTo>
                  <a:lnTo>
                    <a:pt x="52" y="126"/>
                  </a:lnTo>
                  <a:lnTo>
                    <a:pt x="28" y="163"/>
                  </a:lnTo>
                  <a:lnTo>
                    <a:pt x="43" y="176"/>
                  </a:lnTo>
                  <a:lnTo>
                    <a:pt x="33" y="201"/>
                  </a:lnTo>
                  <a:lnTo>
                    <a:pt x="33" y="242"/>
                  </a:lnTo>
                  <a:lnTo>
                    <a:pt x="0" y="257"/>
                  </a:lnTo>
                  <a:lnTo>
                    <a:pt x="12" y="270"/>
                  </a:lnTo>
                  <a:lnTo>
                    <a:pt x="81" y="425"/>
                  </a:lnTo>
                  <a:lnTo>
                    <a:pt x="136" y="444"/>
                  </a:lnTo>
                  <a:lnTo>
                    <a:pt x="133" y="412"/>
                  </a:lnTo>
                  <a:lnTo>
                    <a:pt x="159" y="387"/>
                  </a:lnTo>
                  <a:lnTo>
                    <a:pt x="150" y="361"/>
                  </a:lnTo>
                  <a:lnTo>
                    <a:pt x="217" y="329"/>
                  </a:lnTo>
                  <a:lnTo>
                    <a:pt x="220" y="287"/>
                  </a:lnTo>
                  <a:lnTo>
                    <a:pt x="259" y="284"/>
                  </a:lnTo>
                  <a:lnTo>
                    <a:pt x="290" y="251"/>
                  </a:lnTo>
                  <a:lnTo>
                    <a:pt x="327" y="228"/>
                  </a:lnTo>
                  <a:lnTo>
                    <a:pt x="327" y="201"/>
                  </a:lnTo>
                  <a:lnTo>
                    <a:pt x="276" y="193"/>
                  </a:lnTo>
                  <a:lnTo>
                    <a:pt x="267" y="162"/>
                  </a:lnTo>
                  <a:lnTo>
                    <a:pt x="215" y="158"/>
                  </a:lnTo>
                  <a:lnTo>
                    <a:pt x="174" y="27"/>
                  </a:lnTo>
                  <a:lnTo>
                    <a:pt x="154" y="0"/>
                  </a:lnTo>
                  <a:lnTo>
                    <a:pt x="103" y="11"/>
                  </a:lnTo>
                  <a:lnTo>
                    <a:pt x="93" y="24"/>
                  </a:lnTo>
                  <a:lnTo>
                    <a:pt x="77" y="14"/>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4" name=""/>
            <p:cNvSpPr/>
            <p:nvPr/>
          </p:nvSpPr>
          <p:spPr>
            <a:xfrm>
              <a:off x="6575400" y="3165480"/>
              <a:ext cx="614880" cy="245880"/>
            </a:xfrm>
            <a:custGeom>
              <a:avLst/>
              <a:gdLst/>
              <a:ahLst/>
              <a:rect l="l" t="t" r="r" b="b"/>
              <a:pathLst>
                <a:path w="419" h="155">
                  <a:moveTo>
                    <a:pt x="0" y="54"/>
                  </a:moveTo>
                  <a:lnTo>
                    <a:pt x="312" y="0"/>
                  </a:lnTo>
                  <a:lnTo>
                    <a:pt x="363" y="106"/>
                  </a:lnTo>
                  <a:lnTo>
                    <a:pt x="418" y="95"/>
                  </a:lnTo>
                  <a:lnTo>
                    <a:pt x="419" y="148"/>
                  </a:lnTo>
                  <a:lnTo>
                    <a:pt x="376" y="155"/>
                  </a:lnTo>
                  <a:lnTo>
                    <a:pt x="337" y="120"/>
                  </a:lnTo>
                  <a:lnTo>
                    <a:pt x="312" y="78"/>
                  </a:lnTo>
                  <a:lnTo>
                    <a:pt x="307" y="19"/>
                  </a:lnTo>
                  <a:lnTo>
                    <a:pt x="288" y="50"/>
                  </a:lnTo>
                  <a:lnTo>
                    <a:pt x="310" y="137"/>
                  </a:lnTo>
                  <a:lnTo>
                    <a:pt x="219" y="150"/>
                  </a:lnTo>
                  <a:lnTo>
                    <a:pt x="215" y="86"/>
                  </a:lnTo>
                  <a:lnTo>
                    <a:pt x="161" y="58"/>
                  </a:lnTo>
                  <a:lnTo>
                    <a:pt x="112" y="51"/>
                  </a:lnTo>
                  <a:lnTo>
                    <a:pt x="13" y="95"/>
                  </a:lnTo>
                  <a:lnTo>
                    <a:pt x="0" y="54"/>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5" name=""/>
            <p:cNvSpPr/>
            <p:nvPr/>
          </p:nvSpPr>
          <p:spPr>
            <a:xfrm>
              <a:off x="6575400" y="3165480"/>
              <a:ext cx="614880" cy="245880"/>
            </a:xfrm>
            <a:custGeom>
              <a:avLst/>
              <a:gdLst/>
              <a:ahLst/>
              <a:rect l="l" t="t" r="r" b="b"/>
              <a:pathLst>
                <a:path w="419" h="155">
                  <a:moveTo>
                    <a:pt x="0" y="54"/>
                  </a:moveTo>
                  <a:lnTo>
                    <a:pt x="312" y="0"/>
                  </a:lnTo>
                  <a:lnTo>
                    <a:pt x="363" y="106"/>
                  </a:lnTo>
                  <a:lnTo>
                    <a:pt x="418" y="95"/>
                  </a:lnTo>
                  <a:lnTo>
                    <a:pt x="419" y="148"/>
                  </a:lnTo>
                  <a:lnTo>
                    <a:pt x="376" y="155"/>
                  </a:lnTo>
                  <a:lnTo>
                    <a:pt x="337" y="120"/>
                  </a:lnTo>
                  <a:lnTo>
                    <a:pt x="312" y="78"/>
                  </a:lnTo>
                  <a:lnTo>
                    <a:pt x="307" y="19"/>
                  </a:lnTo>
                  <a:lnTo>
                    <a:pt x="288" y="50"/>
                  </a:lnTo>
                  <a:lnTo>
                    <a:pt x="310" y="137"/>
                  </a:lnTo>
                  <a:lnTo>
                    <a:pt x="219" y="150"/>
                  </a:lnTo>
                  <a:lnTo>
                    <a:pt x="215" y="86"/>
                  </a:lnTo>
                  <a:lnTo>
                    <a:pt x="161" y="58"/>
                  </a:lnTo>
                  <a:lnTo>
                    <a:pt x="112" y="51"/>
                  </a:lnTo>
                  <a:lnTo>
                    <a:pt x="13" y="95"/>
                  </a:lnTo>
                  <a:lnTo>
                    <a:pt x="0" y="54"/>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6" name=""/>
            <p:cNvSpPr/>
            <p:nvPr/>
          </p:nvSpPr>
          <p:spPr>
            <a:xfrm>
              <a:off x="1382760" y="2241720"/>
              <a:ext cx="1014840" cy="742680"/>
            </a:xfrm>
            <a:custGeom>
              <a:avLst/>
              <a:gdLst/>
              <a:ahLst/>
              <a:rect l="l" t="t" r="r" b="b"/>
              <a:pathLst>
                <a:path w="691" h="468">
                  <a:moveTo>
                    <a:pt x="151" y="0"/>
                  </a:moveTo>
                  <a:lnTo>
                    <a:pt x="131" y="9"/>
                  </a:lnTo>
                  <a:lnTo>
                    <a:pt x="118" y="51"/>
                  </a:lnTo>
                  <a:lnTo>
                    <a:pt x="106" y="86"/>
                  </a:lnTo>
                  <a:lnTo>
                    <a:pt x="97" y="113"/>
                  </a:lnTo>
                  <a:lnTo>
                    <a:pt x="84" y="144"/>
                  </a:lnTo>
                  <a:lnTo>
                    <a:pt x="70" y="174"/>
                  </a:lnTo>
                  <a:lnTo>
                    <a:pt x="52" y="207"/>
                  </a:lnTo>
                  <a:lnTo>
                    <a:pt x="27" y="246"/>
                  </a:lnTo>
                  <a:lnTo>
                    <a:pt x="0" y="283"/>
                  </a:lnTo>
                  <a:lnTo>
                    <a:pt x="0" y="365"/>
                  </a:lnTo>
                  <a:lnTo>
                    <a:pt x="388" y="435"/>
                  </a:lnTo>
                  <a:lnTo>
                    <a:pt x="567" y="468"/>
                  </a:lnTo>
                  <a:lnTo>
                    <a:pt x="604" y="305"/>
                  </a:lnTo>
                  <a:lnTo>
                    <a:pt x="627" y="291"/>
                  </a:lnTo>
                  <a:lnTo>
                    <a:pt x="606" y="255"/>
                  </a:lnTo>
                  <a:lnTo>
                    <a:pt x="616" y="218"/>
                  </a:lnTo>
                  <a:lnTo>
                    <a:pt x="691" y="156"/>
                  </a:lnTo>
                  <a:lnTo>
                    <a:pt x="640" y="100"/>
                  </a:lnTo>
                  <a:lnTo>
                    <a:pt x="425" y="59"/>
                  </a:lnTo>
                  <a:lnTo>
                    <a:pt x="395" y="76"/>
                  </a:lnTo>
                  <a:lnTo>
                    <a:pt x="357" y="48"/>
                  </a:lnTo>
                  <a:lnTo>
                    <a:pt x="323" y="77"/>
                  </a:lnTo>
                  <a:lnTo>
                    <a:pt x="290" y="48"/>
                  </a:lnTo>
                  <a:lnTo>
                    <a:pt x="205" y="50"/>
                  </a:lnTo>
                  <a:lnTo>
                    <a:pt x="215" y="4"/>
                  </a:lnTo>
                  <a:lnTo>
                    <a:pt x="151" y="0"/>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7" name=""/>
            <p:cNvSpPr/>
            <p:nvPr/>
          </p:nvSpPr>
          <p:spPr>
            <a:xfrm>
              <a:off x="1382760" y="2241720"/>
              <a:ext cx="1014840" cy="742680"/>
            </a:xfrm>
            <a:custGeom>
              <a:avLst/>
              <a:gdLst/>
              <a:ahLst/>
              <a:rect l="l" t="t" r="r" b="b"/>
              <a:pathLst>
                <a:path w="691" h="468">
                  <a:moveTo>
                    <a:pt x="151" y="0"/>
                  </a:moveTo>
                  <a:lnTo>
                    <a:pt x="131" y="9"/>
                  </a:lnTo>
                  <a:lnTo>
                    <a:pt x="118" y="51"/>
                  </a:lnTo>
                  <a:lnTo>
                    <a:pt x="106" y="86"/>
                  </a:lnTo>
                  <a:lnTo>
                    <a:pt x="97" y="113"/>
                  </a:lnTo>
                  <a:lnTo>
                    <a:pt x="84" y="144"/>
                  </a:lnTo>
                  <a:lnTo>
                    <a:pt x="70" y="174"/>
                  </a:lnTo>
                  <a:lnTo>
                    <a:pt x="52" y="207"/>
                  </a:lnTo>
                  <a:lnTo>
                    <a:pt x="27" y="246"/>
                  </a:lnTo>
                  <a:lnTo>
                    <a:pt x="0" y="283"/>
                  </a:lnTo>
                  <a:lnTo>
                    <a:pt x="0" y="365"/>
                  </a:lnTo>
                  <a:lnTo>
                    <a:pt x="388" y="435"/>
                  </a:lnTo>
                  <a:lnTo>
                    <a:pt x="567" y="468"/>
                  </a:lnTo>
                  <a:lnTo>
                    <a:pt x="604" y="305"/>
                  </a:lnTo>
                  <a:lnTo>
                    <a:pt x="627" y="291"/>
                  </a:lnTo>
                  <a:lnTo>
                    <a:pt x="606" y="255"/>
                  </a:lnTo>
                  <a:lnTo>
                    <a:pt x="616" y="218"/>
                  </a:lnTo>
                  <a:lnTo>
                    <a:pt x="691" y="156"/>
                  </a:lnTo>
                  <a:lnTo>
                    <a:pt x="640" y="100"/>
                  </a:lnTo>
                  <a:lnTo>
                    <a:pt x="425" y="59"/>
                  </a:lnTo>
                  <a:lnTo>
                    <a:pt x="395" y="76"/>
                  </a:lnTo>
                  <a:lnTo>
                    <a:pt x="357" y="48"/>
                  </a:lnTo>
                  <a:lnTo>
                    <a:pt x="323" y="77"/>
                  </a:lnTo>
                  <a:lnTo>
                    <a:pt x="290" y="48"/>
                  </a:lnTo>
                  <a:lnTo>
                    <a:pt x="205" y="50"/>
                  </a:lnTo>
                  <a:lnTo>
                    <a:pt x="215" y="4"/>
                  </a:lnTo>
                  <a:lnTo>
                    <a:pt x="151"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8" name=""/>
            <p:cNvSpPr/>
            <p:nvPr/>
          </p:nvSpPr>
          <p:spPr>
            <a:xfrm>
              <a:off x="1300680" y="2816280"/>
              <a:ext cx="1070640" cy="1587600"/>
            </a:xfrm>
            <a:custGeom>
              <a:avLst/>
              <a:gdLst/>
              <a:ahLst/>
              <a:rect l="l" t="t" r="r" b="b"/>
              <a:pathLst>
                <a:path w="729" h="1000">
                  <a:moveTo>
                    <a:pt x="56" y="0"/>
                  </a:moveTo>
                  <a:lnTo>
                    <a:pt x="391" y="60"/>
                  </a:lnTo>
                  <a:lnTo>
                    <a:pt x="317" y="355"/>
                  </a:lnTo>
                  <a:lnTo>
                    <a:pt x="695" y="804"/>
                  </a:lnTo>
                  <a:lnTo>
                    <a:pt x="729" y="861"/>
                  </a:lnTo>
                  <a:lnTo>
                    <a:pt x="694" y="888"/>
                  </a:lnTo>
                  <a:lnTo>
                    <a:pt x="670" y="936"/>
                  </a:lnTo>
                  <a:lnTo>
                    <a:pt x="648" y="966"/>
                  </a:lnTo>
                  <a:lnTo>
                    <a:pt x="672" y="992"/>
                  </a:lnTo>
                  <a:lnTo>
                    <a:pt x="632" y="1000"/>
                  </a:lnTo>
                  <a:lnTo>
                    <a:pt x="412" y="994"/>
                  </a:lnTo>
                  <a:lnTo>
                    <a:pt x="398" y="936"/>
                  </a:lnTo>
                  <a:lnTo>
                    <a:pt x="358" y="894"/>
                  </a:lnTo>
                  <a:lnTo>
                    <a:pt x="330" y="878"/>
                  </a:lnTo>
                  <a:lnTo>
                    <a:pt x="323" y="848"/>
                  </a:lnTo>
                  <a:lnTo>
                    <a:pt x="299" y="831"/>
                  </a:lnTo>
                  <a:lnTo>
                    <a:pt x="276" y="811"/>
                  </a:lnTo>
                  <a:lnTo>
                    <a:pt x="268" y="787"/>
                  </a:lnTo>
                  <a:lnTo>
                    <a:pt x="246" y="772"/>
                  </a:lnTo>
                  <a:lnTo>
                    <a:pt x="212" y="781"/>
                  </a:lnTo>
                  <a:lnTo>
                    <a:pt x="174" y="768"/>
                  </a:lnTo>
                  <a:lnTo>
                    <a:pt x="174" y="756"/>
                  </a:lnTo>
                  <a:lnTo>
                    <a:pt x="172" y="728"/>
                  </a:lnTo>
                  <a:lnTo>
                    <a:pt x="156" y="697"/>
                  </a:lnTo>
                  <a:lnTo>
                    <a:pt x="155" y="673"/>
                  </a:lnTo>
                  <a:lnTo>
                    <a:pt x="138" y="650"/>
                  </a:lnTo>
                  <a:lnTo>
                    <a:pt x="142" y="629"/>
                  </a:lnTo>
                  <a:lnTo>
                    <a:pt x="93" y="578"/>
                  </a:lnTo>
                  <a:lnTo>
                    <a:pt x="93" y="549"/>
                  </a:lnTo>
                  <a:lnTo>
                    <a:pt x="118" y="538"/>
                  </a:lnTo>
                  <a:lnTo>
                    <a:pt x="118" y="520"/>
                  </a:lnTo>
                  <a:lnTo>
                    <a:pt x="93" y="515"/>
                  </a:lnTo>
                  <a:lnTo>
                    <a:pt x="83" y="487"/>
                  </a:lnTo>
                  <a:lnTo>
                    <a:pt x="71" y="438"/>
                  </a:lnTo>
                  <a:lnTo>
                    <a:pt x="106" y="465"/>
                  </a:lnTo>
                  <a:lnTo>
                    <a:pt x="92" y="430"/>
                  </a:lnTo>
                  <a:lnTo>
                    <a:pt x="118" y="430"/>
                  </a:lnTo>
                  <a:lnTo>
                    <a:pt x="118" y="405"/>
                  </a:lnTo>
                  <a:lnTo>
                    <a:pt x="92" y="388"/>
                  </a:lnTo>
                  <a:lnTo>
                    <a:pt x="80" y="412"/>
                  </a:lnTo>
                  <a:lnTo>
                    <a:pt x="56" y="404"/>
                  </a:lnTo>
                  <a:lnTo>
                    <a:pt x="9" y="292"/>
                  </a:lnTo>
                  <a:lnTo>
                    <a:pt x="22" y="210"/>
                  </a:lnTo>
                  <a:lnTo>
                    <a:pt x="0" y="165"/>
                  </a:lnTo>
                  <a:lnTo>
                    <a:pt x="11" y="130"/>
                  </a:lnTo>
                  <a:lnTo>
                    <a:pt x="34" y="124"/>
                  </a:lnTo>
                  <a:lnTo>
                    <a:pt x="56" y="68"/>
                  </a:lnTo>
                  <a:lnTo>
                    <a:pt x="56" y="0"/>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9" name=""/>
            <p:cNvSpPr/>
            <p:nvPr/>
          </p:nvSpPr>
          <p:spPr>
            <a:xfrm>
              <a:off x="1300680" y="2816280"/>
              <a:ext cx="1070640" cy="1587600"/>
            </a:xfrm>
            <a:custGeom>
              <a:avLst/>
              <a:gdLst/>
              <a:ahLst/>
              <a:rect l="l" t="t" r="r" b="b"/>
              <a:pathLst>
                <a:path w="729" h="1000">
                  <a:moveTo>
                    <a:pt x="56" y="0"/>
                  </a:moveTo>
                  <a:lnTo>
                    <a:pt x="391" y="60"/>
                  </a:lnTo>
                  <a:lnTo>
                    <a:pt x="317" y="355"/>
                  </a:lnTo>
                  <a:lnTo>
                    <a:pt x="695" y="804"/>
                  </a:lnTo>
                  <a:lnTo>
                    <a:pt x="729" y="861"/>
                  </a:lnTo>
                  <a:lnTo>
                    <a:pt x="694" y="888"/>
                  </a:lnTo>
                  <a:lnTo>
                    <a:pt x="670" y="936"/>
                  </a:lnTo>
                  <a:lnTo>
                    <a:pt x="648" y="966"/>
                  </a:lnTo>
                  <a:lnTo>
                    <a:pt x="672" y="992"/>
                  </a:lnTo>
                  <a:lnTo>
                    <a:pt x="632" y="1000"/>
                  </a:lnTo>
                  <a:lnTo>
                    <a:pt x="412" y="994"/>
                  </a:lnTo>
                  <a:lnTo>
                    <a:pt x="398" y="936"/>
                  </a:lnTo>
                  <a:lnTo>
                    <a:pt x="358" y="894"/>
                  </a:lnTo>
                  <a:lnTo>
                    <a:pt x="330" y="878"/>
                  </a:lnTo>
                  <a:lnTo>
                    <a:pt x="323" y="848"/>
                  </a:lnTo>
                  <a:lnTo>
                    <a:pt x="299" y="831"/>
                  </a:lnTo>
                  <a:lnTo>
                    <a:pt x="276" y="811"/>
                  </a:lnTo>
                  <a:lnTo>
                    <a:pt x="268" y="787"/>
                  </a:lnTo>
                  <a:lnTo>
                    <a:pt x="246" y="772"/>
                  </a:lnTo>
                  <a:lnTo>
                    <a:pt x="212" y="781"/>
                  </a:lnTo>
                  <a:lnTo>
                    <a:pt x="174" y="768"/>
                  </a:lnTo>
                  <a:lnTo>
                    <a:pt x="174" y="756"/>
                  </a:lnTo>
                  <a:lnTo>
                    <a:pt x="172" y="728"/>
                  </a:lnTo>
                  <a:lnTo>
                    <a:pt x="156" y="697"/>
                  </a:lnTo>
                  <a:lnTo>
                    <a:pt x="155" y="673"/>
                  </a:lnTo>
                  <a:lnTo>
                    <a:pt x="138" y="650"/>
                  </a:lnTo>
                  <a:lnTo>
                    <a:pt x="142" y="629"/>
                  </a:lnTo>
                  <a:lnTo>
                    <a:pt x="93" y="578"/>
                  </a:lnTo>
                  <a:lnTo>
                    <a:pt x="93" y="549"/>
                  </a:lnTo>
                  <a:lnTo>
                    <a:pt x="118" y="538"/>
                  </a:lnTo>
                  <a:lnTo>
                    <a:pt x="118" y="520"/>
                  </a:lnTo>
                  <a:lnTo>
                    <a:pt x="93" y="515"/>
                  </a:lnTo>
                  <a:lnTo>
                    <a:pt x="83" y="487"/>
                  </a:lnTo>
                  <a:lnTo>
                    <a:pt x="71" y="438"/>
                  </a:lnTo>
                  <a:lnTo>
                    <a:pt x="106" y="465"/>
                  </a:lnTo>
                  <a:lnTo>
                    <a:pt x="92" y="430"/>
                  </a:lnTo>
                  <a:lnTo>
                    <a:pt x="118" y="430"/>
                  </a:lnTo>
                  <a:lnTo>
                    <a:pt x="118" y="405"/>
                  </a:lnTo>
                  <a:lnTo>
                    <a:pt x="92" y="388"/>
                  </a:lnTo>
                  <a:lnTo>
                    <a:pt x="80" y="412"/>
                  </a:lnTo>
                  <a:lnTo>
                    <a:pt x="56" y="404"/>
                  </a:lnTo>
                  <a:lnTo>
                    <a:pt x="9" y="292"/>
                  </a:lnTo>
                  <a:lnTo>
                    <a:pt x="22" y="210"/>
                  </a:lnTo>
                  <a:lnTo>
                    <a:pt x="0" y="165"/>
                  </a:lnTo>
                  <a:lnTo>
                    <a:pt x="11" y="130"/>
                  </a:lnTo>
                  <a:lnTo>
                    <a:pt x="34" y="124"/>
                  </a:lnTo>
                  <a:lnTo>
                    <a:pt x="56" y="68"/>
                  </a:lnTo>
                  <a:lnTo>
                    <a:pt x="56"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0" name=""/>
            <p:cNvSpPr/>
            <p:nvPr/>
          </p:nvSpPr>
          <p:spPr>
            <a:xfrm>
              <a:off x="1766160" y="2914560"/>
              <a:ext cx="809280" cy="1177920"/>
            </a:xfrm>
            <a:custGeom>
              <a:avLst/>
              <a:gdLst/>
              <a:ahLst/>
              <a:rect l="l" t="t" r="r" b="b"/>
              <a:pathLst>
                <a:path w="551" h="742">
                  <a:moveTo>
                    <a:pt x="71" y="0"/>
                  </a:moveTo>
                  <a:lnTo>
                    <a:pt x="0" y="294"/>
                  </a:lnTo>
                  <a:lnTo>
                    <a:pt x="376" y="742"/>
                  </a:lnTo>
                  <a:lnTo>
                    <a:pt x="398" y="723"/>
                  </a:lnTo>
                  <a:lnTo>
                    <a:pt x="397" y="634"/>
                  </a:lnTo>
                  <a:lnTo>
                    <a:pt x="444" y="641"/>
                  </a:lnTo>
                  <a:lnTo>
                    <a:pt x="492" y="369"/>
                  </a:lnTo>
                  <a:lnTo>
                    <a:pt x="525" y="185"/>
                  </a:lnTo>
                  <a:lnTo>
                    <a:pt x="534" y="129"/>
                  </a:lnTo>
                  <a:lnTo>
                    <a:pt x="551" y="79"/>
                  </a:lnTo>
                  <a:lnTo>
                    <a:pt x="304" y="44"/>
                  </a:lnTo>
                  <a:lnTo>
                    <a:pt x="71" y="0"/>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1" name=""/>
            <p:cNvSpPr/>
            <p:nvPr/>
          </p:nvSpPr>
          <p:spPr>
            <a:xfrm>
              <a:off x="1766160" y="2914560"/>
              <a:ext cx="809280" cy="1177920"/>
            </a:xfrm>
            <a:custGeom>
              <a:avLst/>
              <a:gdLst/>
              <a:ahLst/>
              <a:rect l="l" t="t" r="r" b="b"/>
              <a:pathLst>
                <a:path w="551" h="742">
                  <a:moveTo>
                    <a:pt x="71" y="0"/>
                  </a:moveTo>
                  <a:lnTo>
                    <a:pt x="0" y="294"/>
                  </a:lnTo>
                  <a:lnTo>
                    <a:pt x="376" y="742"/>
                  </a:lnTo>
                  <a:lnTo>
                    <a:pt x="398" y="723"/>
                  </a:lnTo>
                  <a:lnTo>
                    <a:pt x="397" y="634"/>
                  </a:lnTo>
                  <a:lnTo>
                    <a:pt x="444" y="641"/>
                  </a:lnTo>
                  <a:lnTo>
                    <a:pt x="492" y="369"/>
                  </a:lnTo>
                  <a:lnTo>
                    <a:pt x="525" y="185"/>
                  </a:lnTo>
                  <a:lnTo>
                    <a:pt x="534" y="129"/>
                  </a:lnTo>
                  <a:lnTo>
                    <a:pt x="551" y="79"/>
                  </a:lnTo>
                  <a:lnTo>
                    <a:pt x="304" y="44"/>
                  </a:lnTo>
                  <a:lnTo>
                    <a:pt x="71"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2" name=""/>
            <p:cNvSpPr/>
            <p:nvPr/>
          </p:nvSpPr>
          <p:spPr>
            <a:xfrm>
              <a:off x="2214360" y="1952640"/>
              <a:ext cx="728280" cy="1133640"/>
            </a:xfrm>
            <a:custGeom>
              <a:avLst/>
              <a:gdLst/>
              <a:ahLst/>
              <a:rect l="l" t="t" r="r" b="b"/>
              <a:pathLst>
                <a:path w="496" h="714">
                  <a:moveTo>
                    <a:pt x="119" y="0"/>
                  </a:moveTo>
                  <a:lnTo>
                    <a:pt x="75" y="279"/>
                  </a:lnTo>
                  <a:lnTo>
                    <a:pt x="122" y="338"/>
                  </a:lnTo>
                  <a:lnTo>
                    <a:pt x="48" y="401"/>
                  </a:lnTo>
                  <a:lnTo>
                    <a:pt x="39" y="443"/>
                  </a:lnTo>
                  <a:lnTo>
                    <a:pt x="59" y="474"/>
                  </a:lnTo>
                  <a:lnTo>
                    <a:pt x="39" y="489"/>
                  </a:lnTo>
                  <a:lnTo>
                    <a:pt x="0" y="651"/>
                  </a:lnTo>
                  <a:lnTo>
                    <a:pt x="237" y="688"/>
                  </a:lnTo>
                  <a:lnTo>
                    <a:pt x="461" y="714"/>
                  </a:lnTo>
                  <a:lnTo>
                    <a:pt x="483" y="567"/>
                  </a:lnTo>
                  <a:lnTo>
                    <a:pt x="496" y="485"/>
                  </a:lnTo>
                  <a:lnTo>
                    <a:pt x="474" y="456"/>
                  </a:lnTo>
                  <a:lnTo>
                    <a:pt x="423" y="464"/>
                  </a:lnTo>
                  <a:lnTo>
                    <a:pt x="356" y="471"/>
                  </a:lnTo>
                  <a:lnTo>
                    <a:pt x="344" y="404"/>
                  </a:lnTo>
                  <a:lnTo>
                    <a:pt x="263" y="351"/>
                  </a:lnTo>
                  <a:lnTo>
                    <a:pt x="274" y="316"/>
                  </a:lnTo>
                  <a:lnTo>
                    <a:pt x="281" y="255"/>
                  </a:lnTo>
                  <a:lnTo>
                    <a:pt x="177" y="124"/>
                  </a:lnTo>
                  <a:lnTo>
                    <a:pt x="191" y="8"/>
                  </a:lnTo>
                  <a:lnTo>
                    <a:pt x="119" y="0"/>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3" name=""/>
            <p:cNvSpPr/>
            <p:nvPr/>
          </p:nvSpPr>
          <p:spPr>
            <a:xfrm>
              <a:off x="2214360" y="1952640"/>
              <a:ext cx="728280" cy="1133640"/>
            </a:xfrm>
            <a:custGeom>
              <a:avLst/>
              <a:gdLst/>
              <a:ahLst/>
              <a:rect l="l" t="t" r="r" b="b"/>
              <a:pathLst>
                <a:path w="496" h="714">
                  <a:moveTo>
                    <a:pt x="119" y="0"/>
                  </a:moveTo>
                  <a:lnTo>
                    <a:pt x="75" y="279"/>
                  </a:lnTo>
                  <a:lnTo>
                    <a:pt x="122" y="338"/>
                  </a:lnTo>
                  <a:lnTo>
                    <a:pt x="48" y="401"/>
                  </a:lnTo>
                  <a:lnTo>
                    <a:pt x="39" y="443"/>
                  </a:lnTo>
                  <a:lnTo>
                    <a:pt x="59" y="474"/>
                  </a:lnTo>
                  <a:lnTo>
                    <a:pt x="39" y="489"/>
                  </a:lnTo>
                  <a:lnTo>
                    <a:pt x="0" y="651"/>
                  </a:lnTo>
                  <a:lnTo>
                    <a:pt x="237" y="688"/>
                  </a:lnTo>
                  <a:lnTo>
                    <a:pt x="461" y="714"/>
                  </a:lnTo>
                  <a:lnTo>
                    <a:pt x="483" y="567"/>
                  </a:lnTo>
                  <a:lnTo>
                    <a:pt x="496" y="485"/>
                  </a:lnTo>
                  <a:lnTo>
                    <a:pt x="474" y="456"/>
                  </a:lnTo>
                  <a:lnTo>
                    <a:pt x="423" y="464"/>
                  </a:lnTo>
                  <a:lnTo>
                    <a:pt x="356" y="471"/>
                  </a:lnTo>
                  <a:lnTo>
                    <a:pt x="344" y="404"/>
                  </a:lnTo>
                  <a:lnTo>
                    <a:pt x="263" y="351"/>
                  </a:lnTo>
                  <a:lnTo>
                    <a:pt x="274" y="316"/>
                  </a:lnTo>
                  <a:lnTo>
                    <a:pt x="281" y="255"/>
                  </a:lnTo>
                  <a:lnTo>
                    <a:pt x="177" y="124"/>
                  </a:lnTo>
                  <a:lnTo>
                    <a:pt x="191" y="8"/>
                  </a:lnTo>
                  <a:lnTo>
                    <a:pt x="119"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4" name=""/>
            <p:cNvSpPr/>
            <p:nvPr/>
          </p:nvSpPr>
          <p:spPr>
            <a:xfrm>
              <a:off x="2437200" y="3043080"/>
              <a:ext cx="675720" cy="839880"/>
            </a:xfrm>
            <a:custGeom>
              <a:avLst/>
              <a:gdLst/>
              <a:ahLst/>
              <a:rect l="l" t="t" r="r" b="b"/>
              <a:pathLst>
                <a:path w="460" h="529">
                  <a:moveTo>
                    <a:pt x="86" y="0"/>
                  </a:moveTo>
                  <a:lnTo>
                    <a:pt x="312" y="28"/>
                  </a:lnTo>
                  <a:lnTo>
                    <a:pt x="296" y="130"/>
                  </a:lnTo>
                  <a:lnTo>
                    <a:pt x="460" y="144"/>
                  </a:lnTo>
                  <a:lnTo>
                    <a:pt x="416" y="529"/>
                  </a:lnTo>
                  <a:lnTo>
                    <a:pt x="0" y="489"/>
                  </a:lnTo>
                  <a:lnTo>
                    <a:pt x="42" y="243"/>
                  </a:lnTo>
                  <a:lnTo>
                    <a:pt x="86" y="0"/>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5" name=""/>
            <p:cNvSpPr/>
            <p:nvPr/>
          </p:nvSpPr>
          <p:spPr>
            <a:xfrm>
              <a:off x="2437200" y="3043080"/>
              <a:ext cx="675720" cy="839880"/>
            </a:xfrm>
            <a:custGeom>
              <a:avLst/>
              <a:gdLst/>
              <a:ahLst/>
              <a:rect l="l" t="t" r="r" b="b"/>
              <a:pathLst>
                <a:path w="460" h="529">
                  <a:moveTo>
                    <a:pt x="86" y="0"/>
                  </a:moveTo>
                  <a:lnTo>
                    <a:pt x="312" y="28"/>
                  </a:lnTo>
                  <a:lnTo>
                    <a:pt x="296" y="130"/>
                  </a:lnTo>
                  <a:lnTo>
                    <a:pt x="460" y="144"/>
                  </a:lnTo>
                  <a:lnTo>
                    <a:pt x="416" y="529"/>
                  </a:lnTo>
                  <a:lnTo>
                    <a:pt x="0" y="489"/>
                  </a:lnTo>
                  <a:lnTo>
                    <a:pt x="42" y="243"/>
                  </a:lnTo>
                  <a:lnTo>
                    <a:pt x="86"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6" name=""/>
            <p:cNvSpPr/>
            <p:nvPr/>
          </p:nvSpPr>
          <p:spPr>
            <a:xfrm>
              <a:off x="2469600" y="1962000"/>
              <a:ext cx="1266120" cy="760680"/>
            </a:xfrm>
            <a:custGeom>
              <a:avLst/>
              <a:gdLst/>
              <a:ahLst/>
              <a:rect l="l" t="t" r="r" b="b"/>
              <a:pathLst>
                <a:path w="862" h="479">
                  <a:moveTo>
                    <a:pt x="15" y="0"/>
                  </a:moveTo>
                  <a:lnTo>
                    <a:pt x="184" y="19"/>
                  </a:lnTo>
                  <a:lnTo>
                    <a:pt x="287" y="32"/>
                  </a:lnTo>
                  <a:lnTo>
                    <a:pt x="422" y="44"/>
                  </a:lnTo>
                  <a:lnTo>
                    <a:pt x="546" y="55"/>
                  </a:lnTo>
                  <a:lnTo>
                    <a:pt x="761" y="69"/>
                  </a:lnTo>
                  <a:lnTo>
                    <a:pt x="862" y="77"/>
                  </a:lnTo>
                  <a:lnTo>
                    <a:pt x="859" y="467"/>
                  </a:lnTo>
                  <a:lnTo>
                    <a:pt x="332" y="426"/>
                  </a:lnTo>
                  <a:lnTo>
                    <a:pt x="321" y="479"/>
                  </a:lnTo>
                  <a:lnTo>
                    <a:pt x="301" y="454"/>
                  </a:lnTo>
                  <a:lnTo>
                    <a:pt x="252" y="459"/>
                  </a:lnTo>
                  <a:lnTo>
                    <a:pt x="183" y="468"/>
                  </a:lnTo>
                  <a:lnTo>
                    <a:pt x="171" y="401"/>
                  </a:lnTo>
                  <a:lnTo>
                    <a:pt x="88" y="346"/>
                  </a:lnTo>
                  <a:lnTo>
                    <a:pt x="100" y="295"/>
                  </a:lnTo>
                  <a:lnTo>
                    <a:pt x="108" y="254"/>
                  </a:lnTo>
                  <a:lnTo>
                    <a:pt x="0" y="119"/>
                  </a:lnTo>
                  <a:lnTo>
                    <a:pt x="15" y="0"/>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7" name=""/>
            <p:cNvSpPr/>
            <p:nvPr/>
          </p:nvSpPr>
          <p:spPr>
            <a:xfrm>
              <a:off x="2469600" y="1962000"/>
              <a:ext cx="1266120" cy="760680"/>
            </a:xfrm>
            <a:custGeom>
              <a:avLst/>
              <a:gdLst/>
              <a:ahLst/>
              <a:rect l="l" t="t" r="r" b="b"/>
              <a:pathLst>
                <a:path w="862" h="479">
                  <a:moveTo>
                    <a:pt x="15" y="0"/>
                  </a:moveTo>
                  <a:lnTo>
                    <a:pt x="184" y="19"/>
                  </a:lnTo>
                  <a:lnTo>
                    <a:pt x="287" y="32"/>
                  </a:lnTo>
                  <a:lnTo>
                    <a:pt x="422" y="44"/>
                  </a:lnTo>
                  <a:lnTo>
                    <a:pt x="546" y="55"/>
                  </a:lnTo>
                  <a:lnTo>
                    <a:pt x="761" y="69"/>
                  </a:lnTo>
                  <a:lnTo>
                    <a:pt x="862" y="77"/>
                  </a:lnTo>
                  <a:lnTo>
                    <a:pt x="859" y="467"/>
                  </a:lnTo>
                  <a:lnTo>
                    <a:pt x="332" y="426"/>
                  </a:lnTo>
                  <a:lnTo>
                    <a:pt x="321" y="479"/>
                  </a:lnTo>
                  <a:lnTo>
                    <a:pt x="301" y="454"/>
                  </a:lnTo>
                  <a:lnTo>
                    <a:pt x="252" y="459"/>
                  </a:lnTo>
                  <a:lnTo>
                    <a:pt x="183" y="468"/>
                  </a:lnTo>
                  <a:lnTo>
                    <a:pt x="171" y="401"/>
                  </a:lnTo>
                  <a:lnTo>
                    <a:pt x="88" y="346"/>
                  </a:lnTo>
                  <a:lnTo>
                    <a:pt x="100" y="295"/>
                  </a:lnTo>
                  <a:lnTo>
                    <a:pt x="108" y="254"/>
                  </a:lnTo>
                  <a:lnTo>
                    <a:pt x="0" y="119"/>
                  </a:lnTo>
                  <a:lnTo>
                    <a:pt x="15"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8" name=""/>
            <p:cNvSpPr/>
            <p:nvPr/>
          </p:nvSpPr>
          <p:spPr>
            <a:xfrm>
              <a:off x="2863440" y="2633760"/>
              <a:ext cx="867960" cy="682560"/>
            </a:xfrm>
            <a:custGeom>
              <a:avLst/>
              <a:gdLst/>
              <a:ahLst/>
              <a:rect l="l" t="t" r="r" b="b"/>
              <a:pathLst>
                <a:path w="591" h="430">
                  <a:moveTo>
                    <a:pt x="58" y="0"/>
                  </a:moveTo>
                  <a:lnTo>
                    <a:pt x="36" y="160"/>
                  </a:lnTo>
                  <a:lnTo>
                    <a:pt x="0" y="390"/>
                  </a:lnTo>
                  <a:lnTo>
                    <a:pt x="171" y="402"/>
                  </a:lnTo>
                  <a:lnTo>
                    <a:pt x="570" y="430"/>
                  </a:lnTo>
                  <a:lnTo>
                    <a:pt x="591" y="44"/>
                  </a:lnTo>
                  <a:lnTo>
                    <a:pt x="58" y="0"/>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9" name=""/>
            <p:cNvSpPr/>
            <p:nvPr/>
          </p:nvSpPr>
          <p:spPr>
            <a:xfrm>
              <a:off x="2863440" y="2633760"/>
              <a:ext cx="867960" cy="682560"/>
            </a:xfrm>
            <a:custGeom>
              <a:avLst/>
              <a:gdLst/>
              <a:ahLst/>
              <a:rect l="l" t="t" r="r" b="b"/>
              <a:pathLst>
                <a:path w="591" h="430">
                  <a:moveTo>
                    <a:pt x="58" y="0"/>
                  </a:moveTo>
                  <a:lnTo>
                    <a:pt x="36" y="160"/>
                  </a:lnTo>
                  <a:lnTo>
                    <a:pt x="0" y="390"/>
                  </a:lnTo>
                  <a:lnTo>
                    <a:pt x="171" y="402"/>
                  </a:lnTo>
                  <a:lnTo>
                    <a:pt x="570" y="430"/>
                  </a:lnTo>
                  <a:lnTo>
                    <a:pt x="591" y="44"/>
                  </a:lnTo>
                  <a:lnTo>
                    <a:pt x="58"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0" name=""/>
            <p:cNvSpPr/>
            <p:nvPr/>
          </p:nvSpPr>
          <p:spPr>
            <a:xfrm>
              <a:off x="3041280" y="3271680"/>
              <a:ext cx="900000" cy="646200"/>
            </a:xfrm>
            <a:custGeom>
              <a:avLst/>
              <a:gdLst/>
              <a:ahLst/>
              <a:rect l="l" t="t" r="r" b="b"/>
              <a:pathLst>
                <a:path w="613" h="407">
                  <a:moveTo>
                    <a:pt x="51" y="0"/>
                  </a:moveTo>
                  <a:lnTo>
                    <a:pt x="19" y="244"/>
                  </a:lnTo>
                  <a:lnTo>
                    <a:pt x="0" y="385"/>
                  </a:lnTo>
                  <a:lnTo>
                    <a:pt x="306" y="399"/>
                  </a:lnTo>
                  <a:lnTo>
                    <a:pt x="599" y="407"/>
                  </a:lnTo>
                  <a:lnTo>
                    <a:pt x="609" y="216"/>
                  </a:lnTo>
                  <a:lnTo>
                    <a:pt x="613" y="30"/>
                  </a:lnTo>
                  <a:lnTo>
                    <a:pt x="446" y="28"/>
                  </a:lnTo>
                  <a:lnTo>
                    <a:pt x="51" y="0"/>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1" name=""/>
            <p:cNvSpPr/>
            <p:nvPr/>
          </p:nvSpPr>
          <p:spPr>
            <a:xfrm>
              <a:off x="3041280" y="3271680"/>
              <a:ext cx="900000" cy="646200"/>
            </a:xfrm>
            <a:custGeom>
              <a:avLst/>
              <a:gdLst/>
              <a:ahLst/>
              <a:rect l="l" t="t" r="r" b="b"/>
              <a:pathLst>
                <a:path w="613" h="407">
                  <a:moveTo>
                    <a:pt x="51" y="0"/>
                  </a:moveTo>
                  <a:lnTo>
                    <a:pt x="19" y="244"/>
                  </a:lnTo>
                  <a:lnTo>
                    <a:pt x="0" y="385"/>
                  </a:lnTo>
                  <a:lnTo>
                    <a:pt x="306" y="399"/>
                  </a:lnTo>
                  <a:lnTo>
                    <a:pt x="599" y="407"/>
                  </a:lnTo>
                  <a:lnTo>
                    <a:pt x="609" y="216"/>
                  </a:lnTo>
                  <a:lnTo>
                    <a:pt x="613" y="30"/>
                  </a:lnTo>
                  <a:lnTo>
                    <a:pt x="446" y="28"/>
                  </a:lnTo>
                  <a:lnTo>
                    <a:pt x="51"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2" name=""/>
            <p:cNvSpPr/>
            <p:nvPr/>
          </p:nvSpPr>
          <p:spPr>
            <a:xfrm>
              <a:off x="2907360" y="3876840"/>
              <a:ext cx="866520" cy="828360"/>
            </a:xfrm>
            <a:custGeom>
              <a:avLst/>
              <a:gdLst/>
              <a:ahLst/>
              <a:rect l="l" t="t" r="r" b="b"/>
              <a:pathLst>
                <a:path w="590" h="522">
                  <a:moveTo>
                    <a:pt x="71" y="0"/>
                  </a:moveTo>
                  <a:lnTo>
                    <a:pt x="590" y="20"/>
                  </a:lnTo>
                  <a:lnTo>
                    <a:pt x="565" y="482"/>
                  </a:lnTo>
                  <a:lnTo>
                    <a:pt x="396" y="474"/>
                  </a:lnTo>
                  <a:lnTo>
                    <a:pt x="239" y="469"/>
                  </a:lnTo>
                  <a:lnTo>
                    <a:pt x="239" y="488"/>
                  </a:lnTo>
                  <a:lnTo>
                    <a:pt x="107" y="488"/>
                  </a:lnTo>
                  <a:lnTo>
                    <a:pt x="99" y="522"/>
                  </a:lnTo>
                  <a:lnTo>
                    <a:pt x="0" y="511"/>
                  </a:lnTo>
                  <a:lnTo>
                    <a:pt x="56" y="120"/>
                  </a:lnTo>
                  <a:lnTo>
                    <a:pt x="71" y="0"/>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3" name=""/>
            <p:cNvSpPr/>
            <p:nvPr/>
          </p:nvSpPr>
          <p:spPr>
            <a:xfrm>
              <a:off x="2907360" y="3876840"/>
              <a:ext cx="866520" cy="828360"/>
            </a:xfrm>
            <a:custGeom>
              <a:avLst/>
              <a:gdLst/>
              <a:ahLst/>
              <a:rect l="l" t="t" r="r" b="b"/>
              <a:pathLst>
                <a:path w="590" h="522">
                  <a:moveTo>
                    <a:pt x="71" y="0"/>
                  </a:moveTo>
                  <a:lnTo>
                    <a:pt x="590" y="20"/>
                  </a:lnTo>
                  <a:lnTo>
                    <a:pt x="565" y="482"/>
                  </a:lnTo>
                  <a:lnTo>
                    <a:pt x="396" y="474"/>
                  </a:lnTo>
                  <a:lnTo>
                    <a:pt x="239" y="469"/>
                  </a:lnTo>
                  <a:lnTo>
                    <a:pt x="239" y="488"/>
                  </a:lnTo>
                  <a:lnTo>
                    <a:pt x="107" y="488"/>
                  </a:lnTo>
                  <a:lnTo>
                    <a:pt x="99" y="522"/>
                  </a:lnTo>
                  <a:lnTo>
                    <a:pt x="0" y="511"/>
                  </a:lnTo>
                  <a:lnTo>
                    <a:pt x="56" y="120"/>
                  </a:lnTo>
                  <a:lnTo>
                    <a:pt x="71"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4" name=""/>
            <p:cNvSpPr/>
            <p:nvPr/>
          </p:nvSpPr>
          <p:spPr>
            <a:xfrm>
              <a:off x="3733200" y="2084400"/>
              <a:ext cx="848880" cy="477720"/>
            </a:xfrm>
            <a:custGeom>
              <a:avLst/>
              <a:gdLst/>
              <a:ahLst/>
              <a:rect l="l" t="t" r="r" b="b"/>
              <a:pathLst>
                <a:path w="578" h="301">
                  <a:moveTo>
                    <a:pt x="2" y="0"/>
                  </a:moveTo>
                  <a:lnTo>
                    <a:pt x="485" y="10"/>
                  </a:lnTo>
                  <a:lnTo>
                    <a:pt x="521" y="99"/>
                  </a:lnTo>
                  <a:lnTo>
                    <a:pt x="555" y="166"/>
                  </a:lnTo>
                  <a:lnTo>
                    <a:pt x="578" y="276"/>
                  </a:lnTo>
                  <a:lnTo>
                    <a:pt x="564" y="301"/>
                  </a:lnTo>
                  <a:lnTo>
                    <a:pt x="385" y="297"/>
                  </a:lnTo>
                  <a:lnTo>
                    <a:pt x="0" y="292"/>
                  </a:lnTo>
                  <a:lnTo>
                    <a:pt x="2" y="0"/>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5" name=""/>
            <p:cNvSpPr/>
            <p:nvPr/>
          </p:nvSpPr>
          <p:spPr>
            <a:xfrm>
              <a:off x="3733200" y="2084400"/>
              <a:ext cx="848880" cy="477720"/>
            </a:xfrm>
            <a:custGeom>
              <a:avLst/>
              <a:gdLst/>
              <a:ahLst/>
              <a:rect l="l" t="t" r="r" b="b"/>
              <a:pathLst>
                <a:path w="578" h="301">
                  <a:moveTo>
                    <a:pt x="2" y="0"/>
                  </a:moveTo>
                  <a:lnTo>
                    <a:pt x="485" y="10"/>
                  </a:lnTo>
                  <a:lnTo>
                    <a:pt x="521" y="99"/>
                  </a:lnTo>
                  <a:lnTo>
                    <a:pt x="555" y="166"/>
                  </a:lnTo>
                  <a:lnTo>
                    <a:pt x="578" y="276"/>
                  </a:lnTo>
                  <a:lnTo>
                    <a:pt x="564" y="301"/>
                  </a:lnTo>
                  <a:lnTo>
                    <a:pt x="385" y="297"/>
                  </a:lnTo>
                  <a:lnTo>
                    <a:pt x="0" y="292"/>
                  </a:lnTo>
                  <a:lnTo>
                    <a:pt x="2"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6" name=""/>
            <p:cNvSpPr/>
            <p:nvPr/>
          </p:nvSpPr>
          <p:spPr>
            <a:xfrm>
              <a:off x="3708000" y="2544840"/>
              <a:ext cx="895680" cy="560160"/>
            </a:xfrm>
            <a:custGeom>
              <a:avLst/>
              <a:gdLst/>
              <a:ahLst/>
              <a:rect l="l" t="t" r="r" b="b"/>
              <a:pathLst>
                <a:path w="610" h="353">
                  <a:moveTo>
                    <a:pt x="11" y="0"/>
                  </a:moveTo>
                  <a:lnTo>
                    <a:pt x="9" y="137"/>
                  </a:lnTo>
                  <a:lnTo>
                    <a:pt x="0" y="298"/>
                  </a:lnTo>
                  <a:lnTo>
                    <a:pt x="443" y="303"/>
                  </a:lnTo>
                  <a:lnTo>
                    <a:pt x="490" y="325"/>
                  </a:lnTo>
                  <a:lnTo>
                    <a:pt x="523" y="295"/>
                  </a:lnTo>
                  <a:lnTo>
                    <a:pt x="610" y="353"/>
                  </a:lnTo>
                  <a:lnTo>
                    <a:pt x="598" y="292"/>
                  </a:lnTo>
                  <a:lnTo>
                    <a:pt x="605" y="245"/>
                  </a:lnTo>
                  <a:lnTo>
                    <a:pt x="610" y="84"/>
                  </a:lnTo>
                  <a:lnTo>
                    <a:pt x="570" y="50"/>
                  </a:lnTo>
                  <a:lnTo>
                    <a:pt x="586" y="6"/>
                  </a:lnTo>
                  <a:lnTo>
                    <a:pt x="296" y="4"/>
                  </a:lnTo>
                  <a:lnTo>
                    <a:pt x="11" y="0"/>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7" name=""/>
            <p:cNvSpPr/>
            <p:nvPr/>
          </p:nvSpPr>
          <p:spPr>
            <a:xfrm>
              <a:off x="3708000" y="2544840"/>
              <a:ext cx="895680" cy="560160"/>
            </a:xfrm>
            <a:custGeom>
              <a:avLst/>
              <a:gdLst/>
              <a:ahLst/>
              <a:rect l="l" t="t" r="r" b="b"/>
              <a:pathLst>
                <a:path w="610" h="353">
                  <a:moveTo>
                    <a:pt x="11" y="0"/>
                  </a:moveTo>
                  <a:lnTo>
                    <a:pt x="9" y="137"/>
                  </a:lnTo>
                  <a:lnTo>
                    <a:pt x="0" y="298"/>
                  </a:lnTo>
                  <a:lnTo>
                    <a:pt x="443" y="303"/>
                  </a:lnTo>
                  <a:lnTo>
                    <a:pt x="490" y="325"/>
                  </a:lnTo>
                  <a:lnTo>
                    <a:pt x="523" y="295"/>
                  </a:lnTo>
                  <a:lnTo>
                    <a:pt x="610" y="353"/>
                  </a:lnTo>
                  <a:lnTo>
                    <a:pt x="598" y="292"/>
                  </a:lnTo>
                  <a:lnTo>
                    <a:pt x="605" y="245"/>
                  </a:lnTo>
                  <a:lnTo>
                    <a:pt x="610" y="84"/>
                  </a:lnTo>
                  <a:lnTo>
                    <a:pt x="570" y="50"/>
                  </a:lnTo>
                  <a:lnTo>
                    <a:pt x="586" y="6"/>
                  </a:lnTo>
                  <a:lnTo>
                    <a:pt x="296" y="4"/>
                  </a:lnTo>
                  <a:lnTo>
                    <a:pt x="11"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8" name=""/>
            <p:cNvSpPr/>
            <p:nvPr/>
          </p:nvSpPr>
          <p:spPr>
            <a:xfrm>
              <a:off x="3696120" y="3009960"/>
              <a:ext cx="1064880" cy="463320"/>
            </a:xfrm>
            <a:custGeom>
              <a:avLst/>
              <a:gdLst/>
              <a:ahLst/>
              <a:rect l="l" t="t" r="r" b="b"/>
              <a:pathLst>
                <a:path w="725" h="292">
                  <a:moveTo>
                    <a:pt x="8" y="0"/>
                  </a:moveTo>
                  <a:lnTo>
                    <a:pt x="0" y="194"/>
                  </a:lnTo>
                  <a:lnTo>
                    <a:pt x="164" y="198"/>
                  </a:lnTo>
                  <a:lnTo>
                    <a:pt x="161" y="292"/>
                  </a:lnTo>
                  <a:lnTo>
                    <a:pt x="383" y="289"/>
                  </a:lnTo>
                  <a:lnTo>
                    <a:pt x="581" y="287"/>
                  </a:lnTo>
                  <a:lnTo>
                    <a:pt x="725" y="289"/>
                  </a:lnTo>
                  <a:lnTo>
                    <a:pt x="681" y="208"/>
                  </a:lnTo>
                  <a:lnTo>
                    <a:pt x="649" y="131"/>
                  </a:lnTo>
                  <a:lnTo>
                    <a:pt x="615" y="52"/>
                  </a:lnTo>
                  <a:lnTo>
                    <a:pt x="532" y="2"/>
                  </a:lnTo>
                  <a:lnTo>
                    <a:pt x="494" y="30"/>
                  </a:lnTo>
                  <a:lnTo>
                    <a:pt x="450" y="10"/>
                  </a:lnTo>
                  <a:lnTo>
                    <a:pt x="252" y="5"/>
                  </a:lnTo>
                  <a:lnTo>
                    <a:pt x="8" y="0"/>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9" name=""/>
            <p:cNvSpPr/>
            <p:nvPr/>
          </p:nvSpPr>
          <p:spPr>
            <a:xfrm>
              <a:off x="3696120" y="3009960"/>
              <a:ext cx="1064880" cy="463320"/>
            </a:xfrm>
            <a:custGeom>
              <a:avLst/>
              <a:gdLst/>
              <a:ahLst/>
              <a:rect l="l" t="t" r="r" b="b"/>
              <a:pathLst>
                <a:path w="725" h="292">
                  <a:moveTo>
                    <a:pt x="8" y="0"/>
                  </a:moveTo>
                  <a:lnTo>
                    <a:pt x="0" y="194"/>
                  </a:lnTo>
                  <a:lnTo>
                    <a:pt x="164" y="198"/>
                  </a:lnTo>
                  <a:lnTo>
                    <a:pt x="161" y="292"/>
                  </a:lnTo>
                  <a:lnTo>
                    <a:pt x="383" y="289"/>
                  </a:lnTo>
                  <a:lnTo>
                    <a:pt x="581" y="287"/>
                  </a:lnTo>
                  <a:lnTo>
                    <a:pt x="725" y="289"/>
                  </a:lnTo>
                  <a:lnTo>
                    <a:pt x="681" y="208"/>
                  </a:lnTo>
                  <a:lnTo>
                    <a:pt x="649" y="131"/>
                  </a:lnTo>
                  <a:lnTo>
                    <a:pt x="615" y="52"/>
                  </a:lnTo>
                  <a:lnTo>
                    <a:pt x="532" y="2"/>
                  </a:lnTo>
                  <a:lnTo>
                    <a:pt x="494" y="30"/>
                  </a:lnTo>
                  <a:lnTo>
                    <a:pt x="450" y="10"/>
                  </a:lnTo>
                  <a:lnTo>
                    <a:pt x="252" y="5"/>
                  </a:lnTo>
                  <a:lnTo>
                    <a:pt x="8"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0" name=""/>
            <p:cNvSpPr/>
            <p:nvPr/>
          </p:nvSpPr>
          <p:spPr>
            <a:xfrm>
              <a:off x="3922560" y="3460680"/>
              <a:ext cx="936720" cy="460440"/>
            </a:xfrm>
            <a:custGeom>
              <a:avLst/>
              <a:gdLst/>
              <a:ahLst/>
              <a:rect l="l" t="t" r="r" b="b"/>
              <a:pathLst>
                <a:path w="638" h="290">
                  <a:moveTo>
                    <a:pt x="6" y="3"/>
                  </a:moveTo>
                  <a:lnTo>
                    <a:pt x="6" y="169"/>
                  </a:lnTo>
                  <a:lnTo>
                    <a:pt x="0" y="287"/>
                  </a:lnTo>
                  <a:lnTo>
                    <a:pt x="638" y="290"/>
                  </a:lnTo>
                  <a:lnTo>
                    <a:pt x="625" y="139"/>
                  </a:lnTo>
                  <a:lnTo>
                    <a:pt x="625" y="82"/>
                  </a:lnTo>
                  <a:lnTo>
                    <a:pt x="574" y="47"/>
                  </a:lnTo>
                  <a:lnTo>
                    <a:pt x="590" y="17"/>
                  </a:lnTo>
                  <a:lnTo>
                    <a:pt x="569" y="0"/>
                  </a:lnTo>
                  <a:lnTo>
                    <a:pt x="279" y="3"/>
                  </a:lnTo>
                  <a:lnTo>
                    <a:pt x="6" y="3"/>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1" name=""/>
            <p:cNvSpPr/>
            <p:nvPr/>
          </p:nvSpPr>
          <p:spPr>
            <a:xfrm>
              <a:off x="3922560" y="3460680"/>
              <a:ext cx="936720" cy="460440"/>
            </a:xfrm>
            <a:custGeom>
              <a:avLst/>
              <a:gdLst/>
              <a:ahLst/>
              <a:rect l="l" t="t" r="r" b="b"/>
              <a:pathLst>
                <a:path w="638" h="290">
                  <a:moveTo>
                    <a:pt x="6" y="3"/>
                  </a:moveTo>
                  <a:lnTo>
                    <a:pt x="6" y="169"/>
                  </a:lnTo>
                  <a:lnTo>
                    <a:pt x="0" y="287"/>
                  </a:lnTo>
                  <a:lnTo>
                    <a:pt x="638" y="290"/>
                  </a:lnTo>
                  <a:lnTo>
                    <a:pt x="625" y="139"/>
                  </a:lnTo>
                  <a:lnTo>
                    <a:pt x="625" y="82"/>
                  </a:lnTo>
                  <a:lnTo>
                    <a:pt x="574" y="47"/>
                  </a:lnTo>
                  <a:lnTo>
                    <a:pt x="590" y="17"/>
                  </a:lnTo>
                  <a:lnTo>
                    <a:pt x="569" y="0"/>
                  </a:lnTo>
                  <a:lnTo>
                    <a:pt x="279" y="3"/>
                  </a:lnTo>
                  <a:lnTo>
                    <a:pt x="6" y="3"/>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2" name=""/>
            <p:cNvSpPr/>
            <p:nvPr/>
          </p:nvSpPr>
          <p:spPr>
            <a:xfrm>
              <a:off x="4582080" y="2901960"/>
              <a:ext cx="736920" cy="461880"/>
            </a:xfrm>
            <a:custGeom>
              <a:avLst/>
              <a:gdLst/>
              <a:ahLst/>
              <a:rect l="l" t="t" r="r" b="b"/>
              <a:pathLst>
                <a:path w="502" h="291">
                  <a:moveTo>
                    <a:pt x="8" y="16"/>
                  </a:moveTo>
                  <a:lnTo>
                    <a:pt x="0" y="66"/>
                  </a:lnTo>
                  <a:lnTo>
                    <a:pt x="11" y="121"/>
                  </a:lnTo>
                  <a:lnTo>
                    <a:pt x="58" y="232"/>
                  </a:lnTo>
                  <a:lnTo>
                    <a:pt x="84" y="291"/>
                  </a:lnTo>
                  <a:lnTo>
                    <a:pt x="379" y="277"/>
                  </a:lnTo>
                  <a:lnTo>
                    <a:pt x="427" y="291"/>
                  </a:lnTo>
                  <a:lnTo>
                    <a:pt x="456" y="235"/>
                  </a:lnTo>
                  <a:lnTo>
                    <a:pt x="446" y="193"/>
                  </a:lnTo>
                  <a:lnTo>
                    <a:pt x="496" y="185"/>
                  </a:lnTo>
                  <a:lnTo>
                    <a:pt x="502" y="122"/>
                  </a:lnTo>
                  <a:lnTo>
                    <a:pt x="472" y="94"/>
                  </a:lnTo>
                  <a:lnTo>
                    <a:pt x="421" y="66"/>
                  </a:lnTo>
                  <a:lnTo>
                    <a:pt x="431" y="28"/>
                  </a:lnTo>
                  <a:lnTo>
                    <a:pt x="410" y="0"/>
                  </a:lnTo>
                  <a:lnTo>
                    <a:pt x="299" y="5"/>
                  </a:lnTo>
                  <a:lnTo>
                    <a:pt x="189" y="8"/>
                  </a:lnTo>
                  <a:lnTo>
                    <a:pt x="8" y="16"/>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3" name=""/>
            <p:cNvSpPr/>
            <p:nvPr/>
          </p:nvSpPr>
          <p:spPr>
            <a:xfrm>
              <a:off x="4582080" y="2901960"/>
              <a:ext cx="736920" cy="461880"/>
            </a:xfrm>
            <a:custGeom>
              <a:avLst/>
              <a:gdLst/>
              <a:ahLst/>
              <a:rect l="l" t="t" r="r" b="b"/>
              <a:pathLst>
                <a:path w="502" h="291">
                  <a:moveTo>
                    <a:pt x="8" y="16"/>
                  </a:moveTo>
                  <a:lnTo>
                    <a:pt x="0" y="66"/>
                  </a:lnTo>
                  <a:lnTo>
                    <a:pt x="11" y="121"/>
                  </a:lnTo>
                  <a:lnTo>
                    <a:pt x="58" y="232"/>
                  </a:lnTo>
                  <a:lnTo>
                    <a:pt x="84" y="291"/>
                  </a:lnTo>
                  <a:lnTo>
                    <a:pt x="379" y="277"/>
                  </a:lnTo>
                  <a:lnTo>
                    <a:pt x="427" y="291"/>
                  </a:lnTo>
                  <a:lnTo>
                    <a:pt x="456" y="235"/>
                  </a:lnTo>
                  <a:lnTo>
                    <a:pt x="446" y="193"/>
                  </a:lnTo>
                  <a:lnTo>
                    <a:pt x="496" y="185"/>
                  </a:lnTo>
                  <a:lnTo>
                    <a:pt x="502" y="122"/>
                  </a:lnTo>
                  <a:lnTo>
                    <a:pt x="472" y="94"/>
                  </a:lnTo>
                  <a:lnTo>
                    <a:pt x="421" y="66"/>
                  </a:lnTo>
                  <a:lnTo>
                    <a:pt x="431" y="28"/>
                  </a:lnTo>
                  <a:lnTo>
                    <a:pt x="410" y="0"/>
                  </a:lnTo>
                  <a:lnTo>
                    <a:pt x="299" y="5"/>
                  </a:lnTo>
                  <a:lnTo>
                    <a:pt x="189" y="8"/>
                  </a:lnTo>
                  <a:lnTo>
                    <a:pt x="8" y="16"/>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4" name=""/>
            <p:cNvSpPr/>
            <p:nvPr/>
          </p:nvSpPr>
          <p:spPr>
            <a:xfrm>
              <a:off x="5115240" y="3002040"/>
              <a:ext cx="529920" cy="841320"/>
            </a:xfrm>
            <a:custGeom>
              <a:avLst/>
              <a:gdLst/>
              <a:ahLst/>
              <a:rect l="l" t="t" r="r" b="b"/>
              <a:pathLst>
                <a:path w="361" h="530">
                  <a:moveTo>
                    <a:pt x="67" y="30"/>
                  </a:moveTo>
                  <a:lnTo>
                    <a:pt x="274" y="0"/>
                  </a:lnTo>
                  <a:lnTo>
                    <a:pt x="307" y="65"/>
                  </a:lnTo>
                  <a:lnTo>
                    <a:pt x="348" y="337"/>
                  </a:lnTo>
                  <a:lnTo>
                    <a:pt x="361" y="372"/>
                  </a:lnTo>
                  <a:lnTo>
                    <a:pt x="329" y="444"/>
                  </a:lnTo>
                  <a:lnTo>
                    <a:pt x="329" y="494"/>
                  </a:lnTo>
                  <a:lnTo>
                    <a:pt x="292" y="489"/>
                  </a:lnTo>
                  <a:lnTo>
                    <a:pt x="293" y="530"/>
                  </a:lnTo>
                  <a:lnTo>
                    <a:pt x="254" y="513"/>
                  </a:lnTo>
                  <a:lnTo>
                    <a:pt x="233" y="519"/>
                  </a:lnTo>
                  <a:lnTo>
                    <a:pt x="204" y="515"/>
                  </a:lnTo>
                  <a:lnTo>
                    <a:pt x="182" y="452"/>
                  </a:lnTo>
                  <a:lnTo>
                    <a:pt x="140" y="432"/>
                  </a:lnTo>
                  <a:lnTo>
                    <a:pt x="140" y="364"/>
                  </a:lnTo>
                  <a:lnTo>
                    <a:pt x="99" y="372"/>
                  </a:lnTo>
                  <a:lnTo>
                    <a:pt x="75" y="323"/>
                  </a:lnTo>
                  <a:lnTo>
                    <a:pt x="0" y="265"/>
                  </a:lnTo>
                  <a:lnTo>
                    <a:pt x="55" y="173"/>
                  </a:lnTo>
                  <a:lnTo>
                    <a:pt x="40" y="130"/>
                  </a:lnTo>
                  <a:lnTo>
                    <a:pt x="93" y="122"/>
                  </a:lnTo>
                  <a:lnTo>
                    <a:pt x="99" y="62"/>
                  </a:lnTo>
                  <a:lnTo>
                    <a:pt x="67" y="30"/>
                  </a:lnTo>
                  <a:close/>
                </a:path>
              </a:pathLst>
            </a:custGeom>
            <a:solidFill>
              <a:srgbClr val="ff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5" name=""/>
            <p:cNvSpPr/>
            <p:nvPr/>
          </p:nvSpPr>
          <p:spPr>
            <a:xfrm>
              <a:off x="5115240" y="3002040"/>
              <a:ext cx="529920" cy="841320"/>
            </a:xfrm>
            <a:custGeom>
              <a:avLst/>
              <a:gdLst/>
              <a:ahLst/>
              <a:rect l="l" t="t" r="r" b="b"/>
              <a:pathLst>
                <a:path w="361" h="530">
                  <a:moveTo>
                    <a:pt x="67" y="30"/>
                  </a:moveTo>
                  <a:lnTo>
                    <a:pt x="274" y="0"/>
                  </a:lnTo>
                  <a:lnTo>
                    <a:pt x="307" y="65"/>
                  </a:lnTo>
                  <a:lnTo>
                    <a:pt x="348" y="337"/>
                  </a:lnTo>
                  <a:lnTo>
                    <a:pt x="361" y="372"/>
                  </a:lnTo>
                  <a:lnTo>
                    <a:pt x="329" y="444"/>
                  </a:lnTo>
                  <a:lnTo>
                    <a:pt x="329" y="494"/>
                  </a:lnTo>
                  <a:lnTo>
                    <a:pt x="292" y="489"/>
                  </a:lnTo>
                  <a:lnTo>
                    <a:pt x="293" y="530"/>
                  </a:lnTo>
                  <a:lnTo>
                    <a:pt x="254" y="513"/>
                  </a:lnTo>
                  <a:lnTo>
                    <a:pt x="233" y="519"/>
                  </a:lnTo>
                  <a:lnTo>
                    <a:pt x="204" y="515"/>
                  </a:lnTo>
                  <a:lnTo>
                    <a:pt x="182" y="452"/>
                  </a:lnTo>
                  <a:lnTo>
                    <a:pt x="140" y="432"/>
                  </a:lnTo>
                  <a:lnTo>
                    <a:pt x="140" y="364"/>
                  </a:lnTo>
                  <a:lnTo>
                    <a:pt x="99" y="372"/>
                  </a:lnTo>
                  <a:lnTo>
                    <a:pt x="75" y="323"/>
                  </a:lnTo>
                  <a:lnTo>
                    <a:pt x="0" y="265"/>
                  </a:lnTo>
                  <a:lnTo>
                    <a:pt x="55" y="173"/>
                  </a:lnTo>
                  <a:lnTo>
                    <a:pt x="40" y="130"/>
                  </a:lnTo>
                  <a:lnTo>
                    <a:pt x="93" y="122"/>
                  </a:lnTo>
                  <a:lnTo>
                    <a:pt x="99" y="62"/>
                  </a:lnTo>
                  <a:lnTo>
                    <a:pt x="67" y="3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6" name=""/>
            <p:cNvSpPr/>
            <p:nvPr/>
          </p:nvSpPr>
          <p:spPr>
            <a:xfrm>
              <a:off x="5895360" y="2928960"/>
              <a:ext cx="529920" cy="588960"/>
            </a:xfrm>
            <a:custGeom>
              <a:avLst/>
              <a:gdLst/>
              <a:ahLst/>
              <a:rect l="l" t="t" r="r" b="b"/>
              <a:pathLst>
                <a:path w="361" h="371">
                  <a:moveTo>
                    <a:pt x="0" y="83"/>
                  </a:moveTo>
                  <a:lnTo>
                    <a:pt x="163" y="69"/>
                  </a:lnTo>
                  <a:lnTo>
                    <a:pt x="197" y="75"/>
                  </a:lnTo>
                  <a:lnTo>
                    <a:pt x="273" y="43"/>
                  </a:lnTo>
                  <a:lnTo>
                    <a:pt x="290" y="14"/>
                  </a:lnTo>
                  <a:lnTo>
                    <a:pt x="336" y="0"/>
                  </a:lnTo>
                  <a:lnTo>
                    <a:pt x="361" y="140"/>
                  </a:lnTo>
                  <a:lnTo>
                    <a:pt x="343" y="155"/>
                  </a:lnTo>
                  <a:lnTo>
                    <a:pt x="346" y="253"/>
                  </a:lnTo>
                  <a:lnTo>
                    <a:pt x="311" y="261"/>
                  </a:lnTo>
                  <a:lnTo>
                    <a:pt x="290" y="316"/>
                  </a:lnTo>
                  <a:lnTo>
                    <a:pt x="262" y="308"/>
                  </a:lnTo>
                  <a:lnTo>
                    <a:pt x="253" y="371"/>
                  </a:lnTo>
                  <a:lnTo>
                    <a:pt x="212" y="344"/>
                  </a:lnTo>
                  <a:lnTo>
                    <a:pt x="133" y="361"/>
                  </a:lnTo>
                  <a:lnTo>
                    <a:pt x="99" y="338"/>
                  </a:lnTo>
                  <a:lnTo>
                    <a:pt x="53" y="336"/>
                  </a:lnTo>
                  <a:lnTo>
                    <a:pt x="30" y="233"/>
                  </a:lnTo>
                  <a:lnTo>
                    <a:pt x="0" y="83"/>
                  </a:lnTo>
                  <a:close/>
                </a:path>
              </a:pathLst>
            </a:cu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7" name=""/>
            <p:cNvSpPr/>
            <p:nvPr/>
          </p:nvSpPr>
          <p:spPr>
            <a:xfrm>
              <a:off x="5895360" y="2928960"/>
              <a:ext cx="529920" cy="588960"/>
            </a:xfrm>
            <a:custGeom>
              <a:avLst/>
              <a:gdLst/>
              <a:ahLst/>
              <a:rect l="l" t="t" r="r" b="b"/>
              <a:pathLst>
                <a:path w="361" h="371">
                  <a:moveTo>
                    <a:pt x="0" y="83"/>
                  </a:moveTo>
                  <a:lnTo>
                    <a:pt x="163" y="69"/>
                  </a:lnTo>
                  <a:lnTo>
                    <a:pt x="197" y="75"/>
                  </a:lnTo>
                  <a:lnTo>
                    <a:pt x="273" y="43"/>
                  </a:lnTo>
                  <a:lnTo>
                    <a:pt x="290" y="14"/>
                  </a:lnTo>
                  <a:lnTo>
                    <a:pt x="336" y="0"/>
                  </a:lnTo>
                  <a:lnTo>
                    <a:pt x="361" y="140"/>
                  </a:lnTo>
                  <a:lnTo>
                    <a:pt x="343" y="155"/>
                  </a:lnTo>
                  <a:lnTo>
                    <a:pt x="346" y="253"/>
                  </a:lnTo>
                  <a:lnTo>
                    <a:pt x="311" y="261"/>
                  </a:lnTo>
                  <a:lnTo>
                    <a:pt x="290" y="316"/>
                  </a:lnTo>
                  <a:lnTo>
                    <a:pt x="262" y="308"/>
                  </a:lnTo>
                  <a:lnTo>
                    <a:pt x="253" y="371"/>
                  </a:lnTo>
                  <a:lnTo>
                    <a:pt x="212" y="344"/>
                  </a:lnTo>
                  <a:lnTo>
                    <a:pt x="133" y="361"/>
                  </a:lnTo>
                  <a:lnTo>
                    <a:pt x="99" y="338"/>
                  </a:lnTo>
                  <a:lnTo>
                    <a:pt x="53" y="336"/>
                  </a:lnTo>
                  <a:lnTo>
                    <a:pt x="30" y="233"/>
                  </a:lnTo>
                  <a:lnTo>
                    <a:pt x="0" y="83"/>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8" name=""/>
            <p:cNvSpPr/>
            <p:nvPr/>
          </p:nvSpPr>
          <p:spPr>
            <a:xfrm>
              <a:off x="5472000" y="3459240"/>
              <a:ext cx="931320" cy="496800"/>
            </a:xfrm>
            <a:custGeom>
              <a:avLst/>
              <a:gdLst/>
              <a:ahLst/>
              <a:rect l="l" t="t" r="r" b="b"/>
              <a:pathLst>
                <a:path w="634" h="313">
                  <a:moveTo>
                    <a:pt x="0" y="313"/>
                  </a:moveTo>
                  <a:lnTo>
                    <a:pt x="155" y="294"/>
                  </a:lnTo>
                  <a:lnTo>
                    <a:pt x="155" y="280"/>
                  </a:lnTo>
                  <a:lnTo>
                    <a:pt x="526" y="235"/>
                  </a:lnTo>
                  <a:lnTo>
                    <a:pt x="533" y="211"/>
                  </a:lnTo>
                  <a:lnTo>
                    <a:pt x="587" y="193"/>
                  </a:lnTo>
                  <a:lnTo>
                    <a:pt x="593" y="168"/>
                  </a:lnTo>
                  <a:lnTo>
                    <a:pt x="617" y="160"/>
                  </a:lnTo>
                  <a:lnTo>
                    <a:pt x="634" y="122"/>
                  </a:lnTo>
                  <a:lnTo>
                    <a:pt x="582" y="85"/>
                  </a:lnTo>
                  <a:lnTo>
                    <a:pt x="573" y="35"/>
                  </a:lnTo>
                  <a:lnTo>
                    <a:pt x="533" y="10"/>
                  </a:lnTo>
                  <a:lnTo>
                    <a:pt x="450" y="24"/>
                  </a:lnTo>
                  <a:lnTo>
                    <a:pt x="411" y="2"/>
                  </a:lnTo>
                  <a:lnTo>
                    <a:pt x="374" y="0"/>
                  </a:lnTo>
                  <a:lnTo>
                    <a:pt x="382" y="35"/>
                  </a:lnTo>
                  <a:lnTo>
                    <a:pt x="330" y="53"/>
                  </a:lnTo>
                  <a:lnTo>
                    <a:pt x="295" y="130"/>
                  </a:lnTo>
                  <a:lnTo>
                    <a:pt x="249" y="118"/>
                  </a:lnTo>
                  <a:lnTo>
                    <a:pt x="193" y="147"/>
                  </a:lnTo>
                  <a:lnTo>
                    <a:pt x="122" y="158"/>
                  </a:lnTo>
                  <a:lnTo>
                    <a:pt x="122" y="202"/>
                  </a:lnTo>
                  <a:lnTo>
                    <a:pt x="86" y="201"/>
                  </a:lnTo>
                  <a:lnTo>
                    <a:pt x="87" y="240"/>
                  </a:lnTo>
                  <a:lnTo>
                    <a:pt x="50" y="224"/>
                  </a:lnTo>
                  <a:lnTo>
                    <a:pt x="28" y="232"/>
                  </a:lnTo>
                  <a:lnTo>
                    <a:pt x="47" y="258"/>
                  </a:lnTo>
                  <a:lnTo>
                    <a:pt x="8" y="293"/>
                  </a:lnTo>
                  <a:lnTo>
                    <a:pt x="0" y="313"/>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9" name=""/>
            <p:cNvSpPr/>
            <p:nvPr/>
          </p:nvSpPr>
          <p:spPr>
            <a:xfrm>
              <a:off x="5472000" y="3459240"/>
              <a:ext cx="931320" cy="496800"/>
            </a:xfrm>
            <a:custGeom>
              <a:avLst/>
              <a:gdLst/>
              <a:ahLst/>
              <a:rect l="l" t="t" r="r" b="b"/>
              <a:pathLst>
                <a:path w="634" h="313">
                  <a:moveTo>
                    <a:pt x="0" y="313"/>
                  </a:moveTo>
                  <a:lnTo>
                    <a:pt x="155" y="294"/>
                  </a:lnTo>
                  <a:lnTo>
                    <a:pt x="155" y="280"/>
                  </a:lnTo>
                  <a:lnTo>
                    <a:pt x="526" y="235"/>
                  </a:lnTo>
                  <a:lnTo>
                    <a:pt x="533" y="211"/>
                  </a:lnTo>
                  <a:lnTo>
                    <a:pt x="587" y="193"/>
                  </a:lnTo>
                  <a:lnTo>
                    <a:pt x="593" y="168"/>
                  </a:lnTo>
                  <a:lnTo>
                    <a:pt x="617" y="160"/>
                  </a:lnTo>
                  <a:lnTo>
                    <a:pt x="634" y="122"/>
                  </a:lnTo>
                  <a:lnTo>
                    <a:pt x="582" y="85"/>
                  </a:lnTo>
                  <a:lnTo>
                    <a:pt x="573" y="35"/>
                  </a:lnTo>
                  <a:lnTo>
                    <a:pt x="533" y="10"/>
                  </a:lnTo>
                  <a:lnTo>
                    <a:pt x="450" y="24"/>
                  </a:lnTo>
                  <a:lnTo>
                    <a:pt x="411" y="2"/>
                  </a:lnTo>
                  <a:lnTo>
                    <a:pt x="374" y="0"/>
                  </a:lnTo>
                  <a:lnTo>
                    <a:pt x="382" y="35"/>
                  </a:lnTo>
                  <a:lnTo>
                    <a:pt x="330" y="53"/>
                  </a:lnTo>
                  <a:lnTo>
                    <a:pt x="295" y="130"/>
                  </a:lnTo>
                  <a:lnTo>
                    <a:pt x="249" y="118"/>
                  </a:lnTo>
                  <a:lnTo>
                    <a:pt x="193" y="147"/>
                  </a:lnTo>
                  <a:lnTo>
                    <a:pt x="122" y="158"/>
                  </a:lnTo>
                  <a:lnTo>
                    <a:pt x="122" y="202"/>
                  </a:lnTo>
                  <a:lnTo>
                    <a:pt x="86" y="201"/>
                  </a:lnTo>
                  <a:lnTo>
                    <a:pt x="87" y="240"/>
                  </a:lnTo>
                  <a:lnTo>
                    <a:pt x="50" y="224"/>
                  </a:lnTo>
                  <a:lnTo>
                    <a:pt x="28" y="232"/>
                  </a:lnTo>
                  <a:lnTo>
                    <a:pt x="47" y="258"/>
                  </a:lnTo>
                  <a:lnTo>
                    <a:pt x="8" y="293"/>
                  </a:lnTo>
                  <a:lnTo>
                    <a:pt x="0" y="313"/>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0" name=""/>
            <p:cNvSpPr/>
            <p:nvPr/>
          </p:nvSpPr>
          <p:spPr>
            <a:xfrm>
              <a:off x="5411880" y="3781440"/>
              <a:ext cx="1069200" cy="374760"/>
            </a:xfrm>
            <a:custGeom>
              <a:avLst/>
              <a:gdLst/>
              <a:ahLst/>
              <a:rect l="l" t="t" r="r" b="b"/>
              <a:pathLst>
                <a:path w="728" h="236">
                  <a:moveTo>
                    <a:pt x="43" y="108"/>
                  </a:moveTo>
                  <a:lnTo>
                    <a:pt x="43" y="112"/>
                  </a:lnTo>
                  <a:lnTo>
                    <a:pt x="31" y="134"/>
                  </a:lnTo>
                  <a:lnTo>
                    <a:pt x="44" y="164"/>
                  </a:lnTo>
                  <a:lnTo>
                    <a:pt x="0" y="191"/>
                  </a:lnTo>
                  <a:lnTo>
                    <a:pt x="9" y="236"/>
                  </a:lnTo>
                  <a:lnTo>
                    <a:pt x="200" y="222"/>
                  </a:lnTo>
                  <a:lnTo>
                    <a:pt x="427" y="199"/>
                  </a:lnTo>
                  <a:lnTo>
                    <a:pt x="541" y="181"/>
                  </a:lnTo>
                  <a:lnTo>
                    <a:pt x="563" y="120"/>
                  </a:lnTo>
                  <a:lnTo>
                    <a:pt x="604" y="117"/>
                  </a:lnTo>
                  <a:lnTo>
                    <a:pt x="728" y="0"/>
                  </a:lnTo>
                  <a:lnTo>
                    <a:pt x="567" y="29"/>
                  </a:lnTo>
                  <a:lnTo>
                    <a:pt x="191" y="77"/>
                  </a:lnTo>
                  <a:lnTo>
                    <a:pt x="194" y="91"/>
                  </a:lnTo>
                  <a:lnTo>
                    <a:pt x="43" y="108"/>
                  </a:lnTo>
                  <a:close/>
                </a:path>
              </a:pathLst>
            </a:custGeom>
            <a:solidFill>
              <a:srgbClr val="7f7f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1" name=""/>
            <p:cNvSpPr/>
            <p:nvPr/>
          </p:nvSpPr>
          <p:spPr>
            <a:xfrm>
              <a:off x="5411880" y="3781440"/>
              <a:ext cx="1069200" cy="374760"/>
            </a:xfrm>
            <a:custGeom>
              <a:avLst/>
              <a:gdLst/>
              <a:ahLst/>
              <a:rect l="l" t="t" r="r" b="b"/>
              <a:pathLst>
                <a:path w="728" h="236">
                  <a:moveTo>
                    <a:pt x="43" y="108"/>
                  </a:moveTo>
                  <a:lnTo>
                    <a:pt x="43" y="112"/>
                  </a:lnTo>
                  <a:lnTo>
                    <a:pt x="31" y="134"/>
                  </a:lnTo>
                  <a:lnTo>
                    <a:pt x="44" y="164"/>
                  </a:lnTo>
                  <a:lnTo>
                    <a:pt x="0" y="191"/>
                  </a:lnTo>
                  <a:lnTo>
                    <a:pt x="9" y="236"/>
                  </a:lnTo>
                  <a:lnTo>
                    <a:pt x="200" y="222"/>
                  </a:lnTo>
                  <a:lnTo>
                    <a:pt x="427" y="199"/>
                  </a:lnTo>
                  <a:lnTo>
                    <a:pt x="541" y="181"/>
                  </a:lnTo>
                  <a:lnTo>
                    <a:pt x="563" y="120"/>
                  </a:lnTo>
                  <a:lnTo>
                    <a:pt x="604" y="117"/>
                  </a:lnTo>
                  <a:lnTo>
                    <a:pt x="728" y="0"/>
                  </a:lnTo>
                  <a:lnTo>
                    <a:pt x="567" y="29"/>
                  </a:lnTo>
                  <a:lnTo>
                    <a:pt x="191" y="77"/>
                  </a:lnTo>
                  <a:lnTo>
                    <a:pt x="194" y="91"/>
                  </a:lnTo>
                  <a:lnTo>
                    <a:pt x="43" y="108"/>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2" name=""/>
            <p:cNvSpPr/>
            <p:nvPr/>
          </p:nvSpPr>
          <p:spPr>
            <a:xfrm>
              <a:off x="7224480" y="2178000"/>
              <a:ext cx="250920" cy="439920"/>
            </a:xfrm>
            <a:custGeom>
              <a:avLst/>
              <a:gdLst/>
              <a:ahLst/>
              <a:rect l="l" t="t" r="r" b="b"/>
              <a:pathLst>
                <a:path w="171" h="277">
                  <a:moveTo>
                    <a:pt x="36" y="0"/>
                  </a:moveTo>
                  <a:lnTo>
                    <a:pt x="0" y="49"/>
                  </a:lnTo>
                  <a:lnTo>
                    <a:pt x="40" y="113"/>
                  </a:lnTo>
                  <a:lnTo>
                    <a:pt x="16" y="131"/>
                  </a:lnTo>
                  <a:lnTo>
                    <a:pt x="25" y="277"/>
                  </a:lnTo>
                  <a:lnTo>
                    <a:pt x="121" y="256"/>
                  </a:lnTo>
                  <a:lnTo>
                    <a:pt x="146" y="256"/>
                  </a:lnTo>
                  <a:lnTo>
                    <a:pt x="160" y="240"/>
                  </a:lnTo>
                  <a:lnTo>
                    <a:pt x="160" y="214"/>
                  </a:lnTo>
                  <a:lnTo>
                    <a:pt x="171" y="196"/>
                  </a:lnTo>
                  <a:lnTo>
                    <a:pt x="117" y="174"/>
                  </a:lnTo>
                  <a:lnTo>
                    <a:pt x="49" y="13"/>
                  </a:lnTo>
                  <a:lnTo>
                    <a:pt x="36"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3" name=""/>
            <p:cNvSpPr/>
            <p:nvPr/>
          </p:nvSpPr>
          <p:spPr>
            <a:xfrm>
              <a:off x="7272720" y="1763640"/>
              <a:ext cx="480240" cy="704880"/>
            </a:xfrm>
            <a:custGeom>
              <a:avLst/>
              <a:gdLst/>
              <a:ahLst/>
              <a:rect l="l" t="t" r="r" b="b"/>
              <a:pathLst>
                <a:path w="327" h="444">
                  <a:moveTo>
                    <a:pt x="77" y="14"/>
                  </a:moveTo>
                  <a:lnTo>
                    <a:pt x="28" y="96"/>
                  </a:lnTo>
                  <a:lnTo>
                    <a:pt x="52" y="126"/>
                  </a:lnTo>
                  <a:lnTo>
                    <a:pt x="28" y="163"/>
                  </a:lnTo>
                  <a:lnTo>
                    <a:pt x="43" y="176"/>
                  </a:lnTo>
                  <a:lnTo>
                    <a:pt x="33" y="201"/>
                  </a:lnTo>
                  <a:lnTo>
                    <a:pt x="33" y="242"/>
                  </a:lnTo>
                  <a:lnTo>
                    <a:pt x="0" y="257"/>
                  </a:lnTo>
                  <a:lnTo>
                    <a:pt x="12" y="270"/>
                  </a:lnTo>
                  <a:lnTo>
                    <a:pt x="81" y="425"/>
                  </a:lnTo>
                  <a:lnTo>
                    <a:pt x="136" y="444"/>
                  </a:lnTo>
                  <a:lnTo>
                    <a:pt x="133" y="412"/>
                  </a:lnTo>
                  <a:lnTo>
                    <a:pt x="159" y="387"/>
                  </a:lnTo>
                  <a:lnTo>
                    <a:pt x="150" y="361"/>
                  </a:lnTo>
                  <a:lnTo>
                    <a:pt x="217" y="329"/>
                  </a:lnTo>
                  <a:lnTo>
                    <a:pt x="220" y="287"/>
                  </a:lnTo>
                  <a:lnTo>
                    <a:pt x="259" y="284"/>
                  </a:lnTo>
                  <a:lnTo>
                    <a:pt x="290" y="251"/>
                  </a:lnTo>
                  <a:lnTo>
                    <a:pt x="327" y="228"/>
                  </a:lnTo>
                  <a:lnTo>
                    <a:pt x="327" y="201"/>
                  </a:lnTo>
                  <a:lnTo>
                    <a:pt x="276" y="193"/>
                  </a:lnTo>
                  <a:lnTo>
                    <a:pt x="267" y="162"/>
                  </a:lnTo>
                  <a:lnTo>
                    <a:pt x="215" y="158"/>
                  </a:lnTo>
                  <a:lnTo>
                    <a:pt x="174" y="27"/>
                  </a:lnTo>
                  <a:lnTo>
                    <a:pt x="154" y="0"/>
                  </a:lnTo>
                  <a:lnTo>
                    <a:pt x="103" y="11"/>
                  </a:lnTo>
                  <a:lnTo>
                    <a:pt x="93" y="24"/>
                  </a:lnTo>
                  <a:lnTo>
                    <a:pt x="77" y="14"/>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4" name=""/>
            <p:cNvSpPr/>
            <p:nvPr/>
          </p:nvSpPr>
          <p:spPr>
            <a:xfrm>
              <a:off x="1522440" y="1816200"/>
              <a:ext cx="812160" cy="573120"/>
            </a:xfrm>
            <a:custGeom>
              <a:avLst/>
              <a:gdLst/>
              <a:ahLst/>
              <a:rect l="l" t="t" r="r" b="b"/>
              <a:pathLst>
                <a:path w="553" h="361">
                  <a:moveTo>
                    <a:pt x="140" y="0"/>
                  </a:moveTo>
                  <a:lnTo>
                    <a:pt x="253" y="28"/>
                  </a:lnTo>
                  <a:lnTo>
                    <a:pt x="341" y="46"/>
                  </a:lnTo>
                  <a:lnTo>
                    <a:pt x="383" y="54"/>
                  </a:lnTo>
                  <a:lnTo>
                    <a:pt x="426" y="60"/>
                  </a:lnTo>
                  <a:lnTo>
                    <a:pt x="484" y="69"/>
                  </a:lnTo>
                  <a:lnTo>
                    <a:pt x="553" y="80"/>
                  </a:lnTo>
                  <a:lnTo>
                    <a:pt x="509" y="361"/>
                  </a:lnTo>
                  <a:lnTo>
                    <a:pt x="294" y="321"/>
                  </a:lnTo>
                  <a:lnTo>
                    <a:pt x="265" y="339"/>
                  </a:lnTo>
                  <a:lnTo>
                    <a:pt x="226" y="311"/>
                  </a:lnTo>
                  <a:lnTo>
                    <a:pt x="192" y="339"/>
                  </a:lnTo>
                  <a:lnTo>
                    <a:pt x="160" y="315"/>
                  </a:lnTo>
                  <a:lnTo>
                    <a:pt x="72" y="311"/>
                  </a:lnTo>
                  <a:lnTo>
                    <a:pt x="84" y="265"/>
                  </a:lnTo>
                  <a:lnTo>
                    <a:pt x="20" y="262"/>
                  </a:lnTo>
                  <a:lnTo>
                    <a:pt x="15" y="235"/>
                  </a:lnTo>
                  <a:lnTo>
                    <a:pt x="27" y="207"/>
                  </a:lnTo>
                  <a:lnTo>
                    <a:pt x="11" y="182"/>
                  </a:lnTo>
                  <a:lnTo>
                    <a:pt x="12" y="112"/>
                  </a:lnTo>
                  <a:lnTo>
                    <a:pt x="0" y="58"/>
                  </a:lnTo>
                  <a:lnTo>
                    <a:pt x="8" y="38"/>
                  </a:lnTo>
                  <a:lnTo>
                    <a:pt x="36" y="46"/>
                  </a:lnTo>
                  <a:lnTo>
                    <a:pt x="65" y="77"/>
                  </a:lnTo>
                  <a:lnTo>
                    <a:pt x="120" y="85"/>
                  </a:lnTo>
                  <a:lnTo>
                    <a:pt x="134" y="111"/>
                  </a:lnTo>
                  <a:lnTo>
                    <a:pt x="108" y="111"/>
                  </a:lnTo>
                  <a:lnTo>
                    <a:pt x="104" y="133"/>
                  </a:lnTo>
                  <a:lnTo>
                    <a:pt x="120" y="135"/>
                  </a:lnTo>
                  <a:lnTo>
                    <a:pt x="126" y="158"/>
                  </a:lnTo>
                  <a:lnTo>
                    <a:pt x="93" y="174"/>
                  </a:lnTo>
                  <a:lnTo>
                    <a:pt x="93" y="190"/>
                  </a:lnTo>
                  <a:lnTo>
                    <a:pt x="131" y="190"/>
                  </a:lnTo>
                  <a:lnTo>
                    <a:pt x="140" y="151"/>
                  </a:lnTo>
                  <a:lnTo>
                    <a:pt x="168" y="127"/>
                  </a:lnTo>
                  <a:lnTo>
                    <a:pt x="134" y="66"/>
                  </a:lnTo>
                  <a:lnTo>
                    <a:pt x="156" y="47"/>
                  </a:lnTo>
                  <a:lnTo>
                    <a:pt x="140" y="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5" name=""/>
            <p:cNvSpPr/>
            <p:nvPr/>
          </p:nvSpPr>
          <p:spPr>
            <a:xfrm>
              <a:off x="1522440" y="1816200"/>
              <a:ext cx="812160" cy="573120"/>
            </a:xfrm>
            <a:custGeom>
              <a:avLst/>
              <a:gdLst/>
              <a:ahLst/>
              <a:rect l="l" t="t" r="r" b="b"/>
              <a:pathLst>
                <a:path w="553" h="361">
                  <a:moveTo>
                    <a:pt x="140" y="0"/>
                  </a:moveTo>
                  <a:lnTo>
                    <a:pt x="253" y="28"/>
                  </a:lnTo>
                  <a:lnTo>
                    <a:pt x="341" y="46"/>
                  </a:lnTo>
                  <a:lnTo>
                    <a:pt x="383" y="54"/>
                  </a:lnTo>
                  <a:lnTo>
                    <a:pt x="426" y="60"/>
                  </a:lnTo>
                  <a:lnTo>
                    <a:pt x="484" y="69"/>
                  </a:lnTo>
                  <a:lnTo>
                    <a:pt x="553" y="80"/>
                  </a:lnTo>
                  <a:lnTo>
                    <a:pt x="509" y="361"/>
                  </a:lnTo>
                  <a:lnTo>
                    <a:pt x="294" y="321"/>
                  </a:lnTo>
                  <a:lnTo>
                    <a:pt x="265" y="339"/>
                  </a:lnTo>
                  <a:lnTo>
                    <a:pt x="226" y="311"/>
                  </a:lnTo>
                  <a:lnTo>
                    <a:pt x="192" y="339"/>
                  </a:lnTo>
                  <a:lnTo>
                    <a:pt x="160" y="315"/>
                  </a:lnTo>
                  <a:lnTo>
                    <a:pt x="72" y="311"/>
                  </a:lnTo>
                  <a:lnTo>
                    <a:pt x="84" y="265"/>
                  </a:lnTo>
                  <a:lnTo>
                    <a:pt x="20" y="262"/>
                  </a:lnTo>
                  <a:lnTo>
                    <a:pt x="15" y="235"/>
                  </a:lnTo>
                  <a:lnTo>
                    <a:pt x="27" y="207"/>
                  </a:lnTo>
                  <a:lnTo>
                    <a:pt x="11" y="182"/>
                  </a:lnTo>
                  <a:lnTo>
                    <a:pt x="12" y="112"/>
                  </a:lnTo>
                  <a:lnTo>
                    <a:pt x="0" y="58"/>
                  </a:lnTo>
                  <a:lnTo>
                    <a:pt x="8" y="38"/>
                  </a:lnTo>
                  <a:lnTo>
                    <a:pt x="36" y="46"/>
                  </a:lnTo>
                  <a:lnTo>
                    <a:pt x="65" y="77"/>
                  </a:lnTo>
                  <a:lnTo>
                    <a:pt x="120" y="85"/>
                  </a:lnTo>
                  <a:lnTo>
                    <a:pt x="134" y="111"/>
                  </a:lnTo>
                  <a:lnTo>
                    <a:pt x="108" y="111"/>
                  </a:lnTo>
                  <a:lnTo>
                    <a:pt x="104" y="133"/>
                  </a:lnTo>
                  <a:lnTo>
                    <a:pt x="120" y="135"/>
                  </a:lnTo>
                  <a:lnTo>
                    <a:pt x="126" y="158"/>
                  </a:lnTo>
                  <a:lnTo>
                    <a:pt x="93" y="174"/>
                  </a:lnTo>
                  <a:lnTo>
                    <a:pt x="93" y="190"/>
                  </a:lnTo>
                  <a:lnTo>
                    <a:pt x="131" y="190"/>
                  </a:lnTo>
                  <a:lnTo>
                    <a:pt x="140" y="151"/>
                  </a:lnTo>
                  <a:lnTo>
                    <a:pt x="168" y="127"/>
                  </a:lnTo>
                  <a:lnTo>
                    <a:pt x="134" y="66"/>
                  </a:lnTo>
                  <a:lnTo>
                    <a:pt x="156" y="47"/>
                  </a:lnTo>
                  <a:lnTo>
                    <a:pt x="140"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6" name=""/>
            <p:cNvSpPr/>
            <p:nvPr/>
          </p:nvSpPr>
          <p:spPr>
            <a:xfrm>
              <a:off x="1329840" y="2232000"/>
              <a:ext cx="1015200" cy="743040"/>
            </a:xfrm>
            <a:custGeom>
              <a:avLst/>
              <a:gdLst/>
              <a:ahLst/>
              <a:rect l="l" t="t" r="r" b="b"/>
              <a:pathLst>
                <a:path w="691" h="468">
                  <a:moveTo>
                    <a:pt x="151" y="0"/>
                  </a:moveTo>
                  <a:lnTo>
                    <a:pt x="131" y="9"/>
                  </a:lnTo>
                  <a:lnTo>
                    <a:pt x="118" y="51"/>
                  </a:lnTo>
                  <a:lnTo>
                    <a:pt x="106" y="86"/>
                  </a:lnTo>
                  <a:lnTo>
                    <a:pt x="97" y="113"/>
                  </a:lnTo>
                  <a:lnTo>
                    <a:pt x="84" y="144"/>
                  </a:lnTo>
                  <a:lnTo>
                    <a:pt x="70" y="174"/>
                  </a:lnTo>
                  <a:lnTo>
                    <a:pt x="52" y="207"/>
                  </a:lnTo>
                  <a:lnTo>
                    <a:pt x="27" y="246"/>
                  </a:lnTo>
                  <a:lnTo>
                    <a:pt x="0" y="283"/>
                  </a:lnTo>
                  <a:lnTo>
                    <a:pt x="0" y="365"/>
                  </a:lnTo>
                  <a:lnTo>
                    <a:pt x="388" y="435"/>
                  </a:lnTo>
                  <a:lnTo>
                    <a:pt x="567" y="468"/>
                  </a:lnTo>
                  <a:lnTo>
                    <a:pt x="604" y="305"/>
                  </a:lnTo>
                  <a:lnTo>
                    <a:pt x="627" y="291"/>
                  </a:lnTo>
                  <a:lnTo>
                    <a:pt x="606" y="255"/>
                  </a:lnTo>
                  <a:lnTo>
                    <a:pt x="616" y="218"/>
                  </a:lnTo>
                  <a:lnTo>
                    <a:pt x="691" y="156"/>
                  </a:lnTo>
                  <a:lnTo>
                    <a:pt x="640" y="100"/>
                  </a:lnTo>
                  <a:lnTo>
                    <a:pt x="425" y="59"/>
                  </a:lnTo>
                  <a:lnTo>
                    <a:pt x="395" y="76"/>
                  </a:lnTo>
                  <a:lnTo>
                    <a:pt x="357" y="48"/>
                  </a:lnTo>
                  <a:lnTo>
                    <a:pt x="323" y="77"/>
                  </a:lnTo>
                  <a:lnTo>
                    <a:pt x="290" y="48"/>
                  </a:lnTo>
                  <a:lnTo>
                    <a:pt x="205" y="50"/>
                  </a:lnTo>
                  <a:lnTo>
                    <a:pt x="215" y="4"/>
                  </a:lnTo>
                  <a:lnTo>
                    <a:pt x="151" y="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7" name=""/>
            <p:cNvSpPr/>
            <p:nvPr/>
          </p:nvSpPr>
          <p:spPr>
            <a:xfrm>
              <a:off x="1329840" y="2232000"/>
              <a:ext cx="1015200" cy="743040"/>
            </a:xfrm>
            <a:custGeom>
              <a:avLst/>
              <a:gdLst/>
              <a:ahLst/>
              <a:rect l="l" t="t" r="r" b="b"/>
              <a:pathLst>
                <a:path w="691" h="468">
                  <a:moveTo>
                    <a:pt x="151" y="0"/>
                  </a:moveTo>
                  <a:lnTo>
                    <a:pt x="131" y="9"/>
                  </a:lnTo>
                  <a:lnTo>
                    <a:pt x="118" y="51"/>
                  </a:lnTo>
                  <a:lnTo>
                    <a:pt x="106" y="86"/>
                  </a:lnTo>
                  <a:lnTo>
                    <a:pt x="97" y="113"/>
                  </a:lnTo>
                  <a:lnTo>
                    <a:pt x="84" y="144"/>
                  </a:lnTo>
                  <a:lnTo>
                    <a:pt x="70" y="174"/>
                  </a:lnTo>
                  <a:lnTo>
                    <a:pt x="52" y="207"/>
                  </a:lnTo>
                  <a:lnTo>
                    <a:pt x="27" y="246"/>
                  </a:lnTo>
                  <a:lnTo>
                    <a:pt x="0" y="283"/>
                  </a:lnTo>
                  <a:lnTo>
                    <a:pt x="0" y="365"/>
                  </a:lnTo>
                  <a:lnTo>
                    <a:pt x="388" y="435"/>
                  </a:lnTo>
                  <a:lnTo>
                    <a:pt x="567" y="468"/>
                  </a:lnTo>
                  <a:lnTo>
                    <a:pt x="604" y="305"/>
                  </a:lnTo>
                  <a:lnTo>
                    <a:pt x="627" y="291"/>
                  </a:lnTo>
                  <a:lnTo>
                    <a:pt x="606" y="255"/>
                  </a:lnTo>
                  <a:lnTo>
                    <a:pt x="616" y="218"/>
                  </a:lnTo>
                  <a:lnTo>
                    <a:pt x="691" y="156"/>
                  </a:lnTo>
                  <a:lnTo>
                    <a:pt x="640" y="100"/>
                  </a:lnTo>
                  <a:lnTo>
                    <a:pt x="425" y="59"/>
                  </a:lnTo>
                  <a:lnTo>
                    <a:pt x="395" y="76"/>
                  </a:lnTo>
                  <a:lnTo>
                    <a:pt x="357" y="48"/>
                  </a:lnTo>
                  <a:lnTo>
                    <a:pt x="323" y="77"/>
                  </a:lnTo>
                  <a:lnTo>
                    <a:pt x="290" y="48"/>
                  </a:lnTo>
                  <a:lnTo>
                    <a:pt x="205" y="50"/>
                  </a:lnTo>
                  <a:lnTo>
                    <a:pt x="215" y="4"/>
                  </a:lnTo>
                  <a:lnTo>
                    <a:pt x="151"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8" name=""/>
            <p:cNvSpPr/>
            <p:nvPr/>
          </p:nvSpPr>
          <p:spPr>
            <a:xfrm>
              <a:off x="1247760" y="2806560"/>
              <a:ext cx="1070640" cy="1587600"/>
            </a:xfrm>
            <a:custGeom>
              <a:avLst/>
              <a:gdLst/>
              <a:ahLst/>
              <a:rect l="l" t="t" r="r" b="b"/>
              <a:pathLst>
                <a:path w="729" h="1000">
                  <a:moveTo>
                    <a:pt x="56" y="0"/>
                  </a:moveTo>
                  <a:lnTo>
                    <a:pt x="391" y="60"/>
                  </a:lnTo>
                  <a:lnTo>
                    <a:pt x="317" y="355"/>
                  </a:lnTo>
                  <a:lnTo>
                    <a:pt x="695" y="804"/>
                  </a:lnTo>
                  <a:lnTo>
                    <a:pt x="729" y="861"/>
                  </a:lnTo>
                  <a:lnTo>
                    <a:pt x="694" y="888"/>
                  </a:lnTo>
                  <a:lnTo>
                    <a:pt x="670" y="936"/>
                  </a:lnTo>
                  <a:lnTo>
                    <a:pt x="648" y="966"/>
                  </a:lnTo>
                  <a:lnTo>
                    <a:pt x="672" y="992"/>
                  </a:lnTo>
                  <a:lnTo>
                    <a:pt x="632" y="1000"/>
                  </a:lnTo>
                  <a:lnTo>
                    <a:pt x="412" y="994"/>
                  </a:lnTo>
                  <a:lnTo>
                    <a:pt x="398" y="936"/>
                  </a:lnTo>
                  <a:lnTo>
                    <a:pt x="358" y="894"/>
                  </a:lnTo>
                  <a:lnTo>
                    <a:pt x="330" y="878"/>
                  </a:lnTo>
                  <a:lnTo>
                    <a:pt x="323" y="848"/>
                  </a:lnTo>
                  <a:lnTo>
                    <a:pt x="299" y="831"/>
                  </a:lnTo>
                  <a:lnTo>
                    <a:pt x="276" y="811"/>
                  </a:lnTo>
                  <a:lnTo>
                    <a:pt x="268" y="787"/>
                  </a:lnTo>
                  <a:lnTo>
                    <a:pt x="246" y="772"/>
                  </a:lnTo>
                  <a:lnTo>
                    <a:pt x="212" y="781"/>
                  </a:lnTo>
                  <a:lnTo>
                    <a:pt x="174" y="768"/>
                  </a:lnTo>
                  <a:lnTo>
                    <a:pt x="174" y="756"/>
                  </a:lnTo>
                  <a:lnTo>
                    <a:pt x="172" y="728"/>
                  </a:lnTo>
                  <a:lnTo>
                    <a:pt x="156" y="697"/>
                  </a:lnTo>
                  <a:lnTo>
                    <a:pt x="155" y="673"/>
                  </a:lnTo>
                  <a:lnTo>
                    <a:pt x="138" y="650"/>
                  </a:lnTo>
                  <a:lnTo>
                    <a:pt x="142" y="629"/>
                  </a:lnTo>
                  <a:lnTo>
                    <a:pt x="93" y="578"/>
                  </a:lnTo>
                  <a:lnTo>
                    <a:pt x="93" y="549"/>
                  </a:lnTo>
                  <a:lnTo>
                    <a:pt x="118" y="538"/>
                  </a:lnTo>
                  <a:lnTo>
                    <a:pt x="118" y="520"/>
                  </a:lnTo>
                  <a:lnTo>
                    <a:pt x="93" y="515"/>
                  </a:lnTo>
                  <a:lnTo>
                    <a:pt x="83" y="487"/>
                  </a:lnTo>
                  <a:lnTo>
                    <a:pt x="71" y="438"/>
                  </a:lnTo>
                  <a:lnTo>
                    <a:pt x="106" y="465"/>
                  </a:lnTo>
                  <a:lnTo>
                    <a:pt x="92" y="430"/>
                  </a:lnTo>
                  <a:lnTo>
                    <a:pt x="118" y="430"/>
                  </a:lnTo>
                  <a:lnTo>
                    <a:pt x="118" y="405"/>
                  </a:lnTo>
                  <a:lnTo>
                    <a:pt x="92" y="388"/>
                  </a:lnTo>
                  <a:lnTo>
                    <a:pt x="80" y="412"/>
                  </a:lnTo>
                  <a:lnTo>
                    <a:pt x="56" y="404"/>
                  </a:lnTo>
                  <a:lnTo>
                    <a:pt x="9" y="292"/>
                  </a:lnTo>
                  <a:lnTo>
                    <a:pt x="22" y="210"/>
                  </a:lnTo>
                  <a:lnTo>
                    <a:pt x="0" y="165"/>
                  </a:lnTo>
                  <a:lnTo>
                    <a:pt x="11" y="130"/>
                  </a:lnTo>
                  <a:lnTo>
                    <a:pt x="34" y="124"/>
                  </a:lnTo>
                  <a:lnTo>
                    <a:pt x="56" y="68"/>
                  </a:lnTo>
                  <a:lnTo>
                    <a:pt x="56" y="0"/>
                  </a:lnTo>
                  <a:close/>
                </a:path>
              </a:pathLst>
            </a:custGeom>
            <a:solidFill>
              <a:srgbClr val="000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9" name=""/>
            <p:cNvSpPr/>
            <p:nvPr/>
          </p:nvSpPr>
          <p:spPr>
            <a:xfrm>
              <a:off x="1247760" y="2806560"/>
              <a:ext cx="1070640" cy="1587600"/>
            </a:xfrm>
            <a:custGeom>
              <a:avLst/>
              <a:gdLst/>
              <a:ahLst/>
              <a:rect l="l" t="t" r="r" b="b"/>
              <a:pathLst>
                <a:path w="729" h="1000">
                  <a:moveTo>
                    <a:pt x="56" y="0"/>
                  </a:moveTo>
                  <a:lnTo>
                    <a:pt x="391" y="60"/>
                  </a:lnTo>
                  <a:lnTo>
                    <a:pt x="317" y="355"/>
                  </a:lnTo>
                  <a:lnTo>
                    <a:pt x="695" y="804"/>
                  </a:lnTo>
                  <a:lnTo>
                    <a:pt x="729" y="861"/>
                  </a:lnTo>
                  <a:lnTo>
                    <a:pt x="694" y="888"/>
                  </a:lnTo>
                  <a:lnTo>
                    <a:pt x="670" y="936"/>
                  </a:lnTo>
                  <a:lnTo>
                    <a:pt x="648" y="966"/>
                  </a:lnTo>
                  <a:lnTo>
                    <a:pt x="672" y="992"/>
                  </a:lnTo>
                  <a:lnTo>
                    <a:pt x="632" y="1000"/>
                  </a:lnTo>
                  <a:lnTo>
                    <a:pt x="412" y="994"/>
                  </a:lnTo>
                  <a:lnTo>
                    <a:pt x="398" y="936"/>
                  </a:lnTo>
                  <a:lnTo>
                    <a:pt x="358" y="894"/>
                  </a:lnTo>
                  <a:lnTo>
                    <a:pt x="330" y="878"/>
                  </a:lnTo>
                  <a:lnTo>
                    <a:pt x="323" y="848"/>
                  </a:lnTo>
                  <a:lnTo>
                    <a:pt x="299" y="831"/>
                  </a:lnTo>
                  <a:lnTo>
                    <a:pt x="276" y="811"/>
                  </a:lnTo>
                  <a:lnTo>
                    <a:pt x="268" y="787"/>
                  </a:lnTo>
                  <a:lnTo>
                    <a:pt x="246" y="772"/>
                  </a:lnTo>
                  <a:lnTo>
                    <a:pt x="212" y="781"/>
                  </a:lnTo>
                  <a:lnTo>
                    <a:pt x="174" y="768"/>
                  </a:lnTo>
                  <a:lnTo>
                    <a:pt x="174" y="756"/>
                  </a:lnTo>
                  <a:lnTo>
                    <a:pt x="172" y="728"/>
                  </a:lnTo>
                  <a:lnTo>
                    <a:pt x="156" y="697"/>
                  </a:lnTo>
                  <a:lnTo>
                    <a:pt x="155" y="673"/>
                  </a:lnTo>
                  <a:lnTo>
                    <a:pt x="138" y="650"/>
                  </a:lnTo>
                  <a:lnTo>
                    <a:pt x="142" y="629"/>
                  </a:lnTo>
                  <a:lnTo>
                    <a:pt x="93" y="578"/>
                  </a:lnTo>
                  <a:lnTo>
                    <a:pt x="93" y="549"/>
                  </a:lnTo>
                  <a:lnTo>
                    <a:pt x="118" y="538"/>
                  </a:lnTo>
                  <a:lnTo>
                    <a:pt x="118" y="520"/>
                  </a:lnTo>
                  <a:lnTo>
                    <a:pt x="93" y="515"/>
                  </a:lnTo>
                  <a:lnTo>
                    <a:pt x="83" y="487"/>
                  </a:lnTo>
                  <a:lnTo>
                    <a:pt x="71" y="438"/>
                  </a:lnTo>
                  <a:lnTo>
                    <a:pt x="106" y="465"/>
                  </a:lnTo>
                  <a:lnTo>
                    <a:pt x="92" y="430"/>
                  </a:lnTo>
                  <a:lnTo>
                    <a:pt x="118" y="430"/>
                  </a:lnTo>
                  <a:lnTo>
                    <a:pt x="118" y="405"/>
                  </a:lnTo>
                  <a:lnTo>
                    <a:pt x="92" y="388"/>
                  </a:lnTo>
                  <a:lnTo>
                    <a:pt x="80" y="412"/>
                  </a:lnTo>
                  <a:lnTo>
                    <a:pt x="56" y="404"/>
                  </a:lnTo>
                  <a:lnTo>
                    <a:pt x="9" y="292"/>
                  </a:lnTo>
                  <a:lnTo>
                    <a:pt x="22" y="210"/>
                  </a:lnTo>
                  <a:lnTo>
                    <a:pt x="0" y="165"/>
                  </a:lnTo>
                  <a:lnTo>
                    <a:pt x="11" y="130"/>
                  </a:lnTo>
                  <a:lnTo>
                    <a:pt x="34" y="124"/>
                  </a:lnTo>
                  <a:lnTo>
                    <a:pt x="56" y="68"/>
                  </a:lnTo>
                  <a:lnTo>
                    <a:pt x="56"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0" name=""/>
            <p:cNvSpPr/>
            <p:nvPr/>
          </p:nvSpPr>
          <p:spPr>
            <a:xfrm>
              <a:off x="1713240" y="2905200"/>
              <a:ext cx="809280" cy="1177920"/>
            </a:xfrm>
            <a:custGeom>
              <a:avLst/>
              <a:gdLst/>
              <a:ahLst/>
              <a:rect l="l" t="t" r="r" b="b"/>
              <a:pathLst>
                <a:path w="551" h="742">
                  <a:moveTo>
                    <a:pt x="71" y="0"/>
                  </a:moveTo>
                  <a:lnTo>
                    <a:pt x="0" y="294"/>
                  </a:lnTo>
                  <a:lnTo>
                    <a:pt x="376" y="742"/>
                  </a:lnTo>
                  <a:lnTo>
                    <a:pt x="398" y="723"/>
                  </a:lnTo>
                  <a:lnTo>
                    <a:pt x="397" y="634"/>
                  </a:lnTo>
                  <a:lnTo>
                    <a:pt x="444" y="641"/>
                  </a:lnTo>
                  <a:lnTo>
                    <a:pt x="492" y="369"/>
                  </a:lnTo>
                  <a:lnTo>
                    <a:pt x="525" y="185"/>
                  </a:lnTo>
                  <a:lnTo>
                    <a:pt x="534" y="129"/>
                  </a:lnTo>
                  <a:lnTo>
                    <a:pt x="551" y="79"/>
                  </a:lnTo>
                  <a:lnTo>
                    <a:pt x="304" y="44"/>
                  </a:lnTo>
                  <a:lnTo>
                    <a:pt x="71" y="0"/>
                  </a:lnTo>
                  <a:close/>
                </a:path>
              </a:pathLst>
            </a:custGeom>
            <a:solidFill>
              <a:srgbClr val="ffffff"/>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581" name=""/>
            <p:cNvSpPr/>
            <p:nvPr/>
          </p:nvSpPr>
          <p:spPr>
            <a:xfrm>
              <a:off x="1713240" y="2905200"/>
              <a:ext cx="809280" cy="1177920"/>
            </a:xfrm>
            <a:custGeom>
              <a:avLst/>
              <a:gdLst/>
              <a:ahLst/>
              <a:rect l="l" t="t" r="r" b="b"/>
              <a:pathLst>
                <a:path w="551" h="742">
                  <a:moveTo>
                    <a:pt x="71" y="0"/>
                  </a:moveTo>
                  <a:lnTo>
                    <a:pt x="0" y="294"/>
                  </a:lnTo>
                  <a:lnTo>
                    <a:pt x="376" y="742"/>
                  </a:lnTo>
                  <a:lnTo>
                    <a:pt x="398" y="723"/>
                  </a:lnTo>
                  <a:lnTo>
                    <a:pt x="397" y="634"/>
                  </a:lnTo>
                  <a:lnTo>
                    <a:pt x="444" y="641"/>
                  </a:lnTo>
                  <a:lnTo>
                    <a:pt x="492" y="369"/>
                  </a:lnTo>
                  <a:lnTo>
                    <a:pt x="525" y="185"/>
                  </a:lnTo>
                  <a:lnTo>
                    <a:pt x="534" y="129"/>
                  </a:lnTo>
                  <a:lnTo>
                    <a:pt x="551" y="79"/>
                  </a:lnTo>
                  <a:lnTo>
                    <a:pt x="304" y="44"/>
                  </a:lnTo>
                  <a:lnTo>
                    <a:pt x="71"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2" name=""/>
            <p:cNvSpPr/>
            <p:nvPr/>
          </p:nvSpPr>
          <p:spPr>
            <a:xfrm>
              <a:off x="2161080" y="1943280"/>
              <a:ext cx="728640" cy="1133280"/>
            </a:xfrm>
            <a:custGeom>
              <a:avLst/>
              <a:gdLst/>
              <a:ahLst/>
              <a:rect l="l" t="t" r="r" b="b"/>
              <a:pathLst>
                <a:path w="496" h="714">
                  <a:moveTo>
                    <a:pt x="119" y="0"/>
                  </a:moveTo>
                  <a:lnTo>
                    <a:pt x="75" y="279"/>
                  </a:lnTo>
                  <a:lnTo>
                    <a:pt x="122" y="338"/>
                  </a:lnTo>
                  <a:lnTo>
                    <a:pt x="48" y="401"/>
                  </a:lnTo>
                  <a:lnTo>
                    <a:pt x="39" y="443"/>
                  </a:lnTo>
                  <a:lnTo>
                    <a:pt x="59" y="474"/>
                  </a:lnTo>
                  <a:lnTo>
                    <a:pt x="39" y="489"/>
                  </a:lnTo>
                  <a:lnTo>
                    <a:pt x="0" y="651"/>
                  </a:lnTo>
                  <a:lnTo>
                    <a:pt x="237" y="688"/>
                  </a:lnTo>
                  <a:lnTo>
                    <a:pt x="461" y="714"/>
                  </a:lnTo>
                  <a:lnTo>
                    <a:pt x="483" y="567"/>
                  </a:lnTo>
                  <a:lnTo>
                    <a:pt x="496" y="485"/>
                  </a:lnTo>
                  <a:lnTo>
                    <a:pt x="474" y="456"/>
                  </a:lnTo>
                  <a:lnTo>
                    <a:pt x="423" y="464"/>
                  </a:lnTo>
                  <a:lnTo>
                    <a:pt x="356" y="471"/>
                  </a:lnTo>
                  <a:lnTo>
                    <a:pt x="344" y="404"/>
                  </a:lnTo>
                  <a:lnTo>
                    <a:pt x="263" y="351"/>
                  </a:lnTo>
                  <a:lnTo>
                    <a:pt x="274" y="316"/>
                  </a:lnTo>
                  <a:lnTo>
                    <a:pt x="281" y="255"/>
                  </a:lnTo>
                  <a:lnTo>
                    <a:pt x="177" y="124"/>
                  </a:lnTo>
                  <a:lnTo>
                    <a:pt x="191" y="8"/>
                  </a:lnTo>
                  <a:lnTo>
                    <a:pt x="119" y="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3" name=""/>
            <p:cNvSpPr/>
            <p:nvPr/>
          </p:nvSpPr>
          <p:spPr>
            <a:xfrm>
              <a:off x="2161080" y="1943280"/>
              <a:ext cx="728640" cy="1133280"/>
            </a:xfrm>
            <a:custGeom>
              <a:avLst/>
              <a:gdLst/>
              <a:ahLst/>
              <a:rect l="l" t="t" r="r" b="b"/>
              <a:pathLst>
                <a:path w="496" h="714">
                  <a:moveTo>
                    <a:pt x="119" y="0"/>
                  </a:moveTo>
                  <a:lnTo>
                    <a:pt x="75" y="279"/>
                  </a:lnTo>
                  <a:lnTo>
                    <a:pt x="122" y="338"/>
                  </a:lnTo>
                  <a:lnTo>
                    <a:pt x="48" y="401"/>
                  </a:lnTo>
                  <a:lnTo>
                    <a:pt x="39" y="443"/>
                  </a:lnTo>
                  <a:lnTo>
                    <a:pt x="59" y="474"/>
                  </a:lnTo>
                  <a:lnTo>
                    <a:pt x="39" y="489"/>
                  </a:lnTo>
                  <a:lnTo>
                    <a:pt x="0" y="651"/>
                  </a:lnTo>
                  <a:lnTo>
                    <a:pt x="237" y="688"/>
                  </a:lnTo>
                  <a:lnTo>
                    <a:pt x="461" y="714"/>
                  </a:lnTo>
                  <a:lnTo>
                    <a:pt x="483" y="567"/>
                  </a:lnTo>
                  <a:lnTo>
                    <a:pt x="496" y="485"/>
                  </a:lnTo>
                  <a:lnTo>
                    <a:pt x="474" y="456"/>
                  </a:lnTo>
                  <a:lnTo>
                    <a:pt x="423" y="464"/>
                  </a:lnTo>
                  <a:lnTo>
                    <a:pt x="356" y="471"/>
                  </a:lnTo>
                  <a:lnTo>
                    <a:pt x="344" y="404"/>
                  </a:lnTo>
                  <a:lnTo>
                    <a:pt x="263" y="351"/>
                  </a:lnTo>
                  <a:lnTo>
                    <a:pt x="274" y="316"/>
                  </a:lnTo>
                  <a:lnTo>
                    <a:pt x="281" y="255"/>
                  </a:lnTo>
                  <a:lnTo>
                    <a:pt x="177" y="124"/>
                  </a:lnTo>
                  <a:lnTo>
                    <a:pt x="191" y="8"/>
                  </a:lnTo>
                  <a:lnTo>
                    <a:pt x="119"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4" name=""/>
            <p:cNvSpPr/>
            <p:nvPr/>
          </p:nvSpPr>
          <p:spPr>
            <a:xfrm>
              <a:off x="2384640" y="3033720"/>
              <a:ext cx="675360" cy="839880"/>
            </a:xfrm>
            <a:custGeom>
              <a:avLst/>
              <a:gdLst/>
              <a:ahLst/>
              <a:rect l="l" t="t" r="r" b="b"/>
              <a:pathLst>
                <a:path w="460" h="529">
                  <a:moveTo>
                    <a:pt x="86" y="0"/>
                  </a:moveTo>
                  <a:lnTo>
                    <a:pt x="312" y="28"/>
                  </a:lnTo>
                  <a:lnTo>
                    <a:pt x="296" y="130"/>
                  </a:lnTo>
                  <a:lnTo>
                    <a:pt x="460" y="144"/>
                  </a:lnTo>
                  <a:lnTo>
                    <a:pt x="417" y="529"/>
                  </a:lnTo>
                  <a:lnTo>
                    <a:pt x="0" y="489"/>
                  </a:lnTo>
                  <a:lnTo>
                    <a:pt x="42" y="243"/>
                  </a:lnTo>
                  <a:lnTo>
                    <a:pt x="86" y="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5" name=""/>
            <p:cNvSpPr/>
            <p:nvPr/>
          </p:nvSpPr>
          <p:spPr>
            <a:xfrm>
              <a:off x="2384640" y="3033720"/>
              <a:ext cx="675360" cy="839880"/>
            </a:xfrm>
            <a:custGeom>
              <a:avLst/>
              <a:gdLst/>
              <a:ahLst/>
              <a:rect l="l" t="t" r="r" b="b"/>
              <a:pathLst>
                <a:path w="460" h="529">
                  <a:moveTo>
                    <a:pt x="86" y="0"/>
                  </a:moveTo>
                  <a:lnTo>
                    <a:pt x="312" y="28"/>
                  </a:lnTo>
                  <a:lnTo>
                    <a:pt x="296" y="130"/>
                  </a:lnTo>
                  <a:lnTo>
                    <a:pt x="460" y="144"/>
                  </a:lnTo>
                  <a:lnTo>
                    <a:pt x="417" y="529"/>
                  </a:lnTo>
                  <a:lnTo>
                    <a:pt x="0" y="489"/>
                  </a:lnTo>
                  <a:lnTo>
                    <a:pt x="42" y="243"/>
                  </a:lnTo>
                  <a:lnTo>
                    <a:pt x="86"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6" name=""/>
            <p:cNvSpPr/>
            <p:nvPr/>
          </p:nvSpPr>
          <p:spPr>
            <a:xfrm>
              <a:off x="2417040" y="1952640"/>
              <a:ext cx="1265760" cy="760320"/>
            </a:xfrm>
            <a:custGeom>
              <a:avLst/>
              <a:gdLst/>
              <a:ahLst/>
              <a:rect l="l" t="t" r="r" b="b"/>
              <a:pathLst>
                <a:path w="862" h="479">
                  <a:moveTo>
                    <a:pt x="15" y="0"/>
                  </a:moveTo>
                  <a:lnTo>
                    <a:pt x="184" y="19"/>
                  </a:lnTo>
                  <a:lnTo>
                    <a:pt x="287" y="32"/>
                  </a:lnTo>
                  <a:lnTo>
                    <a:pt x="422" y="44"/>
                  </a:lnTo>
                  <a:lnTo>
                    <a:pt x="546" y="55"/>
                  </a:lnTo>
                  <a:lnTo>
                    <a:pt x="761" y="69"/>
                  </a:lnTo>
                  <a:lnTo>
                    <a:pt x="862" y="77"/>
                  </a:lnTo>
                  <a:lnTo>
                    <a:pt x="859" y="467"/>
                  </a:lnTo>
                  <a:lnTo>
                    <a:pt x="332" y="426"/>
                  </a:lnTo>
                  <a:lnTo>
                    <a:pt x="321" y="479"/>
                  </a:lnTo>
                  <a:lnTo>
                    <a:pt x="301" y="454"/>
                  </a:lnTo>
                  <a:lnTo>
                    <a:pt x="252" y="459"/>
                  </a:lnTo>
                  <a:lnTo>
                    <a:pt x="183" y="468"/>
                  </a:lnTo>
                  <a:lnTo>
                    <a:pt x="171" y="401"/>
                  </a:lnTo>
                  <a:lnTo>
                    <a:pt x="88" y="346"/>
                  </a:lnTo>
                  <a:lnTo>
                    <a:pt x="100" y="295"/>
                  </a:lnTo>
                  <a:lnTo>
                    <a:pt x="108" y="254"/>
                  </a:lnTo>
                  <a:lnTo>
                    <a:pt x="0" y="119"/>
                  </a:lnTo>
                  <a:lnTo>
                    <a:pt x="15" y="0"/>
                  </a:lnTo>
                  <a:close/>
                </a:path>
              </a:pathLst>
            </a:custGeom>
            <a:solidFill>
              <a:srgbClr val="ff6600"/>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587" name=""/>
            <p:cNvSpPr/>
            <p:nvPr/>
          </p:nvSpPr>
          <p:spPr>
            <a:xfrm>
              <a:off x="2417040" y="1952640"/>
              <a:ext cx="1265760" cy="760320"/>
            </a:xfrm>
            <a:custGeom>
              <a:avLst/>
              <a:gdLst/>
              <a:ahLst/>
              <a:rect l="l" t="t" r="r" b="b"/>
              <a:pathLst>
                <a:path w="862" h="479">
                  <a:moveTo>
                    <a:pt x="15" y="0"/>
                  </a:moveTo>
                  <a:lnTo>
                    <a:pt x="184" y="19"/>
                  </a:lnTo>
                  <a:lnTo>
                    <a:pt x="287" y="32"/>
                  </a:lnTo>
                  <a:lnTo>
                    <a:pt x="422" y="44"/>
                  </a:lnTo>
                  <a:lnTo>
                    <a:pt x="546" y="55"/>
                  </a:lnTo>
                  <a:lnTo>
                    <a:pt x="761" y="69"/>
                  </a:lnTo>
                  <a:lnTo>
                    <a:pt x="862" y="77"/>
                  </a:lnTo>
                  <a:lnTo>
                    <a:pt x="859" y="467"/>
                  </a:lnTo>
                  <a:lnTo>
                    <a:pt x="332" y="426"/>
                  </a:lnTo>
                  <a:lnTo>
                    <a:pt x="321" y="479"/>
                  </a:lnTo>
                  <a:lnTo>
                    <a:pt x="301" y="454"/>
                  </a:lnTo>
                  <a:lnTo>
                    <a:pt x="252" y="459"/>
                  </a:lnTo>
                  <a:lnTo>
                    <a:pt x="183" y="468"/>
                  </a:lnTo>
                  <a:lnTo>
                    <a:pt x="171" y="401"/>
                  </a:lnTo>
                  <a:lnTo>
                    <a:pt x="88" y="346"/>
                  </a:lnTo>
                  <a:lnTo>
                    <a:pt x="100" y="295"/>
                  </a:lnTo>
                  <a:lnTo>
                    <a:pt x="108" y="254"/>
                  </a:lnTo>
                  <a:lnTo>
                    <a:pt x="0" y="119"/>
                  </a:lnTo>
                  <a:lnTo>
                    <a:pt x="15"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8" name=""/>
            <p:cNvSpPr/>
            <p:nvPr/>
          </p:nvSpPr>
          <p:spPr>
            <a:xfrm>
              <a:off x="2810520" y="2624040"/>
              <a:ext cx="868320" cy="682560"/>
            </a:xfrm>
            <a:custGeom>
              <a:avLst/>
              <a:gdLst/>
              <a:ahLst/>
              <a:rect l="l" t="t" r="r" b="b"/>
              <a:pathLst>
                <a:path w="591" h="430">
                  <a:moveTo>
                    <a:pt x="58" y="0"/>
                  </a:moveTo>
                  <a:lnTo>
                    <a:pt x="36" y="160"/>
                  </a:lnTo>
                  <a:lnTo>
                    <a:pt x="0" y="390"/>
                  </a:lnTo>
                  <a:lnTo>
                    <a:pt x="171" y="402"/>
                  </a:lnTo>
                  <a:lnTo>
                    <a:pt x="570" y="430"/>
                  </a:lnTo>
                  <a:lnTo>
                    <a:pt x="591" y="44"/>
                  </a:lnTo>
                  <a:lnTo>
                    <a:pt x="58" y="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9" name=""/>
            <p:cNvSpPr/>
            <p:nvPr/>
          </p:nvSpPr>
          <p:spPr>
            <a:xfrm>
              <a:off x="2810520" y="2624040"/>
              <a:ext cx="868320" cy="682560"/>
            </a:xfrm>
            <a:custGeom>
              <a:avLst/>
              <a:gdLst/>
              <a:ahLst/>
              <a:rect l="l" t="t" r="r" b="b"/>
              <a:pathLst>
                <a:path w="591" h="430">
                  <a:moveTo>
                    <a:pt x="58" y="0"/>
                  </a:moveTo>
                  <a:lnTo>
                    <a:pt x="36" y="160"/>
                  </a:lnTo>
                  <a:lnTo>
                    <a:pt x="0" y="390"/>
                  </a:lnTo>
                  <a:lnTo>
                    <a:pt x="171" y="402"/>
                  </a:lnTo>
                  <a:lnTo>
                    <a:pt x="570" y="430"/>
                  </a:lnTo>
                  <a:lnTo>
                    <a:pt x="591" y="44"/>
                  </a:lnTo>
                  <a:lnTo>
                    <a:pt x="58"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0" name=""/>
            <p:cNvSpPr/>
            <p:nvPr/>
          </p:nvSpPr>
          <p:spPr>
            <a:xfrm>
              <a:off x="2989800" y="3262320"/>
              <a:ext cx="898920" cy="646200"/>
            </a:xfrm>
            <a:custGeom>
              <a:avLst/>
              <a:gdLst/>
              <a:ahLst/>
              <a:rect l="l" t="t" r="r" b="b"/>
              <a:pathLst>
                <a:path w="612" h="407">
                  <a:moveTo>
                    <a:pt x="50" y="0"/>
                  </a:moveTo>
                  <a:lnTo>
                    <a:pt x="18" y="244"/>
                  </a:lnTo>
                  <a:lnTo>
                    <a:pt x="0" y="385"/>
                  </a:lnTo>
                  <a:lnTo>
                    <a:pt x="305" y="399"/>
                  </a:lnTo>
                  <a:lnTo>
                    <a:pt x="598" y="407"/>
                  </a:lnTo>
                  <a:lnTo>
                    <a:pt x="608" y="216"/>
                  </a:lnTo>
                  <a:lnTo>
                    <a:pt x="612" y="30"/>
                  </a:lnTo>
                  <a:lnTo>
                    <a:pt x="445" y="28"/>
                  </a:lnTo>
                  <a:lnTo>
                    <a:pt x="50" y="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1" name=""/>
            <p:cNvSpPr/>
            <p:nvPr/>
          </p:nvSpPr>
          <p:spPr>
            <a:xfrm>
              <a:off x="2989800" y="3262320"/>
              <a:ext cx="898920" cy="646200"/>
            </a:xfrm>
            <a:custGeom>
              <a:avLst/>
              <a:gdLst/>
              <a:ahLst/>
              <a:rect l="l" t="t" r="r" b="b"/>
              <a:pathLst>
                <a:path w="612" h="407">
                  <a:moveTo>
                    <a:pt x="50" y="0"/>
                  </a:moveTo>
                  <a:lnTo>
                    <a:pt x="18" y="244"/>
                  </a:lnTo>
                  <a:lnTo>
                    <a:pt x="0" y="385"/>
                  </a:lnTo>
                  <a:lnTo>
                    <a:pt x="305" y="399"/>
                  </a:lnTo>
                  <a:lnTo>
                    <a:pt x="598" y="407"/>
                  </a:lnTo>
                  <a:lnTo>
                    <a:pt x="608" y="216"/>
                  </a:lnTo>
                  <a:lnTo>
                    <a:pt x="612" y="30"/>
                  </a:lnTo>
                  <a:lnTo>
                    <a:pt x="445" y="28"/>
                  </a:lnTo>
                  <a:lnTo>
                    <a:pt x="50"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2" name=""/>
            <p:cNvSpPr/>
            <p:nvPr/>
          </p:nvSpPr>
          <p:spPr>
            <a:xfrm>
              <a:off x="2186280" y="3807000"/>
              <a:ext cx="817920" cy="873000"/>
            </a:xfrm>
            <a:custGeom>
              <a:avLst/>
              <a:gdLst/>
              <a:ahLst/>
              <a:rect l="l" t="t" r="r" b="b"/>
              <a:pathLst>
                <a:path w="557" h="550">
                  <a:moveTo>
                    <a:pt x="141" y="0"/>
                  </a:moveTo>
                  <a:lnTo>
                    <a:pt x="131" y="72"/>
                  </a:lnTo>
                  <a:lnTo>
                    <a:pt x="82" y="64"/>
                  </a:lnTo>
                  <a:lnTo>
                    <a:pt x="85" y="157"/>
                  </a:lnTo>
                  <a:lnTo>
                    <a:pt x="62" y="174"/>
                  </a:lnTo>
                  <a:lnTo>
                    <a:pt x="97" y="231"/>
                  </a:lnTo>
                  <a:lnTo>
                    <a:pt x="62" y="256"/>
                  </a:lnTo>
                  <a:lnTo>
                    <a:pt x="43" y="296"/>
                  </a:lnTo>
                  <a:lnTo>
                    <a:pt x="17" y="336"/>
                  </a:lnTo>
                  <a:lnTo>
                    <a:pt x="35" y="359"/>
                  </a:lnTo>
                  <a:lnTo>
                    <a:pt x="3" y="369"/>
                  </a:lnTo>
                  <a:lnTo>
                    <a:pt x="0" y="406"/>
                  </a:lnTo>
                  <a:lnTo>
                    <a:pt x="314" y="547"/>
                  </a:lnTo>
                  <a:lnTo>
                    <a:pt x="491" y="550"/>
                  </a:lnTo>
                  <a:lnTo>
                    <a:pt x="557" y="43"/>
                  </a:lnTo>
                  <a:lnTo>
                    <a:pt x="141" y="0"/>
                  </a:lnTo>
                  <a:close/>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3" name=""/>
            <p:cNvSpPr/>
            <p:nvPr/>
          </p:nvSpPr>
          <p:spPr>
            <a:xfrm>
              <a:off x="2186280" y="3807000"/>
              <a:ext cx="817920" cy="873000"/>
            </a:xfrm>
            <a:custGeom>
              <a:avLst/>
              <a:gdLst/>
              <a:ahLst/>
              <a:rect l="l" t="t" r="r" b="b"/>
              <a:pathLst>
                <a:path w="557" h="550">
                  <a:moveTo>
                    <a:pt x="141" y="0"/>
                  </a:moveTo>
                  <a:lnTo>
                    <a:pt x="131" y="72"/>
                  </a:lnTo>
                  <a:lnTo>
                    <a:pt x="82" y="64"/>
                  </a:lnTo>
                  <a:lnTo>
                    <a:pt x="85" y="157"/>
                  </a:lnTo>
                  <a:lnTo>
                    <a:pt x="62" y="174"/>
                  </a:lnTo>
                  <a:lnTo>
                    <a:pt x="97" y="231"/>
                  </a:lnTo>
                  <a:lnTo>
                    <a:pt x="62" y="256"/>
                  </a:lnTo>
                  <a:lnTo>
                    <a:pt x="43" y="296"/>
                  </a:lnTo>
                  <a:lnTo>
                    <a:pt x="17" y="336"/>
                  </a:lnTo>
                  <a:lnTo>
                    <a:pt x="35" y="359"/>
                  </a:lnTo>
                  <a:lnTo>
                    <a:pt x="3" y="369"/>
                  </a:lnTo>
                  <a:lnTo>
                    <a:pt x="0" y="406"/>
                  </a:lnTo>
                  <a:lnTo>
                    <a:pt x="314" y="547"/>
                  </a:lnTo>
                  <a:lnTo>
                    <a:pt x="491" y="550"/>
                  </a:lnTo>
                  <a:lnTo>
                    <a:pt x="557" y="43"/>
                  </a:lnTo>
                  <a:lnTo>
                    <a:pt x="141"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4" name=""/>
            <p:cNvSpPr/>
            <p:nvPr/>
          </p:nvSpPr>
          <p:spPr>
            <a:xfrm>
              <a:off x="3225960" y="3990960"/>
              <a:ext cx="1764000" cy="1571760"/>
            </a:xfrm>
            <a:custGeom>
              <a:avLst/>
              <a:gdLst/>
              <a:ahLst/>
              <a:rect l="l" t="t" r="r" b="b"/>
              <a:pathLst>
                <a:path w="1201" h="990">
                  <a:moveTo>
                    <a:pt x="348" y="0"/>
                  </a:moveTo>
                  <a:lnTo>
                    <a:pt x="613" y="8"/>
                  </a:lnTo>
                  <a:lnTo>
                    <a:pt x="613" y="186"/>
                  </a:lnTo>
                  <a:lnTo>
                    <a:pt x="749" y="236"/>
                  </a:lnTo>
                  <a:lnTo>
                    <a:pt x="787" y="220"/>
                  </a:lnTo>
                  <a:lnTo>
                    <a:pt x="875" y="258"/>
                  </a:lnTo>
                  <a:lnTo>
                    <a:pt x="928" y="256"/>
                  </a:lnTo>
                  <a:lnTo>
                    <a:pt x="1030" y="217"/>
                  </a:lnTo>
                  <a:lnTo>
                    <a:pt x="1090" y="255"/>
                  </a:lnTo>
                  <a:lnTo>
                    <a:pt x="1142" y="264"/>
                  </a:lnTo>
                  <a:lnTo>
                    <a:pt x="1142" y="411"/>
                  </a:lnTo>
                  <a:lnTo>
                    <a:pt x="1201" y="502"/>
                  </a:lnTo>
                  <a:lnTo>
                    <a:pt x="1187" y="626"/>
                  </a:lnTo>
                  <a:lnTo>
                    <a:pt x="1123" y="676"/>
                  </a:lnTo>
                  <a:lnTo>
                    <a:pt x="1109" y="631"/>
                  </a:lnTo>
                  <a:lnTo>
                    <a:pt x="1090" y="651"/>
                  </a:lnTo>
                  <a:lnTo>
                    <a:pt x="1104" y="681"/>
                  </a:lnTo>
                  <a:lnTo>
                    <a:pt x="987" y="757"/>
                  </a:lnTo>
                  <a:lnTo>
                    <a:pt x="959" y="760"/>
                  </a:lnTo>
                  <a:lnTo>
                    <a:pt x="899" y="798"/>
                  </a:lnTo>
                  <a:lnTo>
                    <a:pt x="899" y="818"/>
                  </a:lnTo>
                  <a:lnTo>
                    <a:pt x="880" y="823"/>
                  </a:lnTo>
                  <a:lnTo>
                    <a:pt x="894" y="848"/>
                  </a:lnTo>
                  <a:lnTo>
                    <a:pt x="862" y="885"/>
                  </a:lnTo>
                  <a:lnTo>
                    <a:pt x="880" y="939"/>
                  </a:lnTo>
                  <a:lnTo>
                    <a:pt x="899" y="957"/>
                  </a:lnTo>
                  <a:lnTo>
                    <a:pt x="894" y="990"/>
                  </a:lnTo>
                  <a:lnTo>
                    <a:pt x="847" y="990"/>
                  </a:lnTo>
                  <a:lnTo>
                    <a:pt x="805" y="973"/>
                  </a:lnTo>
                  <a:lnTo>
                    <a:pt x="778" y="978"/>
                  </a:lnTo>
                  <a:lnTo>
                    <a:pt x="685" y="949"/>
                  </a:lnTo>
                  <a:lnTo>
                    <a:pt x="641" y="835"/>
                  </a:lnTo>
                  <a:lnTo>
                    <a:pt x="576" y="782"/>
                  </a:lnTo>
                  <a:lnTo>
                    <a:pt x="519" y="681"/>
                  </a:lnTo>
                  <a:lnTo>
                    <a:pt x="492" y="671"/>
                  </a:lnTo>
                  <a:lnTo>
                    <a:pt x="461" y="646"/>
                  </a:lnTo>
                  <a:lnTo>
                    <a:pt x="432" y="646"/>
                  </a:lnTo>
                  <a:lnTo>
                    <a:pt x="387" y="638"/>
                  </a:lnTo>
                  <a:lnTo>
                    <a:pt x="351" y="646"/>
                  </a:lnTo>
                  <a:lnTo>
                    <a:pt x="329" y="697"/>
                  </a:lnTo>
                  <a:lnTo>
                    <a:pt x="292" y="705"/>
                  </a:lnTo>
                  <a:lnTo>
                    <a:pt x="217" y="665"/>
                  </a:lnTo>
                  <a:lnTo>
                    <a:pt x="172" y="618"/>
                  </a:lnTo>
                  <a:lnTo>
                    <a:pt x="164" y="562"/>
                  </a:lnTo>
                  <a:lnTo>
                    <a:pt x="131" y="523"/>
                  </a:lnTo>
                  <a:lnTo>
                    <a:pt x="56" y="469"/>
                  </a:lnTo>
                  <a:lnTo>
                    <a:pt x="0" y="412"/>
                  </a:lnTo>
                  <a:lnTo>
                    <a:pt x="0" y="388"/>
                  </a:lnTo>
                  <a:lnTo>
                    <a:pt x="181" y="390"/>
                  </a:lnTo>
                  <a:lnTo>
                    <a:pt x="329" y="401"/>
                  </a:lnTo>
                  <a:lnTo>
                    <a:pt x="348" y="0"/>
                  </a:lnTo>
                  <a:close/>
                </a:path>
              </a:pathLst>
            </a:custGeom>
            <a:solidFill>
              <a:srgbClr val="ff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5" name=""/>
            <p:cNvSpPr/>
            <p:nvPr/>
          </p:nvSpPr>
          <p:spPr>
            <a:xfrm>
              <a:off x="3225960" y="3990960"/>
              <a:ext cx="1764000" cy="1571760"/>
            </a:xfrm>
            <a:custGeom>
              <a:avLst/>
              <a:gdLst/>
              <a:ahLst/>
              <a:rect l="l" t="t" r="r" b="b"/>
              <a:pathLst>
                <a:path w="1201" h="990">
                  <a:moveTo>
                    <a:pt x="348" y="0"/>
                  </a:moveTo>
                  <a:lnTo>
                    <a:pt x="613" y="8"/>
                  </a:lnTo>
                  <a:lnTo>
                    <a:pt x="613" y="186"/>
                  </a:lnTo>
                  <a:lnTo>
                    <a:pt x="749" y="236"/>
                  </a:lnTo>
                  <a:lnTo>
                    <a:pt x="787" y="220"/>
                  </a:lnTo>
                  <a:lnTo>
                    <a:pt x="875" y="258"/>
                  </a:lnTo>
                  <a:lnTo>
                    <a:pt x="928" y="256"/>
                  </a:lnTo>
                  <a:lnTo>
                    <a:pt x="1030" y="217"/>
                  </a:lnTo>
                  <a:lnTo>
                    <a:pt x="1090" y="255"/>
                  </a:lnTo>
                  <a:lnTo>
                    <a:pt x="1142" y="264"/>
                  </a:lnTo>
                  <a:lnTo>
                    <a:pt x="1142" y="411"/>
                  </a:lnTo>
                  <a:lnTo>
                    <a:pt x="1201" y="502"/>
                  </a:lnTo>
                  <a:lnTo>
                    <a:pt x="1187" y="626"/>
                  </a:lnTo>
                  <a:lnTo>
                    <a:pt x="1123" y="676"/>
                  </a:lnTo>
                  <a:lnTo>
                    <a:pt x="1109" y="631"/>
                  </a:lnTo>
                  <a:lnTo>
                    <a:pt x="1090" y="651"/>
                  </a:lnTo>
                  <a:lnTo>
                    <a:pt x="1104" y="681"/>
                  </a:lnTo>
                  <a:lnTo>
                    <a:pt x="987" y="757"/>
                  </a:lnTo>
                  <a:lnTo>
                    <a:pt x="959" y="760"/>
                  </a:lnTo>
                  <a:lnTo>
                    <a:pt x="899" y="798"/>
                  </a:lnTo>
                  <a:lnTo>
                    <a:pt x="899" y="818"/>
                  </a:lnTo>
                  <a:lnTo>
                    <a:pt x="880" y="823"/>
                  </a:lnTo>
                  <a:lnTo>
                    <a:pt x="894" y="848"/>
                  </a:lnTo>
                  <a:lnTo>
                    <a:pt x="862" y="885"/>
                  </a:lnTo>
                  <a:lnTo>
                    <a:pt x="880" y="939"/>
                  </a:lnTo>
                  <a:lnTo>
                    <a:pt x="899" y="957"/>
                  </a:lnTo>
                  <a:lnTo>
                    <a:pt x="894" y="990"/>
                  </a:lnTo>
                  <a:lnTo>
                    <a:pt x="847" y="990"/>
                  </a:lnTo>
                  <a:lnTo>
                    <a:pt x="805" y="973"/>
                  </a:lnTo>
                  <a:lnTo>
                    <a:pt x="778" y="978"/>
                  </a:lnTo>
                  <a:lnTo>
                    <a:pt x="685" y="949"/>
                  </a:lnTo>
                  <a:lnTo>
                    <a:pt x="641" y="835"/>
                  </a:lnTo>
                  <a:lnTo>
                    <a:pt x="576" y="782"/>
                  </a:lnTo>
                  <a:lnTo>
                    <a:pt x="519" y="681"/>
                  </a:lnTo>
                  <a:lnTo>
                    <a:pt x="492" y="671"/>
                  </a:lnTo>
                  <a:lnTo>
                    <a:pt x="461" y="646"/>
                  </a:lnTo>
                  <a:lnTo>
                    <a:pt x="432" y="646"/>
                  </a:lnTo>
                  <a:lnTo>
                    <a:pt x="387" y="638"/>
                  </a:lnTo>
                  <a:lnTo>
                    <a:pt x="351" y="646"/>
                  </a:lnTo>
                  <a:lnTo>
                    <a:pt x="329" y="697"/>
                  </a:lnTo>
                  <a:lnTo>
                    <a:pt x="292" y="705"/>
                  </a:lnTo>
                  <a:lnTo>
                    <a:pt x="217" y="665"/>
                  </a:lnTo>
                  <a:lnTo>
                    <a:pt x="172" y="618"/>
                  </a:lnTo>
                  <a:lnTo>
                    <a:pt x="164" y="562"/>
                  </a:lnTo>
                  <a:lnTo>
                    <a:pt x="131" y="523"/>
                  </a:lnTo>
                  <a:lnTo>
                    <a:pt x="56" y="469"/>
                  </a:lnTo>
                  <a:lnTo>
                    <a:pt x="0" y="412"/>
                  </a:lnTo>
                  <a:lnTo>
                    <a:pt x="0" y="388"/>
                  </a:lnTo>
                  <a:lnTo>
                    <a:pt x="181" y="390"/>
                  </a:lnTo>
                  <a:lnTo>
                    <a:pt x="329" y="401"/>
                  </a:lnTo>
                  <a:lnTo>
                    <a:pt x="348"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6" name=""/>
            <p:cNvSpPr/>
            <p:nvPr/>
          </p:nvSpPr>
          <p:spPr>
            <a:xfrm>
              <a:off x="3680280" y="2075040"/>
              <a:ext cx="848880" cy="477720"/>
            </a:xfrm>
            <a:custGeom>
              <a:avLst/>
              <a:gdLst/>
              <a:ahLst/>
              <a:rect l="l" t="t" r="r" b="b"/>
              <a:pathLst>
                <a:path w="578" h="301">
                  <a:moveTo>
                    <a:pt x="2" y="0"/>
                  </a:moveTo>
                  <a:lnTo>
                    <a:pt x="485" y="10"/>
                  </a:lnTo>
                  <a:lnTo>
                    <a:pt x="521" y="99"/>
                  </a:lnTo>
                  <a:lnTo>
                    <a:pt x="555" y="166"/>
                  </a:lnTo>
                  <a:lnTo>
                    <a:pt x="578" y="276"/>
                  </a:lnTo>
                  <a:lnTo>
                    <a:pt x="564" y="301"/>
                  </a:lnTo>
                  <a:lnTo>
                    <a:pt x="385" y="297"/>
                  </a:lnTo>
                  <a:lnTo>
                    <a:pt x="0" y="292"/>
                  </a:lnTo>
                  <a:lnTo>
                    <a:pt x="2" y="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7" name=""/>
            <p:cNvSpPr/>
            <p:nvPr/>
          </p:nvSpPr>
          <p:spPr>
            <a:xfrm>
              <a:off x="3680280" y="2075040"/>
              <a:ext cx="848880" cy="477720"/>
            </a:xfrm>
            <a:custGeom>
              <a:avLst/>
              <a:gdLst/>
              <a:ahLst/>
              <a:rect l="l" t="t" r="r" b="b"/>
              <a:pathLst>
                <a:path w="578" h="301">
                  <a:moveTo>
                    <a:pt x="2" y="0"/>
                  </a:moveTo>
                  <a:lnTo>
                    <a:pt x="485" y="10"/>
                  </a:lnTo>
                  <a:lnTo>
                    <a:pt x="521" y="99"/>
                  </a:lnTo>
                  <a:lnTo>
                    <a:pt x="555" y="166"/>
                  </a:lnTo>
                  <a:lnTo>
                    <a:pt x="578" y="276"/>
                  </a:lnTo>
                  <a:lnTo>
                    <a:pt x="564" y="301"/>
                  </a:lnTo>
                  <a:lnTo>
                    <a:pt x="385" y="297"/>
                  </a:lnTo>
                  <a:lnTo>
                    <a:pt x="0" y="292"/>
                  </a:lnTo>
                  <a:lnTo>
                    <a:pt x="2"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8" name=""/>
            <p:cNvSpPr/>
            <p:nvPr/>
          </p:nvSpPr>
          <p:spPr>
            <a:xfrm>
              <a:off x="3655080" y="2535120"/>
              <a:ext cx="895680" cy="560520"/>
            </a:xfrm>
            <a:custGeom>
              <a:avLst/>
              <a:gdLst/>
              <a:ahLst/>
              <a:rect l="l" t="t" r="r" b="b"/>
              <a:pathLst>
                <a:path w="610" h="353">
                  <a:moveTo>
                    <a:pt x="11" y="0"/>
                  </a:moveTo>
                  <a:lnTo>
                    <a:pt x="9" y="137"/>
                  </a:lnTo>
                  <a:lnTo>
                    <a:pt x="0" y="298"/>
                  </a:lnTo>
                  <a:lnTo>
                    <a:pt x="443" y="303"/>
                  </a:lnTo>
                  <a:lnTo>
                    <a:pt x="490" y="325"/>
                  </a:lnTo>
                  <a:lnTo>
                    <a:pt x="523" y="295"/>
                  </a:lnTo>
                  <a:lnTo>
                    <a:pt x="610" y="353"/>
                  </a:lnTo>
                  <a:lnTo>
                    <a:pt x="598" y="292"/>
                  </a:lnTo>
                  <a:lnTo>
                    <a:pt x="605" y="245"/>
                  </a:lnTo>
                  <a:lnTo>
                    <a:pt x="610" y="84"/>
                  </a:lnTo>
                  <a:lnTo>
                    <a:pt x="570" y="50"/>
                  </a:lnTo>
                  <a:lnTo>
                    <a:pt x="586" y="6"/>
                  </a:lnTo>
                  <a:lnTo>
                    <a:pt x="296" y="4"/>
                  </a:lnTo>
                  <a:lnTo>
                    <a:pt x="11" y="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9" name=""/>
            <p:cNvSpPr/>
            <p:nvPr/>
          </p:nvSpPr>
          <p:spPr>
            <a:xfrm>
              <a:off x="3655080" y="2535120"/>
              <a:ext cx="895680" cy="560520"/>
            </a:xfrm>
            <a:custGeom>
              <a:avLst/>
              <a:gdLst/>
              <a:ahLst/>
              <a:rect l="l" t="t" r="r" b="b"/>
              <a:pathLst>
                <a:path w="610" h="353">
                  <a:moveTo>
                    <a:pt x="11" y="0"/>
                  </a:moveTo>
                  <a:lnTo>
                    <a:pt x="9" y="137"/>
                  </a:lnTo>
                  <a:lnTo>
                    <a:pt x="0" y="298"/>
                  </a:lnTo>
                  <a:lnTo>
                    <a:pt x="443" y="303"/>
                  </a:lnTo>
                  <a:lnTo>
                    <a:pt x="490" y="325"/>
                  </a:lnTo>
                  <a:lnTo>
                    <a:pt x="523" y="295"/>
                  </a:lnTo>
                  <a:lnTo>
                    <a:pt x="610" y="353"/>
                  </a:lnTo>
                  <a:lnTo>
                    <a:pt x="598" y="292"/>
                  </a:lnTo>
                  <a:lnTo>
                    <a:pt x="605" y="245"/>
                  </a:lnTo>
                  <a:lnTo>
                    <a:pt x="610" y="84"/>
                  </a:lnTo>
                  <a:lnTo>
                    <a:pt x="570" y="50"/>
                  </a:lnTo>
                  <a:lnTo>
                    <a:pt x="586" y="6"/>
                  </a:lnTo>
                  <a:lnTo>
                    <a:pt x="296" y="4"/>
                  </a:lnTo>
                  <a:lnTo>
                    <a:pt x="11"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0" name=""/>
            <p:cNvSpPr/>
            <p:nvPr/>
          </p:nvSpPr>
          <p:spPr>
            <a:xfrm>
              <a:off x="3643560" y="3000240"/>
              <a:ext cx="1064880" cy="463680"/>
            </a:xfrm>
            <a:custGeom>
              <a:avLst/>
              <a:gdLst/>
              <a:ahLst/>
              <a:rect l="l" t="t" r="r" b="b"/>
              <a:pathLst>
                <a:path w="725" h="292">
                  <a:moveTo>
                    <a:pt x="8" y="0"/>
                  </a:moveTo>
                  <a:lnTo>
                    <a:pt x="0" y="194"/>
                  </a:lnTo>
                  <a:lnTo>
                    <a:pt x="164" y="198"/>
                  </a:lnTo>
                  <a:lnTo>
                    <a:pt x="161" y="292"/>
                  </a:lnTo>
                  <a:lnTo>
                    <a:pt x="383" y="289"/>
                  </a:lnTo>
                  <a:lnTo>
                    <a:pt x="581" y="287"/>
                  </a:lnTo>
                  <a:lnTo>
                    <a:pt x="725" y="289"/>
                  </a:lnTo>
                  <a:lnTo>
                    <a:pt x="681" y="208"/>
                  </a:lnTo>
                  <a:lnTo>
                    <a:pt x="649" y="130"/>
                  </a:lnTo>
                  <a:lnTo>
                    <a:pt x="615" y="52"/>
                  </a:lnTo>
                  <a:lnTo>
                    <a:pt x="532" y="2"/>
                  </a:lnTo>
                  <a:lnTo>
                    <a:pt x="494" y="30"/>
                  </a:lnTo>
                  <a:lnTo>
                    <a:pt x="450" y="10"/>
                  </a:lnTo>
                  <a:lnTo>
                    <a:pt x="252" y="5"/>
                  </a:lnTo>
                  <a:lnTo>
                    <a:pt x="8" y="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1" name=""/>
            <p:cNvSpPr/>
            <p:nvPr/>
          </p:nvSpPr>
          <p:spPr>
            <a:xfrm>
              <a:off x="3643560" y="3000240"/>
              <a:ext cx="1064880" cy="463680"/>
            </a:xfrm>
            <a:custGeom>
              <a:avLst/>
              <a:gdLst/>
              <a:ahLst/>
              <a:rect l="l" t="t" r="r" b="b"/>
              <a:pathLst>
                <a:path w="725" h="292">
                  <a:moveTo>
                    <a:pt x="8" y="0"/>
                  </a:moveTo>
                  <a:lnTo>
                    <a:pt x="0" y="194"/>
                  </a:lnTo>
                  <a:lnTo>
                    <a:pt x="164" y="198"/>
                  </a:lnTo>
                  <a:lnTo>
                    <a:pt x="161" y="292"/>
                  </a:lnTo>
                  <a:lnTo>
                    <a:pt x="383" y="289"/>
                  </a:lnTo>
                  <a:lnTo>
                    <a:pt x="581" y="287"/>
                  </a:lnTo>
                  <a:lnTo>
                    <a:pt x="725" y="289"/>
                  </a:lnTo>
                  <a:lnTo>
                    <a:pt x="681" y="208"/>
                  </a:lnTo>
                  <a:lnTo>
                    <a:pt x="649" y="130"/>
                  </a:lnTo>
                  <a:lnTo>
                    <a:pt x="615" y="52"/>
                  </a:lnTo>
                  <a:lnTo>
                    <a:pt x="532" y="2"/>
                  </a:lnTo>
                  <a:lnTo>
                    <a:pt x="494" y="30"/>
                  </a:lnTo>
                  <a:lnTo>
                    <a:pt x="450" y="10"/>
                  </a:lnTo>
                  <a:lnTo>
                    <a:pt x="252" y="5"/>
                  </a:lnTo>
                  <a:lnTo>
                    <a:pt x="8"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2" name=""/>
            <p:cNvSpPr/>
            <p:nvPr/>
          </p:nvSpPr>
          <p:spPr>
            <a:xfrm>
              <a:off x="3869640" y="3451320"/>
              <a:ext cx="936720" cy="460440"/>
            </a:xfrm>
            <a:custGeom>
              <a:avLst/>
              <a:gdLst/>
              <a:ahLst/>
              <a:rect l="l" t="t" r="r" b="b"/>
              <a:pathLst>
                <a:path w="638" h="290">
                  <a:moveTo>
                    <a:pt x="6" y="3"/>
                  </a:moveTo>
                  <a:lnTo>
                    <a:pt x="6" y="169"/>
                  </a:lnTo>
                  <a:lnTo>
                    <a:pt x="0" y="287"/>
                  </a:lnTo>
                  <a:lnTo>
                    <a:pt x="638" y="290"/>
                  </a:lnTo>
                  <a:lnTo>
                    <a:pt x="625" y="139"/>
                  </a:lnTo>
                  <a:lnTo>
                    <a:pt x="625" y="82"/>
                  </a:lnTo>
                  <a:lnTo>
                    <a:pt x="574" y="47"/>
                  </a:lnTo>
                  <a:lnTo>
                    <a:pt x="590" y="17"/>
                  </a:lnTo>
                  <a:lnTo>
                    <a:pt x="569" y="0"/>
                  </a:lnTo>
                  <a:lnTo>
                    <a:pt x="279" y="3"/>
                  </a:lnTo>
                  <a:lnTo>
                    <a:pt x="6" y="3"/>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3" name=""/>
            <p:cNvSpPr/>
            <p:nvPr/>
          </p:nvSpPr>
          <p:spPr>
            <a:xfrm>
              <a:off x="3869640" y="3451320"/>
              <a:ext cx="936720" cy="460440"/>
            </a:xfrm>
            <a:custGeom>
              <a:avLst/>
              <a:gdLst/>
              <a:ahLst/>
              <a:rect l="l" t="t" r="r" b="b"/>
              <a:pathLst>
                <a:path w="638" h="290">
                  <a:moveTo>
                    <a:pt x="6" y="3"/>
                  </a:moveTo>
                  <a:lnTo>
                    <a:pt x="6" y="169"/>
                  </a:lnTo>
                  <a:lnTo>
                    <a:pt x="0" y="287"/>
                  </a:lnTo>
                  <a:lnTo>
                    <a:pt x="638" y="290"/>
                  </a:lnTo>
                  <a:lnTo>
                    <a:pt x="625" y="139"/>
                  </a:lnTo>
                  <a:lnTo>
                    <a:pt x="625" y="82"/>
                  </a:lnTo>
                  <a:lnTo>
                    <a:pt x="574" y="47"/>
                  </a:lnTo>
                  <a:lnTo>
                    <a:pt x="590" y="17"/>
                  </a:lnTo>
                  <a:lnTo>
                    <a:pt x="569" y="0"/>
                  </a:lnTo>
                  <a:lnTo>
                    <a:pt x="279" y="3"/>
                  </a:lnTo>
                  <a:lnTo>
                    <a:pt x="6" y="3"/>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4" name=""/>
            <p:cNvSpPr/>
            <p:nvPr/>
          </p:nvSpPr>
          <p:spPr>
            <a:xfrm>
              <a:off x="3743280" y="3900600"/>
              <a:ext cx="1092240" cy="501480"/>
            </a:xfrm>
            <a:custGeom>
              <a:avLst/>
              <a:gdLst/>
              <a:ahLst/>
              <a:rect l="l" t="t" r="r" b="b"/>
              <a:pathLst>
                <a:path w="744" h="316">
                  <a:moveTo>
                    <a:pt x="6" y="0"/>
                  </a:moveTo>
                  <a:lnTo>
                    <a:pt x="0" y="57"/>
                  </a:lnTo>
                  <a:lnTo>
                    <a:pt x="265" y="65"/>
                  </a:lnTo>
                  <a:lnTo>
                    <a:pt x="266" y="244"/>
                  </a:lnTo>
                  <a:lnTo>
                    <a:pt x="402" y="294"/>
                  </a:lnTo>
                  <a:lnTo>
                    <a:pt x="439" y="276"/>
                  </a:lnTo>
                  <a:lnTo>
                    <a:pt x="526" y="316"/>
                  </a:lnTo>
                  <a:lnTo>
                    <a:pt x="581" y="314"/>
                  </a:lnTo>
                  <a:lnTo>
                    <a:pt x="684" y="276"/>
                  </a:lnTo>
                  <a:lnTo>
                    <a:pt x="744" y="313"/>
                  </a:lnTo>
                  <a:lnTo>
                    <a:pt x="744" y="119"/>
                  </a:lnTo>
                  <a:lnTo>
                    <a:pt x="726" y="5"/>
                  </a:lnTo>
                  <a:lnTo>
                    <a:pt x="6" y="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5" name=""/>
            <p:cNvSpPr/>
            <p:nvPr/>
          </p:nvSpPr>
          <p:spPr>
            <a:xfrm>
              <a:off x="3743280" y="3900600"/>
              <a:ext cx="1092240" cy="501480"/>
            </a:xfrm>
            <a:custGeom>
              <a:avLst/>
              <a:gdLst/>
              <a:ahLst/>
              <a:rect l="l" t="t" r="r" b="b"/>
              <a:pathLst>
                <a:path w="744" h="316">
                  <a:moveTo>
                    <a:pt x="6" y="0"/>
                  </a:moveTo>
                  <a:lnTo>
                    <a:pt x="0" y="57"/>
                  </a:lnTo>
                  <a:lnTo>
                    <a:pt x="265" y="65"/>
                  </a:lnTo>
                  <a:lnTo>
                    <a:pt x="266" y="244"/>
                  </a:lnTo>
                  <a:lnTo>
                    <a:pt x="402" y="294"/>
                  </a:lnTo>
                  <a:lnTo>
                    <a:pt x="439" y="276"/>
                  </a:lnTo>
                  <a:lnTo>
                    <a:pt x="526" y="316"/>
                  </a:lnTo>
                  <a:lnTo>
                    <a:pt x="581" y="314"/>
                  </a:lnTo>
                  <a:lnTo>
                    <a:pt x="684" y="276"/>
                  </a:lnTo>
                  <a:lnTo>
                    <a:pt x="744" y="313"/>
                  </a:lnTo>
                  <a:lnTo>
                    <a:pt x="744" y="119"/>
                  </a:lnTo>
                  <a:lnTo>
                    <a:pt x="726" y="5"/>
                  </a:lnTo>
                  <a:lnTo>
                    <a:pt x="6"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6" name=""/>
            <p:cNvSpPr/>
            <p:nvPr/>
          </p:nvSpPr>
          <p:spPr>
            <a:xfrm>
              <a:off x="4816800" y="3924360"/>
              <a:ext cx="610920" cy="549360"/>
            </a:xfrm>
            <a:custGeom>
              <a:avLst/>
              <a:gdLst/>
              <a:ahLst/>
              <a:rect l="l" t="t" r="r" b="b"/>
              <a:pathLst>
                <a:path w="416" h="346">
                  <a:moveTo>
                    <a:pt x="0" y="32"/>
                  </a:moveTo>
                  <a:lnTo>
                    <a:pt x="164" y="14"/>
                  </a:lnTo>
                  <a:lnTo>
                    <a:pt x="366" y="0"/>
                  </a:lnTo>
                  <a:lnTo>
                    <a:pt x="356" y="46"/>
                  </a:lnTo>
                  <a:lnTo>
                    <a:pt x="400" y="36"/>
                  </a:lnTo>
                  <a:lnTo>
                    <a:pt x="416" y="66"/>
                  </a:lnTo>
                  <a:lnTo>
                    <a:pt x="369" y="94"/>
                  </a:lnTo>
                  <a:lnTo>
                    <a:pt x="381" y="143"/>
                  </a:lnTo>
                  <a:lnTo>
                    <a:pt x="332" y="221"/>
                  </a:lnTo>
                  <a:lnTo>
                    <a:pt x="297" y="271"/>
                  </a:lnTo>
                  <a:lnTo>
                    <a:pt x="317" y="335"/>
                  </a:lnTo>
                  <a:lnTo>
                    <a:pt x="60" y="346"/>
                  </a:lnTo>
                  <a:lnTo>
                    <a:pt x="59" y="307"/>
                  </a:lnTo>
                  <a:lnTo>
                    <a:pt x="7" y="299"/>
                  </a:lnTo>
                  <a:lnTo>
                    <a:pt x="7" y="94"/>
                  </a:lnTo>
                  <a:lnTo>
                    <a:pt x="0" y="32"/>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7" name=""/>
            <p:cNvSpPr/>
            <p:nvPr/>
          </p:nvSpPr>
          <p:spPr>
            <a:xfrm>
              <a:off x="4905360" y="4452840"/>
              <a:ext cx="747360" cy="579600"/>
            </a:xfrm>
            <a:custGeom>
              <a:avLst/>
              <a:gdLst/>
              <a:ahLst/>
              <a:rect l="l" t="t" r="r" b="b"/>
              <a:pathLst>
                <a:path w="509" h="365">
                  <a:moveTo>
                    <a:pt x="0" y="8"/>
                  </a:moveTo>
                  <a:lnTo>
                    <a:pt x="254" y="0"/>
                  </a:lnTo>
                  <a:lnTo>
                    <a:pt x="300" y="75"/>
                  </a:lnTo>
                  <a:lnTo>
                    <a:pt x="260" y="164"/>
                  </a:lnTo>
                  <a:lnTo>
                    <a:pt x="248" y="204"/>
                  </a:lnTo>
                  <a:lnTo>
                    <a:pt x="419" y="188"/>
                  </a:lnTo>
                  <a:lnTo>
                    <a:pt x="430" y="246"/>
                  </a:lnTo>
                  <a:lnTo>
                    <a:pt x="378" y="240"/>
                  </a:lnTo>
                  <a:lnTo>
                    <a:pt x="355" y="265"/>
                  </a:lnTo>
                  <a:lnTo>
                    <a:pt x="382" y="282"/>
                  </a:lnTo>
                  <a:lnTo>
                    <a:pt x="428" y="262"/>
                  </a:lnTo>
                  <a:lnTo>
                    <a:pt x="430" y="290"/>
                  </a:lnTo>
                  <a:lnTo>
                    <a:pt x="458" y="266"/>
                  </a:lnTo>
                  <a:lnTo>
                    <a:pt x="477" y="266"/>
                  </a:lnTo>
                  <a:lnTo>
                    <a:pt x="455" y="315"/>
                  </a:lnTo>
                  <a:lnTo>
                    <a:pt x="496" y="323"/>
                  </a:lnTo>
                  <a:lnTo>
                    <a:pt x="509" y="349"/>
                  </a:lnTo>
                  <a:lnTo>
                    <a:pt x="491" y="358"/>
                  </a:lnTo>
                  <a:lnTo>
                    <a:pt x="465" y="341"/>
                  </a:lnTo>
                  <a:lnTo>
                    <a:pt x="415" y="329"/>
                  </a:lnTo>
                  <a:lnTo>
                    <a:pt x="425" y="360"/>
                  </a:lnTo>
                  <a:lnTo>
                    <a:pt x="400" y="365"/>
                  </a:lnTo>
                  <a:lnTo>
                    <a:pt x="380" y="335"/>
                  </a:lnTo>
                  <a:lnTo>
                    <a:pt x="368" y="354"/>
                  </a:lnTo>
                  <a:lnTo>
                    <a:pt x="294" y="354"/>
                  </a:lnTo>
                  <a:lnTo>
                    <a:pt x="294" y="335"/>
                  </a:lnTo>
                  <a:lnTo>
                    <a:pt x="265" y="315"/>
                  </a:lnTo>
                  <a:lnTo>
                    <a:pt x="210" y="312"/>
                  </a:lnTo>
                  <a:lnTo>
                    <a:pt x="256" y="335"/>
                  </a:lnTo>
                  <a:lnTo>
                    <a:pt x="191" y="348"/>
                  </a:lnTo>
                  <a:lnTo>
                    <a:pt x="88" y="332"/>
                  </a:lnTo>
                  <a:lnTo>
                    <a:pt x="49" y="335"/>
                  </a:lnTo>
                  <a:lnTo>
                    <a:pt x="63" y="213"/>
                  </a:lnTo>
                  <a:lnTo>
                    <a:pt x="2" y="116"/>
                  </a:lnTo>
                  <a:lnTo>
                    <a:pt x="0" y="8"/>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8" name=""/>
            <p:cNvSpPr/>
            <p:nvPr/>
          </p:nvSpPr>
          <p:spPr>
            <a:xfrm>
              <a:off x="4905360" y="4452840"/>
              <a:ext cx="747360" cy="579600"/>
            </a:xfrm>
            <a:custGeom>
              <a:avLst/>
              <a:gdLst/>
              <a:ahLst/>
              <a:rect l="l" t="t" r="r" b="b"/>
              <a:pathLst>
                <a:path w="509" h="365">
                  <a:moveTo>
                    <a:pt x="0" y="8"/>
                  </a:moveTo>
                  <a:lnTo>
                    <a:pt x="254" y="0"/>
                  </a:lnTo>
                  <a:lnTo>
                    <a:pt x="300" y="75"/>
                  </a:lnTo>
                  <a:lnTo>
                    <a:pt x="260" y="164"/>
                  </a:lnTo>
                  <a:lnTo>
                    <a:pt x="248" y="204"/>
                  </a:lnTo>
                  <a:lnTo>
                    <a:pt x="419" y="188"/>
                  </a:lnTo>
                  <a:lnTo>
                    <a:pt x="430" y="246"/>
                  </a:lnTo>
                  <a:lnTo>
                    <a:pt x="378" y="240"/>
                  </a:lnTo>
                  <a:lnTo>
                    <a:pt x="355" y="265"/>
                  </a:lnTo>
                  <a:lnTo>
                    <a:pt x="382" y="282"/>
                  </a:lnTo>
                  <a:lnTo>
                    <a:pt x="428" y="262"/>
                  </a:lnTo>
                  <a:lnTo>
                    <a:pt x="430" y="290"/>
                  </a:lnTo>
                  <a:lnTo>
                    <a:pt x="458" y="266"/>
                  </a:lnTo>
                  <a:lnTo>
                    <a:pt x="477" y="266"/>
                  </a:lnTo>
                  <a:lnTo>
                    <a:pt x="455" y="315"/>
                  </a:lnTo>
                  <a:lnTo>
                    <a:pt x="496" y="323"/>
                  </a:lnTo>
                  <a:lnTo>
                    <a:pt x="509" y="349"/>
                  </a:lnTo>
                  <a:lnTo>
                    <a:pt x="491" y="358"/>
                  </a:lnTo>
                  <a:lnTo>
                    <a:pt x="465" y="341"/>
                  </a:lnTo>
                  <a:lnTo>
                    <a:pt x="415" y="329"/>
                  </a:lnTo>
                  <a:lnTo>
                    <a:pt x="425" y="360"/>
                  </a:lnTo>
                  <a:lnTo>
                    <a:pt x="400" y="365"/>
                  </a:lnTo>
                  <a:lnTo>
                    <a:pt x="380" y="335"/>
                  </a:lnTo>
                  <a:lnTo>
                    <a:pt x="368" y="354"/>
                  </a:lnTo>
                  <a:lnTo>
                    <a:pt x="294" y="354"/>
                  </a:lnTo>
                  <a:lnTo>
                    <a:pt x="294" y="335"/>
                  </a:lnTo>
                  <a:lnTo>
                    <a:pt x="265" y="315"/>
                  </a:lnTo>
                  <a:lnTo>
                    <a:pt x="210" y="312"/>
                  </a:lnTo>
                  <a:lnTo>
                    <a:pt x="256" y="335"/>
                  </a:lnTo>
                  <a:lnTo>
                    <a:pt x="191" y="348"/>
                  </a:lnTo>
                  <a:lnTo>
                    <a:pt x="88" y="332"/>
                  </a:lnTo>
                  <a:lnTo>
                    <a:pt x="49" y="335"/>
                  </a:lnTo>
                  <a:lnTo>
                    <a:pt x="63" y="213"/>
                  </a:lnTo>
                  <a:lnTo>
                    <a:pt x="2" y="116"/>
                  </a:lnTo>
                  <a:lnTo>
                    <a:pt x="0" y="8"/>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9" name=""/>
            <p:cNvSpPr/>
            <p:nvPr/>
          </p:nvSpPr>
          <p:spPr>
            <a:xfrm>
              <a:off x="4390920" y="2017800"/>
              <a:ext cx="834120" cy="904680"/>
            </a:xfrm>
            <a:custGeom>
              <a:avLst/>
              <a:gdLst/>
              <a:ahLst/>
              <a:rect l="l" t="t" r="r" b="b"/>
              <a:pathLst>
                <a:path w="568" h="570">
                  <a:moveTo>
                    <a:pt x="0" y="44"/>
                  </a:moveTo>
                  <a:lnTo>
                    <a:pt x="149" y="44"/>
                  </a:lnTo>
                  <a:lnTo>
                    <a:pt x="148" y="0"/>
                  </a:lnTo>
                  <a:lnTo>
                    <a:pt x="180" y="13"/>
                  </a:lnTo>
                  <a:lnTo>
                    <a:pt x="187" y="47"/>
                  </a:lnTo>
                  <a:lnTo>
                    <a:pt x="258" y="85"/>
                  </a:lnTo>
                  <a:lnTo>
                    <a:pt x="280" y="68"/>
                  </a:lnTo>
                  <a:lnTo>
                    <a:pt x="322" y="68"/>
                  </a:lnTo>
                  <a:lnTo>
                    <a:pt x="354" y="101"/>
                  </a:lnTo>
                  <a:lnTo>
                    <a:pt x="376" y="89"/>
                  </a:lnTo>
                  <a:lnTo>
                    <a:pt x="437" y="102"/>
                  </a:lnTo>
                  <a:lnTo>
                    <a:pt x="459" y="77"/>
                  </a:lnTo>
                  <a:lnTo>
                    <a:pt x="499" y="97"/>
                  </a:lnTo>
                  <a:lnTo>
                    <a:pt x="568" y="94"/>
                  </a:lnTo>
                  <a:lnTo>
                    <a:pt x="455" y="165"/>
                  </a:lnTo>
                  <a:lnTo>
                    <a:pt x="400" y="227"/>
                  </a:lnTo>
                  <a:lnTo>
                    <a:pt x="410" y="317"/>
                  </a:lnTo>
                  <a:lnTo>
                    <a:pt x="371" y="354"/>
                  </a:lnTo>
                  <a:lnTo>
                    <a:pt x="387" y="381"/>
                  </a:lnTo>
                  <a:lnTo>
                    <a:pt x="387" y="447"/>
                  </a:lnTo>
                  <a:lnTo>
                    <a:pt x="425" y="447"/>
                  </a:lnTo>
                  <a:lnTo>
                    <a:pt x="483" y="495"/>
                  </a:lnTo>
                  <a:lnTo>
                    <a:pt x="505" y="553"/>
                  </a:lnTo>
                  <a:lnTo>
                    <a:pt x="105" y="570"/>
                  </a:lnTo>
                  <a:lnTo>
                    <a:pt x="106" y="412"/>
                  </a:lnTo>
                  <a:lnTo>
                    <a:pt x="71" y="378"/>
                  </a:lnTo>
                  <a:lnTo>
                    <a:pt x="83" y="337"/>
                  </a:lnTo>
                  <a:lnTo>
                    <a:pt x="96" y="313"/>
                  </a:lnTo>
                  <a:lnTo>
                    <a:pt x="71" y="204"/>
                  </a:lnTo>
                  <a:lnTo>
                    <a:pt x="36" y="132"/>
                  </a:lnTo>
                  <a:lnTo>
                    <a:pt x="0" y="44"/>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0" name=""/>
            <p:cNvSpPr/>
            <p:nvPr/>
          </p:nvSpPr>
          <p:spPr>
            <a:xfrm>
              <a:off x="4390920" y="2017800"/>
              <a:ext cx="834120" cy="904680"/>
            </a:xfrm>
            <a:custGeom>
              <a:avLst/>
              <a:gdLst/>
              <a:ahLst/>
              <a:rect l="l" t="t" r="r" b="b"/>
              <a:pathLst>
                <a:path w="568" h="570">
                  <a:moveTo>
                    <a:pt x="0" y="44"/>
                  </a:moveTo>
                  <a:lnTo>
                    <a:pt x="149" y="44"/>
                  </a:lnTo>
                  <a:lnTo>
                    <a:pt x="148" y="0"/>
                  </a:lnTo>
                  <a:lnTo>
                    <a:pt x="180" y="13"/>
                  </a:lnTo>
                  <a:lnTo>
                    <a:pt x="187" y="47"/>
                  </a:lnTo>
                  <a:lnTo>
                    <a:pt x="258" y="85"/>
                  </a:lnTo>
                  <a:lnTo>
                    <a:pt x="280" y="68"/>
                  </a:lnTo>
                  <a:lnTo>
                    <a:pt x="322" y="68"/>
                  </a:lnTo>
                  <a:lnTo>
                    <a:pt x="354" y="101"/>
                  </a:lnTo>
                  <a:lnTo>
                    <a:pt x="376" y="89"/>
                  </a:lnTo>
                  <a:lnTo>
                    <a:pt x="437" y="102"/>
                  </a:lnTo>
                  <a:lnTo>
                    <a:pt x="459" y="77"/>
                  </a:lnTo>
                  <a:lnTo>
                    <a:pt x="499" y="97"/>
                  </a:lnTo>
                  <a:lnTo>
                    <a:pt x="568" y="94"/>
                  </a:lnTo>
                  <a:lnTo>
                    <a:pt x="455" y="165"/>
                  </a:lnTo>
                  <a:lnTo>
                    <a:pt x="400" y="227"/>
                  </a:lnTo>
                  <a:lnTo>
                    <a:pt x="410" y="317"/>
                  </a:lnTo>
                  <a:lnTo>
                    <a:pt x="371" y="354"/>
                  </a:lnTo>
                  <a:lnTo>
                    <a:pt x="387" y="381"/>
                  </a:lnTo>
                  <a:lnTo>
                    <a:pt x="387" y="447"/>
                  </a:lnTo>
                  <a:lnTo>
                    <a:pt x="425" y="447"/>
                  </a:lnTo>
                  <a:lnTo>
                    <a:pt x="483" y="495"/>
                  </a:lnTo>
                  <a:lnTo>
                    <a:pt x="505" y="553"/>
                  </a:lnTo>
                  <a:lnTo>
                    <a:pt x="105" y="570"/>
                  </a:lnTo>
                  <a:lnTo>
                    <a:pt x="106" y="412"/>
                  </a:lnTo>
                  <a:lnTo>
                    <a:pt x="71" y="378"/>
                  </a:lnTo>
                  <a:lnTo>
                    <a:pt x="83" y="337"/>
                  </a:lnTo>
                  <a:lnTo>
                    <a:pt x="96" y="313"/>
                  </a:lnTo>
                  <a:lnTo>
                    <a:pt x="71" y="204"/>
                  </a:lnTo>
                  <a:lnTo>
                    <a:pt x="36" y="132"/>
                  </a:lnTo>
                  <a:lnTo>
                    <a:pt x="0" y="44"/>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1" name=""/>
            <p:cNvSpPr/>
            <p:nvPr/>
          </p:nvSpPr>
          <p:spPr>
            <a:xfrm>
              <a:off x="4930200" y="2328840"/>
              <a:ext cx="637200" cy="712800"/>
            </a:xfrm>
            <a:custGeom>
              <a:avLst/>
              <a:gdLst/>
              <a:ahLst/>
              <a:rect l="l" t="t" r="r" b="b"/>
              <a:pathLst>
                <a:path w="434" h="449">
                  <a:moveTo>
                    <a:pt x="31" y="30"/>
                  </a:moveTo>
                  <a:lnTo>
                    <a:pt x="65" y="26"/>
                  </a:lnTo>
                  <a:lnTo>
                    <a:pt x="93" y="26"/>
                  </a:lnTo>
                  <a:lnTo>
                    <a:pt x="113" y="0"/>
                  </a:lnTo>
                  <a:lnTo>
                    <a:pt x="127" y="33"/>
                  </a:lnTo>
                  <a:lnTo>
                    <a:pt x="174" y="33"/>
                  </a:lnTo>
                  <a:lnTo>
                    <a:pt x="199" y="64"/>
                  </a:lnTo>
                  <a:lnTo>
                    <a:pt x="247" y="55"/>
                  </a:lnTo>
                  <a:lnTo>
                    <a:pt x="280" y="75"/>
                  </a:lnTo>
                  <a:lnTo>
                    <a:pt x="341" y="89"/>
                  </a:lnTo>
                  <a:lnTo>
                    <a:pt x="352" y="112"/>
                  </a:lnTo>
                  <a:lnTo>
                    <a:pt x="383" y="113"/>
                  </a:lnTo>
                  <a:lnTo>
                    <a:pt x="374" y="136"/>
                  </a:lnTo>
                  <a:lnTo>
                    <a:pt x="384" y="163"/>
                  </a:lnTo>
                  <a:lnTo>
                    <a:pt x="364" y="196"/>
                  </a:lnTo>
                  <a:lnTo>
                    <a:pt x="378" y="203"/>
                  </a:lnTo>
                  <a:lnTo>
                    <a:pt x="412" y="167"/>
                  </a:lnTo>
                  <a:lnTo>
                    <a:pt x="411" y="155"/>
                  </a:lnTo>
                  <a:lnTo>
                    <a:pt x="425" y="149"/>
                  </a:lnTo>
                  <a:lnTo>
                    <a:pt x="434" y="167"/>
                  </a:lnTo>
                  <a:lnTo>
                    <a:pt x="408" y="192"/>
                  </a:lnTo>
                  <a:lnTo>
                    <a:pt x="396" y="249"/>
                  </a:lnTo>
                  <a:lnTo>
                    <a:pt x="396" y="344"/>
                  </a:lnTo>
                  <a:lnTo>
                    <a:pt x="412" y="361"/>
                  </a:lnTo>
                  <a:lnTo>
                    <a:pt x="406" y="420"/>
                  </a:lnTo>
                  <a:lnTo>
                    <a:pt x="199" y="449"/>
                  </a:lnTo>
                  <a:lnTo>
                    <a:pt x="149" y="421"/>
                  </a:lnTo>
                  <a:lnTo>
                    <a:pt x="159" y="385"/>
                  </a:lnTo>
                  <a:lnTo>
                    <a:pt x="134" y="347"/>
                  </a:lnTo>
                  <a:lnTo>
                    <a:pt x="113" y="299"/>
                  </a:lnTo>
                  <a:lnTo>
                    <a:pt x="55" y="250"/>
                  </a:lnTo>
                  <a:lnTo>
                    <a:pt x="18" y="250"/>
                  </a:lnTo>
                  <a:lnTo>
                    <a:pt x="18" y="184"/>
                  </a:lnTo>
                  <a:lnTo>
                    <a:pt x="0" y="159"/>
                  </a:lnTo>
                  <a:lnTo>
                    <a:pt x="41" y="120"/>
                  </a:lnTo>
                  <a:lnTo>
                    <a:pt x="31" y="30"/>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2" name=""/>
            <p:cNvSpPr/>
            <p:nvPr/>
          </p:nvSpPr>
          <p:spPr>
            <a:xfrm>
              <a:off x="4930200" y="2328840"/>
              <a:ext cx="637200" cy="712800"/>
            </a:xfrm>
            <a:custGeom>
              <a:avLst/>
              <a:gdLst/>
              <a:ahLst/>
              <a:rect l="l" t="t" r="r" b="b"/>
              <a:pathLst>
                <a:path w="434" h="449">
                  <a:moveTo>
                    <a:pt x="31" y="30"/>
                  </a:moveTo>
                  <a:lnTo>
                    <a:pt x="65" y="26"/>
                  </a:lnTo>
                  <a:lnTo>
                    <a:pt x="93" y="26"/>
                  </a:lnTo>
                  <a:lnTo>
                    <a:pt x="113" y="0"/>
                  </a:lnTo>
                  <a:lnTo>
                    <a:pt x="127" y="33"/>
                  </a:lnTo>
                  <a:lnTo>
                    <a:pt x="174" y="33"/>
                  </a:lnTo>
                  <a:lnTo>
                    <a:pt x="199" y="64"/>
                  </a:lnTo>
                  <a:lnTo>
                    <a:pt x="247" y="55"/>
                  </a:lnTo>
                  <a:lnTo>
                    <a:pt x="280" y="75"/>
                  </a:lnTo>
                  <a:lnTo>
                    <a:pt x="341" y="89"/>
                  </a:lnTo>
                  <a:lnTo>
                    <a:pt x="352" y="112"/>
                  </a:lnTo>
                  <a:lnTo>
                    <a:pt x="383" y="113"/>
                  </a:lnTo>
                  <a:lnTo>
                    <a:pt x="374" y="136"/>
                  </a:lnTo>
                  <a:lnTo>
                    <a:pt x="384" y="163"/>
                  </a:lnTo>
                  <a:lnTo>
                    <a:pt x="364" y="196"/>
                  </a:lnTo>
                  <a:lnTo>
                    <a:pt x="378" y="203"/>
                  </a:lnTo>
                  <a:lnTo>
                    <a:pt x="412" y="167"/>
                  </a:lnTo>
                  <a:lnTo>
                    <a:pt x="411" y="155"/>
                  </a:lnTo>
                  <a:lnTo>
                    <a:pt x="425" y="149"/>
                  </a:lnTo>
                  <a:lnTo>
                    <a:pt x="434" y="167"/>
                  </a:lnTo>
                  <a:lnTo>
                    <a:pt x="408" y="192"/>
                  </a:lnTo>
                  <a:lnTo>
                    <a:pt x="396" y="249"/>
                  </a:lnTo>
                  <a:lnTo>
                    <a:pt x="396" y="344"/>
                  </a:lnTo>
                  <a:lnTo>
                    <a:pt x="412" y="361"/>
                  </a:lnTo>
                  <a:lnTo>
                    <a:pt x="406" y="420"/>
                  </a:lnTo>
                  <a:lnTo>
                    <a:pt x="199" y="449"/>
                  </a:lnTo>
                  <a:lnTo>
                    <a:pt x="149" y="421"/>
                  </a:lnTo>
                  <a:lnTo>
                    <a:pt x="159" y="385"/>
                  </a:lnTo>
                  <a:lnTo>
                    <a:pt x="134" y="347"/>
                  </a:lnTo>
                  <a:lnTo>
                    <a:pt x="113" y="299"/>
                  </a:lnTo>
                  <a:lnTo>
                    <a:pt x="55" y="250"/>
                  </a:lnTo>
                  <a:lnTo>
                    <a:pt x="18" y="250"/>
                  </a:lnTo>
                  <a:lnTo>
                    <a:pt x="18" y="184"/>
                  </a:lnTo>
                  <a:lnTo>
                    <a:pt x="0" y="159"/>
                  </a:lnTo>
                  <a:lnTo>
                    <a:pt x="41" y="120"/>
                  </a:lnTo>
                  <a:lnTo>
                    <a:pt x="31" y="3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3" name=""/>
            <p:cNvSpPr/>
            <p:nvPr/>
          </p:nvSpPr>
          <p:spPr>
            <a:xfrm>
              <a:off x="4529160" y="2892600"/>
              <a:ext cx="736920" cy="461880"/>
            </a:xfrm>
            <a:custGeom>
              <a:avLst/>
              <a:gdLst/>
              <a:ahLst/>
              <a:rect l="l" t="t" r="r" b="b"/>
              <a:pathLst>
                <a:path w="502" h="291">
                  <a:moveTo>
                    <a:pt x="8" y="16"/>
                  </a:moveTo>
                  <a:lnTo>
                    <a:pt x="0" y="66"/>
                  </a:lnTo>
                  <a:lnTo>
                    <a:pt x="11" y="121"/>
                  </a:lnTo>
                  <a:lnTo>
                    <a:pt x="58" y="232"/>
                  </a:lnTo>
                  <a:lnTo>
                    <a:pt x="84" y="291"/>
                  </a:lnTo>
                  <a:lnTo>
                    <a:pt x="379" y="277"/>
                  </a:lnTo>
                  <a:lnTo>
                    <a:pt x="427" y="291"/>
                  </a:lnTo>
                  <a:lnTo>
                    <a:pt x="456" y="235"/>
                  </a:lnTo>
                  <a:lnTo>
                    <a:pt x="446" y="193"/>
                  </a:lnTo>
                  <a:lnTo>
                    <a:pt x="496" y="185"/>
                  </a:lnTo>
                  <a:lnTo>
                    <a:pt x="502" y="122"/>
                  </a:lnTo>
                  <a:lnTo>
                    <a:pt x="472" y="94"/>
                  </a:lnTo>
                  <a:lnTo>
                    <a:pt x="421" y="66"/>
                  </a:lnTo>
                  <a:lnTo>
                    <a:pt x="431" y="28"/>
                  </a:lnTo>
                  <a:lnTo>
                    <a:pt x="410" y="0"/>
                  </a:lnTo>
                  <a:lnTo>
                    <a:pt x="299" y="5"/>
                  </a:lnTo>
                  <a:lnTo>
                    <a:pt x="189" y="8"/>
                  </a:lnTo>
                  <a:lnTo>
                    <a:pt x="8" y="16"/>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4" name=""/>
            <p:cNvSpPr/>
            <p:nvPr/>
          </p:nvSpPr>
          <p:spPr>
            <a:xfrm>
              <a:off x="4529160" y="2892600"/>
              <a:ext cx="736920" cy="461880"/>
            </a:xfrm>
            <a:custGeom>
              <a:avLst/>
              <a:gdLst/>
              <a:ahLst/>
              <a:rect l="l" t="t" r="r" b="b"/>
              <a:pathLst>
                <a:path w="502" h="291">
                  <a:moveTo>
                    <a:pt x="8" y="16"/>
                  </a:moveTo>
                  <a:lnTo>
                    <a:pt x="0" y="66"/>
                  </a:lnTo>
                  <a:lnTo>
                    <a:pt x="11" y="121"/>
                  </a:lnTo>
                  <a:lnTo>
                    <a:pt x="58" y="232"/>
                  </a:lnTo>
                  <a:lnTo>
                    <a:pt x="84" y="291"/>
                  </a:lnTo>
                  <a:lnTo>
                    <a:pt x="379" y="277"/>
                  </a:lnTo>
                  <a:lnTo>
                    <a:pt x="427" y="291"/>
                  </a:lnTo>
                  <a:lnTo>
                    <a:pt x="456" y="235"/>
                  </a:lnTo>
                  <a:lnTo>
                    <a:pt x="446" y="193"/>
                  </a:lnTo>
                  <a:lnTo>
                    <a:pt x="496" y="185"/>
                  </a:lnTo>
                  <a:lnTo>
                    <a:pt x="502" y="122"/>
                  </a:lnTo>
                  <a:lnTo>
                    <a:pt x="472" y="94"/>
                  </a:lnTo>
                  <a:lnTo>
                    <a:pt x="421" y="66"/>
                  </a:lnTo>
                  <a:lnTo>
                    <a:pt x="431" y="28"/>
                  </a:lnTo>
                  <a:lnTo>
                    <a:pt x="410" y="0"/>
                  </a:lnTo>
                  <a:lnTo>
                    <a:pt x="299" y="5"/>
                  </a:lnTo>
                  <a:lnTo>
                    <a:pt x="189" y="8"/>
                  </a:lnTo>
                  <a:lnTo>
                    <a:pt x="8" y="16"/>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5" name=""/>
            <p:cNvSpPr/>
            <p:nvPr/>
          </p:nvSpPr>
          <p:spPr>
            <a:xfrm>
              <a:off x="5179680" y="2227320"/>
              <a:ext cx="682920" cy="282600"/>
            </a:xfrm>
            <a:custGeom>
              <a:avLst/>
              <a:gdLst/>
              <a:ahLst/>
              <a:rect l="l" t="t" r="r" b="b"/>
              <a:pathLst>
                <a:path w="465" h="178">
                  <a:moveTo>
                    <a:pt x="0" y="98"/>
                  </a:moveTo>
                  <a:lnTo>
                    <a:pt x="104" y="0"/>
                  </a:lnTo>
                  <a:lnTo>
                    <a:pt x="85" y="40"/>
                  </a:lnTo>
                  <a:lnTo>
                    <a:pt x="100" y="53"/>
                  </a:lnTo>
                  <a:lnTo>
                    <a:pt x="132" y="36"/>
                  </a:lnTo>
                  <a:lnTo>
                    <a:pt x="204" y="61"/>
                  </a:lnTo>
                  <a:lnTo>
                    <a:pt x="234" y="40"/>
                  </a:lnTo>
                  <a:lnTo>
                    <a:pt x="331" y="29"/>
                  </a:lnTo>
                  <a:lnTo>
                    <a:pt x="350" y="54"/>
                  </a:lnTo>
                  <a:lnTo>
                    <a:pt x="388" y="48"/>
                  </a:lnTo>
                  <a:lnTo>
                    <a:pt x="461" y="75"/>
                  </a:lnTo>
                  <a:lnTo>
                    <a:pt x="465" y="94"/>
                  </a:lnTo>
                  <a:lnTo>
                    <a:pt x="387" y="111"/>
                  </a:lnTo>
                  <a:lnTo>
                    <a:pt x="363" y="98"/>
                  </a:lnTo>
                  <a:lnTo>
                    <a:pt x="322" y="102"/>
                  </a:lnTo>
                  <a:lnTo>
                    <a:pt x="275" y="127"/>
                  </a:lnTo>
                  <a:lnTo>
                    <a:pt x="254" y="128"/>
                  </a:lnTo>
                  <a:lnTo>
                    <a:pt x="237" y="111"/>
                  </a:lnTo>
                  <a:lnTo>
                    <a:pt x="209" y="177"/>
                  </a:lnTo>
                  <a:lnTo>
                    <a:pt x="181" y="178"/>
                  </a:lnTo>
                  <a:lnTo>
                    <a:pt x="168" y="152"/>
                  </a:lnTo>
                  <a:lnTo>
                    <a:pt x="106" y="139"/>
                  </a:lnTo>
                  <a:lnTo>
                    <a:pt x="76" y="120"/>
                  </a:lnTo>
                  <a:lnTo>
                    <a:pt x="25" y="127"/>
                  </a:lnTo>
                  <a:lnTo>
                    <a:pt x="0" y="98"/>
                  </a:lnTo>
                  <a:close/>
                </a:path>
              </a:pathLst>
            </a:custGeom>
            <a:solidFill>
              <a:srgbClr val="ff6600"/>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16" name=""/>
            <p:cNvSpPr/>
            <p:nvPr/>
          </p:nvSpPr>
          <p:spPr>
            <a:xfrm>
              <a:off x="5179680" y="2227320"/>
              <a:ext cx="682920" cy="282600"/>
            </a:xfrm>
            <a:custGeom>
              <a:avLst/>
              <a:gdLst/>
              <a:ahLst/>
              <a:rect l="l" t="t" r="r" b="b"/>
              <a:pathLst>
                <a:path w="465" h="178">
                  <a:moveTo>
                    <a:pt x="0" y="98"/>
                  </a:moveTo>
                  <a:lnTo>
                    <a:pt x="104" y="0"/>
                  </a:lnTo>
                  <a:lnTo>
                    <a:pt x="85" y="40"/>
                  </a:lnTo>
                  <a:lnTo>
                    <a:pt x="100" y="53"/>
                  </a:lnTo>
                  <a:lnTo>
                    <a:pt x="132" y="36"/>
                  </a:lnTo>
                  <a:lnTo>
                    <a:pt x="204" y="61"/>
                  </a:lnTo>
                  <a:lnTo>
                    <a:pt x="234" y="40"/>
                  </a:lnTo>
                  <a:lnTo>
                    <a:pt x="331" y="29"/>
                  </a:lnTo>
                  <a:lnTo>
                    <a:pt x="350" y="54"/>
                  </a:lnTo>
                  <a:lnTo>
                    <a:pt x="388" y="48"/>
                  </a:lnTo>
                  <a:lnTo>
                    <a:pt x="461" y="75"/>
                  </a:lnTo>
                  <a:lnTo>
                    <a:pt x="465" y="94"/>
                  </a:lnTo>
                  <a:lnTo>
                    <a:pt x="387" y="111"/>
                  </a:lnTo>
                  <a:lnTo>
                    <a:pt x="363" y="98"/>
                  </a:lnTo>
                  <a:lnTo>
                    <a:pt x="322" y="102"/>
                  </a:lnTo>
                  <a:lnTo>
                    <a:pt x="275" y="127"/>
                  </a:lnTo>
                  <a:lnTo>
                    <a:pt x="254" y="128"/>
                  </a:lnTo>
                  <a:lnTo>
                    <a:pt x="237" y="111"/>
                  </a:lnTo>
                  <a:lnTo>
                    <a:pt x="209" y="177"/>
                  </a:lnTo>
                  <a:lnTo>
                    <a:pt x="181" y="178"/>
                  </a:lnTo>
                  <a:lnTo>
                    <a:pt x="168" y="152"/>
                  </a:lnTo>
                  <a:lnTo>
                    <a:pt x="106" y="139"/>
                  </a:lnTo>
                  <a:lnTo>
                    <a:pt x="76" y="120"/>
                  </a:lnTo>
                  <a:lnTo>
                    <a:pt x="25" y="127"/>
                  </a:lnTo>
                  <a:lnTo>
                    <a:pt x="0" y="98"/>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7" name=""/>
            <p:cNvSpPr/>
            <p:nvPr/>
          </p:nvSpPr>
          <p:spPr>
            <a:xfrm>
              <a:off x="5652720" y="2425680"/>
              <a:ext cx="489240" cy="638280"/>
            </a:xfrm>
            <a:custGeom>
              <a:avLst/>
              <a:gdLst/>
              <a:ahLst/>
              <a:rect l="l" t="t" r="r" b="b"/>
              <a:pathLst>
                <a:path w="333" h="402">
                  <a:moveTo>
                    <a:pt x="84" y="17"/>
                  </a:moveTo>
                  <a:lnTo>
                    <a:pt x="97" y="42"/>
                  </a:lnTo>
                  <a:lnTo>
                    <a:pt x="74" y="57"/>
                  </a:lnTo>
                  <a:lnTo>
                    <a:pt x="72" y="121"/>
                  </a:lnTo>
                  <a:lnTo>
                    <a:pt x="59" y="79"/>
                  </a:lnTo>
                  <a:lnTo>
                    <a:pt x="11" y="119"/>
                  </a:lnTo>
                  <a:lnTo>
                    <a:pt x="0" y="235"/>
                  </a:lnTo>
                  <a:lnTo>
                    <a:pt x="31" y="291"/>
                  </a:lnTo>
                  <a:lnTo>
                    <a:pt x="34" y="321"/>
                  </a:lnTo>
                  <a:lnTo>
                    <a:pt x="36" y="344"/>
                  </a:lnTo>
                  <a:lnTo>
                    <a:pt x="34" y="365"/>
                  </a:lnTo>
                  <a:lnTo>
                    <a:pt x="28" y="402"/>
                  </a:lnTo>
                  <a:lnTo>
                    <a:pt x="159" y="396"/>
                  </a:lnTo>
                  <a:lnTo>
                    <a:pt x="332" y="382"/>
                  </a:lnTo>
                  <a:lnTo>
                    <a:pt x="301" y="373"/>
                  </a:lnTo>
                  <a:lnTo>
                    <a:pt x="283" y="352"/>
                  </a:lnTo>
                  <a:lnTo>
                    <a:pt x="310" y="335"/>
                  </a:lnTo>
                  <a:lnTo>
                    <a:pt x="310" y="312"/>
                  </a:lnTo>
                  <a:lnTo>
                    <a:pt x="298" y="293"/>
                  </a:lnTo>
                  <a:lnTo>
                    <a:pt x="310" y="279"/>
                  </a:lnTo>
                  <a:lnTo>
                    <a:pt x="333" y="280"/>
                  </a:lnTo>
                  <a:lnTo>
                    <a:pt x="329" y="225"/>
                  </a:lnTo>
                  <a:lnTo>
                    <a:pt x="323" y="191"/>
                  </a:lnTo>
                  <a:lnTo>
                    <a:pt x="308" y="171"/>
                  </a:lnTo>
                  <a:lnTo>
                    <a:pt x="294" y="158"/>
                  </a:lnTo>
                  <a:lnTo>
                    <a:pt x="273" y="154"/>
                  </a:lnTo>
                  <a:lnTo>
                    <a:pt x="252" y="154"/>
                  </a:lnTo>
                  <a:lnTo>
                    <a:pt x="231" y="180"/>
                  </a:lnTo>
                  <a:lnTo>
                    <a:pt x="217" y="189"/>
                  </a:lnTo>
                  <a:lnTo>
                    <a:pt x="208" y="191"/>
                  </a:lnTo>
                  <a:lnTo>
                    <a:pt x="197" y="188"/>
                  </a:lnTo>
                  <a:lnTo>
                    <a:pt x="193" y="175"/>
                  </a:lnTo>
                  <a:lnTo>
                    <a:pt x="197" y="166"/>
                  </a:lnTo>
                  <a:lnTo>
                    <a:pt x="206" y="158"/>
                  </a:lnTo>
                  <a:lnTo>
                    <a:pt x="215" y="154"/>
                  </a:lnTo>
                  <a:lnTo>
                    <a:pt x="224" y="153"/>
                  </a:lnTo>
                  <a:lnTo>
                    <a:pt x="224" y="138"/>
                  </a:lnTo>
                  <a:lnTo>
                    <a:pt x="249" y="121"/>
                  </a:lnTo>
                  <a:lnTo>
                    <a:pt x="224" y="68"/>
                  </a:lnTo>
                  <a:lnTo>
                    <a:pt x="224" y="43"/>
                  </a:lnTo>
                  <a:lnTo>
                    <a:pt x="183" y="33"/>
                  </a:lnTo>
                  <a:lnTo>
                    <a:pt x="122" y="0"/>
                  </a:lnTo>
                  <a:lnTo>
                    <a:pt x="84" y="17"/>
                  </a:lnTo>
                  <a:close/>
                </a:path>
              </a:pathLst>
            </a:custGeom>
            <a:solidFill>
              <a:srgbClr val="ff6600"/>
            </a:solidFill>
            <a:ln w="9360">
              <a:solidFill>
                <a:srgbClr val="7f7f7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8" name=""/>
            <p:cNvSpPr/>
            <p:nvPr/>
          </p:nvSpPr>
          <p:spPr>
            <a:xfrm>
              <a:off x="5652720" y="2425680"/>
              <a:ext cx="489240" cy="638280"/>
            </a:xfrm>
            <a:custGeom>
              <a:avLst/>
              <a:gdLst/>
              <a:ahLst/>
              <a:rect l="l" t="t" r="r" b="b"/>
              <a:pathLst>
                <a:path w="333" h="402">
                  <a:moveTo>
                    <a:pt x="84" y="17"/>
                  </a:moveTo>
                  <a:lnTo>
                    <a:pt x="97" y="42"/>
                  </a:lnTo>
                  <a:lnTo>
                    <a:pt x="74" y="57"/>
                  </a:lnTo>
                  <a:lnTo>
                    <a:pt x="72" y="121"/>
                  </a:lnTo>
                  <a:lnTo>
                    <a:pt x="59" y="79"/>
                  </a:lnTo>
                  <a:lnTo>
                    <a:pt x="11" y="119"/>
                  </a:lnTo>
                  <a:lnTo>
                    <a:pt x="0" y="235"/>
                  </a:lnTo>
                  <a:lnTo>
                    <a:pt x="31" y="291"/>
                  </a:lnTo>
                  <a:lnTo>
                    <a:pt x="34" y="321"/>
                  </a:lnTo>
                  <a:lnTo>
                    <a:pt x="36" y="344"/>
                  </a:lnTo>
                  <a:lnTo>
                    <a:pt x="34" y="365"/>
                  </a:lnTo>
                  <a:lnTo>
                    <a:pt x="28" y="402"/>
                  </a:lnTo>
                  <a:lnTo>
                    <a:pt x="159" y="396"/>
                  </a:lnTo>
                  <a:lnTo>
                    <a:pt x="332" y="382"/>
                  </a:lnTo>
                  <a:lnTo>
                    <a:pt x="301" y="373"/>
                  </a:lnTo>
                  <a:lnTo>
                    <a:pt x="283" y="352"/>
                  </a:lnTo>
                  <a:lnTo>
                    <a:pt x="310" y="335"/>
                  </a:lnTo>
                  <a:lnTo>
                    <a:pt x="310" y="312"/>
                  </a:lnTo>
                  <a:lnTo>
                    <a:pt x="298" y="293"/>
                  </a:lnTo>
                  <a:lnTo>
                    <a:pt x="310" y="279"/>
                  </a:lnTo>
                  <a:lnTo>
                    <a:pt x="333" y="280"/>
                  </a:lnTo>
                  <a:lnTo>
                    <a:pt x="329" y="225"/>
                  </a:lnTo>
                  <a:lnTo>
                    <a:pt x="323" y="191"/>
                  </a:lnTo>
                  <a:lnTo>
                    <a:pt x="308" y="171"/>
                  </a:lnTo>
                  <a:lnTo>
                    <a:pt x="294" y="158"/>
                  </a:lnTo>
                  <a:lnTo>
                    <a:pt x="273" y="154"/>
                  </a:lnTo>
                  <a:lnTo>
                    <a:pt x="252" y="154"/>
                  </a:lnTo>
                  <a:lnTo>
                    <a:pt x="231" y="180"/>
                  </a:lnTo>
                  <a:lnTo>
                    <a:pt x="217" y="189"/>
                  </a:lnTo>
                  <a:lnTo>
                    <a:pt x="208" y="191"/>
                  </a:lnTo>
                  <a:lnTo>
                    <a:pt x="197" y="188"/>
                  </a:lnTo>
                  <a:lnTo>
                    <a:pt x="193" y="175"/>
                  </a:lnTo>
                  <a:lnTo>
                    <a:pt x="197" y="166"/>
                  </a:lnTo>
                  <a:lnTo>
                    <a:pt x="206" y="158"/>
                  </a:lnTo>
                  <a:lnTo>
                    <a:pt x="215" y="154"/>
                  </a:lnTo>
                  <a:lnTo>
                    <a:pt x="224" y="153"/>
                  </a:lnTo>
                  <a:lnTo>
                    <a:pt x="224" y="138"/>
                  </a:lnTo>
                  <a:lnTo>
                    <a:pt x="249" y="121"/>
                  </a:lnTo>
                  <a:lnTo>
                    <a:pt x="224" y="68"/>
                  </a:lnTo>
                  <a:lnTo>
                    <a:pt x="224" y="43"/>
                  </a:lnTo>
                  <a:lnTo>
                    <a:pt x="183" y="33"/>
                  </a:lnTo>
                  <a:lnTo>
                    <a:pt x="122" y="0"/>
                  </a:lnTo>
                  <a:lnTo>
                    <a:pt x="84" y="17"/>
                  </a:lnTo>
                </a:path>
              </a:pathLst>
            </a:custGeom>
            <a:noFill/>
            <a:ln cap="sq" w="12600">
              <a:solidFill>
                <a:srgbClr val="7f7f7f"/>
              </a:solidFill>
              <a:miter/>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19" name=""/>
            <p:cNvSpPr/>
            <p:nvPr/>
          </p:nvSpPr>
          <p:spPr>
            <a:xfrm>
              <a:off x="5428080" y="3449520"/>
              <a:ext cx="930960" cy="497160"/>
            </a:xfrm>
            <a:custGeom>
              <a:avLst/>
              <a:gdLst/>
              <a:ahLst/>
              <a:rect l="l" t="t" r="r" b="b"/>
              <a:pathLst>
                <a:path w="634" h="313">
                  <a:moveTo>
                    <a:pt x="0" y="313"/>
                  </a:moveTo>
                  <a:lnTo>
                    <a:pt x="155" y="294"/>
                  </a:lnTo>
                  <a:lnTo>
                    <a:pt x="155" y="280"/>
                  </a:lnTo>
                  <a:lnTo>
                    <a:pt x="526" y="235"/>
                  </a:lnTo>
                  <a:lnTo>
                    <a:pt x="533" y="211"/>
                  </a:lnTo>
                  <a:lnTo>
                    <a:pt x="587" y="193"/>
                  </a:lnTo>
                  <a:lnTo>
                    <a:pt x="593" y="168"/>
                  </a:lnTo>
                  <a:lnTo>
                    <a:pt x="617" y="160"/>
                  </a:lnTo>
                  <a:lnTo>
                    <a:pt x="634" y="122"/>
                  </a:lnTo>
                  <a:lnTo>
                    <a:pt x="582" y="85"/>
                  </a:lnTo>
                  <a:lnTo>
                    <a:pt x="573" y="35"/>
                  </a:lnTo>
                  <a:lnTo>
                    <a:pt x="533" y="10"/>
                  </a:lnTo>
                  <a:lnTo>
                    <a:pt x="450" y="24"/>
                  </a:lnTo>
                  <a:lnTo>
                    <a:pt x="411" y="2"/>
                  </a:lnTo>
                  <a:lnTo>
                    <a:pt x="374" y="0"/>
                  </a:lnTo>
                  <a:lnTo>
                    <a:pt x="382" y="35"/>
                  </a:lnTo>
                  <a:lnTo>
                    <a:pt x="330" y="53"/>
                  </a:lnTo>
                  <a:lnTo>
                    <a:pt x="295" y="130"/>
                  </a:lnTo>
                  <a:lnTo>
                    <a:pt x="249" y="118"/>
                  </a:lnTo>
                  <a:lnTo>
                    <a:pt x="193" y="147"/>
                  </a:lnTo>
                  <a:lnTo>
                    <a:pt x="122" y="158"/>
                  </a:lnTo>
                  <a:lnTo>
                    <a:pt x="122" y="202"/>
                  </a:lnTo>
                  <a:lnTo>
                    <a:pt x="86" y="201"/>
                  </a:lnTo>
                  <a:lnTo>
                    <a:pt x="87" y="240"/>
                  </a:lnTo>
                  <a:lnTo>
                    <a:pt x="50" y="224"/>
                  </a:lnTo>
                  <a:lnTo>
                    <a:pt x="28" y="232"/>
                  </a:lnTo>
                  <a:lnTo>
                    <a:pt x="47" y="258"/>
                  </a:lnTo>
                  <a:lnTo>
                    <a:pt x="8" y="293"/>
                  </a:lnTo>
                  <a:lnTo>
                    <a:pt x="0" y="313"/>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0" name=""/>
            <p:cNvSpPr/>
            <p:nvPr/>
          </p:nvSpPr>
          <p:spPr>
            <a:xfrm>
              <a:off x="5428080" y="3449520"/>
              <a:ext cx="930960" cy="497160"/>
            </a:xfrm>
            <a:custGeom>
              <a:avLst/>
              <a:gdLst/>
              <a:ahLst/>
              <a:rect l="l" t="t" r="r" b="b"/>
              <a:pathLst>
                <a:path w="634" h="313">
                  <a:moveTo>
                    <a:pt x="0" y="313"/>
                  </a:moveTo>
                  <a:lnTo>
                    <a:pt x="155" y="294"/>
                  </a:lnTo>
                  <a:lnTo>
                    <a:pt x="155" y="280"/>
                  </a:lnTo>
                  <a:lnTo>
                    <a:pt x="526" y="235"/>
                  </a:lnTo>
                  <a:lnTo>
                    <a:pt x="533" y="211"/>
                  </a:lnTo>
                  <a:lnTo>
                    <a:pt x="587" y="193"/>
                  </a:lnTo>
                  <a:lnTo>
                    <a:pt x="593" y="168"/>
                  </a:lnTo>
                  <a:lnTo>
                    <a:pt x="617" y="160"/>
                  </a:lnTo>
                  <a:lnTo>
                    <a:pt x="634" y="122"/>
                  </a:lnTo>
                  <a:lnTo>
                    <a:pt x="582" y="85"/>
                  </a:lnTo>
                  <a:lnTo>
                    <a:pt x="573" y="35"/>
                  </a:lnTo>
                  <a:lnTo>
                    <a:pt x="533" y="10"/>
                  </a:lnTo>
                  <a:lnTo>
                    <a:pt x="450" y="24"/>
                  </a:lnTo>
                  <a:lnTo>
                    <a:pt x="411" y="2"/>
                  </a:lnTo>
                  <a:lnTo>
                    <a:pt x="374" y="0"/>
                  </a:lnTo>
                  <a:lnTo>
                    <a:pt x="382" y="35"/>
                  </a:lnTo>
                  <a:lnTo>
                    <a:pt x="330" y="53"/>
                  </a:lnTo>
                  <a:lnTo>
                    <a:pt x="295" y="130"/>
                  </a:lnTo>
                  <a:lnTo>
                    <a:pt x="249" y="118"/>
                  </a:lnTo>
                  <a:lnTo>
                    <a:pt x="193" y="147"/>
                  </a:lnTo>
                  <a:lnTo>
                    <a:pt x="122" y="158"/>
                  </a:lnTo>
                  <a:lnTo>
                    <a:pt x="122" y="202"/>
                  </a:lnTo>
                  <a:lnTo>
                    <a:pt x="86" y="201"/>
                  </a:lnTo>
                  <a:lnTo>
                    <a:pt x="87" y="240"/>
                  </a:lnTo>
                  <a:lnTo>
                    <a:pt x="50" y="224"/>
                  </a:lnTo>
                  <a:lnTo>
                    <a:pt x="28" y="232"/>
                  </a:lnTo>
                  <a:lnTo>
                    <a:pt x="47" y="258"/>
                  </a:lnTo>
                  <a:lnTo>
                    <a:pt x="8" y="293"/>
                  </a:lnTo>
                  <a:lnTo>
                    <a:pt x="0" y="313"/>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1" name=""/>
            <p:cNvSpPr/>
            <p:nvPr/>
          </p:nvSpPr>
          <p:spPr>
            <a:xfrm>
              <a:off x="5358960" y="3772080"/>
              <a:ext cx="1069200" cy="374400"/>
            </a:xfrm>
            <a:custGeom>
              <a:avLst/>
              <a:gdLst/>
              <a:ahLst/>
              <a:rect l="l" t="t" r="r" b="b"/>
              <a:pathLst>
                <a:path w="728" h="236">
                  <a:moveTo>
                    <a:pt x="43" y="108"/>
                  </a:moveTo>
                  <a:lnTo>
                    <a:pt x="43" y="112"/>
                  </a:lnTo>
                  <a:lnTo>
                    <a:pt x="31" y="134"/>
                  </a:lnTo>
                  <a:lnTo>
                    <a:pt x="44" y="164"/>
                  </a:lnTo>
                  <a:lnTo>
                    <a:pt x="0" y="191"/>
                  </a:lnTo>
                  <a:lnTo>
                    <a:pt x="9" y="236"/>
                  </a:lnTo>
                  <a:lnTo>
                    <a:pt x="200" y="222"/>
                  </a:lnTo>
                  <a:lnTo>
                    <a:pt x="427" y="199"/>
                  </a:lnTo>
                  <a:lnTo>
                    <a:pt x="541" y="181"/>
                  </a:lnTo>
                  <a:lnTo>
                    <a:pt x="563" y="120"/>
                  </a:lnTo>
                  <a:lnTo>
                    <a:pt x="604" y="117"/>
                  </a:lnTo>
                  <a:lnTo>
                    <a:pt x="728" y="0"/>
                  </a:lnTo>
                  <a:lnTo>
                    <a:pt x="567" y="29"/>
                  </a:lnTo>
                  <a:lnTo>
                    <a:pt x="191" y="77"/>
                  </a:lnTo>
                  <a:lnTo>
                    <a:pt x="194" y="91"/>
                  </a:lnTo>
                  <a:lnTo>
                    <a:pt x="43" y="108"/>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2" name=""/>
            <p:cNvSpPr/>
            <p:nvPr/>
          </p:nvSpPr>
          <p:spPr>
            <a:xfrm>
              <a:off x="5358960" y="3772080"/>
              <a:ext cx="1069200" cy="374400"/>
            </a:xfrm>
            <a:custGeom>
              <a:avLst/>
              <a:gdLst/>
              <a:ahLst/>
              <a:rect l="l" t="t" r="r" b="b"/>
              <a:pathLst>
                <a:path w="728" h="236">
                  <a:moveTo>
                    <a:pt x="43" y="108"/>
                  </a:moveTo>
                  <a:lnTo>
                    <a:pt x="43" y="112"/>
                  </a:lnTo>
                  <a:lnTo>
                    <a:pt x="31" y="134"/>
                  </a:lnTo>
                  <a:lnTo>
                    <a:pt x="44" y="164"/>
                  </a:lnTo>
                  <a:lnTo>
                    <a:pt x="0" y="191"/>
                  </a:lnTo>
                  <a:lnTo>
                    <a:pt x="9" y="236"/>
                  </a:lnTo>
                  <a:lnTo>
                    <a:pt x="200" y="222"/>
                  </a:lnTo>
                  <a:lnTo>
                    <a:pt x="427" y="199"/>
                  </a:lnTo>
                  <a:lnTo>
                    <a:pt x="541" y="181"/>
                  </a:lnTo>
                  <a:lnTo>
                    <a:pt x="563" y="120"/>
                  </a:lnTo>
                  <a:lnTo>
                    <a:pt x="604" y="117"/>
                  </a:lnTo>
                  <a:lnTo>
                    <a:pt x="728" y="0"/>
                  </a:lnTo>
                  <a:lnTo>
                    <a:pt x="567" y="29"/>
                  </a:lnTo>
                  <a:lnTo>
                    <a:pt x="191" y="77"/>
                  </a:lnTo>
                  <a:lnTo>
                    <a:pt x="194" y="91"/>
                  </a:lnTo>
                  <a:lnTo>
                    <a:pt x="43" y="108"/>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3" name=""/>
            <p:cNvSpPr/>
            <p:nvPr/>
          </p:nvSpPr>
          <p:spPr>
            <a:xfrm>
              <a:off x="5254560" y="4118040"/>
              <a:ext cx="437400" cy="733320"/>
            </a:xfrm>
            <a:custGeom>
              <a:avLst/>
              <a:gdLst/>
              <a:ahLst/>
              <a:rect l="l" t="t" r="r" b="b"/>
              <a:pathLst>
                <a:path w="298" h="462">
                  <a:moveTo>
                    <a:pt x="84" y="16"/>
                  </a:moveTo>
                  <a:lnTo>
                    <a:pt x="40" y="93"/>
                  </a:lnTo>
                  <a:lnTo>
                    <a:pt x="0" y="144"/>
                  </a:lnTo>
                  <a:lnTo>
                    <a:pt x="13" y="205"/>
                  </a:lnTo>
                  <a:lnTo>
                    <a:pt x="59" y="288"/>
                  </a:lnTo>
                  <a:lnTo>
                    <a:pt x="24" y="373"/>
                  </a:lnTo>
                  <a:lnTo>
                    <a:pt x="8" y="417"/>
                  </a:lnTo>
                  <a:lnTo>
                    <a:pt x="182" y="398"/>
                  </a:lnTo>
                  <a:lnTo>
                    <a:pt x="190" y="456"/>
                  </a:lnTo>
                  <a:lnTo>
                    <a:pt x="225" y="462"/>
                  </a:lnTo>
                  <a:lnTo>
                    <a:pt x="235" y="433"/>
                  </a:lnTo>
                  <a:lnTo>
                    <a:pt x="298" y="425"/>
                  </a:lnTo>
                  <a:lnTo>
                    <a:pt x="284" y="331"/>
                  </a:lnTo>
                  <a:lnTo>
                    <a:pt x="282" y="0"/>
                  </a:lnTo>
                  <a:lnTo>
                    <a:pt x="84" y="16"/>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4" name=""/>
            <p:cNvSpPr/>
            <p:nvPr/>
          </p:nvSpPr>
          <p:spPr>
            <a:xfrm>
              <a:off x="5254560" y="4118040"/>
              <a:ext cx="437400" cy="733320"/>
            </a:xfrm>
            <a:custGeom>
              <a:avLst/>
              <a:gdLst/>
              <a:ahLst/>
              <a:rect l="l" t="t" r="r" b="b"/>
              <a:pathLst>
                <a:path w="298" h="462">
                  <a:moveTo>
                    <a:pt x="84" y="16"/>
                  </a:moveTo>
                  <a:lnTo>
                    <a:pt x="40" y="93"/>
                  </a:lnTo>
                  <a:lnTo>
                    <a:pt x="0" y="144"/>
                  </a:lnTo>
                  <a:lnTo>
                    <a:pt x="13" y="205"/>
                  </a:lnTo>
                  <a:lnTo>
                    <a:pt x="59" y="288"/>
                  </a:lnTo>
                  <a:lnTo>
                    <a:pt x="24" y="373"/>
                  </a:lnTo>
                  <a:lnTo>
                    <a:pt x="8" y="417"/>
                  </a:lnTo>
                  <a:lnTo>
                    <a:pt x="182" y="398"/>
                  </a:lnTo>
                  <a:lnTo>
                    <a:pt x="190" y="456"/>
                  </a:lnTo>
                  <a:lnTo>
                    <a:pt x="225" y="462"/>
                  </a:lnTo>
                  <a:lnTo>
                    <a:pt x="235" y="433"/>
                  </a:lnTo>
                  <a:lnTo>
                    <a:pt x="298" y="425"/>
                  </a:lnTo>
                  <a:lnTo>
                    <a:pt x="284" y="331"/>
                  </a:lnTo>
                  <a:lnTo>
                    <a:pt x="282" y="0"/>
                  </a:lnTo>
                  <a:lnTo>
                    <a:pt x="84" y="16"/>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5" name=""/>
            <p:cNvSpPr/>
            <p:nvPr/>
          </p:nvSpPr>
          <p:spPr>
            <a:xfrm>
              <a:off x="5664240" y="4083120"/>
              <a:ext cx="495000" cy="739800"/>
            </a:xfrm>
            <a:custGeom>
              <a:avLst/>
              <a:gdLst/>
              <a:ahLst/>
              <a:rect l="l" t="t" r="r" b="b"/>
              <a:pathLst>
                <a:path w="337" h="466">
                  <a:moveTo>
                    <a:pt x="0" y="23"/>
                  </a:moveTo>
                  <a:lnTo>
                    <a:pt x="219" y="0"/>
                  </a:lnTo>
                  <a:lnTo>
                    <a:pt x="289" y="214"/>
                  </a:lnTo>
                  <a:lnTo>
                    <a:pt x="337" y="249"/>
                  </a:lnTo>
                  <a:lnTo>
                    <a:pt x="298" y="313"/>
                  </a:lnTo>
                  <a:lnTo>
                    <a:pt x="336" y="374"/>
                  </a:lnTo>
                  <a:lnTo>
                    <a:pt x="112" y="396"/>
                  </a:lnTo>
                  <a:lnTo>
                    <a:pt x="121" y="449"/>
                  </a:lnTo>
                  <a:lnTo>
                    <a:pt x="88" y="466"/>
                  </a:lnTo>
                  <a:lnTo>
                    <a:pt x="62" y="400"/>
                  </a:lnTo>
                  <a:lnTo>
                    <a:pt x="47" y="454"/>
                  </a:lnTo>
                  <a:lnTo>
                    <a:pt x="18" y="449"/>
                  </a:lnTo>
                  <a:lnTo>
                    <a:pt x="9" y="394"/>
                  </a:lnTo>
                  <a:lnTo>
                    <a:pt x="1" y="347"/>
                  </a:lnTo>
                  <a:lnTo>
                    <a:pt x="0" y="23"/>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6" name=""/>
            <p:cNvSpPr/>
            <p:nvPr/>
          </p:nvSpPr>
          <p:spPr>
            <a:xfrm>
              <a:off x="5664240" y="4083120"/>
              <a:ext cx="495000" cy="739800"/>
            </a:xfrm>
            <a:custGeom>
              <a:avLst/>
              <a:gdLst/>
              <a:ahLst/>
              <a:rect l="l" t="t" r="r" b="b"/>
              <a:pathLst>
                <a:path w="337" h="466">
                  <a:moveTo>
                    <a:pt x="0" y="23"/>
                  </a:moveTo>
                  <a:lnTo>
                    <a:pt x="219" y="0"/>
                  </a:lnTo>
                  <a:lnTo>
                    <a:pt x="289" y="214"/>
                  </a:lnTo>
                  <a:lnTo>
                    <a:pt x="337" y="249"/>
                  </a:lnTo>
                  <a:lnTo>
                    <a:pt x="298" y="313"/>
                  </a:lnTo>
                  <a:lnTo>
                    <a:pt x="336" y="374"/>
                  </a:lnTo>
                  <a:lnTo>
                    <a:pt x="112" y="396"/>
                  </a:lnTo>
                  <a:lnTo>
                    <a:pt x="121" y="449"/>
                  </a:lnTo>
                  <a:lnTo>
                    <a:pt x="88" y="466"/>
                  </a:lnTo>
                  <a:lnTo>
                    <a:pt x="62" y="400"/>
                  </a:lnTo>
                  <a:lnTo>
                    <a:pt x="47" y="454"/>
                  </a:lnTo>
                  <a:lnTo>
                    <a:pt x="18" y="449"/>
                  </a:lnTo>
                  <a:lnTo>
                    <a:pt x="9" y="394"/>
                  </a:lnTo>
                  <a:lnTo>
                    <a:pt x="1" y="347"/>
                  </a:lnTo>
                  <a:lnTo>
                    <a:pt x="0" y="23"/>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7" name=""/>
            <p:cNvSpPr/>
            <p:nvPr/>
          </p:nvSpPr>
          <p:spPr>
            <a:xfrm>
              <a:off x="5986080" y="4044960"/>
              <a:ext cx="684360" cy="681120"/>
            </a:xfrm>
            <a:custGeom>
              <a:avLst/>
              <a:gdLst/>
              <a:ahLst/>
              <a:rect l="l" t="t" r="r" b="b"/>
              <a:pathLst>
                <a:path w="466" h="429">
                  <a:moveTo>
                    <a:pt x="0" y="27"/>
                  </a:moveTo>
                  <a:lnTo>
                    <a:pt x="6" y="27"/>
                  </a:lnTo>
                  <a:lnTo>
                    <a:pt x="114" y="8"/>
                  </a:lnTo>
                  <a:lnTo>
                    <a:pt x="210" y="0"/>
                  </a:lnTo>
                  <a:lnTo>
                    <a:pt x="196" y="22"/>
                  </a:lnTo>
                  <a:lnTo>
                    <a:pt x="226" y="22"/>
                  </a:lnTo>
                  <a:lnTo>
                    <a:pt x="391" y="154"/>
                  </a:lnTo>
                  <a:lnTo>
                    <a:pt x="457" y="240"/>
                  </a:lnTo>
                  <a:lnTo>
                    <a:pt x="466" y="298"/>
                  </a:lnTo>
                  <a:lnTo>
                    <a:pt x="444" y="312"/>
                  </a:lnTo>
                  <a:lnTo>
                    <a:pt x="457" y="370"/>
                  </a:lnTo>
                  <a:lnTo>
                    <a:pt x="410" y="373"/>
                  </a:lnTo>
                  <a:lnTo>
                    <a:pt x="410" y="423"/>
                  </a:lnTo>
                  <a:lnTo>
                    <a:pt x="373" y="398"/>
                  </a:lnTo>
                  <a:lnTo>
                    <a:pt x="134" y="429"/>
                  </a:lnTo>
                  <a:lnTo>
                    <a:pt x="80" y="337"/>
                  </a:lnTo>
                  <a:lnTo>
                    <a:pt x="118" y="273"/>
                  </a:lnTo>
                  <a:lnTo>
                    <a:pt x="67" y="241"/>
                  </a:lnTo>
                  <a:lnTo>
                    <a:pt x="0" y="2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8" name=""/>
            <p:cNvSpPr/>
            <p:nvPr/>
          </p:nvSpPr>
          <p:spPr>
            <a:xfrm>
              <a:off x="5986080" y="4044960"/>
              <a:ext cx="684360" cy="681120"/>
            </a:xfrm>
            <a:custGeom>
              <a:avLst/>
              <a:gdLst/>
              <a:ahLst/>
              <a:rect l="l" t="t" r="r" b="b"/>
              <a:pathLst>
                <a:path w="466" h="429">
                  <a:moveTo>
                    <a:pt x="0" y="27"/>
                  </a:moveTo>
                  <a:lnTo>
                    <a:pt x="6" y="27"/>
                  </a:lnTo>
                  <a:lnTo>
                    <a:pt x="114" y="8"/>
                  </a:lnTo>
                  <a:lnTo>
                    <a:pt x="210" y="0"/>
                  </a:lnTo>
                  <a:lnTo>
                    <a:pt x="196" y="22"/>
                  </a:lnTo>
                  <a:lnTo>
                    <a:pt x="226" y="22"/>
                  </a:lnTo>
                  <a:lnTo>
                    <a:pt x="391" y="154"/>
                  </a:lnTo>
                  <a:lnTo>
                    <a:pt x="457" y="240"/>
                  </a:lnTo>
                  <a:lnTo>
                    <a:pt x="466" y="298"/>
                  </a:lnTo>
                  <a:lnTo>
                    <a:pt x="444" y="312"/>
                  </a:lnTo>
                  <a:lnTo>
                    <a:pt x="457" y="370"/>
                  </a:lnTo>
                  <a:lnTo>
                    <a:pt x="410" y="373"/>
                  </a:lnTo>
                  <a:lnTo>
                    <a:pt x="410" y="423"/>
                  </a:lnTo>
                  <a:lnTo>
                    <a:pt x="373" y="398"/>
                  </a:lnTo>
                  <a:lnTo>
                    <a:pt x="134" y="429"/>
                  </a:lnTo>
                  <a:lnTo>
                    <a:pt x="80" y="337"/>
                  </a:lnTo>
                  <a:lnTo>
                    <a:pt x="118" y="273"/>
                  </a:lnTo>
                  <a:lnTo>
                    <a:pt x="67" y="241"/>
                  </a:lnTo>
                  <a:lnTo>
                    <a:pt x="0" y="27"/>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9" name=""/>
            <p:cNvSpPr/>
            <p:nvPr/>
          </p:nvSpPr>
          <p:spPr>
            <a:xfrm>
              <a:off x="6274080" y="3951360"/>
              <a:ext cx="623880" cy="474480"/>
            </a:xfrm>
            <a:custGeom>
              <a:avLst/>
              <a:gdLst/>
              <a:ahLst/>
              <a:rect l="l" t="t" r="r" b="b"/>
              <a:pathLst>
                <a:path w="425" h="299">
                  <a:moveTo>
                    <a:pt x="16" y="54"/>
                  </a:moveTo>
                  <a:lnTo>
                    <a:pt x="50" y="25"/>
                  </a:lnTo>
                  <a:lnTo>
                    <a:pt x="177" y="0"/>
                  </a:lnTo>
                  <a:lnTo>
                    <a:pt x="217" y="17"/>
                  </a:lnTo>
                  <a:lnTo>
                    <a:pt x="299" y="5"/>
                  </a:lnTo>
                  <a:lnTo>
                    <a:pt x="366" y="47"/>
                  </a:lnTo>
                  <a:lnTo>
                    <a:pt x="425" y="80"/>
                  </a:lnTo>
                  <a:lnTo>
                    <a:pt x="391" y="171"/>
                  </a:lnTo>
                  <a:lnTo>
                    <a:pt x="341" y="215"/>
                  </a:lnTo>
                  <a:lnTo>
                    <a:pt x="285" y="229"/>
                  </a:lnTo>
                  <a:lnTo>
                    <a:pt x="295" y="265"/>
                  </a:lnTo>
                  <a:lnTo>
                    <a:pt x="261" y="299"/>
                  </a:lnTo>
                  <a:lnTo>
                    <a:pt x="196" y="215"/>
                  </a:lnTo>
                  <a:lnTo>
                    <a:pt x="28" y="80"/>
                  </a:lnTo>
                  <a:lnTo>
                    <a:pt x="0" y="80"/>
                  </a:lnTo>
                  <a:lnTo>
                    <a:pt x="16" y="54"/>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0" name=""/>
            <p:cNvSpPr/>
            <p:nvPr/>
          </p:nvSpPr>
          <p:spPr>
            <a:xfrm>
              <a:off x="6274080" y="3951360"/>
              <a:ext cx="623880" cy="474480"/>
            </a:xfrm>
            <a:custGeom>
              <a:avLst/>
              <a:gdLst/>
              <a:ahLst/>
              <a:rect l="l" t="t" r="r" b="b"/>
              <a:pathLst>
                <a:path w="425" h="299">
                  <a:moveTo>
                    <a:pt x="16" y="54"/>
                  </a:moveTo>
                  <a:lnTo>
                    <a:pt x="50" y="25"/>
                  </a:lnTo>
                  <a:lnTo>
                    <a:pt x="177" y="0"/>
                  </a:lnTo>
                  <a:lnTo>
                    <a:pt x="217" y="17"/>
                  </a:lnTo>
                  <a:lnTo>
                    <a:pt x="299" y="5"/>
                  </a:lnTo>
                  <a:lnTo>
                    <a:pt x="366" y="47"/>
                  </a:lnTo>
                  <a:lnTo>
                    <a:pt x="425" y="80"/>
                  </a:lnTo>
                  <a:lnTo>
                    <a:pt x="391" y="171"/>
                  </a:lnTo>
                  <a:lnTo>
                    <a:pt x="341" y="215"/>
                  </a:lnTo>
                  <a:lnTo>
                    <a:pt x="285" y="229"/>
                  </a:lnTo>
                  <a:lnTo>
                    <a:pt x="295" y="265"/>
                  </a:lnTo>
                  <a:lnTo>
                    <a:pt x="261" y="299"/>
                  </a:lnTo>
                  <a:lnTo>
                    <a:pt x="196" y="215"/>
                  </a:lnTo>
                  <a:lnTo>
                    <a:pt x="28" y="80"/>
                  </a:lnTo>
                  <a:lnTo>
                    <a:pt x="0" y="80"/>
                  </a:lnTo>
                  <a:lnTo>
                    <a:pt x="16" y="54"/>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1" name=""/>
            <p:cNvSpPr/>
            <p:nvPr/>
          </p:nvSpPr>
          <p:spPr>
            <a:xfrm>
              <a:off x="5828760" y="4630680"/>
              <a:ext cx="1170720" cy="766800"/>
            </a:xfrm>
            <a:custGeom>
              <a:avLst/>
              <a:gdLst/>
              <a:ahLst/>
              <a:rect l="l" t="t" r="r" b="b"/>
              <a:pathLst>
                <a:path w="797" h="483">
                  <a:moveTo>
                    <a:pt x="0" y="47"/>
                  </a:moveTo>
                  <a:lnTo>
                    <a:pt x="219" y="28"/>
                  </a:lnTo>
                  <a:lnTo>
                    <a:pt x="243" y="60"/>
                  </a:lnTo>
                  <a:lnTo>
                    <a:pt x="477" y="28"/>
                  </a:lnTo>
                  <a:lnTo>
                    <a:pt x="518" y="54"/>
                  </a:lnTo>
                  <a:lnTo>
                    <a:pt x="518" y="5"/>
                  </a:lnTo>
                  <a:lnTo>
                    <a:pt x="515" y="0"/>
                  </a:lnTo>
                  <a:lnTo>
                    <a:pt x="562" y="3"/>
                  </a:lnTo>
                  <a:lnTo>
                    <a:pt x="612" y="78"/>
                  </a:lnTo>
                  <a:lnTo>
                    <a:pt x="690" y="179"/>
                  </a:lnTo>
                  <a:lnTo>
                    <a:pt x="729" y="266"/>
                  </a:lnTo>
                  <a:lnTo>
                    <a:pt x="788" y="328"/>
                  </a:lnTo>
                  <a:lnTo>
                    <a:pt x="797" y="417"/>
                  </a:lnTo>
                  <a:lnTo>
                    <a:pt x="779" y="469"/>
                  </a:lnTo>
                  <a:lnTo>
                    <a:pt x="695" y="483"/>
                  </a:lnTo>
                  <a:lnTo>
                    <a:pt x="681" y="461"/>
                  </a:lnTo>
                  <a:lnTo>
                    <a:pt x="623" y="430"/>
                  </a:lnTo>
                  <a:lnTo>
                    <a:pt x="604" y="396"/>
                  </a:lnTo>
                  <a:lnTo>
                    <a:pt x="589" y="383"/>
                  </a:lnTo>
                  <a:lnTo>
                    <a:pt x="579" y="353"/>
                  </a:lnTo>
                  <a:lnTo>
                    <a:pt x="565" y="361"/>
                  </a:lnTo>
                  <a:lnTo>
                    <a:pt x="518" y="321"/>
                  </a:lnTo>
                  <a:lnTo>
                    <a:pt x="530" y="283"/>
                  </a:lnTo>
                  <a:lnTo>
                    <a:pt x="518" y="262"/>
                  </a:lnTo>
                  <a:lnTo>
                    <a:pt x="505" y="269"/>
                  </a:lnTo>
                  <a:lnTo>
                    <a:pt x="506" y="292"/>
                  </a:lnTo>
                  <a:lnTo>
                    <a:pt x="490" y="262"/>
                  </a:lnTo>
                  <a:lnTo>
                    <a:pt x="492" y="194"/>
                  </a:lnTo>
                  <a:lnTo>
                    <a:pt x="462" y="154"/>
                  </a:lnTo>
                  <a:lnTo>
                    <a:pt x="388" y="121"/>
                  </a:lnTo>
                  <a:lnTo>
                    <a:pt x="350" y="83"/>
                  </a:lnTo>
                  <a:lnTo>
                    <a:pt x="308" y="79"/>
                  </a:lnTo>
                  <a:lnTo>
                    <a:pt x="291" y="103"/>
                  </a:lnTo>
                  <a:lnTo>
                    <a:pt x="228" y="119"/>
                  </a:lnTo>
                  <a:lnTo>
                    <a:pt x="193" y="103"/>
                  </a:lnTo>
                  <a:lnTo>
                    <a:pt x="174" y="78"/>
                  </a:lnTo>
                  <a:lnTo>
                    <a:pt x="57" y="100"/>
                  </a:lnTo>
                  <a:lnTo>
                    <a:pt x="32" y="82"/>
                  </a:lnTo>
                  <a:lnTo>
                    <a:pt x="6" y="102"/>
                  </a:lnTo>
                  <a:lnTo>
                    <a:pt x="0" y="47"/>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2" name=""/>
            <p:cNvSpPr/>
            <p:nvPr/>
          </p:nvSpPr>
          <p:spPr>
            <a:xfrm>
              <a:off x="5828760" y="4630680"/>
              <a:ext cx="1170720" cy="766800"/>
            </a:xfrm>
            <a:custGeom>
              <a:avLst/>
              <a:gdLst/>
              <a:ahLst/>
              <a:rect l="l" t="t" r="r" b="b"/>
              <a:pathLst>
                <a:path w="797" h="483">
                  <a:moveTo>
                    <a:pt x="0" y="47"/>
                  </a:moveTo>
                  <a:lnTo>
                    <a:pt x="219" y="28"/>
                  </a:lnTo>
                  <a:lnTo>
                    <a:pt x="243" y="60"/>
                  </a:lnTo>
                  <a:lnTo>
                    <a:pt x="477" y="28"/>
                  </a:lnTo>
                  <a:lnTo>
                    <a:pt x="518" y="54"/>
                  </a:lnTo>
                  <a:lnTo>
                    <a:pt x="518" y="5"/>
                  </a:lnTo>
                  <a:lnTo>
                    <a:pt x="515" y="0"/>
                  </a:lnTo>
                  <a:lnTo>
                    <a:pt x="562" y="3"/>
                  </a:lnTo>
                  <a:lnTo>
                    <a:pt x="612" y="78"/>
                  </a:lnTo>
                  <a:lnTo>
                    <a:pt x="690" y="179"/>
                  </a:lnTo>
                  <a:lnTo>
                    <a:pt x="729" y="266"/>
                  </a:lnTo>
                  <a:lnTo>
                    <a:pt x="788" y="328"/>
                  </a:lnTo>
                  <a:lnTo>
                    <a:pt x="797" y="417"/>
                  </a:lnTo>
                  <a:lnTo>
                    <a:pt x="779" y="469"/>
                  </a:lnTo>
                  <a:lnTo>
                    <a:pt x="695" y="483"/>
                  </a:lnTo>
                  <a:lnTo>
                    <a:pt x="681" y="461"/>
                  </a:lnTo>
                  <a:lnTo>
                    <a:pt x="623" y="430"/>
                  </a:lnTo>
                  <a:lnTo>
                    <a:pt x="604" y="396"/>
                  </a:lnTo>
                  <a:lnTo>
                    <a:pt x="589" y="383"/>
                  </a:lnTo>
                  <a:lnTo>
                    <a:pt x="579" y="353"/>
                  </a:lnTo>
                  <a:lnTo>
                    <a:pt x="565" y="361"/>
                  </a:lnTo>
                  <a:lnTo>
                    <a:pt x="518" y="321"/>
                  </a:lnTo>
                  <a:lnTo>
                    <a:pt x="530" y="283"/>
                  </a:lnTo>
                  <a:lnTo>
                    <a:pt x="518" y="262"/>
                  </a:lnTo>
                  <a:lnTo>
                    <a:pt x="505" y="269"/>
                  </a:lnTo>
                  <a:lnTo>
                    <a:pt x="506" y="292"/>
                  </a:lnTo>
                  <a:lnTo>
                    <a:pt x="490" y="262"/>
                  </a:lnTo>
                  <a:lnTo>
                    <a:pt x="492" y="194"/>
                  </a:lnTo>
                  <a:lnTo>
                    <a:pt x="462" y="154"/>
                  </a:lnTo>
                  <a:lnTo>
                    <a:pt x="388" y="121"/>
                  </a:lnTo>
                  <a:lnTo>
                    <a:pt x="350" y="83"/>
                  </a:lnTo>
                  <a:lnTo>
                    <a:pt x="308" y="79"/>
                  </a:lnTo>
                  <a:lnTo>
                    <a:pt x="291" y="103"/>
                  </a:lnTo>
                  <a:lnTo>
                    <a:pt x="228" y="119"/>
                  </a:lnTo>
                  <a:lnTo>
                    <a:pt x="193" y="103"/>
                  </a:lnTo>
                  <a:lnTo>
                    <a:pt x="174" y="78"/>
                  </a:lnTo>
                  <a:lnTo>
                    <a:pt x="57" y="100"/>
                  </a:lnTo>
                  <a:lnTo>
                    <a:pt x="32" y="82"/>
                  </a:lnTo>
                  <a:lnTo>
                    <a:pt x="6" y="102"/>
                  </a:lnTo>
                  <a:lnTo>
                    <a:pt x="0" y="47"/>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3" name=""/>
            <p:cNvSpPr/>
            <p:nvPr/>
          </p:nvSpPr>
          <p:spPr>
            <a:xfrm>
              <a:off x="6152400" y="3625920"/>
              <a:ext cx="1076400" cy="453960"/>
            </a:xfrm>
            <a:custGeom>
              <a:avLst/>
              <a:gdLst/>
              <a:ahLst/>
              <a:rect l="l" t="t" r="r" b="b"/>
              <a:pathLst>
                <a:path w="733" h="286">
                  <a:moveTo>
                    <a:pt x="25" y="211"/>
                  </a:moveTo>
                  <a:lnTo>
                    <a:pt x="0" y="272"/>
                  </a:lnTo>
                  <a:lnTo>
                    <a:pt x="95" y="264"/>
                  </a:lnTo>
                  <a:lnTo>
                    <a:pt x="133" y="236"/>
                  </a:lnTo>
                  <a:lnTo>
                    <a:pt x="261" y="206"/>
                  </a:lnTo>
                  <a:lnTo>
                    <a:pt x="298" y="222"/>
                  </a:lnTo>
                  <a:lnTo>
                    <a:pt x="383" y="211"/>
                  </a:lnTo>
                  <a:lnTo>
                    <a:pt x="383" y="216"/>
                  </a:lnTo>
                  <a:lnTo>
                    <a:pt x="509" y="286"/>
                  </a:lnTo>
                  <a:lnTo>
                    <a:pt x="584" y="266"/>
                  </a:lnTo>
                  <a:lnTo>
                    <a:pt x="626" y="186"/>
                  </a:lnTo>
                  <a:lnTo>
                    <a:pt x="699" y="164"/>
                  </a:lnTo>
                  <a:lnTo>
                    <a:pt x="733" y="106"/>
                  </a:lnTo>
                  <a:lnTo>
                    <a:pt x="732" y="36"/>
                  </a:lnTo>
                  <a:lnTo>
                    <a:pt x="723" y="94"/>
                  </a:lnTo>
                  <a:lnTo>
                    <a:pt x="682" y="144"/>
                  </a:lnTo>
                  <a:lnTo>
                    <a:pt x="667" y="139"/>
                  </a:lnTo>
                  <a:lnTo>
                    <a:pt x="611" y="153"/>
                  </a:lnTo>
                  <a:lnTo>
                    <a:pt x="611" y="137"/>
                  </a:lnTo>
                  <a:lnTo>
                    <a:pt x="667" y="120"/>
                  </a:lnTo>
                  <a:lnTo>
                    <a:pt x="617" y="114"/>
                  </a:lnTo>
                  <a:lnTo>
                    <a:pt x="673" y="100"/>
                  </a:lnTo>
                  <a:lnTo>
                    <a:pt x="694" y="108"/>
                  </a:lnTo>
                  <a:lnTo>
                    <a:pt x="705" y="53"/>
                  </a:lnTo>
                  <a:lnTo>
                    <a:pt x="692" y="40"/>
                  </a:lnTo>
                  <a:lnTo>
                    <a:pt x="624" y="62"/>
                  </a:lnTo>
                  <a:lnTo>
                    <a:pt x="626" y="29"/>
                  </a:lnTo>
                  <a:lnTo>
                    <a:pt x="655" y="37"/>
                  </a:lnTo>
                  <a:lnTo>
                    <a:pt x="692" y="12"/>
                  </a:lnTo>
                  <a:lnTo>
                    <a:pt x="671" y="0"/>
                  </a:lnTo>
                  <a:lnTo>
                    <a:pt x="452" y="44"/>
                  </a:lnTo>
                  <a:lnTo>
                    <a:pt x="184" y="92"/>
                  </a:lnTo>
                  <a:lnTo>
                    <a:pt x="61" y="210"/>
                  </a:lnTo>
                  <a:lnTo>
                    <a:pt x="25" y="211"/>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4" name=""/>
            <p:cNvSpPr/>
            <p:nvPr/>
          </p:nvSpPr>
          <p:spPr>
            <a:xfrm>
              <a:off x="6152400" y="3625920"/>
              <a:ext cx="1076400" cy="453960"/>
            </a:xfrm>
            <a:custGeom>
              <a:avLst/>
              <a:gdLst/>
              <a:ahLst/>
              <a:rect l="l" t="t" r="r" b="b"/>
              <a:pathLst>
                <a:path w="733" h="286">
                  <a:moveTo>
                    <a:pt x="25" y="211"/>
                  </a:moveTo>
                  <a:lnTo>
                    <a:pt x="0" y="272"/>
                  </a:lnTo>
                  <a:lnTo>
                    <a:pt x="95" y="264"/>
                  </a:lnTo>
                  <a:lnTo>
                    <a:pt x="133" y="236"/>
                  </a:lnTo>
                  <a:lnTo>
                    <a:pt x="261" y="206"/>
                  </a:lnTo>
                  <a:lnTo>
                    <a:pt x="298" y="222"/>
                  </a:lnTo>
                  <a:lnTo>
                    <a:pt x="383" y="211"/>
                  </a:lnTo>
                  <a:lnTo>
                    <a:pt x="383" y="216"/>
                  </a:lnTo>
                  <a:lnTo>
                    <a:pt x="509" y="286"/>
                  </a:lnTo>
                  <a:lnTo>
                    <a:pt x="584" y="266"/>
                  </a:lnTo>
                  <a:lnTo>
                    <a:pt x="626" y="186"/>
                  </a:lnTo>
                  <a:lnTo>
                    <a:pt x="699" y="164"/>
                  </a:lnTo>
                  <a:lnTo>
                    <a:pt x="733" y="106"/>
                  </a:lnTo>
                  <a:lnTo>
                    <a:pt x="732" y="36"/>
                  </a:lnTo>
                  <a:lnTo>
                    <a:pt x="723" y="94"/>
                  </a:lnTo>
                  <a:lnTo>
                    <a:pt x="682" y="144"/>
                  </a:lnTo>
                  <a:lnTo>
                    <a:pt x="667" y="139"/>
                  </a:lnTo>
                  <a:lnTo>
                    <a:pt x="611" y="153"/>
                  </a:lnTo>
                  <a:lnTo>
                    <a:pt x="611" y="137"/>
                  </a:lnTo>
                  <a:lnTo>
                    <a:pt x="667" y="120"/>
                  </a:lnTo>
                  <a:lnTo>
                    <a:pt x="617" y="114"/>
                  </a:lnTo>
                  <a:lnTo>
                    <a:pt x="673" y="100"/>
                  </a:lnTo>
                  <a:lnTo>
                    <a:pt x="694" y="108"/>
                  </a:lnTo>
                  <a:lnTo>
                    <a:pt x="705" y="53"/>
                  </a:lnTo>
                  <a:lnTo>
                    <a:pt x="692" y="40"/>
                  </a:lnTo>
                  <a:lnTo>
                    <a:pt x="624" y="62"/>
                  </a:lnTo>
                  <a:lnTo>
                    <a:pt x="626" y="29"/>
                  </a:lnTo>
                  <a:lnTo>
                    <a:pt x="655" y="37"/>
                  </a:lnTo>
                  <a:lnTo>
                    <a:pt x="692" y="12"/>
                  </a:lnTo>
                  <a:lnTo>
                    <a:pt x="671" y="0"/>
                  </a:lnTo>
                  <a:lnTo>
                    <a:pt x="452" y="44"/>
                  </a:lnTo>
                  <a:lnTo>
                    <a:pt x="184" y="92"/>
                  </a:lnTo>
                  <a:lnTo>
                    <a:pt x="61" y="210"/>
                  </a:lnTo>
                  <a:lnTo>
                    <a:pt x="25" y="211"/>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5" name=""/>
            <p:cNvSpPr/>
            <p:nvPr/>
          </p:nvSpPr>
          <p:spPr>
            <a:xfrm>
              <a:off x="6199200" y="3249720"/>
              <a:ext cx="942840" cy="565200"/>
            </a:xfrm>
            <a:custGeom>
              <a:avLst/>
              <a:gdLst/>
              <a:ahLst/>
              <a:rect l="l" t="t" r="r" b="b"/>
              <a:pathLst>
                <a:path w="642" h="356">
                  <a:moveTo>
                    <a:pt x="106" y="249"/>
                  </a:moveTo>
                  <a:lnTo>
                    <a:pt x="88" y="285"/>
                  </a:lnTo>
                  <a:lnTo>
                    <a:pt x="60" y="295"/>
                  </a:lnTo>
                  <a:lnTo>
                    <a:pt x="59" y="318"/>
                  </a:lnTo>
                  <a:lnTo>
                    <a:pt x="3" y="337"/>
                  </a:lnTo>
                  <a:lnTo>
                    <a:pt x="0" y="356"/>
                  </a:lnTo>
                  <a:lnTo>
                    <a:pt x="153" y="332"/>
                  </a:lnTo>
                  <a:lnTo>
                    <a:pt x="429" y="281"/>
                  </a:lnTo>
                  <a:lnTo>
                    <a:pt x="642" y="235"/>
                  </a:lnTo>
                  <a:lnTo>
                    <a:pt x="642" y="199"/>
                  </a:lnTo>
                  <a:lnTo>
                    <a:pt x="619" y="188"/>
                  </a:lnTo>
                  <a:lnTo>
                    <a:pt x="601" y="207"/>
                  </a:lnTo>
                  <a:lnTo>
                    <a:pt x="589" y="158"/>
                  </a:lnTo>
                  <a:lnTo>
                    <a:pt x="601" y="115"/>
                  </a:lnTo>
                  <a:lnTo>
                    <a:pt x="520" y="83"/>
                  </a:lnTo>
                  <a:lnTo>
                    <a:pt x="467" y="91"/>
                  </a:lnTo>
                  <a:lnTo>
                    <a:pt x="464" y="25"/>
                  </a:lnTo>
                  <a:lnTo>
                    <a:pt x="410" y="0"/>
                  </a:lnTo>
                  <a:lnTo>
                    <a:pt x="368" y="16"/>
                  </a:lnTo>
                  <a:lnTo>
                    <a:pt x="340" y="77"/>
                  </a:lnTo>
                  <a:lnTo>
                    <a:pt x="290" y="102"/>
                  </a:lnTo>
                  <a:lnTo>
                    <a:pt x="269" y="201"/>
                  </a:lnTo>
                  <a:lnTo>
                    <a:pt x="188" y="249"/>
                  </a:lnTo>
                  <a:lnTo>
                    <a:pt x="123" y="268"/>
                  </a:lnTo>
                  <a:lnTo>
                    <a:pt x="106" y="249"/>
                  </a:lnTo>
                  <a:close/>
                </a:path>
              </a:pathLst>
            </a:custGeom>
            <a:solidFill>
              <a:srgbClr val="ff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6" name=""/>
            <p:cNvSpPr/>
            <p:nvPr/>
          </p:nvSpPr>
          <p:spPr>
            <a:xfrm>
              <a:off x="6199200" y="3249720"/>
              <a:ext cx="942840" cy="565200"/>
            </a:xfrm>
            <a:custGeom>
              <a:avLst/>
              <a:gdLst/>
              <a:ahLst/>
              <a:rect l="l" t="t" r="r" b="b"/>
              <a:pathLst>
                <a:path w="642" h="356">
                  <a:moveTo>
                    <a:pt x="106" y="249"/>
                  </a:moveTo>
                  <a:lnTo>
                    <a:pt x="88" y="285"/>
                  </a:lnTo>
                  <a:lnTo>
                    <a:pt x="60" y="295"/>
                  </a:lnTo>
                  <a:lnTo>
                    <a:pt x="59" y="318"/>
                  </a:lnTo>
                  <a:lnTo>
                    <a:pt x="3" y="337"/>
                  </a:lnTo>
                  <a:lnTo>
                    <a:pt x="0" y="356"/>
                  </a:lnTo>
                  <a:lnTo>
                    <a:pt x="153" y="332"/>
                  </a:lnTo>
                  <a:lnTo>
                    <a:pt x="429" y="281"/>
                  </a:lnTo>
                  <a:lnTo>
                    <a:pt x="642" y="235"/>
                  </a:lnTo>
                  <a:lnTo>
                    <a:pt x="642" y="199"/>
                  </a:lnTo>
                  <a:lnTo>
                    <a:pt x="619" y="188"/>
                  </a:lnTo>
                  <a:lnTo>
                    <a:pt x="601" y="207"/>
                  </a:lnTo>
                  <a:lnTo>
                    <a:pt x="589" y="158"/>
                  </a:lnTo>
                  <a:lnTo>
                    <a:pt x="601" y="115"/>
                  </a:lnTo>
                  <a:lnTo>
                    <a:pt x="520" y="83"/>
                  </a:lnTo>
                  <a:lnTo>
                    <a:pt x="467" y="91"/>
                  </a:lnTo>
                  <a:lnTo>
                    <a:pt x="464" y="25"/>
                  </a:lnTo>
                  <a:lnTo>
                    <a:pt x="410" y="0"/>
                  </a:lnTo>
                  <a:lnTo>
                    <a:pt x="368" y="16"/>
                  </a:lnTo>
                  <a:lnTo>
                    <a:pt x="340" y="77"/>
                  </a:lnTo>
                  <a:lnTo>
                    <a:pt x="290" y="102"/>
                  </a:lnTo>
                  <a:lnTo>
                    <a:pt x="269" y="201"/>
                  </a:lnTo>
                  <a:lnTo>
                    <a:pt x="188" y="249"/>
                  </a:lnTo>
                  <a:lnTo>
                    <a:pt x="123" y="268"/>
                  </a:lnTo>
                  <a:lnTo>
                    <a:pt x="106" y="249"/>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7" name=""/>
            <p:cNvSpPr/>
            <p:nvPr/>
          </p:nvSpPr>
          <p:spPr>
            <a:xfrm>
              <a:off x="6272640" y="3137040"/>
              <a:ext cx="533160" cy="539640"/>
            </a:xfrm>
            <a:custGeom>
              <a:avLst/>
              <a:gdLst/>
              <a:ahLst/>
              <a:rect l="l" t="t" r="r" b="b"/>
              <a:pathLst>
                <a:path w="363" h="340">
                  <a:moveTo>
                    <a:pt x="37" y="178"/>
                  </a:moveTo>
                  <a:lnTo>
                    <a:pt x="9" y="171"/>
                  </a:lnTo>
                  <a:lnTo>
                    <a:pt x="0" y="226"/>
                  </a:lnTo>
                  <a:lnTo>
                    <a:pt x="9" y="282"/>
                  </a:lnTo>
                  <a:lnTo>
                    <a:pt x="62" y="321"/>
                  </a:lnTo>
                  <a:lnTo>
                    <a:pt x="75" y="340"/>
                  </a:lnTo>
                  <a:lnTo>
                    <a:pt x="142" y="321"/>
                  </a:lnTo>
                  <a:lnTo>
                    <a:pt x="220" y="275"/>
                  </a:lnTo>
                  <a:lnTo>
                    <a:pt x="244" y="176"/>
                  </a:lnTo>
                  <a:lnTo>
                    <a:pt x="295" y="149"/>
                  </a:lnTo>
                  <a:lnTo>
                    <a:pt x="323" y="88"/>
                  </a:lnTo>
                  <a:lnTo>
                    <a:pt x="363" y="71"/>
                  </a:lnTo>
                  <a:lnTo>
                    <a:pt x="311" y="63"/>
                  </a:lnTo>
                  <a:lnTo>
                    <a:pt x="219" y="107"/>
                  </a:lnTo>
                  <a:lnTo>
                    <a:pt x="205" y="65"/>
                  </a:lnTo>
                  <a:lnTo>
                    <a:pt x="126" y="68"/>
                  </a:lnTo>
                  <a:lnTo>
                    <a:pt x="108" y="0"/>
                  </a:lnTo>
                  <a:lnTo>
                    <a:pt x="87" y="18"/>
                  </a:lnTo>
                  <a:lnTo>
                    <a:pt x="93" y="116"/>
                  </a:lnTo>
                  <a:lnTo>
                    <a:pt x="58" y="124"/>
                  </a:lnTo>
                  <a:lnTo>
                    <a:pt x="37" y="178"/>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8" name=""/>
            <p:cNvSpPr/>
            <p:nvPr/>
          </p:nvSpPr>
          <p:spPr>
            <a:xfrm>
              <a:off x="6272640" y="3137040"/>
              <a:ext cx="533160" cy="539640"/>
            </a:xfrm>
            <a:custGeom>
              <a:avLst/>
              <a:gdLst/>
              <a:ahLst/>
              <a:rect l="l" t="t" r="r" b="b"/>
              <a:pathLst>
                <a:path w="363" h="340">
                  <a:moveTo>
                    <a:pt x="37" y="178"/>
                  </a:moveTo>
                  <a:lnTo>
                    <a:pt x="9" y="171"/>
                  </a:lnTo>
                  <a:lnTo>
                    <a:pt x="0" y="226"/>
                  </a:lnTo>
                  <a:lnTo>
                    <a:pt x="9" y="282"/>
                  </a:lnTo>
                  <a:lnTo>
                    <a:pt x="62" y="321"/>
                  </a:lnTo>
                  <a:lnTo>
                    <a:pt x="75" y="340"/>
                  </a:lnTo>
                  <a:lnTo>
                    <a:pt x="142" y="321"/>
                  </a:lnTo>
                  <a:lnTo>
                    <a:pt x="220" y="275"/>
                  </a:lnTo>
                  <a:lnTo>
                    <a:pt x="244" y="176"/>
                  </a:lnTo>
                  <a:lnTo>
                    <a:pt x="295" y="149"/>
                  </a:lnTo>
                  <a:lnTo>
                    <a:pt x="323" y="88"/>
                  </a:lnTo>
                  <a:lnTo>
                    <a:pt x="363" y="71"/>
                  </a:lnTo>
                  <a:lnTo>
                    <a:pt x="311" y="63"/>
                  </a:lnTo>
                  <a:lnTo>
                    <a:pt x="219" y="107"/>
                  </a:lnTo>
                  <a:lnTo>
                    <a:pt x="205" y="65"/>
                  </a:lnTo>
                  <a:lnTo>
                    <a:pt x="126" y="68"/>
                  </a:lnTo>
                  <a:lnTo>
                    <a:pt x="108" y="0"/>
                  </a:lnTo>
                  <a:lnTo>
                    <a:pt x="87" y="18"/>
                  </a:lnTo>
                  <a:lnTo>
                    <a:pt x="93" y="116"/>
                  </a:lnTo>
                  <a:lnTo>
                    <a:pt x="58" y="124"/>
                  </a:lnTo>
                  <a:lnTo>
                    <a:pt x="37" y="178"/>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9" name=""/>
            <p:cNvSpPr/>
            <p:nvPr/>
          </p:nvSpPr>
          <p:spPr>
            <a:xfrm>
              <a:off x="7020360" y="3144960"/>
              <a:ext cx="130320" cy="122040"/>
            </a:xfrm>
            <a:custGeom>
              <a:avLst/>
              <a:gdLst/>
              <a:ahLst/>
              <a:rect l="l" t="t" r="r" b="b"/>
              <a:pathLst>
                <a:path w="89" h="77">
                  <a:moveTo>
                    <a:pt x="0" y="4"/>
                  </a:moveTo>
                  <a:lnTo>
                    <a:pt x="19" y="0"/>
                  </a:lnTo>
                  <a:lnTo>
                    <a:pt x="59" y="16"/>
                  </a:lnTo>
                  <a:lnTo>
                    <a:pt x="59" y="33"/>
                  </a:lnTo>
                  <a:lnTo>
                    <a:pt x="88" y="47"/>
                  </a:lnTo>
                  <a:lnTo>
                    <a:pt x="89" y="69"/>
                  </a:lnTo>
                  <a:lnTo>
                    <a:pt x="43" y="77"/>
                  </a:lnTo>
                  <a:lnTo>
                    <a:pt x="0" y="4"/>
                  </a:lnTo>
                  <a:close/>
                </a:path>
              </a:pathLst>
            </a:cu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0" name=""/>
            <p:cNvSpPr/>
            <p:nvPr/>
          </p:nvSpPr>
          <p:spPr>
            <a:xfrm>
              <a:off x="7020360" y="3144960"/>
              <a:ext cx="130320" cy="122040"/>
            </a:xfrm>
            <a:custGeom>
              <a:avLst/>
              <a:gdLst/>
              <a:ahLst/>
              <a:rect l="l" t="t" r="r" b="b"/>
              <a:pathLst>
                <a:path w="89" h="77">
                  <a:moveTo>
                    <a:pt x="0" y="4"/>
                  </a:moveTo>
                  <a:lnTo>
                    <a:pt x="19" y="0"/>
                  </a:lnTo>
                  <a:lnTo>
                    <a:pt x="59" y="16"/>
                  </a:lnTo>
                  <a:lnTo>
                    <a:pt x="59" y="33"/>
                  </a:lnTo>
                  <a:lnTo>
                    <a:pt x="88" y="47"/>
                  </a:lnTo>
                  <a:lnTo>
                    <a:pt x="89" y="69"/>
                  </a:lnTo>
                  <a:lnTo>
                    <a:pt x="43" y="77"/>
                  </a:lnTo>
                  <a:lnTo>
                    <a:pt x="0" y="4"/>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1" name=""/>
            <p:cNvSpPr/>
            <p:nvPr/>
          </p:nvSpPr>
          <p:spPr>
            <a:xfrm>
              <a:off x="7052760" y="2236680"/>
              <a:ext cx="212760" cy="378000"/>
            </a:xfrm>
            <a:custGeom>
              <a:avLst/>
              <a:gdLst/>
              <a:ahLst/>
              <a:rect l="l" t="t" r="r" b="b"/>
              <a:pathLst>
                <a:path w="145" h="238">
                  <a:moveTo>
                    <a:pt x="0" y="25"/>
                  </a:moveTo>
                  <a:lnTo>
                    <a:pt x="105" y="0"/>
                  </a:lnTo>
                  <a:lnTo>
                    <a:pt x="145" y="66"/>
                  </a:lnTo>
                  <a:lnTo>
                    <a:pt x="125" y="82"/>
                  </a:lnTo>
                  <a:lnTo>
                    <a:pt x="133" y="226"/>
                  </a:lnTo>
                  <a:lnTo>
                    <a:pt x="71" y="238"/>
                  </a:lnTo>
                  <a:lnTo>
                    <a:pt x="43" y="179"/>
                  </a:lnTo>
                  <a:lnTo>
                    <a:pt x="41" y="108"/>
                  </a:lnTo>
                  <a:lnTo>
                    <a:pt x="15" y="88"/>
                  </a:lnTo>
                  <a:lnTo>
                    <a:pt x="0" y="25"/>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2" name=""/>
            <p:cNvSpPr/>
            <p:nvPr/>
          </p:nvSpPr>
          <p:spPr>
            <a:xfrm>
              <a:off x="7144920" y="2521080"/>
              <a:ext cx="450720" cy="206280"/>
            </a:xfrm>
            <a:custGeom>
              <a:avLst/>
              <a:gdLst/>
              <a:ahLst/>
              <a:rect l="l" t="t" r="r" b="b"/>
              <a:pathLst>
                <a:path w="307" h="130">
                  <a:moveTo>
                    <a:pt x="0" y="52"/>
                  </a:moveTo>
                  <a:lnTo>
                    <a:pt x="157" y="16"/>
                  </a:lnTo>
                  <a:lnTo>
                    <a:pt x="176" y="17"/>
                  </a:lnTo>
                  <a:lnTo>
                    <a:pt x="194" y="0"/>
                  </a:lnTo>
                  <a:lnTo>
                    <a:pt x="210" y="8"/>
                  </a:lnTo>
                  <a:lnTo>
                    <a:pt x="191" y="46"/>
                  </a:lnTo>
                  <a:lnTo>
                    <a:pt x="223" y="43"/>
                  </a:lnTo>
                  <a:lnTo>
                    <a:pt x="242" y="72"/>
                  </a:lnTo>
                  <a:lnTo>
                    <a:pt x="264" y="75"/>
                  </a:lnTo>
                  <a:lnTo>
                    <a:pt x="279" y="71"/>
                  </a:lnTo>
                  <a:lnTo>
                    <a:pt x="279" y="55"/>
                  </a:lnTo>
                  <a:lnTo>
                    <a:pt x="254" y="35"/>
                  </a:lnTo>
                  <a:lnTo>
                    <a:pt x="273" y="34"/>
                  </a:lnTo>
                  <a:lnTo>
                    <a:pt x="307" y="77"/>
                  </a:lnTo>
                  <a:lnTo>
                    <a:pt x="275" y="104"/>
                  </a:lnTo>
                  <a:lnTo>
                    <a:pt x="238" y="90"/>
                  </a:lnTo>
                  <a:lnTo>
                    <a:pt x="214" y="122"/>
                  </a:lnTo>
                  <a:lnTo>
                    <a:pt x="167" y="90"/>
                  </a:lnTo>
                  <a:lnTo>
                    <a:pt x="12" y="130"/>
                  </a:lnTo>
                  <a:lnTo>
                    <a:pt x="0" y="52"/>
                  </a:lnTo>
                  <a:close/>
                </a:path>
              </a:pathLst>
            </a:custGeom>
            <a:solidFill>
              <a:srgbClr val="000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3" name=""/>
            <p:cNvSpPr/>
            <p:nvPr/>
          </p:nvSpPr>
          <p:spPr>
            <a:xfrm>
              <a:off x="7144920" y="2521080"/>
              <a:ext cx="450720" cy="206280"/>
            </a:xfrm>
            <a:custGeom>
              <a:avLst/>
              <a:gdLst/>
              <a:ahLst/>
              <a:rect l="l" t="t" r="r" b="b"/>
              <a:pathLst>
                <a:path w="307" h="130">
                  <a:moveTo>
                    <a:pt x="0" y="52"/>
                  </a:moveTo>
                  <a:lnTo>
                    <a:pt x="157" y="16"/>
                  </a:lnTo>
                  <a:lnTo>
                    <a:pt x="176" y="17"/>
                  </a:lnTo>
                  <a:lnTo>
                    <a:pt x="194" y="0"/>
                  </a:lnTo>
                  <a:lnTo>
                    <a:pt x="210" y="8"/>
                  </a:lnTo>
                  <a:lnTo>
                    <a:pt x="191" y="46"/>
                  </a:lnTo>
                  <a:lnTo>
                    <a:pt x="223" y="43"/>
                  </a:lnTo>
                  <a:lnTo>
                    <a:pt x="242" y="72"/>
                  </a:lnTo>
                  <a:lnTo>
                    <a:pt x="264" y="75"/>
                  </a:lnTo>
                  <a:lnTo>
                    <a:pt x="279" y="71"/>
                  </a:lnTo>
                  <a:lnTo>
                    <a:pt x="279" y="55"/>
                  </a:lnTo>
                  <a:lnTo>
                    <a:pt x="254" y="35"/>
                  </a:lnTo>
                  <a:lnTo>
                    <a:pt x="273" y="34"/>
                  </a:lnTo>
                  <a:lnTo>
                    <a:pt x="307" y="77"/>
                  </a:lnTo>
                  <a:lnTo>
                    <a:pt x="275" y="104"/>
                  </a:lnTo>
                  <a:lnTo>
                    <a:pt x="238" y="90"/>
                  </a:lnTo>
                  <a:lnTo>
                    <a:pt x="214" y="122"/>
                  </a:lnTo>
                  <a:lnTo>
                    <a:pt x="167" y="90"/>
                  </a:lnTo>
                  <a:lnTo>
                    <a:pt x="12" y="130"/>
                  </a:lnTo>
                  <a:lnTo>
                    <a:pt x="0" y="52"/>
                  </a:lnTo>
                </a:path>
              </a:pathLst>
            </a:custGeom>
            <a:noFill/>
            <a:ln cap="sq" w="1260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4" name=""/>
            <p:cNvSpPr/>
            <p:nvPr/>
          </p:nvSpPr>
          <p:spPr>
            <a:xfrm>
              <a:off x="7174440" y="2673360"/>
              <a:ext cx="237600" cy="187200"/>
            </a:xfrm>
            <a:custGeom>
              <a:avLst/>
              <a:gdLst/>
              <a:ahLst/>
              <a:rect l="l" t="t" r="r" b="b"/>
              <a:pathLst>
                <a:path w="162" h="118">
                  <a:moveTo>
                    <a:pt x="0" y="28"/>
                  </a:moveTo>
                  <a:lnTo>
                    <a:pt x="124" y="0"/>
                  </a:lnTo>
                  <a:lnTo>
                    <a:pt x="162" y="50"/>
                  </a:lnTo>
                  <a:lnTo>
                    <a:pt x="148" y="118"/>
                  </a:lnTo>
                  <a:lnTo>
                    <a:pt x="100" y="64"/>
                  </a:lnTo>
                  <a:lnTo>
                    <a:pt x="40" y="109"/>
                  </a:lnTo>
                  <a:lnTo>
                    <a:pt x="6" y="86"/>
                  </a:lnTo>
                  <a:lnTo>
                    <a:pt x="0" y="28"/>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5" name=""/>
            <p:cNvSpPr/>
            <p:nvPr/>
          </p:nvSpPr>
          <p:spPr>
            <a:xfrm>
              <a:off x="7174440" y="2673360"/>
              <a:ext cx="237600" cy="187200"/>
            </a:xfrm>
            <a:custGeom>
              <a:avLst/>
              <a:gdLst/>
              <a:ahLst/>
              <a:rect l="l" t="t" r="r" b="b"/>
              <a:pathLst>
                <a:path w="162" h="118">
                  <a:moveTo>
                    <a:pt x="0" y="28"/>
                  </a:moveTo>
                  <a:lnTo>
                    <a:pt x="124" y="0"/>
                  </a:lnTo>
                  <a:lnTo>
                    <a:pt x="162" y="50"/>
                  </a:lnTo>
                  <a:lnTo>
                    <a:pt x="148" y="118"/>
                  </a:lnTo>
                  <a:lnTo>
                    <a:pt x="100" y="64"/>
                  </a:lnTo>
                  <a:lnTo>
                    <a:pt x="40" y="109"/>
                  </a:lnTo>
                  <a:lnTo>
                    <a:pt x="6" y="86"/>
                  </a:lnTo>
                  <a:lnTo>
                    <a:pt x="0" y="28"/>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6" name=""/>
            <p:cNvSpPr/>
            <p:nvPr/>
          </p:nvSpPr>
          <p:spPr>
            <a:xfrm>
              <a:off x="7218720" y="2168640"/>
              <a:ext cx="250920" cy="439560"/>
            </a:xfrm>
            <a:custGeom>
              <a:avLst/>
              <a:gdLst/>
              <a:ahLst/>
              <a:rect l="l" t="t" r="r" b="b"/>
              <a:pathLst>
                <a:path w="171" h="277">
                  <a:moveTo>
                    <a:pt x="36" y="0"/>
                  </a:moveTo>
                  <a:lnTo>
                    <a:pt x="0" y="49"/>
                  </a:lnTo>
                  <a:lnTo>
                    <a:pt x="40" y="113"/>
                  </a:lnTo>
                  <a:lnTo>
                    <a:pt x="16" y="131"/>
                  </a:lnTo>
                  <a:lnTo>
                    <a:pt x="25" y="277"/>
                  </a:lnTo>
                  <a:lnTo>
                    <a:pt x="121" y="256"/>
                  </a:lnTo>
                  <a:lnTo>
                    <a:pt x="146" y="256"/>
                  </a:lnTo>
                  <a:lnTo>
                    <a:pt x="160" y="240"/>
                  </a:lnTo>
                  <a:lnTo>
                    <a:pt x="160" y="214"/>
                  </a:lnTo>
                  <a:lnTo>
                    <a:pt x="171" y="196"/>
                  </a:lnTo>
                  <a:lnTo>
                    <a:pt x="117" y="174"/>
                  </a:lnTo>
                  <a:lnTo>
                    <a:pt x="49" y="13"/>
                  </a:lnTo>
                  <a:lnTo>
                    <a:pt x="36" y="0"/>
                  </a:lnTo>
                  <a:close/>
                </a:path>
              </a:pathLst>
            </a:custGeom>
            <a:solidFill>
              <a:srgbClr val="008000"/>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47" name=""/>
            <p:cNvSpPr/>
            <p:nvPr/>
          </p:nvSpPr>
          <p:spPr>
            <a:xfrm>
              <a:off x="7218720" y="2168640"/>
              <a:ext cx="250920" cy="439560"/>
            </a:xfrm>
            <a:custGeom>
              <a:avLst/>
              <a:gdLst/>
              <a:ahLst/>
              <a:rect l="l" t="t" r="r" b="b"/>
              <a:pathLst>
                <a:path w="171" h="277">
                  <a:moveTo>
                    <a:pt x="36" y="0"/>
                  </a:moveTo>
                  <a:lnTo>
                    <a:pt x="0" y="49"/>
                  </a:lnTo>
                  <a:lnTo>
                    <a:pt x="40" y="113"/>
                  </a:lnTo>
                  <a:lnTo>
                    <a:pt x="16" y="131"/>
                  </a:lnTo>
                  <a:lnTo>
                    <a:pt x="25" y="277"/>
                  </a:lnTo>
                  <a:lnTo>
                    <a:pt x="121" y="256"/>
                  </a:lnTo>
                  <a:lnTo>
                    <a:pt x="146" y="256"/>
                  </a:lnTo>
                  <a:lnTo>
                    <a:pt x="160" y="240"/>
                  </a:lnTo>
                  <a:lnTo>
                    <a:pt x="160" y="214"/>
                  </a:lnTo>
                  <a:lnTo>
                    <a:pt x="171" y="196"/>
                  </a:lnTo>
                  <a:lnTo>
                    <a:pt x="117" y="174"/>
                  </a:lnTo>
                  <a:lnTo>
                    <a:pt x="49" y="13"/>
                  </a:lnTo>
                  <a:lnTo>
                    <a:pt x="36" y="0"/>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8" name=""/>
            <p:cNvSpPr/>
            <p:nvPr/>
          </p:nvSpPr>
          <p:spPr>
            <a:xfrm>
              <a:off x="7110000" y="3390840"/>
              <a:ext cx="62640" cy="104760"/>
            </a:xfrm>
            <a:custGeom>
              <a:avLst/>
              <a:gdLst/>
              <a:ahLst/>
              <a:rect l="l" t="t" r="r" b="b"/>
              <a:pathLst>
                <a:path w="43" h="66">
                  <a:moveTo>
                    <a:pt x="0" y="6"/>
                  </a:moveTo>
                  <a:lnTo>
                    <a:pt x="43" y="0"/>
                  </a:lnTo>
                  <a:lnTo>
                    <a:pt x="19" y="66"/>
                  </a:lnTo>
                  <a:lnTo>
                    <a:pt x="2" y="65"/>
                  </a:lnTo>
                  <a:lnTo>
                    <a:pt x="0" y="6"/>
                  </a:lnTo>
                  <a:close/>
                </a:path>
              </a:pathLst>
            </a:cu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9" name=""/>
            <p:cNvSpPr/>
            <p:nvPr/>
          </p:nvSpPr>
          <p:spPr>
            <a:xfrm>
              <a:off x="7110000" y="3390840"/>
              <a:ext cx="62640" cy="104760"/>
            </a:xfrm>
            <a:custGeom>
              <a:avLst/>
              <a:gdLst/>
              <a:ahLst/>
              <a:rect l="l" t="t" r="r" b="b"/>
              <a:pathLst>
                <a:path w="43" h="66">
                  <a:moveTo>
                    <a:pt x="0" y="6"/>
                  </a:moveTo>
                  <a:lnTo>
                    <a:pt x="43" y="0"/>
                  </a:lnTo>
                  <a:lnTo>
                    <a:pt x="19" y="66"/>
                  </a:lnTo>
                  <a:lnTo>
                    <a:pt x="2" y="65"/>
                  </a:lnTo>
                  <a:lnTo>
                    <a:pt x="0" y="6"/>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0" name=""/>
            <p:cNvSpPr/>
            <p:nvPr/>
          </p:nvSpPr>
          <p:spPr>
            <a:xfrm>
              <a:off x="4651200" y="3333600"/>
              <a:ext cx="838440" cy="665280"/>
            </a:xfrm>
            <a:custGeom>
              <a:avLst/>
              <a:gdLst/>
              <a:ahLst/>
              <a:rect l="l" t="t" r="r" b="b"/>
              <a:pathLst>
                <a:path w="571" h="419">
                  <a:moveTo>
                    <a:pt x="0" y="14"/>
                  </a:moveTo>
                  <a:lnTo>
                    <a:pt x="250" y="0"/>
                  </a:lnTo>
                  <a:lnTo>
                    <a:pt x="303" y="0"/>
                  </a:lnTo>
                  <a:lnTo>
                    <a:pt x="344" y="13"/>
                  </a:lnTo>
                  <a:lnTo>
                    <a:pt x="321" y="49"/>
                  </a:lnTo>
                  <a:lnTo>
                    <a:pt x="394" y="108"/>
                  </a:lnTo>
                  <a:lnTo>
                    <a:pt x="418" y="157"/>
                  </a:lnTo>
                  <a:lnTo>
                    <a:pt x="461" y="146"/>
                  </a:lnTo>
                  <a:lnTo>
                    <a:pt x="460" y="216"/>
                  </a:lnTo>
                  <a:lnTo>
                    <a:pt x="503" y="237"/>
                  </a:lnTo>
                  <a:lnTo>
                    <a:pt x="523" y="298"/>
                  </a:lnTo>
                  <a:lnTo>
                    <a:pt x="554" y="304"/>
                  </a:lnTo>
                  <a:lnTo>
                    <a:pt x="571" y="331"/>
                  </a:lnTo>
                  <a:lnTo>
                    <a:pt x="532" y="367"/>
                  </a:lnTo>
                  <a:lnTo>
                    <a:pt x="520" y="408"/>
                  </a:lnTo>
                  <a:lnTo>
                    <a:pt x="465" y="419"/>
                  </a:lnTo>
                  <a:lnTo>
                    <a:pt x="480" y="373"/>
                  </a:lnTo>
                  <a:lnTo>
                    <a:pt x="265" y="390"/>
                  </a:lnTo>
                  <a:lnTo>
                    <a:pt x="112" y="406"/>
                  </a:lnTo>
                  <a:lnTo>
                    <a:pt x="102" y="362"/>
                  </a:lnTo>
                  <a:lnTo>
                    <a:pt x="92" y="228"/>
                  </a:lnTo>
                  <a:lnTo>
                    <a:pt x="90" y="155"/>
                  </a:lnTo>
                  <a:lnTo>
                    <a:pt x="40" y="122"/>
                  </a:lnTo>
                  <a:lnTo>
                    <a:pt x="58" y="91"/>
                  </a:lnTo>
                  <a:lnTo>
                    <a:pt x="33" y="75"/>
                  </a:lnTo>
                  <a:lnTo>
                    <a:pt x="0" y="14"/>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1" name=""/>
            <p:cNvSpPr/>
            <p:nvPr/>
          </p:nvSpPr>
          <p:spPr>
            <a:xfrm>
              <a:off x="4651200" y="3333600"/>
              <a:ext cx="838440" cy="665280"/>
            </a:xfrm>
            <a:custGeom>
              <a:avLst/>
              <a:gdLst/>
              <a:ahLst/>
              <a:rect l="l" t="t" r="r" b="b"/>
              <a:pathLst>
                <a:path w="571" h="419">
                  <a:moveTo>
                    <a:pt x="0" y="14"/>
                  </a:moveTo>
                  <a:lnTo>
                    <a:pt x="250" y="0"/>
                  </a:lnTo>
                  <a:lnTo>
                    <a:pt x="303" y="0"/>
                  </a:lnTo>
                  <a:lnTo>
                    <a:pt x="344" y="13"/>
                  </a:lnTo>
                  <a:lnTo>
                    <a:pt x="321" y="49"/>
                  </a:lnTo>
                  <a:lnTo>
                    <a:pt x="394" y="108"/>
                  </a:lnTo>
                  <a:lnTo>
                    <a:pt x="418" y="157"/>
                  </a:lnTo>
                  <a:lnTo>
                    <a:pt x="461" y="146"/>
                  </a:lnTo>
                  <a:lnTo>
                    <a:pt x="460" y="216"/>
                  </a:lnTo>
                  <a:lnTo>
                    <a:pt x="503" y="237"/>
                  </a:lnTo>
                  <a:lnTo>
                    <a:pt x="523" y="298"/>
                  </a:lnTo>
                  <a:lnTo>
                    <a:pt x="554" y="304"/>
                  </a:lnTo>
                  <a:lnTo>
                    <a:pt x="571" y="331"/>
                  </a:lnTo>
                  <a:lnTo>
                    <a:pt x="532" y="367"/>
                  </a:lnTo>
                  <a:lnTo>
                    <a:pt x="520" y="408"/>
                  </a:lnTo>
                  <a:lnTo>
                    <a:pt x="465" y="419"/>
                  </a:lnTo>
                  <a:lnTo>
                    <a:pt x="480" y="373"/>
                  </a:lnTo>
                  <a:lnTo>
                    <a:pt x="265" y="390"/>
                  </a:lnTo>
                  <a:lnTo>
                    <a:pt x="112" y="406"/>
                  </a:lnTo>
                  <a:lnTo>
                    <a:pt x="102" y="362"/>
                  </a:lnTo>
                  <a:lnTo>
                    <a:pt x="92" y="228"/>
                  </a:lnTo>
                  <a:lnTo>
                    <a:pt x="90" y="155"/>
                  </a:lnTo>
                  <a:lnTo>
                    <a:pt x="40" y="122"/>
                  </a:lnTo>
                  <a:lnTo>
                    <a:pt x="58" y="91"/>
                  </a:lnTo>
                  <a:lnTo>
                    <a:pt x="33" y="75"/>
                  </a:lnTo>
                  <a:lnTo>
                    <a:pt x="0" y="14"/>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2" name=""/>
            <p:cNvSpPr/>
            <p:nvPr/>
          </p:nvSpPr>
          <p:spPr>
            <a:xfrm>
              <a:off x="5570280" y="3051000"/>
              <a:ext cx="411120" cy="650880"/>
            </a:xfrm>
            <a:custGeom>
              <a:avLst/>
              <a:gdLst/>
              <a:ahLst/>
              <a:rect l="l" t="t" r="r" b="b"/>
              <a:pathLst>
                <a:path w="280" h="410">
                  <a:moveTo>
                    <a:pt x="0" y="29"/>
                  </a:moveTo>
                  <a:lnTo>
                    <a:pt x="33" y="44"/>
                  </a:lnTo>
                  <a:lnTo>
                    <a:pt x="64" y="41"/>
                  </a:lnTo>
                  <a:lnTo>
                    <a:pt x="75" y="33"/>
                  </a:lnTo>
                  <a:lnTo>
                    <a:pt x="83" y="8"/>
                  </a:lnTo>
                  <a:lnTo>
                    <a:pt x="217" y="0"/>
                  </a:lnTo>
                  <a:lnTo>
                    <a:pt x="280" y="290"/>
                  </a:lnTo>
                  <a:lnTo>
                    <a:pt x="275" y="288"/>
                  </a:lnTo>
                  <a:lnTo>
                    <a:pt x="229" y="304"/>
                  </a:lnTo>
                  <a:lnTo>
                    <a:pt x="196" y="382"/>
                  </a:lnTo>
                  <a:lnTo>
                    <a:pt x="148" y="370"/>
                  </a:lnTo>
                  <a:lnTo>
                    <a:pt x="92" y="399"/>
                  </a:lnTo>
                  <a:lnTo>
                    <a:pt x="18" y="410"/>
                  </a:lnTo>
                  <a:lnTo>
                    <a:pt x="52" y="335"/>
                  </a:lnTo>
                  <a:lnTo>
                    <a:pt x="38" y="291"/>
                  </a:lnTo>
                  <a:lnTo>
                    <a:pt x="0" y="29"/>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3" name=""/>
            <p:cNvSpPr/>
            <p:nvPr/>
          </p:nvSpPr>
          <p:spPr>
            <a:xfrm>
              <a:off x="5570280" y="3051000"/>
              <a:ext cx="411120" cy="650880"/>
            </a:xfrm>
            <a:custGeom>
              <a:avLst/>
              <a:gdLst/>
              <a:ahLst/>
              <a:rect l="l" t="t" r="r" b="b"/>
              <a:pathLst>
                <a:path w="280" h="410">
                  <a:moveTo>
                    <a:pt x="0" y="29"/>
                  </a:moveTo>
                  <a:lnTo>
                    <a:pt x="33" y="44"/>
                  </a:lnTo>
                  <a:lnTo>
                    <a:pt x="64" y="41"/>
                  </a:lnTo>
                  <a:lnTo>
                    <a:pt x="75" y="33"/>
                  </a:lnTo>
                  <a:lnTo>
                    <a:pt x="83" y="8"/>
                  </a:lnTo>
                  <a:lnTo>
                    <a:pt x="217" y="0"/>
                  </a:lnTo>
                  <a:lnTo>
                    <a:pt x="280" y="290"/>
                  </a:lnTo>
                  <a:lnTo>
                    <a:pt x="275" y="288"/>
                  </a:lnTo>
                  <a:lnTo>
                    <a:pt x="229" y="304"/>
                  </a:lnTo>
                  <a:lnTo>
                    <a:pt x="196" y="382"/>
                  </a:lnTo>
                  <a:lnTo>
                    <a:pt x="148" y="370"/>
                  </a:lnTo>
                  <a:lnTo>
                    <a:pt x="92" y="399"/>
                  </a:lnTo>
                  <a:lnTo>
                    <a:pt x="18" y="410"/>
                  </a:lnTo>
                  <a:lnTo>
                    <a:pt x="52" y="335"/>
                  </a:lnTo>
                  <a:lnTo>
                    <a:pt x="38" y="291"/>
                  </a:lnTo>
                  <a:lnTo>
                    <a:pt x="0" y="29"/>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4" name=""/>
            <p:cNvSpPr/>
            <p:nvPr/>
          </p:nvSpPr>
          <p:spPr>
            <a:xfrm>
              <a:off x="7050960" y="2843280"/>
              <a:ext cx="192240" cy="363600"/>
            </a:xfrm>
            <a:custGeom>
              <a:avLst/>
              <a:gdLst/>
              <a:ahLst/>
              <a:rect l="l" t="t" r="r" b="b"/>
              <a:pathLst>
                <a:path w="131" h="229">
                  <a:moveTo>
                    <a:pt x="24" y="2"/>
                  </a:moveTo>
                  <a:lnTo>
                    <a:pt x="55" y="0"/>
                  </a:lnTo>
                  <a:lnTo>
                    <a:pt x="117" y="35"/>
                  </a:lnTo>
                  <a:lnTo>
                    <a:pt x="108" y="63"/>
                  </a:lnTo>
                  <a:lnTo>
                    <a:pt x="130" y="80"/>
                  </a:lnTo>
                  <a:lnTo>
                    <a:pt x="131" y="188"/>
                  </a:lnTo>
                  <a:lnTo>
                    <a:pt x="109" y="229"/>
                  </a:lnTo>
                  <a:lnTo>
                    <a:pt x="84" y="214"/>
                  </a:lnTo>
                  <a:lnTo>
                    <a:pt x="58" y="213"/>
                  </a:lnTo>
                  <a:lnTo>
                    <a:pt x="13" y="190"/>
                  </a:lnTo>
                  <a:lnTo>
                    <a:pt x="47" y="123"/>
                  </a:lnTo>
                  <a:lnTo>
                    <a:pt x="0" y="87"/>
                  </a:lnTo>
                  <a:lnTo>
                    <a:pt x="24" y="2"/>
                  </a:lnTo>
                  <a:close/>
                </a:path>
              </a:pathLst>
            </a:cu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5" name=""/>
            <p:cNvSpPr/>
            <p:nvPr/>
          </p:nvSpPr>
          <p:spPr>
            <a:xfrm>
              <a:off x="7050960" y="2843280"/>
              <a:ext cx="192240" cy="363600"/>
            </a:xfrm>
            <a:custGeom>
              <a:avLst/>
              <a:gdLst/>
              <a:ahLst/>
              <a:rect l="l" t="t" r="r" b="b"/>
              <a:pathLst>
                <a:path w="131" h="229">
                  <a:moveTo>
                    <a:pt x="24" y="2"/>
                  </a:moveTo>
                  <a:lnTo>
                    <a:pt x="55" y="0"/>
                  </a:lnTo>
                  <a:lnTo>
                    <a:pt x="117" y="35"/>
                  </a:lnTo>
                  <a:lnTo>
                    <a:pt x="108" y="63"/>
                  </a:lnTo>
                  <a:lnTo>
                    <a:pt x="130" y="80"/>
                  </a:lnTo>
                  <a:lnTo>
                    <a:pt x="131" y="188"/>
                  </a:lnTo>
                  <a:lnTo>
                    <a:pt x="109" y="229"/>
                  </a:lnTo>
                  <a:lnTo>
                    <a:pt x="84" y="214"/>
                  </a:lnTo>
                  <a:lnTo>
                    <a:pt x="58" y="213"/>
                  </a:lnTo>
                  <a:lnTo>
                    <a:pt x="13" y="190"/>
                  </a:lnTo>
                  <a:lnTo>
                    <a:pt x="47" y="123"/>
                  </a:lnTo>
                  <a:lnTo>
                    <a:pt x="0" y="87"/>
                  </a:lnTo>
                  <a:lnTo>
                    <a:pt x="24" y="2"/>
                  </a:lnTo>
                </a:path>
              </a:pathLst>
            </a:custGeom>
            <a:noFill/>
            <a:ln cap="sq" w="12600">
              <a:solidFill>
                <a:srgbClr val="7f7f7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6" name=""/>
            <p:cNvSpPr/>
            <p:nvPr/>
          </p:nvSpPr>
          <p:spPr>
            <a:xfrm>
              <a:off x="7365600" y="2657520"/>
              <a:ext cx="111240" cy="95040"/>
            </a:xfrm>
            <a:custGeom>
              <a:avLst/>
              <a:gdLst/>
              <a:ahLst/>
              <a:rect l="l" t="t" r="r" b="b"/>
              <a:pathLst>
                <a:path w="76" h="60">
                  <a:moveTo>
                    <a:pt x="0" y="12"/>
                  </a:moveTo>
                  <a:lnTo>
                    <a:pt x="26" y="0"/>
                  </a:lnTo>
                  <a:lnTo>
                    <a:pt x="76" y="37"/>
                  </a:lnTo>
                  <a:lnTo>
                    <a:pt x="63" y="37"/>
                  </a:lnTo>
                  <a:lnTo>
                    <a:pt x="38" y="37"/>
                  </a:lnTo>
                  <a:lnTo>
                    <a:pt x="38" y="60"/>
                  </a:lnTo>
                  <a:lnTo>
                    <a:pt x="0" y="12"/>
                  </a:lnTo>
                  <a:close/>
                </a:path>
              </a:pathLst>
            </a:custGeom>
            <a:solidFill>
              <a:srgbClr val="000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7" name=""/>
            <p:cNvSpPr/>
            <p:nvPr/>
          </p:nvSpPr>
          <p:spPr>
            <a:xfrm>
              <a:off x="7365600" y="2657520"/>
              <a:ext cx="111240" cy="95040"/>
            </a:xfrm>
            <a:custGeom>
              <a:avLst/>
              <a:gdLst/>
              <a:ahLst/>
              <a:rect l="l" t="t" r="r" b="b"/>
              <a:pathLst>
                <a:path w="76" h="60">
                  <a:moveTo>
                    <a:pt x="0" y="12"/>
                  </a:moveTo>
                  <a:lnTo>
                    <a:pt x="26" y="0"/>
                  </a:lnTo>
                  <a:lnTo>
                    <a:pt x="76" y="37"/>
                  </a:lnTo>
                  <a:lnTo>
                    <a:pt x="63" y="37"/>
                  </a:lnTo>
                  <a:lnTo>
                    <a:pt x="38" y="37"/>
                  </a:lnTo>
                  <a:lnTo>
                    <a:pt x="38" y="60"/>
                  </a:lnTo>
                  <a:lnTo>
                    <a:pt x="0" y="12"/>
                  </a:lnTo>
                </a:path>
              </a:pathLst>
            </a:custGeom>
            <a:solidFill>
              <a:srgbClr val="ffcc00"/>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58" name=""/>
            <p:cNvSpPr/>
            <p:nvPr/>
          </p:nvSpPr>
          <p:spPr>
            <a:xfrm>
              <a:off x="1922760" y="3247920"/>
              <a:ext cx="4518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NV*</a:t>
              </a:r>
              <a:endParaRPr b="0" lang="en-US" sz="1200" strike="noStrike" u="none">
                <a:solidFill>
                  <a:srgbClr val="000000"/>
                </a:solidFill>
                <a:effectLst/>
                <a:uFillTx/>
                <a:latin typeface="Times New Roman"/>
              </a:endParaRPr>
            </a:p>
          </p:txBody>
        </p:sp>
        <p:sp>
          <p:nvSpPr>
            <p:cNvPr id="659" name=""/>
            <p:cNvSpPr/>
            <p:nvPr/>
          </p:nvSpPr>
          <p:spPr>
            <a:xfrm>
              <a:off x="2825640" y="2217600"/>
              <a:ext cx="4600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MT*</a:t>
              </a:r>
              <a:endParaRPr b="0" lang="en-US" sz="1200" strike="noStrike" u="none">
                <a:solidFill>
                  <a:srgbClr val="000000"/>
                </a:solidFill>
                <a:effectLst/>
                <a:uFillTx/>
                <a:latin typeface="Times New Roman"/>
              </a:endParaRPr>
            </a:p>
          </p:txBody>
        </p:sp>
        <p:sp>
          <p:nvSpPr>
            <p:cNvPr id="660" name=""/>
            <p:cNvSpPr/>
            <p:nvPr/>
          </p:nvSpPr>
          <p:spPr>
            <a:xfrm>
              <a:off x="5222160" y="3208320"/>
              <a:ext cx="3672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IL*</a:t>
              </a:r>
              <a:endParaRPr b="0" lang="en-US" sz="1200" strike="noStrike" u="none">
                <a:solidFill>
                  <a:srgbClr val="000000"/>
                </a:solidFill>
                <a:effectLst/>
                <a:uFillTx/>
                <a:latin typeface="Times New Roman"/>
              </a:endParaRPr>
            </a:p>
          </p:txBody>
        </p:sp>
        <p:sp>
          <p:nvSpPr>
            <p:cNvPr id="661" name=""/>
            <p:cNvSpPr/>
            <p:nvPr/>
          </p:nvSpPr>
          <p:spPr>
            <a:xfrm>
              <a:off x="4824360" y="3924360"/>
              <a:ext cx="599040" cy="546120"/>
            </a:xfrm>
            <a:custGeom>
              <a:avLst/>
              <a:gdLst/>
              <a:ahLst/>
              <a:rect l="l" t="t" r="r" b="b"/>
              <a:pathLst>
                <a:path w="331" h="333">
                  <a:moveTo>
                    <a:pt x="0" y="30"/>
                  </a:moveTo>
                  <a:lnTo>
                    <a:pt x="130" y="13"/>
                  </a:lnTo>
                  <a:lnTo>
                    <a:pt x="291" y="0"/>
                  </a:lnTo>
                  <a:lnTo>
                    <a:pt x="283" y="43"/>
                  </a:lnTo>
                  <a:lnTo>
                    <a:pt x="318" y="34"/>
                  </a:lnTo>
                  <a:lnTo>
                    <a:pt x="331" y="63"/>
                  </a:lnTo>
                  <a:lnTo>
                    <a:pt x="294" y="90"/>
                  </a:lnTo>
                  <a:lnTo>
                    <a:pt x="302" y="136"/>
                  </a:lnTo>
                  <a:lnTo>
                    <a:pt x="264" y="213"/>
                  </a:lnTo>
                  <a:lnTo>
                    <a:pt x="236" y="261"/>
                  </a:lnTo>
                  <a:lnTo>
                    <a:pt x="252" y="322"/>
                  </a:lnTo>
                  <a:lnTo>
                    <a:pt x="48" y="333"/>
                  </a:lnTo>
                  <a:lnTo>
                    <a:pt x="46" y="295"/>
                  </a:lnTo>
                  <a:lnTo>
                    <a:pt x="6" y="288"/>
                  </a:lnTo>
                  <a:lnTo>
                    <a:pt x="6" y="90"/>
                  </a:lnTo>
                  <a:lnTo>
                    <a:pt x="0" y="30"/>
                  </a:lnTo>
                  <a:close/>
                </a:path>
              </a:pathLst>
            </a:custGeom>
            <a:solidFill>
              <a:srgbClr val="47bad6"/>
            </a:solidFill>
            <a:ln w="15840">
              <a:solidFill>
                <a:srgbClr val="7f7f7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62" name=""/>
          <p:cNvSpPr/>
          <p:nvPr/>
        </p:nvSpPr>
        <p:spPr>
          <a:xfrm>
            <a:off x="1685880" y="5594400"/>
            <a:ext cx="203400" cy="183960"/>
          </a:xfrm>
          <a:prstGeom prst="ellipse">
            <a:avLst/>
          </a:prstGeom>
          <a:solidFill>
            <a:srgbClr val="000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3" name=""/>
          <p:cNvSpPr/>
          <p:nvPr/>
        </p:nvSpPr>
        <p:spPr>
          <a:xfrm>
            <a:off x="1685880" y="5883120"/>
            <a:ext cx="203400" cy="184320"/>
          </a:xfrm>
          <a:prstGeom prst="ellipse">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4" name=""/>
          <p:cNvSpPr/>
          <p:nvPr/>
        </p:nvSpPr>
        <p:spPr>
          <a:xfrm>
            <a:off x="1685880" y="6172200"/>
            <a:ext cx="203400" cy="184320"/>
          </a:xfrm>
          <a:prstGeom prst="ellipse">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5" name=""/>
          <p:cNvSpPr/>
          <p:nvPr/>
        </p:nvSpPr>
        <p:spPr>
          <a:xfrm>
            <a:off x="2711520" y="56214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2001</a:t>
            </a:r>
            <a:endParaRPr b="0" lang="en-US" sz="1200" strike="noStrike" u="none">
              <a:solidFill>
                <a:srgbClr val="000000"/>
              </a:solidFill>
              <a:effectLst/>
              <a:uFillTx/>
              <a:latin typeface="Times New Roman"/>
            </a:endParaRPr>
          </a:p>
        </p:txBody>
      </p:sp>
      <p:sp>
        <p:nvSpPr>
          <p:cNvPr id="666" name=""/>
          <p:cNvSpPr/>
          <p:nvPr/>
        </p:nvSpPr>
        <p:spPr>
          <a:xfrm>
            <a:off x="2470320" y="5594400"/>
            <a:ext cx="203040" cy="183960"/>
          </a:xfrm>
          <a:prstGeom prst="ellipse">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7" name=""/>
          <p:cNvSpPr/>
          <p:nvPr/>
        </p:nvSpPr>
        <p:spPr>
          <a:xfrm>
            <a:off x="2711520" y="591660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2002</a:t>
            </a:r>
            <a:endParaRPr b="0" lang="en-US" sz="1200" strike="noStrike" u="none">
              <a:solidFill>
                <a:srgbClr val="000000"/>
              </a:solidFill>
              <a:effectLst/>
              <a:uFillTx/>
              <a:latin typeface="Times New Roman"/>
            </a:endParaRPr>
          </a:p>
        </p:txBody>
      </p:sp>
      <p:sp>
        <p:nvSpPr>
          <p:cNvPr id="668" name=""/>
          <p:cNvSpPr/>
          <p:nvPr/>
        </p:nvSpPr>
        <p:spPr>
          <a:xfrm>
            <a:off x="2470320" y="5883120"/>
            <a:ext cx="203040" cy="184320"/>
          </a:xfrm>
          <a:prstGeom prst="ellipse">
            <a:avLst/>
          </a:prstGeom>
          <a:solidFill>
            <a:srgbClr val="ff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9" name=""/>
          <p:cNvSpPr/>
          <p:nvPr/>
        </p:nvSpPr>
        <p:spPr>
          <a:xfrm>
            <a:off x="1927440" y="560556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1998</a:t>
            </a:r>
            <a:endParaRPr b="0" lang="en-US" sz="1200" strike="noStrike" u="none">
              <a:solidFill>
                <a:srgbClr val="000000"/>
              </a:solidFill>
              <a:effectLst/>
              <a:uFillTx/>
              <a:latin typeface="Times New Roman"/>
            </a:endParaRPr>
          </a:p>
        </p:txBody>
      </p:sp>
      <p:sp>
        <p:nvSpPr>
          <p:cNvPr id="670" name=""/>
          <p:cNvSpPr/>
          <p:nvPr/>
        </p:nvSpPr>
        <p:spPr>
          <a:xfrm>
            <a:off x="1927440" y="590076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1999</a:t>
            </a:r>
            <a:endParaRPr b="0" lang="en-US" sz="1200" strike="noStrike" u="none">
              <a:solidFill>
                <a:srgbClr val="000000"/>
              </a:solidFill>
              <a:effectLst/>
              <a:uFillTx/>
              <a:latin typeface="Times New Roman"/>
            </a:endParaRPr>
          </a:p>
        </p:txBody>
      </p:sp>
      <p:sp>
        <p:nvSpPr>
          <p:cNvPr id="671" name=""/>
          <p:cNvSpPr/>
          <p:nvPr/>
        </p:nvSpPr>
        <p:spPr>
          <a:xfrm>
            <a:off x="1927440" y="619452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2000</a:t>
            </a:r>
            <a:endParaRPr b="0" lang="en-US" sz="1200" strike="noStrike" u="none">
              <a:solidFill>
                <a:srgbClr val="000000"/>
              </a:solidFill>
              <a:effectLst/>
              <a:uFillTx/>
              <a:latin typeface="Times New Roman"/>
            </a:endParaRPr>
          </a:p>
        </p:txBody>
      </p:sp>
      <p:sp>
        <p:nvSpPr>
          <p:cNvPr id="672" name=""/>
          <p:cNvSpPr/>
          <p:nvPr/>
        </p:nvSpPr>
        <p:spPr>
          <a:xfrm>
            <a:off x="1633680" y="4976640"/>
            <a:ext cx="1366560" cy="42732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Year of Deregulation</a:t>
            </a:r>
            <a:endParaRPr b="0" lang="en-US" sz="1400" strike="noStrike" u="none">
              <a:solidFill>
                <a:srgbClr val="000000"/>
              </a:solidFill>
              <a:effectLst/>
              <a:uFillTx/>
              <a:latin typeface="Times New Roman"/>
            </a:endParaRPr>
          </a:p>
        </p:txBody>
      </p:sp>
      <p:sp>
        <p:nvSpPr>
          <p:cNvPr id="673" name=""/>
          <p:cNvSpPr/>
          <p:nvPr/>
        </p:nvSpPr>
        <p:spPr>
          <a:xfrm>
            <a:off x="2470320" y="6172200"/>
            <a:ext cx="203040" cy="184320"/>
          </a:xfrm>
          <a:prstGeom prst="ellipse">
            <a:avLst/>
          </a:prstGeom>
          <a:solidFill>
            <a:srgbClr val="47bad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4" name=""/>
          <p:cNvSpPr/>
          <p:nvPr/>
        </p:nvSpPr>
        <p:spPr>
          <a:xfrm>
            <a:off x="2710440" y="6183360"/>
            <a:ext cx="729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2003-2005</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68A1772-3B17-41E0-8C4C-232799A0A9EF}" type="slidenum">
              <a:t>6</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1695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2001-08-09T18:51:33Z</dcterms:created>
  <dc:creator>dwalters</dc:creator>
  <dc:description/>
  <dc:language>en-US</dc:language>
  <cp:lastModifiedBy>sglasin</cp:lastModifiedBy>
  <cp:lastPrinted>2001-08-14T20:58:08Z</cp:lastPrinted>
  <dcterms:modified xsi:type="dcterms:W3CDTF">2001-08-24T14:50:34Z</dcterms:modified>
  <cp:revision>25</cp:revision>
  <dc:subject/>
  <dc:title>Generic Presentation</dc:title>
</cp:coreProperties>
</file>