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8A162C-D7A3-4343-8290-8CD140D3999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-486000" y="6550200"/>
            <a:ext cx="1904760" cy="822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LL-Timeline-0701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85800" y="2714760"/>
            <a:ext cx="75358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•"/>
              <a:tabLst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304920"/>
            <a:ext cx="91440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Verizon Interconnection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66680" y="3429000"/>
            <a:ext cx="3375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47500" lnSpcReduction="1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Negotiation/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(2-3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Collocation Application with Verizon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Agreement with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" y="1886040"/>
            <a:ext cx="8686800" cy="0"/>
          </a:xfrm>
          <a:prstGeom prst="line">
            <a:avLst/>
          </a:prstGeom>
          <a:ln w="38160">
            <a:solidFill>
              <a:srgbClr val="fe000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354480" y="1936800"/>
            <a:ext cx="218880" cy="240804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095ba6"/>
            </a:solidFill>
            <a:prstDash val="lgDashDot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7652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81952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620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952880" y="1428840"/>
            <a:ext cx="2210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94360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3432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58240" y="142884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47800" y="183816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971720" y="183348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127320" y="182736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00480" y="183348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88040" y="183528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249960" y="184140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286760" y="184140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280360" y="18432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41320" y="4788000"/>
            <a:ext cx="3430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PA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(45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65320" y="531504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(30-60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56080" y="578484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(15-90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0" y="464508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DC, NJ, 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(60-90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549760" y="6257880"/>
            <a:ext cx="4408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Duration term of individual agreements varies by state.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 collocation interval to be determined.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927760" y="567684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VA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(80-90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02160" y="3182760"/>
            <a:ext cx="1684440" cy="7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MA, NY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(76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459560" y="4533840"/>
            <a:ext cx="1684440" cy="7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70000" lnSpcReduction="1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PA, NJ, DC,VA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(120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920000" y="1905120"/>
            <a:ext cx="0" cy="26542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94640" y="1893960"/>
            <a:ext cx="0" cy="37846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977080" y="1935000"/>
            <a:ext cx="1440" cy="121140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62640" y="1935000"/>
            <a:ext cx="0" cy="265464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3782880" y="1924200"/>
            <a:ext cx="790560" cy="36874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095ba6"/>
            </a:solidFill>
            <a:prstDash val="lgDashDot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3556800" y="1935000"/>
            <a:ext cx="817560" cy="29782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095ba6"/>
            </a:solidFill>
            <a:prstDash val="lgDashDotDot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4636800" y="1898640"/>
            <a:ext cx="4680" cy="38926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0" y="304920"/>
            <a:ext cx="91440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SBC Interconnection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1814400"/>
            <a:ext cx="75358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•"/>
              <a:tabLst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33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8600" y="2043000"/>
            <a:ext cx="8686800" cy="0"/>
          </a:xfrm>
          <a:prstGeom prst="line">
            <a:avLst/>
          </a:prstGeom>
          <a:ln w="38160">
            <a:solidFill>
              <a:srgbClr val="fe000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76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19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88620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52880" y="1585800"/>
            <a:ext cx="2210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4360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9343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05824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47800" y="199548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97172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127320" y="19843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20048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88040" y="199224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49960" y="19987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286760" y="19987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280360" y="200016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19480" y="3860640"/>
            <a:ext cx="3430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(15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99040" y="4811760"/>
            <a:ext cx="3430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TX, IL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(90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51640" y="5508720"/>
            <a:ext cx="1165320" cy="7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(120 days)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00760" y="6429240"/>
            <a:ext cx="440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Duration of multi-state agreement is 2 years + 90 days.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654280" y="4762440"/>
            <a:ext cx="3375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47500" lnSpcReduction="1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Negotiation/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(2-3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Collocation Application with SBC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Agreement with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706920" y="2098800"/>
            <a:ext cx="0" cy="26542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11760" y="2089080"/>
            <a:ext cx="0" cy="170172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894360" y="2087640"/>
            <a:ext cx="0" cy="26542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940520" y="2089080"/>
            <a:ext cx="12960" cy="344340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0" y="304920"/>
            <a:ext cx="91440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BellSouth Interconnection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814400"/>
            <a:ext cx="75358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•"/>
              <a:tabLst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33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8600" y="2043000"/>
            <a:ext cx="8686800" cy="0"/>
          </a:xfrm>
          <a:prstGeom prst="line">
            <a:avLst/>
          </a:prstGeom>
          <a:ln w="38160">
            <a:solidFill>
              <a:srgbClr val="fe000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4479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623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4324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124160" y="1585800"/>
            <a:ext cx="2210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057640" y="1585800"/>
            <a:ext cx="2210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6276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5816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04960" y="199548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68588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570040" y="1984320"/>
            <a:ext cx="8280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47184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430880" y="199224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49960" y="19987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29240" y="1998720"/>
            <a:ext cx="8280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365960" y="200016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443400" y="397656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FL, GA, LA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(30-45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358040" y="4067280"/>
            <a:ext cx="1165320" cy="7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(130 days)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915160" y="6243480"/>
            <a:ext cx="2952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Duration of standard agreement is 2 years.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161200" y="1995480"/>
            <a:ext cx="8280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20000" y="159552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03-16-02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974960" y="4748040"/>
            <a:ext cx="410976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47500" lnSpcReduction="1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Negotiation/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(2-3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Collocation Application with BellSouth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Agreement with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067200" y="2098800"/>
            <a:ext cx="0" cy="26542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060800" y="2071800"/>
            <a:ext cx="0" cy="195876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791480" y="2101680"/>
            <a:ext cx="0" cy="195912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0" y="304920"/>
            <a:ext cx="91440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Qwest Interconnection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5800" y="1814400"/>
            <a:ext cx="75358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•"/>
              <a:tabLst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33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28840" y="5451480"/>
            <a:ext cx="36370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40000" lnSpcReduction="1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Negotiation/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(2-3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Collocation Application with Qwest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Operational 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Commission Approval for </a:t>
            </a:r>
            <a:r>
              <a:rPr b="1" i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OR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(Immediate)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File Agreement with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8600" y="2043000"/>
            <a:ext cx="8686800" cy="0"/>
          </a:xfrm>
          <a:prstGeom prst="line">
            <a:avLst/>
          </a:prstGeom>
          <a:ln w="38160">
            <a:solidFill>
              <a:srgbClr val="fe000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676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8195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88620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952880" y="1585800"/>
            <a:ext cx="2210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4360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12-16-01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93432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058240" y="15858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02-16-02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47800" y="199548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97172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127320" y="19843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200480" y="199080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88040" y="199224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249960" y="19987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286760" y="1998720"/>
            <a:ext cx="82440" cy="82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280360" y="2000160"/>
            <a:ext cx="82440" cy="828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92600" y="4397400"/>
            <a:ext cx="3430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(15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329600" y="4367160"/>
            <a:ext cx="1164960" cy="7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(120 days)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762520" y="6338880"/>
            <a:ext cx="4408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Duration of agreements is 3 years.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925880" y="3429000"/>
            <a:ext cx="3430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UT, CO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(30-60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692520" y="2084400"/>
            <a:ext cx="0" cy="327960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24360" y="2058840"/>
            <a:ext cx="0" cy="225900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30880" y="2097000"/>
            <a:ext cx="0" cy="121788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846920" y="2062080"/>
            <a:ext cx="0" cy="2259000"/>
          </a:xfrm>
          <a:prstGeom prst="line">
            <a:avLst/>
          </a:prstGeom>
          <a:ln w="9360">
            <a:solidFill>
              <a:srgbClr val="095ba6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2001-06-26T19:01:59Z</dcterms:created>
  <dc:creator>CMiller</dc:creator>
  <dc:description/>
  <dc:language>en-US</dc:language>
  <cp:lastModifiedBy>mpetroch</cp:lastModifiedBy>
  <cp:lastPrinted>2001-07-11T18:11:26Z</cp:lastPrinted>
  <dcterms:modified xsi:type="dcterms:W3CDTF">2001-07-11T21:43:19Z</dcterms:modified>
  <cp:revision>22</cp:revision>
  <dc:subject/>
  <dc:title>No Slide Title</dc:title>
</cp:coreProperties>
</file>