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2DEF3F-68DC-4918-9EFD-DDC63825CE2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F0B236-3D7A-455E-8FF4-0DD990B5C7B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0" y="438120"/>
            <a:ext cx="9144000" cy="5981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2000-11-07T21:10:12Z</dcterms:created>
  <dc:creator>theizen</dc:creator>
  <dc:description/>
  <dc:language>en-US</dc:language>
  <cp:lastModifiedBy>theizen</cp:lastModifiedBy>
  <dcterms:modified xsi:type="dcterms:W3CDTF">2000-11-07T21:12:12Z</dcterms:modified>
  <cp:revision>2</cp:revision>
  <dc:subject/>
  <dc:title>No Slide Title</dc:title>
</cp:coreProperties>
</file>