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3ADA74-44C9-405C-84FA-327CBB1967A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345381C-4384-4450-8550-CF552685F9F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7720" y="609120"/>
            <a:ext cx="76201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Contacts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Robert W Jones – Team Lead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304920" y="1600200"/>
            <a:ext cx="11430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00600" y="1600200"/>
            <a:ext cx="11430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905120" y="1600200"/>
            <a:ext cx="11430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EBS/EGM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429000" y="1600200"/>
            <a:ext cx="11430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172200" y="1600200"/>
            <a:ext cx="11430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0120" y="1600200"/>
            <a:ext cx="11430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EIM/Finance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28600" y="2133720"/>
            <a:ext cx="1447920" cy="16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 Barnard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 Curless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H. McLoughlin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 Kinningham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N. Yeverino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Hankamer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752480" y="2133720"/>
            <a:ext cx="14479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S. Funkhouser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K. Hickok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800600" y="2133720"/>
            <a:ext cx="144792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J.Gray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D.Brown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A.Petteway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 Lopez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352680" y="2133720"/>
            <a:ext cx="190512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Fitzpatrick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Slone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E.Russi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D.Doucet (Calgary)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J.Kearney (Portland)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Henry (Calgary)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Rodriguez (Portland)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A. Labbe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95880" y="2133720"/>
            <a:ext cx="1447920" cy="16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S.Walton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S.Pierce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F.deJesus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M. Becker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T.Migliore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S. Galloway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467480" y="2133720"/>
            <a:ext cx="152424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F. Mayes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Blaylock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2001-12-03T01:36:39Z</dcterms:created>
  <dc:creator>torourke</dc:creator>
  <dc:description/>
  <dc:language>en-US</dc:language>
  <cp:lastModifiedBy>David Oxley</cp:lastModifiedBy>
  <dcterms:modified xsi:type="dcterms:W3CDTF">2001-12-05T14:45:53Z</dcterms:modified>
  <cp:revision>16</cp:revision>
  <dc:subject/>
  <dc:title>Human Resources</dc:title>
</cp:coreProperties>
</file>