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lip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9CC964-B47D-4546-9A06-C02D0C48767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6834258-CAD7-432A-93AF-8A23D02788F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 txBox="1"/>
          <p:nvPr/>
        </p:nvSpPr>
        <p:spPr>
          <a:xfrm>
            <a:off x="1600200" y="457200"/>
            <a:ext cx="5896080" cy="6573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DoubleWave1">
              <a:avLst>
                <a:gd name="adj1" fmla="val 6481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2600">
                  <a:solidFill>
                    <a:srgbClr val="000099"/>
                  </a:solidFill>
                  <a:miter/>
                </a:ln>
                <a:solidFill>
                  <a:srgbClr val="33ccff"/>
                </a:solidFill>
                <a:effectLst>
                  <a:outerShdw dist="125751" dir="18900000" blurRad="0" rotWithShape="0">
                    <a:srgbClr val="000099"/>
                  </a:outerShdw>
                </a:effectLst>
                <a:uFillTx/>
                <a:latin typeface="Impact"/>
              </a:rPr>
              <a:t>Hubbard III Closing Celebration</a:t>
            </a:r>
            <a:endParaRPr b="0" lang="en-US" sz="2400" spc="3" strike="noStrike" u="none">
              <a:ln w="12600">
                <a:solidFill>
                  <a:srgbClr val="000099"/>
                </a:solidFill>
                <a:miter/>
              </a:ln>
              <a:solidFill>
                <a:srgbClr val="33ccff"/>
              </a:solidFill>
              <a:effectLst>
                <a:outerShdw dist="125751" dir="18900000" blurRad="0" rotWithShape="0">
                  <a:srgbClr val="000099"/>
                </a:outerShdw>
              </a:effectLst>
              <a:uFillTx/>
              <a:latin typeface="Impact"/>
              <a:ea typeface="Impact"/>
            </a:endParaRPr>
          </a:p>
        </p:txBody>
      </p:sp>
      <p:sp>
        <p:nvSpPr>
          <p:cNvPr id="10" name=""/>
          <p:cNvSpPr/>
          <p:nvPr/>
        </p:nvSpPr>
        <p:spPr>
          <a:xfrm>
            <a:off x="921600" y="4038480"/>
            <a:ext cx="7493040" cy="180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My how time flies.  I wanted to have a small get-together in appreciation for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the time and effort put into developing and closing the restructure of the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ECS - Hubbard, Iowa compression project.  I am planning a Happy Hour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gathering at the Slainte Irish Pub located downtown on Main Street.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Working through several difficult schedules, we have decided on Monday,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October 30th at 5:30 pm.  Please let us know if you will be able to attend.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 txBox="1"/>
          <p:nvPr/>
        </p:nvSpPr>
        <p:spPr>
          <a:xfrm>
            <a:off x="2666880" y="1295280"/>
            <a:ext cx="3429000" cy="4273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9080">
                  <a:solidFill>
                    <a:srgbClr val="99ccff"/>
                  </a:solidFill>
                  <a:miter/>
                </a:ln>
                <a:solidFill>
                  <a:srgbClr val="0066cc"/>
                </a:solidFill>
                <a:effectLst>
                  <a:outerShdw dist="17819" dir="2700000" blurRad="0" rotWithShape="0">
                    <a:srgbClr val="990000"/>
                  </a:outerShdw>
                </a:effectLst>
                <a:uFillTx/>
                <a:latin typeface="Impact"/>
              </a:rPr>
              <a:t>Date:  Monday, October 24th</a:t>
            </a:r>
            <a:endParaRPr b="0" lang="en-US" sz="2400" spc="3" strike="noStrike" u="none">
              <a:ln w="19080">
                <a:solidFill>
                  <a:srgbClr val="99ccff"/>
                </a:solidFill>
                <a:miter/>
              </a:ln>
              <a:solidFill>
                <a:srgbClr val="0066cc"/>
              </a:solidFill>
              <a:effectLst>
                <a:outerShdw dist="17819" dir="2700000" blurRad="0" rotWithShape="0">
                  <a:srgbClr val="990000"/>
                </a:outerShdw>
              </a:effectLst>
              <a:uFillTx/>
              <a:latin typeface="Impact"/>
              <a:ea typeface="Impact"/>
            </a:endParaRPr>
          </a:p>
        </p:txBody>
      </p:sp>
      <p:sp>
        <p:nvSpPr>
          <p:cNvPr id="12" name=""/>
          <p:cNvSpPr txBox="1"/>
          <p:nvPr/>
        </p:nvSpPr>
        <p:spPr>
          <a:xfrm>
            <a:off x="3276720" y="1905120"/>
            <a:ext cx="2409840" cy="4269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9080">
                  <a:solidFill>
                    <a:srgbClr val="99ccff"/>
                  </a:solidFill>
                  <a:miter/>
                </a:ln>
                <a:solidFill>
                  <a:srgbClr val="0066cc"/>
                </a:solidFill>
                <a:effectLst>
                  <a:outerShdw dist="17819" dir="2700000" blurRad="0" rotWithShape="0">
                    <a:srgbClr val="990000"/>
                  </a:outerShdw>
                </a:effectLst>
                <a:uFillTx/>
                <a:latin typeface="Impact"/>
              </a:rPr>
              <a:t>Time: 5:30 pm - ???</a:t>
            </a:r>
            <a:endParaRPr b="0" lang="en-US" sz="2400" spc="3" strike="noStrike" u="none">
              <a:ln w="19080">
                <a:solidFill>
                  <a:srgbClr val="99ccff"/>
                </a:solidFill>
                <a:miter/>
              </a:ln>
              <a:solidFill>
                <a:srgbClr val="0066cc"/>
              </a:solidFill>
              <a:effectLst>
                <a:outerShdw dist="17819" dir="2700000" blurRad="0" rotWithShape="0">
                  <a:srgbClr val="990000"/>
                </a:outerShdw>
              </a:effectLst>
              <a:uFillTx/>
              <a:latin typeface="Impact"/>
              <a:ea typeface="Impact"/>
            </a:endParaRPr>
          </a:p>
        </p:txBody>
      </p:sp>
      <p:sp>
        <p:nvSpPr>
          <p:cNvPr id="13" name=""/>
          <p:cNvSpPr txBox="1"/>
          <p:nvPr/>
        </p:nvSpPr>
        <p:spPr>
          <a:xfrm>
            <a:off x="2895480" y="2438280"/>
            <a:ext cx="3267360" cy="4273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9080">
                  <a:solidFill>
                    <a:srgbClr val="99ccff"/>
                  </a:solidFill>
                  <a:miter/>
                </a:ln>
                <a:solidFill>
                  <a:srgbClr val="0066cc"/>
                </a:solidFill>
                <a:effectLst>
                  <a:outerShdw dist="17819" dir="2700000" blurRad="0" rotWithShape="0">
                    <a:srgbClr val="990000"/>
                  </a:outerShdw>
                </a:effectLst>
                <a:uFillTx/>
                <a:latin typeface="Impact"/>
              </a:rPr>
              <a:t>Location: Slainte Irish Pub </a:t>
            </a:r>
            <a:endParaRPr b="0" lang="en-US" sz="2400" spc="3" strike="noStrike" u="none">
              <a:ln w="19080">
                <a:solidFill>
                  <a:srgbClr val="99ccff"/>
                </a:solidFill>
                <a:miter/>
              </a:ln>
              <a:solidFill>
                <a:srgbClr val="0066cc"/>
              </a:solidFill>
              <a:effectLst>
                <a:outerShdw dist="17819" dir="2700000" blurRad="0" rotWithShape="0">
                  <a:srgbClr val="990000"/>
                </a:outerShdw>
              </a:effectLst>
              <a:uFillTx/>
              <a:latin typeface="Impact"/>
              <a:ea typeface="Impact"/>
            </a:endParaRPr>
          </a:p>
        </p:txBody>
      </p:sp>
      <p:sp>
        <p:nvSpPr>
          <p:cNvPr id="14" name=""/>
          <p:cNvSpPr txBox="1"/>
          <p:nvPr/>
        </p:nvSpPr>
        <p:spPr>
          <a:xfrm>
            <a:off x="2209680" y="3124080"/>
            <a:ext cx="4753080" cy="4273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9080">
                  <a:solidFill>
                    <a:srgbClr val="99ccff"/>
                  </a:solidFill>
                  <a:miter/>
                </a:ln>
                <a:solidFill>
                  <a:srgbClr val="0066cc"/>
                </a:solidFill>
                <a:effectLst>
                  <a:outerShdw dist="17819" dir="2700000" blurRad="0" rotWithShape="0">
                    <a:srgbClr val="990000"/>
                  </a:outerShdw>
                </a:effectLst>
                <a:uFillTx/>
                <a:latin typeface="Impact"/>
              </a:rPr>
              <a:t>Address: Downtown @ 509 Main Street</a:t>
            </a:r>
            <a:endParaRPr b="0" lang="en-US" sz="2400" spc="3" strike="noStrike" u="none">
              <a:ln w="19080">
                <a:solidFill>
                  <a:srgbClr val="99ccff"/>
                </a:solidFill>
                <a:miter/>
              </a:ln>
              <a:solidFill>
                <a:srgbClr val="0066cc"/>
              </a:solidFill>
              <a:effectLst>
                <a:outerShdw dist="17819" dir="2700000" blurRad="0" rotWithShape="0">
                  <a:srgbClr val="990000"/>
                </a:outerShdw>
              </a:effectLst>
              <a:uFillTx/>
              <a:latin typeface="Impact"/>
              <a:ea typeface="Impact"/>
            </a:endParaRPr>
          </a:p>
        </p:txBody>
      </p:sp>
      <p:sp>
        <p:nvSpPr>
          <p:cNvPr id="15" name=""/>
          <p:cNvSpPr txBox="1"/>
          <p:nvPr/>
        </p:nvSpPr>
        <p:spPr>
          <a:xfrm>
            <a:off x="380880" y="6019920"/>
            <a:ext cx="8267760" cy="3715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9080">
                  <a:solidFill>
                    <a:srgbClr val="99ccff"/>
                  </a:solidFill>
                  <a:miter/>
                </a:ln>
                <a:solidFill>
                  <a:srgbClr val="0066cc"/>
                </a:solidFill>
                <a:effectLst>
                  <a:outerShdw dist="17819" dir="2700000" blurRad="0" rotWithShape="0">
                    <a:srgbClr val="990000"/>
                  </a:outerShdw>
                </a:effectLst>
                <a:uFillTx/>
                <a:latin typeface="Impact"/>
              </a:rPr>
              <a:t>Please RSVP to Melissa Jones via email or @ 853-7960 by 10/26/00.</a:t>
            </a:r>
            <a:endParaRPr b="0" lang="en-US" sz="2400" spc="3" strike="noStrike" u="none">
              <a:ln w="19080">
                <a:solidFill>
                  <a:srgbClr val="99ccff"/>
                </a:solidFill>
                <a:miter/>
              </a:ln>
              <a:solidFill>
                <a:srgbClr val="0066cc"/>
              </a:solidFill>
              <a:effectLst>
                <a:outerShdw dist="17819" dir="2700000" blurRad="0" rotWithShape="0">
                  <a:srgbClr val="990000"/>
                </a:outerShdw>
              </a:effectLst>
              <a:uFillTx/>
              <a:latin typeface="Impact"/>
              <a:ea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2000-10-24T12:13:45Z</dcterms:created>
  <dc:creator>mjones1</dc:creator>
  <dc:description/>
  <dc:language>en-US</dc:language>
  <cp:lastModifiedBy>mjones1</cp:lastModifiedBy>
  <cp:lastPrinted>2000-10-24T12:55:05Z</cp:lastPrinted>
  <dcterms:modified xsi:type="dcterms:W3CDTF">2000-10-24T12:55:32Z</dcterms:modified>
  <cp:revision>1</cp:revision>
  <dc:subject/>
  <dc:title>No Slide Title</dc:title>
</cp:coreProperties>
</file>