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4236826-00A0-4043-92F0-A5FE2117836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9E6EF43-36A0-4D98-9899-91D0C35F821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to get to the NM Keans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Eldorado%20Map" descr=""/>
          <p:cNvPicPr/>
          <p:nvPr/>
        </p:nvPicPr>
        <p:blipFill>
          <a:blip r:embed="rId1"/>
          <a:stretch/>
        </p:blipFill>
        <p:spPr>
          <a:xfrm>
            <a:off x="304920" y="1066680"/>
            <a:ext cx="8172360" cy="4392720"/>
          </a:xfrm>
          <a:prstGeom prst="rect">
            <a:avLst/>
          </a:prstGeom>
          <a:noFill/>
          <a:ln w="38160">
            <a:solidFill>
              <a:srgbClr val="ff99ff"/>
            </a:solidFill>
            <a:miter/>
          </a:ln>
        </p:spPr>
      </p:pic>
      <p:sp>
        <p:nvSpPr>
          <p:cNvPr id="8" name=""/>
          <p:cNvSpPr/>
          <p:nvPr/>
        </p:nvSpPr>
        <p:spPr>
          <a:xfrm flipH="1">
            <a:off x="6629400" y="4191120"/>
            <a:ext cx="533520" cy="0"/>
          </a:xfrm>
          <a:prstGeom prst="line">
            <a:avLst/>
          </a:prstGeom>
          <a:ln w="50760">
            <a:solidFill>
              <a:srgbClr val="ff66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flipH="1">
            <a:off x="5257800" y="4191120"/>
            <a:ext cx="1371600" cy="609480"/>
          </a:xfrm>
          <a:prstGeom prst="line">
            <a:avLst/>
          </a:prstGeom>
          <a:ln w="50760">
            <a:solidFill>
              <a:srgbClr val="ff66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H="1">
            <a:off x="4952520" y="4800600"/>
            <a:ext cx="304920" cy="76320"/>
          </a:xfrm>
          <a:prstGeom prst="line">
            <a:avLst/>
          </a:prstGeom>
          <a:ln w="50760">
            <a:solidFill>
              <a:srgbClr val="ff66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952880" y="4876920"/>
            <a:ext cx="76320" cy="304560"/>
          </a:xfrm>
          <a:prstGeom prst="line">
            <a:avLst/>
          </a:prstGeom>
          <a:ln w="50760">
            <a:solidFill>
              <a:srgbClr val="ff66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029200" y="5181480"/>
            <a:ext cx="228600" cy="0"/>
          </a:xfrm>
          <a:prstGeom prst="line">
            <a:avLst/>
          </a:prstGeom>
          <a:ln w="50760">
            <a:solidFill>
              <a:srgbClr val="ff66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257800" y="5181480"/>
            <a:ext cx="0" cy="152640"/>
          </a:xfrm>
          <a:prstGeom prst="line">
            <a:avLst/>
          </a:prstGeom>
          <a:ln w="50760">
            <a:solidFill>
              <a:srgbClr val="ff66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73680" y="5522760"/>
            <a:ext cx="8485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Turn west on to Avenida Eldorado.  Follow Avenida Eldorado to Condessa Avenue – turn left/south.  (If you get to the railroad tracks,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 went just a bit too far.)  Follow Condessa as it curves back toward the east.  The FIRST right turn is on to Jacinto Road.  Our house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 the second/last house on Jacinto Road before the gate.  3 Jacinto Road.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2000-11-15T00:18:44Z</dcterms:created>
  <dc:creator>Robert &amp; Diane Kean</dc:creator>
  <dc:description/>
  <dc:language>en-US</dc:language>
  <cp:lastModifiedBy>Robert &amp; Diane Kean</cp:lastModifiedBy>
  <dcterms:modified xsi:type="dcterms:W3CDTF">2000-11-15T00:19:39Z</dcterms:modified>
  <cp:revision>1</cp:revision>
  <dc:subject/>
  <dc:title>How to get to the NM Keans</dc:title>
</cp:coreProperties>
</file>