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  <Override PartName="/ppt/_rels/presentation.xml.rels" ContentType="application/vnd.openxmlformats-package.relationships+xml"/>
  <Override PartName="/ppt/embeddings/oleObject1.bin" ContentType="application/vnd.openxmlformats-officedocument.oleObject"/>
  <Override PartName="/ppt/embeddings/oleObject2.bin" ContentType="application/vnd.openxmlformats-officedocument.oleObject"/>
  <Override PartName="/ppt/embeddings/oleObject3.bin" ContentType="application/vnd.openxmlformats-officedocument.oleObject"/>
  <Override PartName="/ppt/media/image1.wmf" ContentType="image/x-wmf"/>
  <Override PartName="/ppt/media/image2.wmf" ContentType="image/x-wmf"/>
  <Override PartName="/ppt/media/image3.wmf" ContentType="image/x-wmf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9144000" cy="6858000"/>
  <p:notesSz cx="7037388" cy="918686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EEED6984-BCE7-48E2-9581-0B8DF4745797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7855CD02-7D24-4548-B45E-DCC4E2E554D5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.wmf"/><Relationship Id="rId3" Type="http://schemas.openxmlformats.org/officeDocument/2006/relationships/oleObject" Target="../embeddings/oleObject2.bin"/><Relationship Id="rId4" Type="http://schemas.openxmlformats.org/officeDocument/2006/relationships/image" Target="../media/image2.wmf"/><Relationship Id="rId5" Type="http://schemas.openxmlformats.org/officeDocument/2006/relationships/oleObject" Target="../embeddings/oleObject3.bin"/><Relationship Id="rId6" Type="http://schemas.openxmlformats.org/officeDocument/2006/relationships/image" Target="../media/image3.wmf"/><Relationship Id="rId7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3147840" y="99720"/>
            <a:ext cx="3305520" cy="1095480"/>
          </a:xfrm>
          <a:prstGeom prst="rect">
            <a:avLst/>
          </a:prstGeom>
          <a:noFill/>
          <a:ln w="47520">
            <a:solidFill>
              <a:srgbClr val="000000"/>
            </a:solidFill>
            <a:miter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Map to Sera Residence</a:t>
            </a:r>
            <a:br>
              <a:rPr sz="2800"/>
            </a:b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1623 Tannehill</a:t>
            </a:r>
            <a:br>
              <a:rPr sz="1800"/>
            </a:b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713 868-4852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"/>
          <p:cNvSpPr/>
          <p:nvPr/>
        </p:nvSpPr>
        <p:spPr>
          <a:xfrm>
            <a:off x="2057400" y="4648320"/>
            <a:ext cx="5562720" cy="0"/>
          </a:xfrm>
          <a:prstGeom prst="line">
            <a:avLst/>
          </a:prstGeom>
          <a:ln w="7632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"/>
          <p:cNvSpPr/>
          <p:nvPr/>
        </p:nvSpPr>
        <p:spPr>
          <a:xfrm>
            <a:off x="-914400" y="4724280"/>
            <a:ext cx="2971800" cy="306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 lvl="4" marL="1828800">
              <a:lnSpc>
                <a:spcPct val="100000"/>
              </a:lnSpc>
              <a:tabLst>
                <a:tab algn="l" pos="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I-10 West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"/>
          <p:cNvSpPr/>
          <p:nvPr/>
        </p:nvSpPr>
        <p:spPr>
          <a:xfrm>
            <a:off x="1906560" y="-1294920"/>
            <a:ext cx="1523880" cy="7618680"/>
          </a:xfrm>
          <a:custGeom>
            <a:avLst/>
            <a:gdLst/>
            <a:ahLst/>
            <a:rect l="l" t="t" r="r" b="b"/>
            <a:pathLst>
              <a:path stroke="0" w="21600" h="21600">
                <a:moveTo>
                  <a:pt x="2924" y="18190"/>
                </a:moveTo>
                <a:arcTo wR="10800" hR="10800" stAng="8209419" swAng="2590581"/>
                <a:lnTo>
                  <a:pt x="10800" y="10800"/>
                </a:lnTo>
                <a:close/>
              </a:path>
              <a:path fill="none" w="21600" h="21600">
                <a:moveTo>
                  <a:pt x="2924" y="18190"/>
                </a:moveTo>
                <a:arcTo wR="10800" hR="10800" stAng="8209419" swAng="2590581"/>
              </a:path>
            </a:pathLst>
          </a:custGeom>
          <a:noFill/>
          <a:ln cap="rnd" w="7632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"/>
          <p:cNvSpPr/>
          <p:nvPr/>
        </p:nvSpPr>
        <p:spPr>
          <a:xfrm flipH="1">
            <a:off x="228600" y="4648320"/>
            <a:ext cx="1828800" cy="0"/>
          </a:xfrm>
          <a:prstGeom prst="line">
            <a:avLst/>
          </a:prstGeom>
          <a:ln w="7632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"/>
          <p:cNvSpPr/>
          <p:nvPr/>
        </p:nvSpPr>
        <p:spPr>
          <a:xfrm rot="16200000">
            <a:off x="1049040" y="3219120"/>
            <a:ext cx="1284480" cy="306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610 West Loop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"/>
          <p:cNvSpPr/>
          <p:nvPr/>
        </p:nvSpPr>
        <p:spPr>
          <a:xfrm>
            <a:off x="1906560" y="1677960"/>
            <a:ext cx="5181480" cy="1523880"/>
          </a:xfrm>
          <a:custGeom>
            <a:avLst/>
            <a:gdLst/>
            <a:ahLst/>
            <a:rect l="l" t="t" r="r" b="b"/>
            <a:pathLst>
              <a:path stroke="0" w="21600" h="21600">
                <a:moveTo>
                  <a:pt x="0" y="10800"/>
                </a:moveTo>
                <a:arcTo wR="10800" hR="10800" stAng="10800000" swAng="5397893"/>
                <a:lnTo>
                  <a:pt x="10800" y="10800"/>
                </a:lnTo>
                <a:close/>
              </a:path>
              <a:path fill="none" w="21600" h="21600">
                <a:moveTo>
                  <a:pt x="0" y="10800"/>
                </a:moveTo>
                <a:arcTo wR="10800" hR="10800" stAng="10800000" swAng="5397893"/>
              </a:path>
            </a:pathLst>
          </a:custGeom>
          <a:noFill/>
          <a:ln cap="rnd" w="7632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"/>
          <p:cNvSpPr/>
          <p:nvPr/>
        </p:nvSpPr>
        <p:spPr>
          <a:xfrm>
            <a:off x="4495680" y="1676520"/>
            <a:ext cx="4267440" cy="75960"/>
          </a:xfrm>
          <a:prstGeom prst="line">
            <a:avLst/>
          </a:prstGeom>
          <a:ln w="7632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160" bIns="291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>
            <a:off x="4859280" y="1241280"/>
            <a:ext cx="1334160" cy="306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610 North Loop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"/>
          <p:cNvSpPr/>
          <p:nvPr/>
        </p:nvSpPr>
        <p:spPr>
          <a:xfrm flipV="1">
            <a:off x="5410080" y="1676160"/>
            <a:ext cx="0" cy="297180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 rot="5520000">
            <a:off x="4932360" y="3515760"/>
            <a:ext cx="1308960" cy="306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Shepherd Drive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"/>
          <p:cNvSpPr/>
          <p:nvPr/>
        </p:nvSpPr>
        <p:spPr>
          <a:xfrm>
            <a:off x="1066680" y="2666880"/>
            <a:ext cx="5867640" cy="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"/>
          <p:cNvSpPr/>
          <p:nvPr/>
        </p:nvSpPr>
        <p:spPr>
          <a:xfrm>
            <a:off x="1965240" y="2384280"/>
            <a:ext cx="1463760" cy="306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West 18th Street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"/>
          <p:cNvSpPr/>
          <p:nvPr/>
        </p:nvSpPr>
        <p:spPr>
          <a:xfrm flipH="1">
            <a:off x="2666880" y="3962520"/>
            <a:ext cx="2743200" cy="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>
            <a:off x="2042640" y="3960720"/>
            <a:ext cx="1536120" cy="336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West 11th Street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>
            <a:off x="4479480" y="3046320"/>
            <a:ext cx="185040" cy="579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>
            <a:off x="7907760" y="5508720"/>
            <a:ext cx="977400" cy="306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Downtown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 rot="5340000">
            <a:off x="4213800" y="3182400"/>
            <a:ext cx="952560" cy="306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T.C. Jester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 flipV="1">
            <a:off x="3505320" y="1523880"/>
            <a:ext cx="0" cy="243864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 rot="16140000">
            <a:off x="3309480" y="2019960"/>
            <a:ext cx="765000" cy="27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Ella Blvd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>
            <a:off x="3048120" y="3124080"/>
            <a:ext cx="1295280" cy="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3641760" y="2743200"/>
            <a:ext cx="671400" cy="397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1623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Tannehill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>
            <a:off x="2666880" y="5334120"/>
            <a:ext cx="3048120" cy="1313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From Downtown: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I-10 West to T.C. Jester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Turn right on T.C. Jester; go to W. 18th Street (3rd light)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Turn left on W. 18th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Go to 1st light (Ella); turn left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Go to Tannehill (3rd street); turn left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We are the first house on the left, 1623 Tannehill.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 flipH="1">
            <a:off x="2362320" y="3962520"/>
            <a:ext cx="304560" cy="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 flipV="1">
            <a:off x="4495680" y="2666880"/>
            <a:ext cx="0" cy="198144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31" name=""/>
          <p:cNvGraphicFramePr/>
          <p:nvPr/>
        </p:nvGraphicFramePr>
        <p:xfrm>
          <a:off x="3540240" y="2806560"/>
          <a:ext cx="193680" cy="28440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32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540240" y="2806560"/>
                    <a:ext cx="193680" cy="2844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33" name=""/>
          <p:cNvGraphicFramePr/>
          <p:nvPr/>
        </p:nvGraphicFramePr>
        <p:xfrm>
          <a:off x="7834320" y="4267080"/>
          <a:ext cx="1035000" cy="128124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34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7834320" y="4267080"/>
                    <a:ext cx="1035000" cy="12812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5" name=""/>
          <p:cNvSpPr/>
          <p:nvPr/>
        </p:nvSpPr>
        <p:spPr>
          <a:xfrm>
            <a:off x="-1446120" y="992160"/>
            <a:ext cx="3352320" cy="2894760"/>
          </a:xfrm>
          <a:custGeom>
            <a:avLst/>
            <a:gdLst/>
            <a:ahLst/>
            <a:rect l="l" t="t" r="r" b="b"/>
            <a:pathLst>
              <a:path stroke="0" w="21600" h="21600">
                <a:moveTo>
                  <a:pt x="10790" y="0"/>
                </a:moveTo>
                <a:arcTo wR="10800" hR="10800" stAng="-5403256" swAng="5527711"/>
                <a:lnTo>
                  <a:pt x="10800" y="10800"/>
                </a:lnTo>
                <a:close/>
              </a:path>
              <a:path fill="none" w="21600" h="21600">
                <a:moveTo>
                  <a:pt x="10790" y="0"/>
                </a:moveTo>
                <a:arcTo wR="10800" hR="10800" stAng="-5403256" swAng="5527711"/>
              </a:path>
            </a:pathLst>
          </a:custGeom>
          <a:noFill/>
          <a:ln cap="rnd" w="507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>
            <a:off x="365400" y="608040"/>
            <a:ext cx="956160" cy="336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290 West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37" name=""/>
          <p:cNvGraphicFramePr/>
          <p:nvPr/>
        </p:nvGraphicFramePr>
        <p:xfrm>
          <a:off x="8229600" y="463680"/>
          <a:ext cx="609480" cy="457200"/>
        </p:xfrm>
        <a:graphic>
          <a:graphicData uri="http://schemas.openxmlformats.org/presentationml/2006/ole">
            <p:oleObj r:id="rId5" spid="">
              <p:embed/>
              <p:pic>
                <p:nvPicPr>
                  <p:cNvPr id="38" name="" descr=""/>
                  <p:cNvPicPr/>
                  <p:nvPr/>
                </p:nvPicPr>
                <p:blipFill>
                  <a:blip r:embed="rId6"/>
                  <a:stretch/>
                </p:blipFill>
                <p:spPr>
                  <a:xfrm>
                    <a:off x="8229600" y="463680"/>
                    <a:ext cx="609480" cy="4572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9" name=""/>
          <p:cNvSpPr/>
          <p:nvPr/>
        </p:nvSpPr>
        <p:spPr>
          <a:xfrm>
            <a:off x="8396280" y="990720"/>
            <a:ext cx="290520" cy="336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>
            <a:off x="7908840" y="455760"/>
            <a:ext cx="387720" cy="336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"/>
          <p:cNvSpPr/>
          <p:nvPr/>
        </p:nvSpPr>
        <p:spPr>
          <a:xfrm>
            <a:off x="8822880" y="455760"/>
            <a:ext cx="320400" cy="336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"/>
          <p:cNvSpPr/>
          <p:nvPr/>
        </p:nvSpPr>
        <p:spPr>
          <a:xfrm>
            <a:off x="8358120" y="152280"/>
            <a:ext cx="184320" cy="336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"/>
          <p:cNvSpPr/>
          <p:nvPr/>
        </p:nvSpPr>
        <p:spPr>
          <a:xfrm flipV="1">
            <a:off x="7543800" y="228240"/>
            <a:ext cx="380880" cy="5791320"/>
          </a:xfrm>
          <a:prstGeom prst="line">
            <a:avLst/>
          </a:prstGeom>
          <a:ln w="7632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 rot="16140000">
            <a:off x="7528320" y="2360520"/>
            <a:ext cx="1046160" cy="336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I-45 North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"/>
          <p:cNvSpPr/>
          <p:nvPr/>
        </p:nvSpPr>
        <p:spPr>
          <a:xfrm>
            <a:off x="234360" y="5257800"/>
            <a:ext cx="2218680" cy="1313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From Gallera or I-10 W: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Take I-10 to loop 610 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Exit West 18th Street turn right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Go to second light (Ella); turn right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Go to To Tannehill (3rd street); turn left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We are the first house on the left.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1623 Tannehill.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"/>
          <p:cNvSpPr/>
          <p:nvPr/>
        </p:nvSpPr>
        <p:spPr>
          <a:xfrm>
            <a:off x="5410080" y="4648320"/>
            <a:ext cx="0" cy="175248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/>
          <p:nvPr/>
        </p:nvSpPr>
        <p:spPr>
          <a:xfrm>
            <a:off x="5410080" y="5029200"/>
            <a:ext cx="2210040" cy="76320"/>
          </a:xfrm>
          <a:prstGeom prst="line">
            <a:avLst/>
          </a:prstGeom>
          <a:ln w="38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/>
          <p:cNvSpPr/>
          <p:nvPr/>
        </p:nvSpPr>
        <p:spPr>
          <a:xfrm>
            <a:off x="5410080" y="5410080"/>
            <a:ext cx="2210040" cy="76320"/>
          </a:xfrm>
          <a:prstGeom prst="line">
            <a:avLst/>
          </a:prstGeom>
          <a:ln w="38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"/>
          <p:cNvSpPr/>
          <p:nvPr/>
        </p:nvSpPr>
        <p:spPr>
          <a:xfrm flipH="1">
            <a:off x="1828800" y="5029200"/>
            <a:ext cx="3581280" cy="152280"/>
          </a:xfrm>
          <a:prstGeom prst="line">
            <a:avLst/>
          </a:prstGeom>
          <a:ln w="38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"/>
          <p:cNvSpPr/>
          <p:nvPr/>
        </p:nvSpPr>
        <p:spPr>
          <a:xfrm>
            <a:off x="5474160" y="5472000"/>
            <a:ext cx="139104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Allen Parkway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"/>
          <p:cNvSpPr/>
          <p:nvPr/>
        </p:nvSpPr>
        <p:spPr>
          <a:xfrm>
            <a:off x="5491080" y="5029200"/>
            <a:ext cx="129528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Memorial Dr.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131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1998-06-15T19:19:46Z</dcterms:created>
  <dc:creator>Enron</dc:creator>
  <dc:description/>
  <dc:language>en-US</dc:language>
  <cp:lastModifiedBy>esera</cp:lastModifiedBy>
  <cp:lastPrinted>1999-06-10T17:20:22Z</cp:lastPrinted>
  <dcterms:modified xsi:type="dcterms:W3CDTF">1999-06-10T17:20:24Z</dcterms:modified>
  <cp:revision>9</cp:revision>
  <dc:subject/>
  <dc:title>Map to Sera Residence</dc:title>
</cp:coreProperties>
</file>