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A14559-848A-4B2D-B00F-750F6F786C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575454-E0A8-49D7-9493-4BBE0A0D8A9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rcRect l="0" t="15627" r="23020" b="10376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2000-08-09T15:47:20Z</dcterms:created>
  <dc:creator>jferrar</dc:creator>
  <dc:description/>
  <dc:language>en-US</dc:language>
  <cp:lastModifiedBy>jferrar</cp:lastModifiedBy>
  <dcterms:modified xsi:type="dcterms:W3CDTF">2000-08-09T15:51:59Z</dcterms:modified>
  <cp:revision>1</cp:revision>
  <dc:subject/>
  <dc:title>PowerPoint Presentation</dc:title>
</cp:coreProperties>
</file>