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32600" cy="91614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 flipV="1">
            <a:off x="758880" y="374760"/>
            <a:ext cx="682560" cy="61466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3080" y="1752480"/>
            <a:ext cx="5406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282840" y="844200"/>
            <a:ext cx="4406760" cy="9018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21600" y="10800"/>
                </a:moveTo>
                <a:arcTo wR="10800" hR="10800" stAng="0" swAng="5400000"/>
                <a:lnTo>
                  <a:pt x="10800" y="10800"/>
                </a:lnTo>
                <a:close/>
              </a:path>
              <a:path fill="none" w="21600" h="21600">
                <a:moveTo>
                  <a:pt x="21600" y="10800"/>
                </a:moveTo>
                <a:arcTo wR="10800" hR="10800" stAng="0" swAng="5400000"/>
              </a:path>
            </a:pathLst>
          </a:custGeom>
          <a:noFill/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3962520" y="1309320"/>
            <a:ext cx="2736720" cy="901800"/>
            <a:chOff x="3962520" y="1309320"/>
            <a:chExt cx="2736720" cy="901800"/>
          </a:xfrm>
        </p:grpSpPr>
        <p:sp>
          <p:nvSpPr>
            <p:cNvPr id="6" name=""/>
            <p:cNvSpPr/>
            <p:nvPr/>
          </p:nvSpPr>
          <p:spPr>
            <a:xfrm rot="10800000">
              <a:off x="3962520" y="1308960"/>
              <a:ext cx="2424960" cy="90180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5111640" y="2209680"/>
              <a:ext cx="15876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5715000" y="3206880"/>
            <a:ext cx="0" cy="1225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H="1">
            <a:off x="4260600" y="2901960"/>
            <a:ext cx="469800" cy="291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4870440" y="3054240"/>
            <a:ext cx="241200" cy="292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721480" y="4343400"/>
            <a:ext cx="13208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400800" y="4349880"/>
            <a:ext cx="0" cy="90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3352680" y="339840"/>
            <a:ext cx="511200" cy="27842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175280" y="1920960"/>
            <a:ext cx="8478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Farmingham Rd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27960" y="1549440"/>
            <a:ext cx="55872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FM 1960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rot="16809600">
            <a:off x="3179160" y="856080"/>
            <a:ext cx="10152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Houston Pkwy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798080" y="2819520"/>
            <a:ext cx="77976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Walden Forest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426200" y="2141640"/>
            <a:ext cx="138960" cy="9010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0800000">
            <a:off x="4572000" y="1919160"/>
            <a:ext cx="4101120" cy="1358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6200000">
            <a:off x="5468760" y="3595680"/>
            <a:ext cx="7344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Leisure Place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47560" y="873000"/>
            <a:ext cx="43776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971640" y="669600"/>
            <a:ext cx="9360" cy="5936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102360" y="5187960"/>
            <a:ext cx="216000" cy="216000"/>
          </a:xfrm>
          <a:prstGeom prst="plus">
            <a:avLst>
              <a:gd name="adj" fmla="val 24995"/>
            </a:avLst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96240" y="5410080"/>
            <a:ext cx="4975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18715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84880" y="4314960"/>
            <a:ext cx="5220000" cy="12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FM 1960  east from Hwy 59 approximately 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miles.  Go right onto Lake Houston Parkway.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the first Left onto Tournament Trails, then right onto Walden Forest Dr.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Follow Walden Forest around, take the 2rd right, that’s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Leisure Place, then take the first left onto Dempsey Oaks and then first right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onto Hickory Ashe Drive.  We’re 18715, at end of street on the right side.  281-852-6590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(Note: from the flashing yellow light on FM 1960 to our house is only about 1 mile).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407280" y="5257800"/>
            <a:ext cx="596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6200000">
            <a:off x="6163920" y="4682160"/>
            <a:ext cx="75132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Hickory Ashe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6680000">
            <a:off x="320760" y="2280240"/>
            <a:ext cx="14763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Hwy 59 Eastex Freeway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416400" y="1587600"/>
            <a:ext cx="139680" cy="139680"/>
          </a:xfrm>
          <a:prstGeom prst="diamond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425760" y="1787400"/>
            <a:ext cx="139680" cy="139680"/>
          </a:xfrm>
          <a:prstGeom prst="diamond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892960" y="1905120"/>
            <a:ext cx="61812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Walgreens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70800" y="1511280"/>
            <a:ext cx="4482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Exxon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35080" y="6102360"/>
            <a:ext cx="977760" cy="596880"/>
          </a:xfrm>
          <a:prstGeom prst="hexagon">
            <a:avLst>
              <a:gd name="adj" fmla="val 40945"/>
              <a:gd name="vf" fmla="val 115470"/>
            </a:avLst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0800000">
            <a:off x="-1967040" y="3505320"/>
            <a:ext cx="4254120" cy="13582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21600"/>
                </a:moveTo>
                <a:arcTo wR="10800" hR="10800" stAng="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21600"/>
                </a:moveTo>
                <a:arcTo wR="10800" hR="10800" stAng="5400000" swAng="5400000"/>
              </a:path>
            </a:pathLst>
          </a:custGeom>
          <a:noFill/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812960" y="3597120"/>
            <a:ext cx="59832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Beltway 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127880" y="6035760"/>
            <a:ext cx="5274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290800" y="6416640"/>
            <a:ext cx="54468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12/23/95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926680" y="4130640"/>
            <a:ext cx="80244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Dempsey Oaks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949560" y="1730520"/>
            <a:ext cx="63720" cy="63360"/>
          </a:xfrm>
          <a:prstGeom prst="ellipse">
            <a:avLst/>
          </a:prstGeom>
          <a:solidFill>
            <a:srgbClr val="00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40" bIns="-1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032360" y="1273320"/>
            <a:ext cx="10494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Flashing yellow light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3993840" y="1434960"/>
            <a:ext cx="136440" cy="244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1425600" y="469440"/>
            <a:ext cx="4044960" cy="41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021400" y="311040"/>
            <a:ext cx="87048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Kingwood Drive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540160" y="1816200"/>
            <a:ext cx="139680" cy="139680"/>
          </a:xfrm>
          <a:prstGeom prst="diamond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155680" y="1920960"/>
            <a:ext cx="53856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Walmart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88560" y="339840"/>
            <a:ext cx="98280" cy="4092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75320" y="339840"/>
            <a:ext cx="35712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I-45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57200" y="1539720"/>
            <a:ext cx="55872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FM 1960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426360" y="911160"/>
            <a:ext cx="1492200" cy="1816200"/>
          </a:xfrm>
          <a:prstGeom prst="octagon">
            <a:avLst>
              <a:gd name="adj" fmla="val 29282"/>
            </a:avLst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994000" y="787320"/>
            <a:ext cx="75708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1371600" y="1371600"/>
            <a:ext cx="2187720" cy="210600"/>
            <a:chOff x="1371600" y="1371600"/>
            <a:chExt cx="2187720" cy="210600"/>
          </a:xfrm>
        </p:grpSpPr>
        <p:sp>
          <p:nvSpPr>
            <p:cNvPr id="52" name=""/>
            <p:cNvSpPr/>
            <p:nvPr/>
          </p:nvSpPr>
          <p:spPr>
            <a:xfrm>
              <a:off x="2245680" y="1371600"/>
              <a:ext cx="479160" cy="210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6 miles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371600" y="1469880"/>
              <a:ext cx="8827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head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2705040" y="1479240"/>
              <a:ext cx="8542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3657600" y="1752480"/>
            <a:ext cx="139680" cy="139680"/>
          </a:xfrm>
          <a:prstGeom prst="diamond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657600" y="1600200"/>
            <a:ext cx="139680" cy="139680"/>
          </a:xfrm>
          <a:prstGeom prst="diamond">
            <a:avLst/>
          </a:prstGeom>
          <a:solidFill>
            <a:srgbClr val="618ffd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503520" y="1828800"/>
            <a:ext cx="6750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Blockbuster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579480" y="1447920"/>
            <a:ext cx="48204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505320" y="2438280"/>
            <a:ext cx="10666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504240" y="2286000"/>
            <a:ext cx="943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Tournament Trails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749760" y="2506680"/>
            <a:ext cx="533160" cy="228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735000" y="2514600"/>
            <a:ext cx="464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School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989280" y="4038480"/>
            <a:ext cx="211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Directions to Hyatt house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1995-12-08T12:12:06Z</dcterms:created>
  <dc:creator> </dc:creator>
  <dc:description/>
  <dc:language>en-US</dc:language>
  <cp:lastModifiedBy>Enron</cp:lastModifiedBy>
  <cp:lastPrinted>2000-09-08T15:52:52Z</cp:lastPrinted>
  <dcterms:modified xsi:type="dcterms:W3CDTF">2000-11-30T15:03:49Z</dcterms:modified>
  <cp:revision>17</cp:revision>
  <dc:subject/>
  <dc:title>No Slide Title</dc:title>
</cp:coreProperties>
</file>