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774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E5D562-9E12-4146-A323-5509B9E49E4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D9C0C7-A251-44D1-9F88-8B66FD3441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Inter-Regional Links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8600" y="28195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1960" y="2911320"/>
            <a:ext cx="1091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Vindhyachal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62920" y="502920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924680" y="2971800"/>
            <a:ext cx="10670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960680" y="2971800"/>
            <a:ext cx="1179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Birpara-Salakati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00600" y="1600200"/>
            <a:ext cx="18288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80520" y="1600200"/>
            <a:ext cx="188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Sasaram-under 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00400" y="2133720"/>
            <a:ext cx="2438280" cy="83808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12040" y="2362320"/>
            <a:ext cx="123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62120" y="3809880"/>
            <a:ext cx="1752480" cy="106704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4080" y="4114800"/>
            <a:ext cx="101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200400" y="5791320"/>
            <a:ext cx="2133720" cy="838080"/>
          </a:xfrm>
          <a:prstGeom prst="ellipse">
            <a:avLst/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83800" y="6019920"/>
            <a:ext cx="119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809880"/>
            <a:ext cx="1981440" cy="914400"/>
          </a:xfrm>
          <a:prstGeom prst="ellipse">
            <a:avLst/>
          </a:prstGeom>
          <a:solidFill>
            <a:srgbClr val="cc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935760" y="4114800"/>
            <a:ext cx="94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72200" y="2133720"/>
            <a:ext cx="2133720" cy="990360"/>
          </a:xfrm>
          <a:prstGeom prst="ellipse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250680" y="2438280"/>
            <a:ext cx="206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2209680" y="2819160"/>
            <a:ext cx="1295640" cy="11430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81080" y="4876920"/>
            <a:ext cx="1447920" cy="11430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920" y="6019920"/>
            <a:ext cx="1295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7560" y="6056280"/>
            <a:ext cx="90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Chandrapur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" name=""/>
          <p:cNvCxnSpPr>
            <a:stCxn id="26" idx="1"/>
          </p:cNvCxnSpPr>
          <p:nvPr/>
        </p:nvCxnSpPr>
        <p:spPr>
          <a:xfrm flipH="1" rot="10800000">
            <a:off x="304560" y="5562000"/>
            <a:ext cx="2591280" cy="762480"/>
          </a:xfrm>
          <a:prstGeom prst="curvedConnector3">
            <a:avLst>
              <a:gd name="adj1" fmla="val -8197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9" name=""/>
          <p:cNvSpPr/>
          <p:nvPr/>
        </p:nvSpPr>
        <p:spPr>
          <a:xfrm flipV="1">
            <a:off x="5334120" y="4724280"/>
            <a:ext cx="1676160" cy="152424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38880" y="5943600"/>
            <a:ext cx="11430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94040" y="6019920"/>
            <a:ext cx="8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Gazuwaka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14600" y="4191120"/>
            <a:ext cx="38098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89120" y="5105520"/>
            <a:ext cx="132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Korba-Budhipadar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" name=""/>
          <p:cNvCxnSpPr/>
          <p:nvPr/>
        </p:nvCxnSpPr>
        <p:spPr>
          <a:xfrm>
            <a:off x="4572000" y="4190760"/>
            <a:ext cx="3239280" cy="1448280"/>
          </a:xfrm>
          <a:prstGeom prst="curvedConnector5">
            <a:avLst>
              <a:gd name="adj1" fmla="val 49994"/>
              <a:gd name="adj2" fmla="val 50000"/>
              <a:gd name="adj3" fmla="val 49994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5" name=""/>
          <p:cNvSpPr/>
          <p:nvPr/>
        </p:nvSpPr>
        <p:spPr>
          <a:xfrm flipH="1">
            <a:off x="4952880" y="4495680"/>
            <a:ext cx="1524240" cy="14479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09880" y="5029200"/>
            <a:ext cx="16002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90520" y="5029200"/>
            <a:ext cx="156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Balimela-Upper Sileru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0" y="4724280"/>
            <a:ext cx="1371600" cy="11430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90920" y="434340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593800" y="4343400"/>
            <a:ext cx="128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Kolhapur-Belgam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410080" y="2819520"/>
            <a:ext cx="1219320" cy="11430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91120" y="31240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194000" y="3124080"/>
            <a:ext cx="134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Dehri-Mughalsarai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7315200" y="312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1905120" y="2590920"/>
            <a:ext cx="1295280" cy="12189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0" y="220968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80" y="2209680"/>
            <a:ext cx="131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Auraiya-Malanpur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76520" y="2133720"/>
            <a:ext cx="1218960" cy="9144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7315200" y="3505320"/>
            <a:ext cx="7632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 flipV="1">
            <a:off x="6324120" y="4647960"/>
            <a:ext cx="8384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5029200" y="3047760"/>
            <a:ext cx="68580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2666880"/>
            <a:ext cx="1295640" cy="12193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715000" y="2057040"/>
            <a:ext cx="7632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7086600" y="312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324480" y="5334120"/>
            <a:ext cx="91440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00200" y="3276720"/>
            <a:ext cx="9144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772400" y="1295280"/>
            <a:ext cx="137160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850880" y="1371600"/>
            <a:ext cx="1484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Bongaigaon-Malda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 MW-under const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895120" y="480060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2000" y="5410080"/>
            <a:ext cx="60948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1" name=""/>
          <p:cNvCxnSpPr/>
          <p:nvPr/>
        </p:nvCxnSpPr>
        <p:spPr>
          <a:xfrm flipH="1">
            <a:off x="7086240" y="1905120"/>
            <a:ext cx="1829520" cy="1676880"/>
          </a:xfrm>
          <a:prstGeom prst="bentConnector3">
            <a:avLst>
              <a:gd name="adj1" fmla="val -767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62" name=""/>
          <p:cNvSpPr/>
          <p:nvPr/>
        </p:nvSpPr>
        <p:spPr>
          <a:xfrm flipV="1">
            <a:off x="2057400" y="2742840"/>
            <a:ext cx="1219320" cy="1143000"/>
          </a:xfrm>
          <a:prstGeom prst="line">
            <a:avLst/>
          </a:prstGeom>
          <a:ln w="3816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371600" y="1600200"/>
            <a:ext cx="11430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25320" y="1600200"/>
            <a:ext cx="95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North-West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133720" y="4800600"/>
            <a:ext cx="1371600" cy="1143000"/>
          </a:xfrm>
          <a:prstGeom prst="line">
            <a:avLst/>
          </a:prstGeom>
          <a:ln w="38160">
            <a:solidFill>
              <a:srgbClr val="ff505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828800" y="6095880"/>
            <a:ext cx="12952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058120" y="6172200"/>
            <a:ext cx="94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West-South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5181480" y="4648320"/>
            <a:ext cx="1447920" cy="1371600"/>
          </a:xfrm>
          <a:prstGeom prst="line">
            <a:avLst/>
          </a:prstGeom>
          <a:ln w="38160">
            <a:solidFill>
              <a:srgbClr val="ff505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6172200"/>
            <a:ext cx="13716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67640" y="6172200"/>
            <a:ext cx="90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East-South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2743200" y="5638680"/>
            <a:ext cx="380880" cy="4572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562720" y="5638680"/>
            <a:ext cx="533160" cy="53352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86400" y="2743200"/>
            <a:ext cx="1295280" cy="1219320"/>
          </a:xfrm>
          <a:prstGeom prst="line">
            <a:avLst/>
          </a:prstGeom>
          <a:ln w="38160">
            <a:solidFill>
              <a:srgbClr val="ff505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9200" y="3657600"/>
            <a:ext cx="12193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258880" y="3657600"/>
            <a:ext cx="90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North-East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238880" y="3124080"/>
            <a:ext cx="0" cy="685800"/>
          </a:xfrm>
          <a:prstGeom prst="line">
            <a:avLst/>
          </a:prstGeom>
          <a:ln w="38160">
            <a:solidFill>
              <a:srgbClr val="ff505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077320" y="3581280"/>
            <a:ext cx="10666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East-North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238880" y="3429000"/>
            <a:ext cx="838440" cy="30492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5638680" y="3276720"/>
            <a:ext cx="457200" cy="3808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2001-01-07T22:11:06Z</dcterms:created>
  <dc:creator>HESI</dc:creator>
  <dc:description/>
  <dc:language>en-US</dc:language>
  <cp:lastModifiedBy>HESI</cp:lastModifiedBy>
  <cp:lastPrinted>2001-01-08T22:59:30Z</cp:lastPrinted>
  <dcterms:modified xsi:type="dcterms:W3CDTF">2001-01-08T23:28:32Z</dcterms:modified>
  <cp:revision>5</cp:revision>
  <dc:subject/>
  <dc:title>Inter-Regional Links</dc:title>
</cp:coreProperties>
</file>