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1430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9528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cbcbcb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2189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1DCBDF-85DD-44EF-974E-1A78165E5475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96216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Confidential/Attorney Client Privilege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388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DF0AE7F-3FE8-45D0-BB2E-FF1E664A92A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1474920"/>
            <a:ext cx="8380440" cy="125280"/>
          </a:xfrm>
          <a:prstGeom prst="rect">
            <a:avLst/>
          </a:prstGeom>
          <a:solidFill>
            <a:srgbClr val="cbcbcb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1430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29528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cbcbcb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12189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CD6493B-D246-40C6-A9F3-0AD9CC9B647F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96216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Confidential/Attorney Client Privilege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72388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C94BC83-8A8C-4A92-AC36-43AD674615A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1474920"/>
            <a:ext cx="8380440" cy="125280"/>
          </a:xfrm>
          <a:prstGeom prst="rect">
            <a:avLst/>
          </a:prstGeom>
          <a:solidFill>
            <a:srgbClr val="cbcbcb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217520" y="121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7"/>
          </p:nvPr>
        </p:nvSpPr>
        <p:spPr>
          <a:xfrm>
            <a:off x="152280" y="58672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3801771-88CE-40C4-9572-1F2013A2F8A6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ftr" idx="8"/>
          </p:nvPr>
        </p:nvSpPr>
        <p:spPr>
          <a:xfrm>
            <a:off x="3124080" y="58672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sldNum" idx="9"/>
          </p:nvPr>
        </p:nvSpPr>
        <p:spPr>
          <a:xfrm>
            <a:off x="7162560" y="58672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70991F6-34AB-429D-8B4D-2557EFA57E4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2362320" y="5105160"/>
            <a:ext cx="5029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Confidential/Attorney Client Privilege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9372600" y="0"/>
            <a:ext cx="3733920" cy="661356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36440" rIns="136440" tIns="182520" bIns="182520" anchor="t">
            <a:noAutofit/>
          </a:bodyPr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insert your company logo on this slide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the Insert Menu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“Picture”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Locate your logo file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OK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resize the logo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anywhere inside the logo. The boxes that appear outside the logo are known as “resize handles.”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these to resize the object.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7960" indent="-2379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you hold down the shift key before using the resize handles, you will maintain the proportions of the object you wish to resize.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3886200" y="304920"/>
            <a:ext cx="1447920" cy="144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228600" y="3657600"/>
            <a:ext cx="16002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143000" y="2743200"/>
            <a:ext cx="693252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Finland Energy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Helsinki Office Revised Business Model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29E394-0B6B-4735-9DD0-3612C7CF4BDD}" type="slidenum">
              <a:t>1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037940F-27AD-402A-B932-AB67462AD80E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Helsinki Office Revised Business Model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Commercial Changes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371600" y="16765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Scope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No prepay transactions (Already in place)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Origination of product only upon the request of UK traders (Already in place)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Management Activities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Activity will be managed by a London import (Chris Mahoney), reporting to John Nowlan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 transactions to be approved by John Nowlan or his designee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Regular on-site oversight by John Nowlan and Goran Novakovic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7884E3-D039-49DD-9AD8-87FA679D3CEB}" type="slidenum">
              <a:t>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A110A4E-2D53-4F1C-8828-67F381AB7420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04920" y="228240"/>
            <a:ext cx="85341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Helsinki Office Revised Business Model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Operational Changes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066320" y="1523880"/>
            <a:ext cx="8001000" cy="5181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Logistics managed by London import to Helsinki (Graham Cane)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Senior London operational controller imported to Helsinki (Richard Sage) (January 31, 2000)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Risk Management Administration/Accounting overseen by London import to Helsinki (Paul Wallace) (Already in place)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Senior accounting personnel from London to work in Helsinki for month end close each month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cbcbcb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Add recorded lines for originators and logistics (in current office if feasible, otherwise in new office)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Procedure manual for Helsinki business to be prepared and reviewed with all Helsinki and London Global Products personnel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Confirmation to be reconciled to risk book prior to being sent to counterparties; form of confirmation to be reviewed by Legal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Document retention procedures to be created, with a complete set of all documents to be retained in London and Helsinki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Settlements processes to be reviewed and revised to provide additional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F3E785-627F-4237-B8B4-C3721A0DF0F7}" type="slidenum">
              <a:t>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F00F640-D49D-490D-953C-B1E05B504897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2000-01-25T07:41:48Z</dcterms:created>
  <dc:creator>John E. Sorrel</dc:creator>
  <dc:description/>
  <dc:language>en-US</dc:language>
  <cp:lastModifiedBy>NScott</cp:lastModifiedBy>
  <cp:lastPrinted>2000-01-31T07:58:01Z</cp:lastPrinted>
  <dcterms:modified xsi:type="dcterms:W3CDTF">2000-02-01T06:42:26Z</dcterms:modified>
  <cp:revision>32</cp:revision>
  <dc:subject/>
  <dc:title>Enron Europe Limited</dc:title>
</cp:coreProperties>
</file>