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7E818C-8C0B-4734-9151-2E55E814EA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1DA7D5-5DD1-40E0-934E-D33BADDEE7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133720" y="2286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533160" y="11430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2438280" y="2286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438280" y="11430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3808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514600" y="228600"/>
            <a:ext cx="121932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38280" y="14479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438280" y="1447920"/>
            <a:ext cx="0" cy="21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133720" y="1447920"/>
            <a:ext cx="0" cy="266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33160" y="14479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438280" y="35812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86200" y="1447920"/>
            <a:ext cx="0" cy="21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33720" y="3886200"/>
            <a:ext cx="2361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133720" y="41148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4191120" y="228240"/>
            <a:ext cx="0" cy="335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3886200" y="2286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191120" y="3581280"/>
            <a:ext cx="3124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95680" y="3886200"/>
            <a:ext cx="38124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257800" y="4114800"/>
            <a:ext cx="33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4876920" y="388584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876920" y="388620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467480" y="38862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7924680" y="685440"/>
            <a:ext cx="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086600" y="35812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1218960" y="4572000"/>
            <a:ext cx="7391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1066320" y="4724280"/>
            <a:ext cx="7543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5257800"/>
            <a:ext cx="2667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267080" y="5257800"/>
            <a:ext cx="434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5486400"/>
            <a:ext cx="3048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48320" y="5486400"/>
            <a:ext cx="33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733920" y="525780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267080" y="5257800"/>
            <a:ext cx="38124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90720" y="5791320"/>
            <a:ext cx="701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8305920" y="68580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077320" y="38862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01000" y="38862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001000" y="5257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05920" y="38862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05920" y="525780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001000" y="5791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94320" y="6005520"/>
            <a:ext cx="2551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Studewood/Studemont Exit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962520" y="5410080"/>
            <a:ext cx="30456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39520" y="4165560"/>
            <a:ext cx="170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Heights/Yale Exit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 flipV="1">
            <a:off x="4952520" y="4038120"/>
            <a:ext cx="3049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738440" y="4838760"/>
            <a:ext cx="121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– 10 East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652840" y="4152960"/>
            <a:ext cx="1279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– 10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0760" y="533520"/>
            <a:ext cx="43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457200" y="22824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25840" y="366840"/>
            <a:ext cx="1002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Marimon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79400" y="290520"/>
            <a:ext cx="1126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Heights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Firestation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35160" y="1981080"/>
            <a:ext cx="3096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87640" y="1600200"/>
            <a:ext cx="31932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70840" y="1117440"/>
            <a:ext cx="1131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12th Street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926120" y="1066680"/>
            <a:ext cx="35892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2000" y="380880"/>
            <a:ext cx="289548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From I-10 (Westbound) : Take Heights/Yale exit, right on Yale then right on 12th Street. Firestation on the corner of Yale and 12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From I-10 (Eastbound) : Take Studewood/Studemont exit, u-turn under I-10, right on Yale then right on 12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Street. Firestation on the corner of Yale and 12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If lost, contact (713) 819-4161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2001-02-12T15:48:15Z</dcterms:created>
  <dc:creator>KN Energy</dc:creator>
  <dc:description/>
  <dc:language>en-US</dc:language>
  <cp:lastModifiedBy>KN Energy</cp:lastModifiedBy>
  <dcterms:modified xsi:type="dcterms:W3CDTF">2001-02-13T11:13:07Z</dcterms:modified>
  <cp:revision>4</cp:revision>
  <dc:subject/>
  <dc:title>PowerPoint Presentation</dc:title>
</cp:coreProperties>
</file>