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4.wmf" ContentType="image/x-wmf"/>
  <Override PartName="/ppt/media/image5.wmf" ContentType="image/x-wmf"/>
  <Override PartName="/ppt/media/image1.jpeg" ContentType="image/jpeg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2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20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9912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indent="0">
              <a:buNone/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2"/>
          </p:nvPr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lstStyle>
            <a:lvl1pPr indent="0" algn="r">
              <a:buNone/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190520" y="694800"/>
            <a:ext cx="4641840" cy="3481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816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3"/>
          </p:nvPr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lstStyle>
            <a:lvl1pPr indent="0">
              <a:buNone/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4"/>
          </p:nvPr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lstStyle>
            <a:lvl1pPr indent="0" algn="r">
              <a:buNone/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528241B0-984A-4C09-B3A0-84F1917B8CB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12E73BAB-3A7F-4B7F-A031-D1F7A0A362A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653CBED1-0A89-4625-9FC6-B847FC0788E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7EAACDBF-B8DF-4DF7-9420-B0C6F809DB1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187D8C72-B875-4CE9-A834-80F410C5409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AB6F3C7C-BBA8-4DF4-A5F9-C7719FE1A9C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05C569AE-3638-4083-9035-E764F4065CE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61ED6F25-CCFD-48BF-8048-092206F9013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27A870FC-2939-4FEC-BF8C-9C9A1F75DE2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ABD30C1D-3700-43A2-8154-8DB4E36390E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 txBox="1"/>
          <p:nvPr/>
        </p:nvSpPr>
        <p:spPr>
          <a:xfrm>
            <a:off x="396360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fld id="{D2322DB2-66D1-42DF-BCB3-1D4CB4A150E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 txBox="1"/>
          <p:nvPr/>
        </p:nvSpPr>
        <p:spPr>
          <a:xfrm>
            <a:off x="-360" y="881712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b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 txBox="1"/>
          <p:nvPr/>
        </p:nvSpPr>
        <p:spPr>
          <a:xfrm>
            <a:off x="-36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 txBox="1"/>
          <p:nvPr/>
        </p:nvSpPr>
        <p:spPr>
          <a:xfrm>
            <a:off x="3963600" y="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1200240" y="70632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931680" y="441000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22500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A871B2-37D6-4AEF-81D8-B424CFE8A3A9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2120" y="22500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762120" y="1041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201"/>
              </a:spcBef>
              <a:spcAft>
                <a:spcPts val="2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7A41C4-498A-42E9-8A5C-9FE83A63127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041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2286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8F5383-5086-4F83-A608-10C05C82D358}" type="slidenum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6754680" y="5767560"/>
            <a:ext cx="2237040" cy="981000"/>
            <a:chOff x="6754680" y="5767560"/>
            <a:chExt cx="2237040" cy="981000"/>
          </a:xfrm>
        </p:grpSpPr>
        <p:sp>
          <p:nvSpPr>
            <p:cNvPr id="4" name=""/>
            <p:cNvSpPr/>
            <p:nvPr/>
          </p:nvSpPr>
          <p:spPr>
            <a:xfrm>
              <a:off x="6754680" y="6173640"/>
              <a:ext cx="1246320" cy="2001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7997760" y="5767560"/>
              <a:ext cx="993960" cy="9810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" name="EnronWindCorp" descr=""/>
            <p:cNvPicPr/>
            <p:nvPr/>
          </p:nvPicPr>
          <p:blipFill>
            <a:blip r:embed="rId3"/>
            <a:stretch/>
          </p:blipFill>
          <p:spPr>
            <a:xfrm>
              <a:off x="7169040" y="5802480"/>
              <a:ext cx="1785960" cy="915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" name=""/>
          <p:cNvSpPr/>
          <p:nvPr/>
        </p:nvSpPr>
        <p:spPr>
          <a:xfrm>
            <a:off x="2570040" y="6507000"/>
            <a:ext cx="4184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209680" y="3840120"/>
            <a:ext cx="6399360" cy="95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Financial Projections 2001/2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201"/>
              </a:spcBef>
              <a:spcAft>
                <a:spcPts val="2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1523880" y="3016080"/>
            <a:ext cx="6710400" cy="6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09680" y="3840120"/>
            <a:ext cx="6399360" cy="95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spcBef>
                <a:spcPts val="201"/>
              </a:spcBef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Projected Cash Flow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419040" y="463680"/>
            <a:ext cx="783612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Wind – Monthly Cash Flow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" name="" descr=""/>
          <p:cNvPicPr/>
          <p:nvPr/>
        </p:nvPicPr>
        <p:blipFill>
          <a:blip r:embed="rId2"/>
          <a:stretch/>
        </p:blipFill>
        <p:spPr>
          <a:xfrm>
            <a:off x="417600" y="885960"/>
            <a:ext cx="6508800" cy="518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7F478C-B37D-4EDF-851F-865C8F776E1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 – Monthly Cash Flow –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8" name="" descr=""/>
          <p:cNvPicPr/>
          <p:nvPr/>
        </p:nvPicPr>
        <p:blipFill>
          <a:blip r:embed="rId2"/>
          <a:stretch/>
        </p:blipFill>
        <p:spPr>
          <a:xfrm>
            <a:off x="430200" y="927000"/>
            <a:ext cx="6983280" cy="48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13C857-6D0D-4624-8C0D-E29A77A7066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419040" y="216000"/>
            <a:ext cx="8433000" cy="53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– Monthly Cash Flow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" descr=""/>
          <p:cNvPicPr/>
          <p:nvPr/>
        </p:nvPicPr>
        <p:blipFill>
          <a:blip r:embed="rId2"/>
          <a:stretch/>
        </p:blipFill>
        <p:spPr>
          <a:xfrm>
            <a:off x="404640" y="925560"/>
            <a:ext cx="6983640" cy="48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FF446E9-8DFB-46E0-BFF0-42427EAECB2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Projected Income Statement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201"/>
              </a:spcBef>
              <a:spcAft>
                <a:spcPts val="2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Wind – Quarterly Income Statement – 2002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8" name="" descr=""/>
          <p:cNvPicPr/>
          <p:nvPr/>
        </p:nvPicPr>
        <p:blipFill>
          <a:blip r:embed="rId2"/>
          <a:stretch/>
        </p:blipFill>
        <p:spPr>
          <a:xfrm>
            <a:off x="419040" y="939960"/>
            <a:ext cx="4122720" cy="537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600AFD-D3D8-4BA5-9705-A4515AAA37DC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8920" y="226800"/>
            <a:ext cx="887904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 – Quarterly Income Statement –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2" name="" descr=""/>
          <p:cNvPicPr/>
          <p:nvPr/>
        </p:nvPicPr>
        <p:blipFill>
          <a:blip r:embed="rId2"/>
          <a:stretch/>
        </p:blipFill>
        <p:spPr>
          <a:xfrm>
            <a:off x="417600" y="949320"/>
            <a:ext cx="4040280" cy="53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4D0231-87F7-4DCD-8601-63AE2AFEF1C1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28760" y="226800"/>
            <a:ext cx="851688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– Quarterly Income Statement –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428760" y="936720"/>
            <a:ext cx="4039920" cy="53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69E1A1-B9AC-49DF-8C8A-22C93377AB89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Projected Balance Sheet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201"/>
              </a:spcBef>
              <a:spcAft>
                <a:spcPts val="2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88440" y="226800"/>
            <a:ext cx="866628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Wind – Quarterly Balance Sheet –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2" name="" descr=""/>
          <p:cNvPicPr/>
          <p:nvPr/>
        </p:nvPicPr>
        <p:blipFill>
          <a:blip r:embed="rId2"/>
          <a:stretch/>
        </p:blipFill>
        <p:spPr>
          <a:xfrm>
            <a:off x="417600" y="936720"/>
            <a:ext cx="4516200" cy="480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FE2D477-CD3E-4B8C-92BF-89D1FE577EF0}" type="slidenum">
              <a:t>19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Projected Income Statement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201"/>
              </a:spcBef>
              <a:spcAft>
                <a:spcPts val="2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440" y="226800"/>
            <a:ext cx="818028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 – Quarterly Balance Sheet –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6" name="" descr=""/>
          <p:cNvPicPr/>
          <p:nvPr/>
        </p:nvPicPr>
        <p:blipFill>
          <a:blip r:embed="rId2"/>
          <a:stretch/>
        </p:blipFill>
        <p:spPr>
          <a:xfrm>
            <a:off x="417600" y="949320"/>
            <a:ext cx="4516200" cy="480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1B89E48-C131-4EA0-8D9A-4A2888A1C705}" type="slidenum">
              <a:t>20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– Quarterly Balance Sheet –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9" name="" descr=""/>
          <p:cNvPicPr/>
          <p:nvPr/>
        </p:nvPicPr>
        <p:blipFill>
          <a:blip r:embed="rId2"/>
          <a:stretch/>
        </p:blipFill>
        <p:spPr>
          <a:xfrm>
            <a:off x="417600" y="923760"/>
            <a:ext cx="4516200" cy="480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1219BB3-4B7E-48BA-AE10-E4AC3B0F258B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1523880" y="3016080"/>
            <a:ext cx="6710400" cy="6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209680" y="3840120"/>
            <a:ext cx="6399360" cy="95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spcBef>
                <a:spcPts val="201"/>
              </a:spcBef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Projected Cash Flow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419040" y="463680"/>
            <a:ext cx="783612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Wind – Quarterly Cash Flow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419040" y="911160"/>
            <a:ext cx="4479840" cy="475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217876-E311-44E8-A5E2-78B651C72254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 – Quarterly Cash Flow –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0" name="" descr=""/>
          <p:cNvPicPr/>
          <p:nvPr/>
        </p:nvPicPr>
        <p:blipFill>
          <a:blip r:embed="rId2"/>
          <a:stretch/>
        </p:blipFill>
        <p:spPr>
          <a:xfrm>
            <a:off x="417600" y="911160"/>
            <a:ext cx="4479840" cy="475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447E69-AB9A-45F8-A71B-E5C555AD834C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419040" y="216000"/>
            <a:ext cx="8433000" cy="53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– Quarterly Cash Flow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4" name="" descr=""/>
          <p:cNvPicPr/>
          <p:nvPr/>
        </p:nvPicPr>
        <p:blipFill>
          <a:blip r:embed="rId2"/>
          <a:stretch/>
        </p:blipFill>
        <p:spPr>
          <a:xfrm>
            <a:off x="419040" y="911160"/>
            <a:ext cx="4434120" cy="476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C5C672-76CE-4AAC-BD1B-F413178ADEFB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Wind – Monthly Income Statement – 2001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640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2"/>
          <a:stretch/>
        </p:blipFill>
        <p:spPr>
          <a:xfrm>
            <a:off x="198360" y="900000"/>
            <a:ext cx="6910560" cy="5408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38A69E-72FF-4780-A18B-B4506C2541D5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8920" y="226800"/>
            <a:ext cx="887904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 – Monthly Income Statement –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7640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2"/>
          <a:stretch/>
        </p:blipFill>
        <p:spPr>
          <a:xfrm>
            <a:off x="216000" y="927000"/>
            <a:ext cx="6856200" cy="552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835BBB-9A0F-46BF-B74B-944FB3B70073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28760" y="226800"/>
            <a:ext cx="851688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– Monthly Income Statement –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7640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16000" y="923760"/>
            <a:ext cx="6856200" cy="552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788CB1-A1BE-44AF-A374-D806AB344EE1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Projected Balance Sheet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201"/>
              </a:spcBef>
              <a:spcAft>
                <a:spcPts val="2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88440" y="226800"/>
            <a:ext cx="866628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Wind – Monthly Balance Sheet –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417600" y="860400"/>
            <a:ext cx="6966000" cy="53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0CF2C2-63B9-4CA6-B996-189FC2CA5E3C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440" y="226800"/>
            <a:ext cx="818028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 – Monthly Balance Sheet –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1279440"/>
            <a:ext cx="7772400" cy="5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" descr=""/>
          <p:cNvPicPr/>
          <p:nvPr/>
        </p:nvPicPr>
        <p:blipFill>
          <a:blip r:embed="rId2"/>
          <a:stretch/>
        </p:blipFill>
        <p:spPr>
          <a:xfrm>
            <a:off x="447840" y="954000"/>
            <a:ext cx="6864120" cy="505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1AB888-88B5-424B-893A-888FCE5C785A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62120" y="226800"/>
            <a:ext cx="7772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– Monthly Balance Sheet –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328680" y="76212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7" name="" descr=""/>
          <p:cNvPicPr/>
          <p:nvPr/>
        </p:nvPicPr>
        <p:blipFill>
          <a:blip r:embed="rId2"/>
          <a:stretch/>
        </p:blipFill>
        <p:spPr>
          <a:xfrm>
            <a:off x="431640" y="949320"/>
            <a:ext cx="6864480" cy="505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5700AE2-220C-44B2-A2EF-52966821AA3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1999-05-18T14:18:15Z</dcterms:created>
  <dc:creator>Bentham Paulos</dc:creator>
  <dc:description/>
  <dc:language>en-US</dc:language>
  <cp:lastModifiedBy>tlindho</cp:lastModifiedBy>
  <cp:lastPrinted>2001-06-22T21:24:12Z</cp:lastPrinted>
  <dcterms:modified xsi:type="dcterms:W3CDTF">2001-08-01T14:43:52Z</dcterms:modified>
  <cp:revision>1319</cp:revision>
  <dc:subject/>
  <dc:title>Climate Change</dc:title>
</cp:coreProperties>
</file>