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pptx" ContentType="application/vnd.openxmlformats-officedocument.presentationml.presentation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8813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90742F-CFCE-409B-96CF-D25E6C3DE8B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7AD9B21-0C72-4A86-BED6-1698E329B76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2001-07-11T20:46:51Z</dcterms:created>
  <dc:creator>Donna Jones</dc:creator>
  <dc:description/>
  <dc:language>en-US</dc:language>
  <cp:lastModifiedBy>mleving</cp:lastModifiedBy>
  <dcterms:modified xsi:type="dcterms:W3CDTF">2001-07-12T20:41:25Z</dcterms:modified>
  <cp:revision>3</cp:revision>
  <dc:subject/>
  <dc:title>PowerPoint Presentation</dc:title>
</cp:coreProperties>
</file>