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gif" ContentType="image/gif"/>
  <Override PartName="/ppt/media/image3.png" ContentType="image/png"/>
  <Override PartName="/ppt/media/image4.gif" ContentType="image/gi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000584-1E2C-4589-A4F2-CC628543D2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111F92-2E27-43D2-8003-F1BA66FB4F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audio" Target="file:///home/amkillam/.config/libreoffice/4/user/gallery/rocket.wav" TargetMode="External"/><Relationship Id="rId4" Type="http://schemas.microsoft.com/office/2007/relationships/media" Target="file:///home/amkillam/.config/libreoffice/4/user/gallery/rocket.wav" TargetMode="External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457200"/>
            <a:ext cx="8534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0000"/>
                </a:solidFill>
                <a:effectLst/>
                <a:uFillTx/>
                <a:latin typeface="Showcard Gothic"/>
              </a:rPr>
              <a:t>Help us celebrate surpassing the 400 registered users mark!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j0095737" descr=""/>
          <p:cNvPicPr/>
          <p:nvPr/>
        </p:nvPicPr>
        <p:blipFill>
          <a:blip r:embed="rId2"/>
          <a:stretch/>
        </p:blipFill>
        <p:spPr>
          <a:xfrm>
            <a:off x="380880" y="3048120"/>
            <a:ext cx="5989680" cy="3429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r:link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720" y="3276720"/>
            <a:ext cx="304560" cy="304560"/>
          </a:xfrm>
          <a:prstGeom prst="rect">
            <a:avLst/>
          </a:prstGeom>
          <a:ln w="0">
            <a:noFill/>
          </a:ln>
        </p:spPr>
      </p:pic>
    </p:spTree>
  </p:cSld>
  <p:transition spd="med" advTm="10000">
    <p:fade thruBlk="true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685800" y="1523880"/>
            <a:ext cx="5943600" cy="354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nap ITC"/>
              </a:rPr>
              <a:t>When: Wednesday, March 21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nap ITC"/>
              </a:rPr>
              <a:t>Where: El Tiempo, 502 Main Street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nap ITC"/>
              </a:rPr>
              <a:t>*On the corner of Main and Prairie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nap ITC"/>
              </a:rPr>
              <a:t>Time: 5pm-7pm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nap ITC"/>
              </a:rPr>
              <a:t>What: Food, drinks, and good company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762120" y="380880"/>
            <a:ext cx="7353360" cy="9399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eflate">
              <a:avLst>
                <a:gd name="adj" fmla="val 26227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ff"/>
                </a:solidFill>
                <a:uFillTx/>
                <a:latin typeface="Impact"/>
              </a:rPr>
              <a:t>Join us for a Clickpaper Happy Hour!</a:t>
            </a:r>
            <a:endParaRPr b="0" lang="en-US" sz="4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ff"/>
              </a:solidFill>
              <a:uFillTx/>
              <a:latin typeface="Impact"/>
              <a:ea typeface="Impact"/>
            </a:endParaRPr>
          </a:p>
        </p:txBody>
      </p:sp>
      <p:pic>
        <p:nvPicPr>
          <p:cNvPr id="12" name="ag00375_" descr=""/>
          <p:cNvPicPr/>
          <p:nvPr/>
        </p:nvPicPr>
        <p:blipFill>
          <a:blip r:embed="rId1"/>
          <a:stretch/>
        </p:blipFill>
        <p:spPr>
          <a:xfrm>
            <a:off x="7391520" y="3809880"/>
            <a:ext cx="1539720" cy="28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ubOvalCallout"/>
          <p:cNvSpPr/>
          <p:nvPr/>
        </p:nvSpPr>
        <p:spPr>
          <a:xfrm>
            <a:off x="6629400" y="2362320"/>
            <a:ext cx="1828800" cy="1600200"/>
          </a:xfrm>
          <a:custGeom>
            <a:avLst/>
            <a:gdLst>
              <a:gd name="textAreaLeft" fmla="*/ 267840 w 1828800"/>
              <a:gd name="textAreaRight" fmla="*/ 1560960 w 1828800"/>
              <a:gd name="textAreaTop" fmla="*/ 175680 h 1600200"/>
              <a:gd name="textAreaBottom" fmla="*/ 1024920 h 1600200"/>
              <a:gd name="GluePoint1X" fmla="*/ 10800 w 21600"/>
              <a:gd name="GluePoint1Y" fmla="*/ 0 h 21600"/>
              <a:gd name="GluePoint2X" fmla="*/ 0 w 21600"/>
              <a:gd name="GluePoint2Y" fmla="*/ 8105 h 21600"/>
              <a:gd name="GluePoint3X" fmla="*/ 1 w 21600"/>
              <a:gd name="GluePoint3Y" fmla="*/ 21600 h 21600"/>
              <a:gd name="GluePoint4X" fmla="*/ 10800 w 21600"/>
              <a:gd name="GluePoint4Y" fmla="*/ 16210 h 21600"/>
              <a:gd name="GluePoint5X" fmla="*/ 21600 w 21600"/>
              <a:gd name="GluePoint5Y" fmla="*/ 8105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10766" y="21600"/>
                </a:moveTo>
                <a:lnTo>
                  <a:pt x="9590" y="16159"/>
                </a:lnTo>
                <a:arcTo wR="10800" hR="8105" stAng="5912517" swAng="-19304424"/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010280" y="2514600"/>
            <a:ext cx="12193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uhaus 93"/>
              </a:rPr>
              <a:t>Be there or be square!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09680" y="6248520"/>
            <a:ext cx="297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Nothing is here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172200" y="4343400"/>
            <a:ext cx="685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……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 advTm="5000">
    <p:fade thruBlk="true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2001-03-16T16:26:14Z</dcterms:created>
  <dc:creator>tclement</dc:creator>
  <dc:description/>
  <dc:language>en-US</dc:language>
  <cp:lastModifiedBy>tclement</cp:lastModifiedBy>
  <dcterms:modified xsi:type="dcterms:W3CDTF">2001-03-16T18:24:32Z</dcterms:modified>
  <cp:revision>1</cp:revision>
  <dc:subject/>
  <dc:title>PowerPoint Presentation</dc:title>
</cp:coreProperties>
</file>