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79CE08-DA77-4513-B208-42DCC9F2B2B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9841287-6113-4D53-B2CA-347DC00B7D4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Happy Birthday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Wishing you a very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happy day.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Weather        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Group          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so01046_" descr=""/>
          <p:cNvPicPr/>
          <p:nvPr/>
        </p:nvPicPr>
        <p:blipFill>
          <a:blip r:embed="rId1"/>
          <a:stretch/>
        </p:blipFill>
        <p:spPr>
          <a:xfrm>
            <a:off x="4648320" y="1889280"/>
            <a:ext cx="3809880" cy="39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2001-11-26T10:09:36Z</dcterms:created>
  <dc:creator>kmoore2</dc:creator>
  <dc:description/>
  <dc:language>en-US</dc:language>
  <cp:lastModifiedBy>kmoore2</cp:lastModifiedBy>
  <dcterms:modified xsi:type="dcterms:W3CDTF">2001-11-26T10:12:56Z</dcterms:modified>
  <cp:revision>1</cp:revision>
  <dc:subject/>
  <dc:title>Happy Birthday</dc:title>
</cp:coreProperties>
</file>