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B9FEF8E-98CC-4BCD-82C5-40A664C8288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406F2FA-09BF-41A6-A9CF-70DEF819F24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762120" y="838080"/>
            <a:ext cx="1904760" cy="1428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3200400" y="609480"/>
            <a:ext cx="4876920" cy="1557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600" strike="noStrike" u="none">
                <a:solidFill>
                  <a:srgbClr val="ff6600"/>
                </a:solidFill>
                <a:effectLst/>
                <a:uFillTx/>
                <a:latin typeface="Frutiger 95 UltraBlack"/>
              </a:rPr>
              <a:t> BOO!</a:t>
            </a:r>
            <a:endParaRPr b="0" lang="en-US" sz="9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2362320" y="2590920"/>
            <a:ext cx="6476760" cy="393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Roman"/>
              </a:rPr>
              <a:t>We’re having a </a:t>
            </a:r>
            <a:r>
              <a:rPr b="0" lang="en-US" sz="2400" strike="noStrike" u="none">
                <a:solidFill>
                  <a:srgbClr val="ff6600"/>
                </a:solidFill>
                <a:effectLst/>
                <a:uFillTx/>
                <a:latin typeface="Roman"/>
              </a:rPr>
              <a:t>	</a:t>
            </a:r>
            <a:r>
              <a:rPr b="0" lang="en-US" sz="2400" strike="noStrike" u="none">
                <a:solidFill>
                  <a:srgbClr val="ff6600"/>
                </a:solidFill>
                <a:effectLst/>
                <a:uFillTx/>
                <a:latin typeface="Roman"/>
              </a:rPr>
              <a:t>	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6600"/>
                </a:solidFill>
                <a:effectLst/>
                <a:uFillTx/>
                <a:latin typeface="Roman"/>
              </a:rPr>
              <a:t>Halloween Happy Hour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6600"/>
                </a:solidFill>
                <a:effectLst/>
                <a:uFillTx/>
                <a:latin typeface="Roman"/>
              </a:rPr>
              <a:t>(sponsored by the Analyst Advisory Board)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6600"/>
                </a:solidFill>
                <a:effectLst/>
                <a:uFillTx/>
                <a:latin typeface="Roman"/>
              </a:rPr>
              <a:t>All Analysts and Associates,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6600"/>
                </a:solidFill>
                <a:effectLst/>
                <a:uFillTx/>
                <a:latin typeface="Roman"/>
              </a:rPr>
              <a:t>Come to the Continental Club (3700 Main Street)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6600"/>
                </a:solidFill>
                <a:effectLst/>
                <a:uFillTx/>
                <a:latin typeface="Roman"/>
              </a:rPr>
              <a:t>on Thursday, October 26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6600"/>
                </a:solidFill>
                <a:effectLst/>
                <a:uFillTx/>
                <a:latin typeface="Roman"/>
              </a:rPr>
              <a:t>between 6:00 and 9:00.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6600"/>
                </a:solidFill>
                <a:effectLst/>
                <a:uFillTx/>
                <a:latin typeface="Roman"/>
              </a:rPr>
              <a:t>Bring your dancing shoes, the El Orbits will be playing!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2000-10-16T15:54:32Z</dcterms:created>
  <dc:creator>priya_jaisinghani</dc:creator>
  <dc:description/>
  <dc:language>en-US</dc:language>
  <cp:lastModifiedBy>priya_jaisinghani</cp:lastModifiedBy>
  <dcterms:modified xsi:type="dcterms:W3CDTF">2000-10-16T16:10:40Z</dcterms:modified>
  <cp:revision>1</cp:revision>
  <dc:subject/>
  <dc:title>No Slide Title</dc:title>
</cp:coreProperties>
</file>