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F7D25A-8320-4F82-90D4-B07408478F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BE8D36-3C6A-4FFD-9CBC-0505DEE53E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87200" y="228600"/>
            <a:ext cx="554688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Chairman – Human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1447920"/>
            <a:ext cx="2590560" cy="8254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838080"/>
            <a:ext cx="2173320" cy="5814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OLER / Optimization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Leadership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477120" y="3505320"/>
            <a:ext cx="227484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Relations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480" y="3581280"/>
            <a:ext cx="2362320" cy="39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EEO/AAP/Diversity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553080" y="838080"/>
            <a:ext cx="20462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Interface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5638680"/>
            <a:ext cx="7273800" cy="1008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Managers, Supervisors, Employees: Functional Resource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Centers,  HR Community – Business / Enterprise / Transactional deliverables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– regulatory, legislative, public policy, stakeholder relationships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33520" y="335268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Sandra / LaQuitta / vacant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7880" y="4151160"/>
            <a:ext cx="1255680" cy="27684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 by Michelle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05720" y="4038480"/>
            <a:ext cx="1806480" cy="27684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 by Valeria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 flipV="1" rot="10800000">
            <a:off x="7315200" y="327564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Valeria /  Bonne / Angie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5280" y="1219320"/>
            <a:ext cx="1308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Rick / Jo Ann / vacant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657600" y="2514600"/>
            <a:ext cx="2306520" cy="265428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Audits &amp; QC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Liaison  - Consultation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Policy and program adherence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Practice and standards monitoring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Union avoidance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 hoc Union / ER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investigation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M&amp;A - Commercial - 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liaison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Governmental 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Employer Interest lobby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– HR  monitoring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Professional Association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Organized Labor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9480" y="609480"/>
            <a:ext cx="93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Michelle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62920" y="13716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Michelle, Sharon,  &amp; Kriste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" name=""/>
          <p:cNvCxnSpPr/>
          <p:nvPr/>
        </p:nvCxnSpPr>
        <p:spPr>
          <a:xfrm flipV="1" rot="10800000">
            <a:off x="1065960" y="456840"/>
            <a:ext cx="907200" cy="146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1" name=""/>
          <p:cNvCxnSpPr>
            <a:stCxn id="9" idx="3"/>
          </p:cNvCxnSpPr>
          <p:nvPr/>
        </p:nvCxnSpPr>
        <p:spPr>
          <a:xfrm flipV="1">
            <a:off x="2971800" y="2361600"/>
            <a:ext cx="534240" cy="141948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2" name=""/>
          <p:cNvCxnSpPr>
            <a:stCxn id="8" idx="1"/>
          </p:cNvCxnSpPr>
          <p:nvPr/>
        </p:nvCxnSpPr>
        <p:spPr>
          <a:xfrm flipH="1" flipV="1">
            <a:off x="6019560" y="2361960"/>
            <a:ext cx="457920" cy="1343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3" name=""/>
          <p:cNvCxnSpPr>
            <a:stCxn id="10" idx="1"/>
            <a:endCxn id="6" idx="3"/>
          </p:cNvCxnSpPr>
          <p:nvPr/>
        </p:nvCxnSpPr>
        <p:spPr>
          <a:xfrm flipH="1">
            <a:off x="6095880" y="1067760"/>
            <a:ext cx="457560" cy="793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4" name=""/>
          <p:cNvCxnSpPr>
            <a:endCxn id="6" idx="1"/>
          </p:cNvCxnSpPr>
          <p:nvPr/>
        </p:nvCxnSpPr>
        <p:spPr>
          <a:xfrm>
            <a:off x="2819520" y="1066320"/>
            <a:ext cx="686160" cy="794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5" name=""/>
          <p:cNvCxnSpPr/>
          <p:nvPr/>
        </p:nvCxnSpPr>
        <p:spPr>
          <a:xfrm flipV="1">
            <a:off x="2362320" y="1447560"/>
            <a:ext cx="2160" cy="2057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6" name=""/>
          <p:cNvCxnSpPr/>
          <p:nvPr/>
        </p:nvCxnSpPr>
        <p:spPr>
          <a:xfrm flipV="1">
            <a:off x="7009920" y="1371240"/>
            <a:ext cx="2520" cy="2057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7" name=""/>
          <p:cNvCxnSpPr/>
          <p:nvPr/>
        </p:nvCxnSpPr>
        <p:spPr>
          <a:xfrm>
            <a:off x="2590560" y="3962160"/>
            <a:ext cx="1080" cy="1472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8" name=""/>
          <p:cNvCxnSpPr/>
          <p:nvPr/>
        </p:nvCxnSpPr>
        <p:spPr>
          <a:xfrm>
            <a:off x="6629400" y="3962160"/>
            <a:ext cx="2160" cy="1548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9" name=""/>
          <p:cNvSpPr/>
          <p:nvPr/>
        </p:nvSpPr>
        <p:spPr>
          <a:xfrm>
            <a:off x="4648320" y="5181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" name=""/>
          <p:cNvCxnSpPr>
            <a:stCxn id="10" idx="3"/>
            <a:endCxn id="5" idx="3"/>
          </p:cNvCxnSpPr>
          <p:nvPr/>
        </p:nvCxnSpPr>
        <p:spPr>
          <a:xfrm flipH="1" flipV="1">
            <a:off x="7534080" y="458280"/>
            <a:ext cx="1065600" cy="609840"/>
          </a:xfrm>
          <a:prstGeom prst="bentConnector3">
            <a:avLst>
              <a:gd name="adj1" fmla="val -2193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2001-07-29T16:59:26Z</dcterms:created>
  <dc:creator>rjohnso</dc:creator>
  <dc:description/>
  <dc:language>en-US</dc:language>
  <cp:lastModifiedBy>rjohnso</cp:lastModifiedBy>
  <dcterms:modified xsi:type="dcterms:W3CDTF">2001-07-29T17:30:15Z</dcterms:modified>
  <cp:revision>6</cp:revision>
  <dc:subject/>
  <dc:title>PowerPoint Presentation</dc:title>
</cp:coreProperties>
</file>