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C2C59F5-6FE1-46B7-8B8E-54973F66C2B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7203C94-E8C4-4931-B11D-335D59EEA68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09480" y="1522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 Operations - HPL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" name=""/>
          <p:cNvGraphicFramePr/>
          <p:nvPr/>
        </p:nvGraphicFramePr>
        <p:xfrm>
          <a:off x="990720" y="938160"/>
          <a:ext cx="7315200" cy="54482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90720" y="938160"/>
                    <a:ext cx="7315200" cy="5448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2000-09-13T12:12:38Z</dcterms:created>
  <dc:creator>Yvette G Connevey</dc:creator>
  <dc:description/>
  <dc:language>en-US</dc:language>
  <cp:lastModifiedBy>bherod</cp:lastModifiedBy>
  <cp:lastPrinted>2000-09-14T13:16:51Z</cp:lastPrinted>
  <dcterms:modified xsi:type="dcterms:W3CDTF">2000-09-15T15:04:03Z</dcterms:modified>
  <cp:revision>2</cp:revision>
  <dc:subject/>
  <dc:title>Energy Operations - HPL</dc:title>
</cp:coreProperties>
</file>