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B518DA08-7B86-4942-A8E4-C46E7564366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1968480" y="476280"/>
            <a:ext cx="5283360" cy="57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Electricity Markets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While Rome Burns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D. Steffes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Harvard Electricity Policy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Diego, 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85920" y="341280"/>
            <a:ext cx="823896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we doing this?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90600" y="1154160"/>
            <a:ext cx="837540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find considerable merit in consumer calls for direct access to electricity services.  Pg 21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 in other product and service markets, choice will appropriately decentralize decision-making and give consumers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influence over the development, delivery, consumption and price of energy services.  Pg 13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California’s electric strategy must shy away from proposals that simply maintain the current level of economic activity, and we must opt instead for a strategy which fosters economic growth.  Pg 6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resist the tendency to drape outmoded regulatory approaches onto new and dynamic circumstances. Pg 9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736560" y="276120"/>
            <a:ext cx="777240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making markets work isn’t easy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71680" y="1063800"/>
            <a:ext cx="792468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Competition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Many buyers and many sellers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Easy entry and exit for producers and retailers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and consumption decisions driven by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Non-discriminatory access to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Proper construction of Default Service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Competition didn’t fail in California -  California never gave competition a chance.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Failure to get restructuring right has tremendous (and often negative) impacts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Financial distress on utilities and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Political instability for regulators and politicians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98400" y="314280"/>
            <a:ext cx="7772400" cy="66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800280" y="12999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Bankruptcy is a very bad idea – too much financial uncertainty.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Repeated calls for the “Good Old Days” of heavy-handed regulation simply delay the necessary fixes.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controls in the wholesale electric market lead to real shortages.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Government should not become the Portfolio Manager for large amounts of electricity purchases.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Government is also not the right party to invest large sums of money into new generation.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Trying to find the guilty and placing blame won’t help.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0">
              <a:lnSpc>
                <a:spcPct val="125000"/>
              </a:lnSpc>
              <a:spcBef>
                <a:spcPts val="374"/>
              </a:spcBef>
              <a:buNone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98400" y="314280"/>
            <a:ext cx="7772400" cy="66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Will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0280" y="130032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Implement Order 2000 in power markets with real access and well structured rules.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FERC needs to be the market monitor and enforcement agency, not the ISO.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 is very complex in the power business and is not the same as making a bet.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access is the key solution – consumers need to see price signals.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Any restructuring needs to deal with entry for new generation.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Look forward to solutions – there are no answers in placing blame.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85920" y="341280"/>
            <a:ext cx="823896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thoughts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35040" y="1166760"/>
            <a:ext cx="7846920" cy="415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Knowledge is Power – We must make sure policymakers and consumers have early warning about upcoming shocks.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Focus like a Laser Beam – We must stay focused on implementing the key components of competitive markets even when problems arise.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other Workable Options - Over the longer term, cost-of-service regulation and regulatory micromanagement are even worse than competitive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and Demand Are Still Trump – Sooner or later “reasonable” prices come down to either more supply or less demand, and competition provides both more efficiently.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jsteffe</cp:lastModifiedBy>
  <dcterms:modified xsi:type="dcterms:W3CDTF">2001-02-02T15:38:20Z</dcterms:modified>
  <cp:revision>23</cp:revision>
  <dc:subject/>
  <dc:title>California:  What Went Wrong and How to Fix It?</dc:title>
</cp:coreProperties>
</file>