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0AEAC15-D35E-4954-B751-6B61EE550DC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4A6F20A-CD35-4F10-9F90-46B0E440674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1"/>
          <a:stretch/>
        </p:blipFill>
        <p:spPr>
          <a:xfrm>
            <a:off x="1523880" y="1143000"/>
            <a:ext cx="6096240" cy="4572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" descr=""/>
          <p:cNvPicPr/>
          <p:nvPr/>
        </p:nvPicPr>
        <p:blipFill>
          <a:blip r:embed="rId1"/>
          <a:stretch/>
        </p:blipFill>
        <p:spPr>
          <a:xfrm>
            <a:off x="1523880" y="1143000"/>
            <a:ext cx="6096240" cy="4572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" descr=""/>
          <p:cNvPicPr/>
          <p:nvPr/>
        </p:nvPicPr>
        <p:blipFill>
          <a:blip r:embed="rId1"/>
          <a:stretch/>
        </p:blipFill>
        <p:spPr>
          <a:xfrm>
            <a:off x="1523880" y="1143000"/>
            <a:ext cx="6096240" cy="4572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" descr=""/>
          <p:cNvPicPr/>
          <p:nvPr/>
        </p:nvPicPr>
        <p:blipFill>
          <a:blip r:embed="rId1"/>
          <a:stretch/>
        </p:blipFill>
        <p:spPr>
          <a:xfrm>
            <a:off x="1523880" y="1143000"/>
            <a:ext cx="6096240" cy="4572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" descr=""/>
          <p:cNvPicPr/>
          <p:nvPr/>
        </p:nvPicPr>
        <p:blipFill>
          <a:blip r:embed="rId1"/>
          <a:stretch/>
        </p:blipFill>
        <p:spPr>
          <a:xfrm>
            <a:off x="1523880" y="1143000"/>
            <a:ext cx="6096240" cy="4572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" descr=""/>
          <p:cNvPicPr/>
          <p:nvPr/>
        </p:nvPicPr>
        <p:blipFill>
          <a:blip r:embed="rId1"/>
          <a:stretch/>
        </p:blipFill>
        <p:spPr>
          <a:xfrm>
            <a:off x="1523880" y="1143000"/>
            <a:ext cx="6096240" cy="4572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" descr=""/>
          <p:cNvPicPr/>
          <p:nvPr/>
        </p:nvPicPr>
        <p:blipFill>
          <a:blip r:embed="rId1"/>
          <a:stretch/>
        </p:blipFill>
        <p:spPr>
          <a:xfrm>
            <a:off x="1523880" y="1143000"/>
            <a:ext cx="6096240" cy="4572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" descr=""/>
          <p:cNvPicPr/>
          <p:nvPr/>
        </p:nvPicPr>
        <p:blipFill>
          <a:blip r:embed="rId1"/>
          <a:stretch/>
        </p:blipFill>
        <p:spPr>
          <a:xfrm>
            <a:off x="1523880" y="1143000"/>
            <a:ext cx="6096240" cy="4572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" descr=""/>
          <p:cNvPicPr/>
          <p:nvPr/>
        </p:nvPicPr>
        <p:blipFill>
          <a:blip r:embed="rId1"/>
          <a:stretch/>
        </p:blipFill>
        <p:spPr>
          <a:xfrm>
            <a:off x="1523880" y="1143000"/>
            <a:ext cx="6096240" cy="4572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2001-02-26T16:16:43Z</dcterms:created>
  <dc:creator>karen_huang</dc:creator>
  <dc:description/>
  <dc:language>en-US</dc:language>
  <cp:lastModifiedBy>karen_huang</cp:lastModifiedBy>
  <dcterms:modified xsi:type="dcterms:W3CDTF">2001-02-26T16:20:44Z</dcterms:modified>
  <cp:revision>1</cp:revision>
  <dc:subject/>
  <dc:title>No Slide Title</dc:title>
</cp:coreProperties>
</file>