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89312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lip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6D206C-07F9-48E5-A3B3-D0485197865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D3E834-C646-42B7-BE18-3290A1835E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914400" y="4343400"/>
            <a:ext cx="2057400" cy="304812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440" y="762120"/>
            <a:ext cx="5829120" cy="157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3333cc"/>
                </a:solidFill>
                <a:effectLst/>
                <a:uFillTx/>
                <a:latin typeface="Vineta BT"/>
              </a:rPr>
              <a:t>HAAS EvMBA GOLF CLASSIC ‘01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33160" y="2641320"/>
            <a:ext cx="5810040" cy="162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sign up for the 1</a:t>
            </a:r>
            <a:r>
              <a:rPr b="1" i="1" lang="en-US" sz="1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st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Annual EvMBA Haas Golf Classic?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 you can…..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Golf with your classmates and teachers!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Mingle with Alumni and Recruitors in your field!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in a relaxed and social atmosphere!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 valuable prizes!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a local charity - OTX , Oakland Technology Exchange!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bd15156_" descr=""/>
          <p:cNvPicPr/>
          <p:nvPr/>
        </p:nvPicPr>
        <p:blipFill>
          <a:blip r:embed="rId2"/>
          <a:stretch/>
        </p:blipFill>
        <p:spPr>
          <a:xfrm>
            <a:off x="914400" y="380880"/>
            <a:ext cx="5127480" cy="27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bd15156_" descr=""/>
          <p:cNvPicPr/>
          <p:nvPr/>
        </p:nvPicPr>
        <p:blipFill>
          <a:blip r:embed="rId3"/>
          <a:stretch/>
        </p:blipFill>
        <p:spPr>
          <a:xfrm>
            <a:off x="762120" y="8381880"/>
            <a:ext cx="5127480" cy="271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3809880" y="4191120"/>
            <a:ext cx="2438640" cy="377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$100 for student/staff/faculty  -  includes 18 holes at a semi-private club, cart rental, awards dinner and raffle prize tickets and transportation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Diablo Grande Golf Course in Patterson off Highway 580/5 (dress code required)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October 7,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Scramble golf tournament with a shotgun start at 12:30 p.m.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Skills needed: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None.  However, one day at a driving range may help!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RSVP: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Return attached application with a check payable to Haas EvMBA Classic to the Evening MBA Office by Monday 8/27/01.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62120" y="7772400"/>
            <a:ext cx="51814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Requests for being teamed together with specific individuals or those within specific industries will be considered.  Spouses and significant others may play and/or attend awards dinner, based on availability.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bluegolfer" descr=""/>
          <p:cNvPicPr/>
          <p:nvPr/>
        </p:nvPicPr>
        <p:blipFill>
          <a:blip r:embed="rId4"/>
          <a:stretch/>
        </p:blipFill>
        <p:spPr>
          <a:xfrm>
            <a:off x="1057320" y="4495680"/>
            <a:ext cx="1751040" cy="2743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2001-07-06T19:12:38Z</dcterms:created>
  <dc:creator>Cindy Best</dc:creator>
  <dc:description/>
  <dc:language>en-US</dc:language>
  <cp:lastModifiedBy>Cindy Best</cp:lastModifiedBy>
  <dcterms:modified xsi:type="dcterms:W3CDTF">2001-08-06T17:47:20Z</dcterms:modified>
  <cp:revision>9</cp:revision>
  <dc:subject/>
  <dc:title>HAAS GOLF CLASSIC ‘01</dc:title>
</cp:coreProperties>
</file>