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9197975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7B8272-2D08-4C7B-9612-B0E9A433106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D3E549E-324D-44E8-A378-AD3CEEAF5FE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159360" y="0"/>
            <a:ext cx="3178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Duke Energy Guadalupe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04920" y="5181480"/>
            <a:ext cx="2971800" cy="137160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80880" y="5410080"/>
            <a:ext cx="609840" cy="0"/>
          </a:xfrm>
          <a:prstGeom prst="line">
            <a:avLst/>
          </a:prstGeom>
          <a:ln w="19080">
            <a:solidFill>
              <a:srgbClr val="3333cc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80880" y="5867280"/>
            <a:ext cx="609840" cy="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80880" y="6324480"/>
            <a:ext cx="609840" cy="0"/>
          </a:xfrm>
          <a:prstGeom prst="line">
            <a:avLst/>
          </a:prstGeom>
          <a:ln w="19080">
            <a:solidFill>
              <a:srgbClr val="0099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974520" y="5180040"/>
            <a:ext cx="209268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Waha to New Braunfels (West Texas)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50% DEFS, 50% El Paso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PG&amp;E Operates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043640" y="5789520"/>
            <a:ext cx="217548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New Braunfels to Dewville (Guadalupe)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100% DEFS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091520" y="6170760"/>
            <a:ext cx="16290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Dewville to Katy (Mid Texas)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50% DEFS, 50% HPL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V="1">
            <a:off x="380880" y="190476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6680" y="1014480"/>
            <a:ext cx="1040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EPNG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(450 MMCFD Inlet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450 MMCFD Outlet)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Mtr#  17-0547-01 (R &amp; D)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57400" y="482760"/>
            <a:ext cx="892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Red River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(75 MMCFD Inlet)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Mtr#  20-6107-04 (D)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(Inactive)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" name=""/>
          <p:cNvGrpSpPr/>
          <p:nvPr/>
        </p:nvGrpSpPr>
        <p:grpSpPr>
          <a:xfrm>
            <a:off x="1752480" y="914400"/>
            <a:ext cx="1600200" cy="609480"/>
            <a:chOff x="1752480" y="914400"/>
            <a:chExt cx="1600200" cy="609480"/>
          </a:xfrm>
        </p:grpSpPr>
        <p:sp>
          <p:nvSpPr>
            <p:cNvPr id="17" name=""/>
            <p:cNvSpPr/>
            <p:nvPr/>
          </p:nvSpPr>
          <p:spPr>
            <a:xfrm>
              <a:off x="1828800" y="1066680"/>
              <a:ext cx="0" cy="4572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1828800" y="1523880"/>
              <a:ext cx="15238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1752480" y="914400"/>
              <a:ext cx="152640" cy="152280"/>
            </a:xfrm>
            <a:prstGeom prst="ellipse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" name=""/>
          <p:cNvGrpSpPr/>
          <p:nvPr/>
        </p:nvGrpSpPr>
        <p:grpSpPr>
          <a:xfrm>
            <a:off x="228600" y="1066680"/>
            <a:ext cx="2666880" cy="838080"/>
            <a:chOff x="228600" y="1066680"/>
            <a:chExt cx="2666880" cy="838080"/>
          </a:xfrm>
        </p:grpSpPr>
        <p:sp>
          <p:nvSpPr>
            <p:cNvPr id="21" name=""/>
            <p:cNvSpPr/>
            <p:nvPr/>
          </p:nvSpPr>
          <p:spPr>
            <a:xfrm>
              <a:off x="304920" y="1904760"/>
              <a:ext cx="25146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 flipV="1">
              <a:off x="304920" y="1523880"/>
              <a:ext cx="0" cy="380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 flipV="1">
              <a:off x="2819520" y="1218600"/>
              <a:ext cx="0" cy="6858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28600" y="1523880"/>
              <a:ext cx="152280" cy="152280"/>
            </a:xfrm>
            <a:prstGeom prst="ellipse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2743200" y="1066680"/>
              <a:ext cx="152280" cy="152280"/>
            </a:xfrm>
            <a:prstGeom prst="ellipse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" name=""/>
          <p:cNvSpPr/>
          <p:nvPr/>
        </p:nvSpPr>
        <p:spPr>
          <a:xfrm>
            <a:off x="2819520" y="137160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352680" y="137160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276720" y="2514600"/>
            <a:ext cx="152280" cy="15228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366360" y="2311560"/>
            <a:ext cx="9050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Northern Natural Gas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(100 MMCFD Outlet)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Mtr# 17-7170-01 (D)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(Inactive)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899280" y="1717560"/>
            <a:ext cx="328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042280" y="1360440"/>
            <a:ext cx="328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676520" y="19810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066680" y="2057400"/>
            <a:ext cx="2286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752480" y="2057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676520" y="2286000"/>
            <a:ext cx="152280" cy="15228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730520" y="2233440"/>
            <a:ext cx="1314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TECO Waha Comp Sta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Suction - 800#; Discharge = 950#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Rate = 400 MMCFD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H="1">
            <a:off x="1143000" y="236232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134440" y="1905120"/>
            <a:ext cx="328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066680" y="2286000"/>
            <a:ext cx="152640" cy="15228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57200" y="2006640"/>
            <a:ext cx="184320" cy="18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04920" y="2438280"/>
            <a:ext cx="152280" cy="1526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800" y="2616120"/>
            <a:ext cx="180720" cy="430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458000" y="2995560"/>
            <a:ext cx="1802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EPFS/TECO the West Texas Pipeline Company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(300 MMCFD Inlet, 300 MMCFD Outlet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Mtr#  00503523 (D to W.T.)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Mtr# 00501523 (R from W.T.)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114800" y="1066680"/>
            <a:ext cx="152280" cy="15264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114800" y="762120"/>
            <a:ext cx="152280" cy="15228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221360" y="684360"/>
            <a:ext cx="1514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Operated by Lone Star (TXU)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341960" y="988920"/>
            <a:ext cx="1043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Operated by DEFS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974120" y="4724280"/>
            <a:ext cx="807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HPL (280 MMCFD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Outlet)  Mtr# 8740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325560" y="4800600"/>
            <a:ext cx="328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" name=""/>
          <p:cNvGrpSpPr/>
          <p:nvPr/>
        </p:nvGrpSpPr>
        <p:grpSpPr>
          <a:xfrm>
            <a:off x="4800600" y="5334120"/>
            <a:ext cx="3962160" cy="685800"/>
            <a:chOff x="4800600" y="5334120"/>
            <a:chExt cx="3962160" cy="685800"/>
          </a:xfrm>
        </p:grpSpPr>
        <p:grpSp>
          <p:nvGrpSpPr>
            <p:cNvPr id="51" name=""/>
            <p:cNvGrpSpPr/>
            <p:nvPr/>
          </p:nvGrpSpPr>
          <p:grpSpPr>
            <a:xfrm>
              <a:off x="4800600" y="5334120"/>
              <a:ext cx="3886200" cy="685800"/>
              <a:chOff x="4800600" y="5334120"/>
              <a:chExt cx="3886200" cy="685800"/>
            </a:xfrm>
          </p:grpSpPr>
          <p:sp>
            <p:nvSpPr>
              <p:cNvPr id="52" name=""/>
              <p:cNvSpPr/>
              <p:nvPr/>
            </p:nvSpPr>
            <p:spPr>
              <a:xfrm>
                <a:off x="4876920" y="5334120"/>
                <a:ext cx="380988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53" name=""/>
              <p:cNvGrpSpPr/>
              <p:nvPr/>
            </p:nvGrpSpPr>
            <p:grpSpPr>
              <a:xfrm>
                <a:off x="4800600" y="5334120"/>
                <a:ext cx="152640" cy="685800"/>
                <a:chOff x="4800600" y="5334120"/>
                <a:chExt cx="152640" cy="685800"/>
              </a:xfrm>
            </p:grpSpPr>
            <p:sp>
              <p:nvSpPr>
                <p:cNvPr id="54" name=""/>
                <p:cNvSpPr/>
                <p:nvPr/>
              </p:nvSpPr>
              <p:spPr>
                <a:xfrm>
                  <a:off x="4800600" y="5867280"/>
                  <a:ext cx="152640" cy="152640"/>
                </a:xfrm>
                <a:prstGeom prst="ellipse">
                  <a:avLst/>
                </a:prstGeom>
                <a:solidFill>
                  <a:srgbClr val="ff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5" name=""/>
                <p:cNvSpPr/>
                <p:nvPr/>
              </p:nvSpPr>
              <p:spPr>
                <a:xfrm>
                  <a:off x="4876920" y="5334120"/>
                  <a:ext cx="0" cy="53316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56" name=""/>
              <p:cNvGrpSpPr/>
              <p:nvPr/>
            </p:nvGrpSpPr>
            <p:grpSpPr>
              <a:xfrm>
                <a:off x="5334120" y="5334120"/>
                <a:ext cx="152280" cy="685800"/>
                <a:chOff x="5334120" y="5334120"/>
                <a:chExt cx="152280" cy="685800"/>
              </a:xfrm>
            </p:grpSpPr>
            <p:sp>
              <p:nvSpPr>
                <p:cNvPr id="57" name=""/>
                <p:cNvSpPr/>
                <p:nvPr/>
              </p:nvSpPr>
              <p:spPr>
                <a:xfrm>
                  <a:off x="5334120" y="5867280"/>
                  <a:ext cx="152280" cy="152640"/>
                </a:xfrm>
                <a:prstGeom prst="ellipse">
                  <a:avLst/>
                </a:prstGeom>
                <a:solidFill>
                  <a:srgbClr val="ff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8" name=""/>
                <p:cNvSpPr/>
                <p:nvPr/>
              </p:nvSpPr>
              <p:spPr>
                <a:xfrm>
                  <a:off x="5410080" y="5334120"/>
                  <a:ext cx="0" cy="53316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59" name=""/>
              <p:cNvGrpSpPr/>
              <p:nvPr/>
            </p:nvGrpSpPr>
            <p:grpSpPr>
              <a:xfrm>
                <a:off x="6629400" y="5334120"/>
                <a:ext cx="152280" cy="685800"/>
                <a:chOff x="6629400" y="5334120"/>
                <a:chExt cx="152280" cy="685800"/>
              </a:xfrm>
            </p:grpSpPr>
            <p:sp>
              <p:nvSpPr>
                <p:cNvPr id="60" name=""/>
                <p:cNvSpPr/>
                <p:nvPr/>
              </p:nvSpPr>
              <p:spPr>
                <a:xfrm>
                  <a:off x="6629400" y="5867280"/>
                  <a:ext cx="152280" cy="152640"/>
                </a:xfrm>
                <a:prstGeom prst="ellipse">
                  <a:avLst/>
                </a:prstGeom>
                <a:solidFill>
                  <a:srgbClr val="ff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1" name=""/>
                <p:cNvSpPr/>
                <p:nvPr/>
              </p:nvSpPr>
              <p:spPr>
                <a:xfrm>
                  <a:off x="6705360" y="5334120"/>
                  <a:ext cx="0" cy="53316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62" name=""/>
              <p:cNvGrpSpPr/>
              <p:nvPr/>
            </p:nvGrpSpPr>
            <p:grpSpPr>
              <a:xfrm>
                <a:off x="5943600" y="5334120"/>
                <a:ext cx="152280" cy="685800"/>
                <a:chOff x="5943600" y="5334120"/>
                <a:chExt cx="152280" cy="685800"/>
              </a:xfrm>
            </p:grpSpPr>
            <p:sp>
              <p:nvSpPr>
                <p:cNvPr id="63" name=""/>
                <p:cNvSpPr/>
                <p:nvPr/>
              </p:nvSpPr>
              <p:spPr>
                <a:xfrm>
                  <a:off x="5943600" y="5867280"/>
                  <a:ext cx="152280" cy="152640"/>
                </a:xfrm>
                <a:prstGeom prst="ellipse">
                  <a:avLst/>
                </a:prstGeom>
                <a:solidFill>
                  <a:srgbClr val="ff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4" name=""/>
                <p:cNvSpPr/>
                <p:nvPr/>
              </p:nvSpPr>
              <p:spPr>
                <a:xfrm>
                  <a:off x="6019920" y="5334120"/>
                  <a:ext cx="0" cy="53316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65" name=""/>
              <p:cNvGrpSpPr/>
              <p:nvPr/>
            </p:nvGrpSpPr>
            <p:grpSpPr>
              <a:xfrm>
                <a:off x="8001000" y="5334120"/>
                <a:ext cx="152280" cy="685800"/>
                <a:chOff x="8001000" y="5334120"/>
                <a:chExt cx="152280" cy="685800"/>
              </a:xfrm>
            </p:grpSpPr>
            <p:sp>
              <p:nvSpPr>
                <p:cNvPr id="66" name=""/>
                <p:cNvSpPr/>
                <p:nvPr/>
              </p:nvSpPr>
              <p:spPr>
                <a:xfrm>
                  <a:off x="8001000" y="5867280"/>
                  <a:ext cx="152280" cy="152640"/>
                </a:xfrm>
                <a:prstGeom prst="ellipse">
                  <a:avLst/>
                </a:prstGeom>
                <a:solidFill>
                  <a:srgbClr val="ff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7" name=""/>
                <p:cNvSpPr/>
                <p:nvPr/>
              </p:nvSpPr>
              <p:spPr>
                <a:xfrm>
                  <a:off x="8077320" y="5334120"/>
                  <a:ext cx="0" cy="53316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68" name=""/>
              <p:cNvGrpSpPr/>
              <p:nvPr/>
            </p:nvGrpSpPr>
            <p:grpSpPr>
              <a:xfrm>
                <a:off x="7315200" y="5334120"/>
                <a:ext cx="152280" cy="685800"/>
                <a:chOff x="7315200" y="5334120"/>
                <a:chExt cx="152280" cy="685800"/>
              </a:xfrm>
            </p:grpSpPr>
            <p:sp>
              <p:nvSpPr>
                <p:cNvPr id="69" name=""/>
                <p:cNvSpPr/>
                <p:nvPr/>
              </p:nvSpPr>
              <p:spPr>
                <a:xfrm>
                  <a:off x="7315200" y="5867280"/>
                  <a:ext cx="152280" cy="152640"/>
                </a:xfrm>
                <a:prstGeom prst="ellipse">
                  <a:avLst/>
                </a:prstGeom>
                <a:solidFill>
                  <a:srgbClr val="ff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0" name=""/>
                <p:cNvSpPr/>
                <p:nvPr/>
              </p:nvSpPr>
              <p:spPr>
                <a:xfrm>
                  <a:off x="7391520" y="5334120"/>
                  <a:ext cx="0" cy="53316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71" name=""/>
            <p:cNvGrpSpPr/>
            <p:nvPr/>
          </p:nvGrpSpPr>
          <p:grpSpPr>
            <a:xfrm>
              <a:off x="8610480" y="5334120"/>
              <a:ext cx="152280" cy="685800"/>
              <a:chOff x="8610480" y="5334120"/>
              <a:chExt cx="152280" cy="685800"/>
            </a:xfrm>
          </p:grpSpPr>
          <p:sp>
            <p:nvSpPr>
              <p:cNvPr id="72" name=""/>
              <p:cNvSpPr/>
              <p:nvPr/>
            </p:nvSpPr>
            <p:spPr>
              <a:xfrm>
                <a:off x="8610480" y="5867280"/>
                <a:ext cx="152280" cy="152640"/>
              </a:xfrm>
              <a:prstGeom prst="ellipse">
                <a:avLst/>
              </a:prstGeom>
              <a:solidFill>
                <a:srgbClr val="ff00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>
                <a:off x="8686440" y="5334120"/>
                <a:ext cx="0" cy="533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74" name=""/>
          <p:cNvSpPr/>
          <p:nvPr/>
        </p:nvSpPr>
        <p:spPr>
          <a:xfrm>
            <a:off x="4678920" y="6019920"/>
            <a:ext cx="714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Tejas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(100MMCFD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Outlet)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Mtr#  00491765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811840" y="6019920"/>
            <a:ext cx="820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TXU (LSG)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(50 MMCFD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Outlet)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Mtr# 00491754 (D)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421680" y="6019920"/>
            <a:ext cx="820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Tennessee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(100 MMCFD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Outlet)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Mtr# 00492760 (D)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715520" y="6019920"/>
            <a:ext cx="841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Oasis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(100 MMCFD Inlet)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Mtr#  00492756 (R)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8321400" y="6019920"/>
            <a:ext cx="8834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Aquila Storage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(150 MMCFD Outlet,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150 MMCFD Inlet)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Mtr#  00492812 (R)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Mtr#  00492810 (D)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882400" y="4419720"/>
            <a:ext cx="887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Midcon (H.P.)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(100 MMCFD Outlet)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Mtr# 00492767 (D)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845480" y="3048120"/>
            <a:ext cx="10713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Dow Channel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(50 MMCFD Outlet)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Mtr#  00491753 (D)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461040" y="3276720"/>
            <a:ext cx="15141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New Braunfels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Mtr# 00491085 (R from W.T.)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Mtr# 0049085 (D to W.T.)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611960" y="3657600"/>
            <a:ext cx="142344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Dewville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Mtr# 00491700 (D to M.T.)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Mtr# 1571-10 (R from M.T.)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568920" y="3048120"/>
            <a:ext cx="82260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477840" y="3048120"/>
            <a:ext cx="100944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Header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(280 MMCFD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Inlet) 8743-10 (R)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5" name=""/>
          <p:cNvGrpSpPr/>
          <p:nvPr/>
        </p:nvGrpSpPr>
        <p:grpSpPr>
          <a:xfrm>
            <a:off x="262440" y="3276720"/>
            <a:ext cx="728280" cy="533160"/>
            <a:chOff x="262440" y="3276720"/>
            <a:chExt cx="728280" cy="533160"/>
          </a:xfrm>
        </p:grpSpPr>
        <p:sp>
          <p:nvSpPr>
            <p:cNvPr id="86" name=""/>
            <p:cNvSpPr/>
            <p:nvPr/>
          </p:nvSpPr>
          <p:spPr>
            <a:xfrm>
              <a:off x="304920" y="3276720"/>
              <a:ext cx="685800" cy="533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262440" y="3349800"/>
              <a:ext cx="6804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Waha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Header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8" name=""/>
          <p:cNvSpPr/>
          <p:nvPr/>
        </p:nvSpPr>
        <p:spPr>
          <a:xfrm>
            <a:off x="990720" y="3429000"/>
            <a:ext cx="3047760" cy="595440"/>
          </a:xfrm>
          <a:prstGeom prst="line">
            <a:avLst/>
          </a:prstGeom>
          <a:ln w="19080">
            <a:solidFill>
              <a:srgbClr val="3333cc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114800" y="4038480"/>
            <a:ext cx="685800" cy="38124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V="1">
            <a:off x="4800600" y="3627000"/>
            <a:ext cx="3429000" cy="792360"/>
          </a:xfrm>
          <a:prstGeom prst="line">
            <a:avLst/>
          </a:prstGeom>
          <a:ln w="19080">
            <a:solidFill>
              <a:srgbClr val="0099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8229600" y="3505320"/>
            <a:ext cx="152280" cy="15228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2" name=""/>
          <p:cNvGrpSpPr/>
          <p:nvPr/>
        </p:nvGrpSpPr>
        <p:grpSpPr>
          <a:xfrm>
            <a:off x="4038480" y="3962520"/>
            <a:ext cx="152640" cy="152280"/>
            <a:chOff x="4038480" y="3962520"/>
            <a:chExt cx="152640" cy="152280"/>
          </a:xfrm>
        </p:grpSpPr>
        <p:sp>
          <p:nvSpPr>
            <p:cNvPr id="93" name=""/>
            <p:cNvSpPr/>
            <p:nvPr/>
          </p:nvSpPr>
          <p:spPr>
            <a:xfrm>
              <a:off x="4038480" y="3962520"/>
              <a:ext cx="152640" cy="15228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 flipH="1">
              <a:off x="4038480" y="3962520"/>
              <a:ext cx="152640" cy="1522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4038480" y="3962520"/>
              <a:ext cx="152640" cy="1522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6" name=""/>
          <p:cNvGrpSpPr/>
          <p:nvPr/>
        </p:nvGrpSpPr>
        <p:grpSpPr>
          <a:xfrm>
            <a:off x="4724280" y="4343400"/>
            <a:ext cx="152640" cy="152280"/>
            <a:chOff x="4724280" y="4343400"/>
            <a:chExt cx="152640" cy="152280"/>
          </a:xfrm>
        </p:grpSpPr>
        <p:sp>
          <p:nvSpPr>
            <p:cNvPr id="97" name=""/>
            <p:cNvSpPr/>
            <p:nvPr/>
          </p:nvSpPr>
          <p:spPr>
            <a:xfrm>
              <a:off x="4724280" y="4343400"/>
              <a:ext cx="152640" cy="152280"/>
            </a:xfrm>
            <a:prstGeom prst="rect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 flipH="1">
              <a:off x="4724280" y="4343400"/>
              <a:ext cx="152640" cy="1522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4724280" y="4343400"/>
              <a:ext cx="152640" cy="1522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0" name=""/>
          <p:cNvSpPr/>
          <p:nvPr/>
        </p:nvSpPr>
        <p:spPr>
          <a:xfrm>
            <a:off x="1206720" y="3691080"/>
            <a:ext cx="1019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West Texas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781680" y="47242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2" name=""/>
          <p:cNvGrpSpPr/>
          <p:nvPr/>
        </p:nvGrpSpPr>
        <p:grpSpPr>
          <a:xfrm>
            <a:off x="5943600" y="3886200"/>
            <a:ext cx="990720" cy="1447920"/>
            <a:chOff x="5943600" y="3886200"/>
            <a:chExt cx="990720" cy="1447920"/>
          </a:xfrm>
        </p:grpSpPr>
        <p:sp>
          <p:nvSpPr>
            <p:cNvPr id="103" name=""/>
            <p:cNvSpPr/>
            <p:nvPr/>
          </p:nvSpPr>
          <p:spPr>
            <a:xfrm>
              <a:off x="6858000" y="4038480"/>
              <a:ext cx="0" cy="5335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6781680" y="4572000"/>
              <a:ext cx="152640" cy="152280"/>
            </a:xfrm>
            <a:prstGeom prst="rect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 flipH="1">
              <a:off x="6095520" y="4952880"/>
              <a:ext cx="6858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5943600" y="4876920"/>
              <a:ext cx="152280" cy="152280"/>
            </a:xfrm>
            <a:prstGeom prst="ellipse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6934320" y="4724280"/>
              <a:ext cx="0" cy="6098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6781680" y="3886200"/>
              <a:ext cx="152640" cy="152280"/>
            </a:xfrm>
            <a:prstGeom prst="ellipse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9" name=""/>
          <p:cNvSpPr/>
          <p:nvPr/>
        </p:nvSpPr>
        <p:spPr>
          <a:xfrm>
            <a:off x="685800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0" name=""/>
          <p:cNvGrpSpPr/>
          <p:nvPr/>
        </p:nvGrpSpPr>
        <p:grpSpPr>
          <a:xfrm>
            <a:off x="5410080" y="4267080"/>
            <a:ext cx="152640" cy="457200"/>
            <a:chOff x="5410080" y="4267080"/>
            <a:chExt cx="152640" cy="457200"/>
          </a:xfrm>
        </p:grpSpPr>
        <p:sp>
          <p:nvSpPr>
            <p:cNvPr id="111" name=""/>
            <p:cNvSpPr/>
            <p:nvPr/>
          </p:nvSpPr>
          <p:spPr>
            <a:xfrm>
              <a:off x="5486400" y="4267080"/>
              <a:ext cx="0" cy="30492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5410080" y="4572000"/>
              <a:ext cx="152640" cy="152280"/>
            </a:xfrm>
            <a:prstGeom prst="ellipse">
              <a:avLst/>
            </a:prstGeom>
            <a:solidFill>
              <a:srgbClr val="ff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3" name=""/>
          <p:cNvSpPr/>
          <p:nvPr/>
        </p:nvSpPr>
        <p:spPr>
          <a:xfrm rot="16070400">
            <a:off x="151560" y="2062800"/>
            <a:ext cx="328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rot="16200000">
            <a:off x="1294560" y="2634480"/>
            <a:ext cx="328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20”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512520" y="3962520"/>
            <a:ext cx="968400" cy="39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 Narrow"/>
              </a:rPr>
              <a:t>Guadalupe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7099560" y="3962520"/>
            <a:ext cx="917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9900"/>
                </a:solidFill>
                <a:effectLst/>
                <a:uFillTx/>
                <a:latin typeface="Arial Narrow"/>
              </a:rPr>
              <a:t>Mid Texas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rot="1614000">
            <a:off x="4314600" y="4011120"/>
            <a:ext cx="328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Arial Narrow"/>
              </a:rPr>
              <a:t>30”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V="1">
            <a:off x="838080" y="3047760"/>
            <a:ext cx="15264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rot="673800">
            <a:off x="2028600" y="3490920"/>
            <a:ext cx="328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30”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flipH="1">
            <a:off x="4800600" y="4114800"/>
            <a:ext cx="763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4114800" y="37339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070760" y="4502160"/>
            <a:ext cx="169236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TECO Katy Comp Sta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Suction = 650#; Discharge = 850/1050#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Rate 218 MMCFD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202360" y="6019920"/>
            <a:ext cx="820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Tejas/Amoco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(100 MMCFD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Outlet)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Mtr# 00491773 (D)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107480" y="6019920"/>
            <a:ext cx="820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Trunkline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(100 MMCFD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Outlet)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Mtr# 00492762 (D)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284560" y="336600"/>
            <a:ext cx="892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Lone Star (TXU)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(300 MMCFD Outlet)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Mtr#  17-6749-04 (D)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400" y="2666880"/>
            <a:ext cx="984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EPFS (Formerly PG&amp;E)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(120 MMCFD Inlet)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Mtr#  17-7462-50 (R)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96000" y="1981080"/>
            <a:ext cx="887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TUFCO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(250 MMCFD Outlet)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Mtr#  00504028 (D)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191120" y="4648320"/>
            <a:ext cx="45720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Guadalupe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Power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Plant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972240" y="4952880"/>
            <a:ext cx="947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#1 Mtr#  00491350 (D)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#2 Mtr#  00491351 (D)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#3 Mtr#  00491352 (D)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1523880" y="2362320"/>
            <a:ext cx="0" cy="10666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419720" y="42670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1447920" y="3429000"/>
            <a:ext cx="152280" cy="15228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486400" y="4267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486400" y="44956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858000" y="4114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1323360" y="1523880"/>
            <a:ext cx="744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Bi - directional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Mtr# 18-0028-00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600200" y="1828800"/>
            <a:ext cx="152280" cy="15228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8476560" y="6648480"/>
            <a:ext cx="578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D210463-6584-4A3E-85C9-51301C86A117}" type="datetime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09/27/25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2000-11-21T12:43:57Z</dcterms:created>
  <dc:creator>DukeEnergy</dc:creator>
  <dc:description/>
  <dc:language>en-US</dc:language>
  <cp:lastModifiedBy>Duke Energy</cp:lastModifiedBy>
  <cp:lastPrinted>2001-01-25T18:51:10Z</cp:lastPrinted>
  <dcterms:modified xsi:type="dcterms:W3CDTF">2001-01-25T18:51:12Z</dcterms:modified>
  <cp:revision>26</cp:revision>
  <dc:subject/>
  <dc:title>No Slide Title</dc:title>
</cp:coreProperties>
</file>