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and Risk Management Team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1008000" y="1969920"/>
          <a:ext cx="6819840" cy="1103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08000" y="1969920"/>
                    <a:ext cx="6819840" cy="110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732636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traders and originators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education and consulting on derivative valuation, hedging, and product development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real option models and forecasting tools to help maximize value of assets and operations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 rot="18900000">
            <a:off x="1240920" y="19270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 rot="18900000">
            <a:off x="1293840" y="43556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 rot="18900000">
            <a:off x="1292400" y="31032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99640" y="1139400"/>
            <a:ext cx="7682040" cy="2948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47500" lnSpcReduction="1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Jet Propulsion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Hrgovcic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Zimin Lu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Enserch Energy Services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Paulo Issler, Associate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Mechanical Engineering; MBA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Unibanco Asset Management,  Unisys Corp.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Samer Takriti, Azurix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IBM Thomas J. Watson Research Center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Anjam Ahmad (London)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ME, Engineering and Materials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Cargill Financial Markets, and LG Securities Int’l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735120" y="2107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47720" y="1215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35120" y="27252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55640" y="35989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48800" y="44877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81200" y="53305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195560" y="979560"/>
            <a:ext cx="7681680" cy="5386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Library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Maintenance/Enhancement of structuring and trading swap models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support &amp; option modeling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Structured credit valuation and hedging (Gary Hickerson)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Convertible debt valuation (Gary Hickerson)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Pet-coke option valuation (Brian Spector)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Basis option valuation (Kayvan Malek)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Asian option improvements (Pavel Zadorozhny)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Asian spread option improvements (Rajib Saha)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Gas demand forecast modeling (Aruba)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Quanto swap valuation and hedging (Mexican power swap)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CES emissions option valuation (Scott Affelt)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E&amp;P real option analysis (Jempy Neyman)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Equity option with discrete exercise (Ben Glisan)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Salt dome storage valuation (GPG)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products and risk management (Lynda Clemmons)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Azurix transactions (Chris Wasden)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initiative support (Brad Blesie)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valuation review (Tom Gros)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1003320" y="13428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987480" y="16189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1031400" y="35035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1025640" y="56034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1008000" y="591516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1014480" y="62258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1025640" y="532872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stinson gibner</cp:lastModifiedBy>
  <cp:lastPrinted>1999-07-27T11:47:27Z</cp:lastPrinted>
  <dcterms:modified xsi:type="dcterms:W3CDTF">1999-07-27T11:51:06Z</dcterms:modified>
  <cp:revision>483</cp:revision>
  <dc:subject/>
  <dc:title>No Slide Title</dc:title>
</cp:coreProperties>
</file>