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987640" cy="45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3"/>
          </p:nvPr>
        </p:nvSpPr>
        <p:spPr>
          <a:xfrm>
            <a:off x="3882600" y="-360"/>
            <a:ext cx="2987640" cy="45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Img"/>
          </p:nvPr>
        </p:nvSpPr>
        <p:spPr>
          <a:xfrm>
            <a:off x="1118880" y="678960"/>
            <a:ext cx="4632120" cy="3473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896400" y="4379760"/>
            <a:ext cx="5077080" cy="4152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ftr" idx="4"/>
          </p:nvPr>
        </p:nvSpPr>
        <p:spPr>
          <a:xfrm>
            <a:off x="-360" y="8758080"/>
            <a:ext cx="2987640" cy="45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6"/>
          <p:cNvSpPr>
            <a:spLocks noGrp="1"/>
          </p:cNvSpPr>
          <p:nvPr>
            <p:ph type="sldNum" idx="5"/>
          </p:nvPr>
        </p:nvSpPr>
        <p:spPr>
          <a:xfrm>
            <a:off x="3882600" y="8758080"/>
            <a:ext cx="2987640" cy="45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5584407D-4B3C-4B53-92B4-15568AD6187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sldImg"/>
          </p:nvPr>
        </p:nvSpPr>
        <p:spPr>
          <a:xfrm>
            <a:off x="113040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360" rIns="9036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opposed to policy development, business continuity planning, application context diagramming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sldImg"/>
          </p:nvPr>
        </p:nvSpPr>
        <p:spPr>
          <a:xfrm>
            <a:off x="113040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360" rIns="9036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opposed to policy development, business continuity planning, application context diagramming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sldImg"/>
          </p:nvPr>
        </p:nvSpPr>
        <p:spPr>
          <a:xfrm>
            <a:off x="113040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360" rIns="9036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opposed to policy development, business continuity planning, application context diagramming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A2ED446-98DD-4FAD-82AF-C722747438DA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152280" y="76320"/>
          <a:ext cx="847800" cy="8474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76320"/>
                    <a:ext cx="847800" cy="847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PlaceHolder 4"/>
          <p:cNvSpPr>
            <a:spLocks noGrp="1"/>
          </p:cNvSpPr>
          <p:nvPr>
            <p:ph type="sldNum" idx="2"/>
          </p:nvPr>
        </p:nvSpPr>
        <p:spPr>
          <a:xfrm>
            <a:off x="685800" y="640044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6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6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2DB8597-6B01-408C-8D81-3DD0C384F620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1162080" y="260280"/>
            <a:ext cx="2724120" cy="393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Governance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801720" y="1315080"/>
            <a:ext cx="7391520" cy="41202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76040" indent="-1760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Seriously impacted by current……………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Many control………….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books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Cancelled/terminated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Heavy focus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Requirement remains to maximize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Includes success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Also includes orderly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68280" y="1171440"/>
            <a:ext cx="8064360" cy="0"/>
          </a:xfrm>
          <a:prstGeom prst="line">
            <a:avLst/>
          </a:prstGeom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214880" y="487440"/>
            <a:ext cx="3467160" cy="3376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Your Subsection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Confidential Draft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9EFBD5F-F817-44B4-8D94-4B8E88B5BE59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1162080" y="260280"/>
            <a:ext cx="2724120" cy="393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Governance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01720" y="1315080"/>
            <a:ext cx="7391520" cy="41202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76040" indent="-1760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Seriously impacted by current……………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Many control………….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books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Cancelled/terminated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Heavy focus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Requirement remains to maximize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Includes success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Also includes orderly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68280" y="1171440"/>
            <a:ext cx="8064360" cy="0"/>
          </a:xfrm>
          <a:prstGeom prst="line">
            <a:avLst/>
          </a:prstGeom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214880" y="487440"/>
            <a:ext cx="3467160" cy="3376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Your Subsection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Confidential Draft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F892174-40C1-4BB4-B9D4-735DA34A926F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1162080" y="260280"/>
            <a:ext cx="2724120" cy="393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Governance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801720" y="1315080"/>
            <a:ext cx="7391520" cy="41202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76040" indent="-1760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Seriously impacted by current……………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Many control………….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books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Cancelled/terminated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Heavy focus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Requirement remains to maximize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Includes success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Also includes orderly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68280" y="1171440"/>
            <a:ext cx="8064360" cy="0"/>
          </a:xfrm>
          <a:prstGeom prst="line">
            <a:avLst/>
          </a:prstGeom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214880" y="487440"/>
            <a:ext cx="3467160" cy="3376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Your Subsection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Confidential Draft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79A76A1-24B9-4528-BA33-22F67016B3CB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2000-11-13T13:57:54Z</dcterms:created>
  <dc:creator>Arthur Andersen</dc:creator>
  <dc:description/>
  <dc:language>en-US</dc:language>
  <cp:lastModifiedBy>aparson</cp:lastModifiedBy>
  <cp:lastPrinted>2000-12-04T19:23:46Z</cp:lastPrinted>
  <dcterms:modified xsi:type="dcterms:W3CDTF">2002-01-23T15:28:59Z</dcterms:modified>
  <cp:revision>181</cp:revision>
  <dc:subject/>
  <dc:title>No Slide Title</dc:title>
</cp:coreProperties>
</file>