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29.png" ContentType="image/png"/>
  <Override PartName="/ppt/media/image32.wmf" ContentType="image/x-wmf"/>
  <Override PartName="/ppt/media/image28.png" ContentType="image/png"/>
  <Override PartName="/ppt/media/image7.png" ContentType="image/png"/>
  <Override PartName="/ppt/media/image16.png" ContentType="image/png"/>
  <Override PartName="/ppt/media/image11.png" ContentType="image/png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media/image18.png" ContentType="image/png"/>
  <Override PartName="/ppt/media/image20.png" ContentType="image/png"/>
  <Override PartName="/ppt/media/image9.png" ContentType="image/png"/>
  <Override PartName="/ppt/media/image4.png" ContentType="image/png"/>
  <Override PartName="/ppt/media/image13.png" ContentType="image/png"/>
  <Override PartName="/ppt/media/image30.png" ContentType="image/png"/>
  <Override PartName="/ppt/media/image31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15.png" ContentType="image/png"/>
  <Override PartName="/ppt/media/image5.png" ContentType="image/png"/>
  <Override PartName="/ppt/media/image14.png" ContentType="image/png"/>
  <Override PartName="/ppt/media/image2.wmf" ContentType="image/x-wmf"/>
  <Override PartName="/ppt/media/image26.png" ContentType="image/png"/>
  <Override PartName="/ppt/media/image19.png" ContentType="image/png"/>
  <Override PartName="/ppt/media/image21.png" ContentType="image/png"/>
  <Override PartName="/ppt/media/image22.png" ContentType="image/png"/>
  <Override PartName="/ppt/media/image23.png" ContentType="image/png"/>
  <Override PartName="/ppt/media/image24.png" ContentType="image/png"/>
  <Override PartName="/ppt/media/image25.png" ContentType="image/png"/>
  <Override PartName="/ppt/media/image27.png" ContentType="image/png"/>
  <Override PartName="/ppt/embeddings/oleObject1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8B2B1D-5A45-4EEC-BBE3-A69862F42F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F5D37D-FA95-4EB7-98FE-D29DC0CEEB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FBE1DFE-0096-4E76-A995-1BDE15C37D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4408AE-DDFD-4FB9-B449-11B224B1B8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4BC6B4-9D78-4DC1-AD53-650200ADC04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RTOWlines-blusky2" descr=""/>
          <p:cNvPicPr/>
          <p:nvPr/>
        </p:nvPicPr>
        <p:blipFill>
          <a:blip r:embed="rId2"/>
          <a:stretch/>
        </p:blipFill>
        <p:spPr>
          <a:xfrm>
            <a:off x="0" y="425520"/>
            <a:ext cx="9144000" cy="600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Click to edit the title text format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Comic Sans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Comic Sans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Comic Sans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57A2FA-716C-41CE-8BA5-97B1DF20B1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066680" y="1987560"/>
            <a:ext cx="9118800" cy="9740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RTOWestlogo" descr=""/>
          <p:cNvPicPr/>
          <p:nvPr/>
        </p:nvPicPr>
        <p:blipFill>
          <a:blip r:embed="rId4"/>
          <a:stretch/>
        </p:blipFill>
        <p:spPr>
          <a:xfrm>
            <a:off x="304920" y="380880"/>
            <a:ext cx="952560" cy="6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 txBox="1"/>
          <p:nvPr/>
        </p:nvSpPr>
        <p:spPr>
          <a:xfrm>
            <a:off x="1066680" y="457200"/>
            <a:ext cx="1676520" cy="390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3" strike="noStrike" u="none">
                <a:ln w="0">
                  <a:noFill/>
                </a:ln>
                <a:gradFill rotWithShape="0">
                  <a:gsLst>
                    <a:gs pos="0">
                      <a:srgbClr val="008080"/>
                    </a:gs>
                    <a:gs pos="100000">
                      <a:srgbClr val="cc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17819" dir="2700000" blurRad="0" rotWithShape="0">
                    <a:srgbClr val="c0c0c0"/>
                  </a:outerShdw>
                </a:effectLst>
                <a:uFillTx/>
                <a:latin typeface="Lucida Handwriting"/>
              </a:rPr>
              <a:t>RTO West</a:t>
            </a:r>
            <a:endParaRPr b="1" lang="en-US" sz="2400" spc="3" strike="noStrike" u="none">
              <a:ln w="0">
                <a:noFill/>
              </a:ln>
              <a:gradFill rotWithShape="0">
                <a:gsLst>
                  <a:gs pos="0">
                    <a:srgbClr val="008080"/>
                  </a:gs>
                  <a:gs pos="100000">
                    <a:srgbClr val="ccffff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17819" dir="2700000" blurRad="0" rotWithShape="0">
                  <a:srgbClr val="c0c0c0"/>
                </a:outerShdw>
              </a:effectLst>
              <a:uFillTx/>
              <a:latin typeface="Lucida Handwriting"/>
              <a:ea typeface="Lucida Handwriting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6.png"/><Relationship Id="rId8" Type="http://schemas.openxmlformats.org/officeDocument/2006/relationships/image" Target="../media/image6.png"/><Relationship Id="rId9" Type="http://schemas.openxmlformats.org/officeDocument/2006/relationships/image" Target="../media/image6.png"/><Relationship Id="rId10" Type="http://schemas.openxmlformats.org/officeDocument/2006/relationships/image" Target="../media/image7.png"/><Relationship Id="rId11" Type="http://schemas.openxmlformats.org/officeDocument/2006/relationships/image" Target="../media/image4.png"/><Relationship Id="rId12" Type="http://schemas.openxmlformats.org/officeDocument/2006/relationships/image" Target="../media/image8.png"/><Relationship Id="rId13" Type="http://schemas.openxmlformats.org/officeDocument/2006/relationships/image" Target="../media/image8.png"/><Relationship Id="rId14" Type="http://schemas.openxmlformats.org/officeDocument/2006/relationships/image" Target="../media/image9.png"/><Relationship Id="rId15" Type="http://schemas.openxmlformats.org/officeDocument/2006/relationships/image" Target="../media/image10.png"/><Relationship Id="rId16" Type="http://schemas.openxmlformats.org/officeDocument/2006/relationships/image" Target="../media/image10.png"/><Relationship Id="rId17" Type="http://schemas.openxmlformats.org/officeDocument/2006/relationships/image" Target="../media/image10.png"/><Relationship Id="rId18" Type="http://schemas.openxmlformats.org/officeDocument/2006/relationships/image" Target="../media/image11.png"/><Relationship Id="rId19" Type="http://schemas.openxmlformats.org/officeDocument/2006/relationships/image" Target="../media/image8.png"/><Relationship Id="rId20" Type="http://schemas.openxmlformats.org/officeDocument/2006/relationships/image" Target="../media/image10.png"/><Relationship Id="rId21" Type="http://schemas.openxmlformats.org/officeDocument/2006/relationships/image" Target="../media/image12.png"/><Relationship Id="rId22" Type="http://schemas.openxmlformats.org/officeDocument/2006/relationships/image" Target="../media/image13.png"/><Relationship Id="rId23" Type="http://schemas.openxmlformats.org/officeDocument/2006/relationships/image" Target="../media/image4.png"/><Relationship Id="rId24" Type="http://schemas.openxmlformats.org/officeDocument/2006/relationships/image" Target="../media/image4.png"/><Relationship Id="rId25" Type="http://schemas.openxmlformats.org/officeDocument/2006/relationships/image" Target="../media/image14.png"/><Relationship Id="rId26" Type="http://schemas.openxmlformats.org/officeDocument/2006/relationships/image" Target="../media/image15.png"/><Relationship Id="rId27" Type="http://schemas.openxmlformats.org/officeDocument/2006/relationships/image" Target="../media/image15.png"/><Relationship Id="rId28" Type="http://schemas.openxmlformats.org/officeDocument/2006/relationships/image" Target="../media/image16.png"/><Relationship Id="rId29" Type="http://schemas.openxmlformats.org/officeDocument/2006/relationships/image" Target="../media/image17.png"/><Relationship Id="rId30" Type="http://schemas.openxmlformats.org/officeDocument/2006/relationships/image" Target="../media/image18.png"/><Relationship Id="rId31" Type="http://schemas.openxmlformats.org/officeDocument/2006/relationships/image" Target="../media/image15.png"/><Relationship Id="rId32" Type="http://schemas.openxmlformats.org/officeDocument/2006/relationships/image" Target="../media/image17.png"/><Relationship Id="rId33" Type="http://schemas.openxmlformats.org/officeDocument/2006/relationships/image" Target="../media/image4.png"/><Relationship Id="rId34" Type="http://schemas.openxmlformats.org/officeDocument/2006/relationships/image" Target="../media/image10.png"/><Relationship Id="rId35" Type="http://schemas.openxmlformats.org/officeDocument/2006/relationships/image" Target="../media/image19.png"/><Relationship Id="rId36" Type="http://schemas.openxmlformats.org/officeDocument/2006/relationships/image" Target="../media/image4.png"/><Relationship Id="rId37" Type="http://schemas.openxmlformats.org/officeDocument/2006/relationships/image" Target="../media/image20.png"/><Relationship Id="rId38" Type="http://schemas.openxmlformats.org/officeDocument/2006/relationships/image" Target="../media/image20.png"/><Relationship Id="rId39" Type="http://schemas.openxmlformats.org/officeDocument/2006/relationships/image" Target="../media/image21.png"/><Relationship Id="rId40" Type="http://schemas.openxmlformats.org/officeDocument/2006/relationships/image" Target="../media/image20.png"/><Relationship Id="rId41" Type="http://schemas.openxmlformats.org/officeDocument/2006/relationships/image" Target="../media/image20.png"/><Relationship Id="rId42" Type="http://schemas.openxmlformats.org/officeDocument/2006/relationships/image" Target="../media/image22.png"/><Relationship Id="rId43" Type="http://schemas.openxmlformats.org/officeDocument/2006/relationships/image" Target="../media/image23.png"/><Relationship Id="rId44" Type="http://schemas.openxmlformats.org/officeDocument/2006/relationships/image" Target="../media/image23.png"/><Relationship Id="rId45" Type="http://schemas.openxmlformats.org/officeDocument/2006/relationships/image" Target="../media/image8.png"/><Relationship Id="rId46" Type="http://schemas.openxmlformats.org/officeDocument/2006/relationships/image" Target="../media/image24.png"/><Relationship Id="rId47" Type="http://schemas.openxmlformats.org/officeDocument/2006/relationships/image" Target="../media/image12.png"/><Relationship Id="rId48" Type="http://schemas.openxmlformats.org/officeDocument/2006/relationships/image" Target="../media/image8.png"/><Relationship Id="rId49" Type="http://schemas.openxmlformats.org/officeDocument/2006/relationships/image" Target="../media/image8.png"/><Relationship Id="rId50" Type="http://schemas.openxmlformats.org/officeDocument/2006/relationships/image" Target="../media/image22.png"/><Relationship Id="rId51" Type="http://schemas.openxmlformats.org/officeDocument/2006/relationships/image" Target="../media/image7.png"/><Relationship Id="rId52" Type="http://schemas.openxmlformats.org/officeDocument/2006/relationships/image" Target="../media/image4.png"/><Relationship Id="rId53" Type="http://schemas.openxmlformats.org/officeDocument/2006/relationships/image" Target="../media/image25.png"/><Relationship Id="rId54" Type="http://schemas.openxmlformats.org/officeDocument/2006/relationships/image" Target="../media/image26.png"/><Relationship Id="rId55" Type="http://schemas.openxmlformats.org/officeDocument/2006/relationships/image" Target="../media/image25.png"/><Relationship Id="rId56" Type="http://schemas.openxmlformats.org/officeDocument/2006/relationships/image" Target="../media/image26.png"/><Relationship Id="rId57" Type="http://schemas.openxmlformats.org/officeDocument/2006/relationships/image" Target="../media/image8.png"/><Relationship Id="rId58" Type="http://schemas.openxmlformats.org/officeDocument/2006/relationships/image" Target="../media/image8.png"/><Relationship Id="rId59" Type="http://schemas.openxmlformats.org/officeDocument/2006/relationships/image" Target="../media/image9.png"/><Relationship Id="rId60" Type="http://schemas.openxmlformats.org/officeDocument/2006/relationships/image" Target="../media/image25.png"/><Relationship Id="rId61" Type="http://schemas.openxmlformats.org/officeDocument/2006/relationships/image" Target="../media/image11.png"/><Relationship Id="rId62" Type="http://schemas.openxmlformats.org/officeDocument/2006/relationships/image" Target="../media/image8.png"/><Relationship Id="rId63" Type="http://schemas.openxmlformats.org/officeDocument/2006/relationships/image" Target="../media/image25.png"/><Relationship Id="rId64" Type="http://schemas.openxmlformats.org/officeDocument/2006/relationships/image" Target="../media/image27.png"/><Relationship Id="rId65" Type="http://schemas.openxmlformats.org/officeDocument/2006/relationships/image" Target="../media/image27.png"/><Relationship Id="rId66" Type="http://schemas.openxmlformats.org/officeDocument/2006/relationships/image" Target="../media/image28.png"/><Relationship Id="rId67" Type="http://schemas.openxmlformats.org/officeDocument/2006/relationships/image" Target="../media/image28.png"/><Relationship Id="rId68" Type="http://schemas.openxmlformats.org/officeDocument/2006/relationships/image" Target="../media/image8.png"/><Relationship Id="rId69" Type="http://schemas.openxmlformats.org/officeDocument/2006/relationships/image" Target="../media/image29.png"/><Relationship Id="rId70" Type="http://schemas.openxmlformats.org/officeDocument/2006/relationships/image" Target="../media/image30.png"/><Relationship Id="rId71" Type="http://schemas.openxmlformats.org/officeDocument/2006/relationships/image" Target="../media/image8.png"/><Relationship Id="rId72" Type="http://schemas.openxmlformats.org/officeDocument/2006/relationships/image" Target="../media/image8.png"/><Relationship Id="rId73" Type="http://schemas.openxmlformats.org/officeDocument/2006/relationships/image" Target="../media/image22.png"/><Relationship Id="rId74" Type="http://schemas.openxmlformats.org/officeDocument/2006/relationships/image" Target="../media/image19.png"/><Relationship Id="rId75" Type="http://schemas.openxmlformats.org/officeDocument/2006/relationships/image" Target="../media/image4.png"/><Relationship Id="rId76" Type="http://schemas.openxmlformats.org/officeDocument/2006/relationships/image" Target="../media/image4.png"/><Relationship Id="rId77" Type="http://schemas.openxmlformats.org/officeDocument/2006/relationships/image" Target="../media/image4.png"/><Relationship Id="rId78" Type="http://schemas.openxmlformats.org/officeDocument/2006/relationships/image" Target="../media/image4.png"/><Relationship Id="rId79" Type="http://schemas.openxmlformats.org/officeDocument/2006/relationships/image" Target="../media/image29.png"/><Relationship Id="rId80" Type="http://schemas.openxmlformats.org/officeDocument/2006/relationships/image" Target="../media/image29.png"/><Relationship Id="rId81" Type="http://schemas.openxmlformats.org/officeDocument/2006/relationships/image" Target="../media/image31.png"/><Relationship Id="rId82" Type="http://schemas.openxmlformats.org/officeDocument/2006/relationships/image" Target="../media/image11.png"/><Relationship Id="rId83" Type="http://schemas.openxmlformats.org/officeDocument/2006/relationships/image" Target="../media/image4.png"/><Relationship Id="rId84" Type="http://schemas.openxmlformats.org/officeDocument/2006/relationships/image" Target="../media/image31.png"/><Relationship Id="rId85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371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Qualifications for Board Members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71600" y="3048120"/>
            <a:ext cx="6400800" cy="2590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Comparison of Existing ISO’s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John P. Buechler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KEMA Consulting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June 15,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Desert Star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Qualifications for voting members (5 unaffiliated directors):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Shall “attempt to elect”  Directors so that: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At least 1 shall have expertise in bulk power electric transmission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Others:  experience in corporate leadership at senior management or director level; 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Desert Star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Have demonstrated leadership in the professional disciplines of: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Law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Economics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Accounting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Engineering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Commodity markets/risk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Comparison with IndeGO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Should “endeavor to find” Trustees who individually or collectively possess the following qualifications: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Knowledgeable concerning electric transmission system operations;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Comparison with IndeGO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Experienced and knowledgeable concerning the following matters “affecting the activities of the Corporation”: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Business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Organizational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Regulatory &amp; political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Other matters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Comparison with IndeGO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“Otherwise qualified” to assist the Corporation in overcoming particular challenges that may confront it from time to time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Issues for Consideration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General or specific requirements?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IndeGO:  “endeavor to find”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Others: generally mandate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Specify experience at “senior management or board level”?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Specify certain experience for Chair? (e.g. – ISO-NE)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Issues for Consideration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Specify NW regional experience within conflict-of-interest requirements (e.g. NYISO)?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Specify areas of expertise with non-specific requirements for mix?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Specify areas of expertise with required diversity for some/all board members?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Issues for Consideration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Areas of Expertise: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Utility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Planning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Comic Sans MS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 Pool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Transmission Dependent Utilities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Engineering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Utility law &amp; 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Issues for Consideration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Areas of Expertise (cont’d)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Financial markets/risk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Accounting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Information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Public Policy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Environmental Policy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Consumer Advocacy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Issues for Consideration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Which areas are mandatory in existing ISO’s?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utility planning &amp;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TDU experience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Commercial markets/risk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Qualifications for Board Members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NYISO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PJM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ISO-NE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MISO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Desert Star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transition>
    <p:wipe dir="d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Number of Voting Directors?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NYISO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PJM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ISO-NE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MISO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Desert Star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IndeGo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9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7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5 (+9 non-voting)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7 (+2 non-voting)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Which Characteristics are Most Important to the NWRTO?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  </a:t>
            </a: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DISCUSSION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ISO Board Composition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NYISO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PJM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ISO-NE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MISO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Desert Star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transition>
    <p:wipe dir="d"/>
  </p:transition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8f8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NYISO Board of Directors</a:t>
            </a:r>
            <a:endParaRPr b="0" lang="en-US" sz="28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6407280" y="4591080"/>
            <a:ext cx="2586960" cy="1702440"/>
            <a:chOff x="6407280" y="4591080"/>
            <a:chExt cx="2586960" cy="1702440"/>
          </a:xfrm>
        </p:grpSpPr>
        <p:grpSp>
          <p:nvGrpSpPr>
            <p:cNvPr id="66" name=""/>
            <p:cNvGrpSpPr/>
            <p:nvPr/>
          </p:nvGrpSpPr>
          <p:grpSpPr>
            <a:xfrm>
              <a:off x="7244280" y="4671720"/>
              <a:ext cx="335880" cy="1473120"/>
              <a:chOff x="7244280" y="4671720"/>
              <a:chExt cx="335880" cy="1473120"/>
            </a:xfrm>
          </p:grpSpPr>
          <p:grpSp>
            <p:nvGrpSpPr>
              <p:cNvPr id="67" name=""/>
              <p:cNvGrpSpPr/>
              <p:nvPr/>
            </p:nvGrpSpPr>
            <p:grpSpPr>
              <a:xfrm>
                <a:off x="7321680" y="4671720"/>
                <a:ext cx="183240" cy="236880"/>
                <a:chOff x="7321680" y="4671720"/>
                <a:chExt cx="183240" cy="236880"/>
              </a:xfrm>
            </p:grpSpPr>
            <p:sp>
              <p:nvSpPr>
                <p:cNvPr id="68" name=""/>
                <p:cNvSpPr/>
                <p:nvPr/>
              </p:nvSpPr>
              <p:spPr>
                <a:xfrm>
                  <a:off x="7345080" y="4682160"/>
                  <a:ext cx="140400" cy="226440"/>
                </a:xfrm>
                <a:custGeom>
                  <a:avLst/>
                  <a:gdLst/>
                  <a:ahLst/>
                  <a:rect l="l" t="t" r="r" b="b"/>
                  <a:pathLst>
                    <a:path w="179" h="295">
                      <a:moveTo>
                        <a:pt x="42" y="276"/>
                      </a:moveTo>
                      <a:lnTo>
                        <a:pt x="42" y="231"/>
                      </a:lnTo>
                      <a:lnTo>
                        <a:pt x="29" y="207"/>
                      </a:lnTo>
                      <a:lnTo>
                        <a:pt x="21" y="188"/>
                      </a:lnTo>
                      <a:lnTo>
                        <a:pt x="10" y="164"/>
                      </a:lnTo>
                      <a:lnTo>
                        <a:pt x="4" y="144"/>
                      </a:lnTo>
                      <a:lnTo>
                        <a:pt x="1" y="129"/>
                      </a:lnTo>
                      <a:lnTo>
                        <a:pt x="0" y="90"/>
                      </a:lnTo>
                      <a:lnTo>
                        <a:pt x="4" y="63"/>
                      </a:lnTo>
                      <a:lnTo>
                        <a:pt x="15" y="39"/>
                      </a:lnTo>
                      <a:lnTo>
                        <a:pt x="28" y="23"/>
                      </a:lnTo>
                      <a:lnTo>
                        <a:pt x="38" y="14"/>
                      </a:lnTo>
                      <a:lnTo>
                        <a:pt x="56" y="4"/>
                      </a:lnTo>
                      <a:lnTo>
                        <a:pt x="83" y="0"/>
                      </a:lnTo>
                      <a:lnTo>
                        <a:pt x="111" y="2"/>
                      </a:lnTo>
                      <a:lnTo>
                        <a:pt x="132" y="7"/>
                      </a:lnTo>
                      <a:lnTo>
                        <a:pt x="155" y="24"/>
                      </a:lnTo>
                      <a:lnTo>
                        <a:pt x="166" y="39"/>
                      </a:lnTo>
                      <a:lnTo>
                        <a:pt x="175" y="53"/>
                      </a:lnTo>
                      <a:lnTo>
                        <a:pt x="179" y="73"/>
                      </a:lnTo>
                      <a:lnTo>
                        <a:pt x="178" y="108"/>
                      </a:lnTo>
                      <a:lnTo>
                        <a:pt x="171" y="140"/>
                      </a:lnTo>
                      <a:lnTo>
                        <a:pt x="158" y="171"/>
                      </a:lnTo>
                      <a:lnTo>
                        <a:pt x="148" y="192"/>
                      </a:lnTo>
                      <a:lnTo>
                        <a:pt x="140" y="210"/>
                      </a:lnTo>
                      <a:lnTo>
                        <a:pt x="129" y="231"/>
                      </a:lnTo>
                      <a:lnTo>
                        <a:pt x="126" y="264"/>
                      </a:lnTo>
                      <a:lnTo>
                        <a:pt x="125" y="283"/>
                      </a:lnTo>
                      <a:lnTo>
                        <a:pt x="108" y="292"/>
                      </a:lnTo>
                      <a:lnTo>
                        <a:pt x="88" y="295"/>
                      </a:lnTo>
                      <a:lnTo>
                        <a:pt x="64" y="292"/>
                      </a:lnTo>
                      <a:lnTo>
                        <a:pt x="50" y="285"/>
                      </a:lnTo>
                      <a:lnTo>
                        <a:pt x="42" y="276"/>
                      </a:lnTo>
                      <a:close/>
                    </a:path>
                  </a:pathLst>
                </a:custGeom>
                <a:blipFill rotWithShape="0">
                  <a:blip r:embed="rId1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9" name=""/>
                <p:cNvSpPr/>
                <p:nvPr/>
              </p:nvSpPr>
              <p:spPr>
                <a:xfrm>
                  <a:off x="7321680" y="4671720"/>
                  <a:ext cx="183240" cy="154440"/>
                </a:xfrm>
                <a:custGeom>
                  <a:avLst/>
                  <a:gdLst/>
                  <a:ahLst/>
                  <a:rect l="l" t="t" r="r" b="b"/>
                  <a:pathLst>
                    <a:path w="232" h="202">
                      <a:moveTo>
                        <a:pt x="16" y="174"/>
                      </a:moveTo>
                      <a:lnTo>
                        <a:pt x="2" y="154"/>
                      </a:lnTo>
                      <a:lnTo>
                        <a:pt x="0" y="132"/>
                      </a:lnTo>
                      <a:lnTo>
                        <a:pt x="1" y="104"/>
                      </a:lnTo>
                      <a:lnTo>
                        <a:pt x="1" y="83"/>
                      </a:lnTo>
                      <a:lnTo>
                        <a:pt x="12" y="58"/>
                      </a:lnTo>
                      <a:lnTo>
                        <a:pt x="25" y="41"/>
                      </a:lnTo>
                      <a:lnTo>
                        <a:pt x="39" y="25"/>
                      </a:lnTo>
                      <a:lnTo>
                        <a:pt x="61" y="9"/>
                      </a:lnTo>
                      <a:lnTo>
                        <a:pt x="78" y="3"/>
                      </a:lnTo>
                      <a:lnTo>
                        <a:pt x="114" y="0"/>
                      </a:lnTo>
                      <a:lnTo>
                        <a:pt x="145" y="2"/>
                      </a:lnTo>
                      <a:lnTo>
                        <a:pt x="168" y="9"/>
                      </a:lnTo>
                      <a:lnTo>
                        <a:pt x="186" y="16"/>
                      </a:lnTo>
                      <a:lnTo>
                        <a:pt x="202" y="34"/>
                      </a:lnTo>
                      <a:lnTo>
                        <a:pt x="215" y="51"/>
                      </a:lnTo>
                      <a:lnTo>
                        <a:pt x="226" y="67"/>
                      </a:lnTo>
                      <a:lnTo>
                        <a:pt x="232" y="87"/>
                      </a:lnTo>
                      <a:lnTo>
                        <a:pt x="232" y="123"/>
                      </a:lnTo>
                      <a:lnTo>
                        <a:pt x="232" y="148"/>
                      </a:lnTo>
                      <a:lnTo>
                        <a:pt x="223" y="160"/>
                      </a:lnTo>
                      <a:lnTo>
                        <a:pt x="211" y="176"/>
                      </a:lnTo>
                      <a:lnTo>
                        <a:pt x="202" y="189"/>
                      </a:lnTo>
                      <a:lnTo>
                        <a:pt x="180" y="196"/>
                      </a:lnTo>
                      <a:lnTo>
                        <a:pt x="159" y="202"/>
                      </a:lnTo>
                      <a:lnTo>
                        <a:pt x="176" y="176"/>
                      </a:lnTo>
                      <a:lnTo>
                        <a:pt x="193" y="133"/>
                      </a:lnTo>
                      <a:lnTo>
                        <a:pt x="194" y="116"/>
                      </a:lnTo>
                      <a:lnTo>
                        <a:pt x="193" y="102"/>
                      </a:lnTo>
                      <a:lnTo>
                        <a:pt x="186" y="83"/>
                      </a:lnTo>
                      <a:lnTo>
                        <a:pt x="149" y="94"/>
                      </a:lnTo>
                      <a:lnTo>
                        <a:pt x="106" y="94"/>
                      </a:lnTo>
                      <a:lnTo>
                        <a:pt x="75" y="91"/>
                      </a:lnTo>
                      <a:lnTo>
                        <a:pt x="51" y="85"/>
                      </a:lnTo>
                      <a:lnTo>
                        <a:pt x="43" y="95"/>
                      </a:lnTo>
                      <a:lnTo>
                        <a:pt x="37" y="116"/>
                      </a:lnTo>
                      <a:lnTo>
                        <a:pt x="37" y="136"/>
                      </a:lnTo>
                      <a:lnTo>
                        <a:pt x="54" y="178"/>
                      </a:lnTo>
                      <a:lnTo>
                        <a:pt x="64" y="202"/>
                      </a:lnTo>
                      <a:lnTo>
                        <a:pt x="37" y="188"/>
                      </a:lnTo>
                      <a:lnTo>
                        <a:pt x="16" y="17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70" name=""/>
                <p:cNvGrpSpPr/>
                <p:nvPr/>
              </p:nvGrpSpPr>
              <p:grpSpPr>
                <a:xfrm>
                  <a:off x="7340400" y="4787640"/>
                  <a:ext cx="146520" cy="24120"/>
                  <a:chOff x="7340400" y="4787640"/>
                  <a:chExt cx="146520" cy="24120"/>
                </a:xfrm>
              </p:grpSpPr>
              <p:sp>
                <p:nvSpPr>
                  <p:cNvPr id="71" name=""/>
                  <p:cNvSpPr/>
                  <p:nvPr/>
                </p:nvSpPr>
                <p:spPr>
                  <a:xfrm>
                    <a:off x="7340400" y="4787640"/>
                    <a:ext cx="20160" cy="21240"/>
                  </a:xfrm>
                  <a:prstGeom prst="ellipse">
                    <a:avLst/>
                  </a:prstGeom>
                  <a:blipFill rotWithShape="0">
                    <a:blip r:embed="rId2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468200" y="4790520"/>
                    <a:ext cx="18720" cy="21240"/>
                  </a:xfrm>
                  <a:prstGeom prst="ellipse">
                    <a:avLst/>
                  </a:prstGeom>
                  <a:blipFill rotWithShape="0">
                    <a:blip r:embed="rId3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1320" bIns="-313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73" name=""/>
              <p:cNvSpPr/>
              <p:nvPr/>
            </p:nvSpPr>
            <p:spPr>
              <a:xfrm>
                <a:off x="7311960" y="5667840"/>
                <a:ext cx="175680" cy="434160"/>
              </a:xfrm>
              <a:custGeom>
                <a:avLst/>
                <a:gdLst/>
                <a:ahLst/>
                <a:rect l="l" t="t" r="r" b="b"/>
                <a:pathLst>
                  <a:path w="222" h="566">
                    <a:moveTo>
                      <a:pt x="50" y="0"/>
                    </a:moveTo>
                    <a:lnTo>
                      <a:pt x="44" y="67"/>
                    </a:lnTo>
                    <a:lnTo>
                      <a:pt x="40" y="142"/>
                    </a:lnTo>
                    <a:lnTo>
                      <a:pt x="40" y="218"/>
                    </a:lnTo>
                    <a:lnTo>
                      <a:pt x="44" y="288"/>
                    </a:lnTo>
                    <a:lnTo>
                      <a:pt x="46" y="344"/>
                    </a:lnTo>
                    <a:lnTo>
                      <a:pt x="46" y="415"/>
                    </a:lnTo>
                    <a:lnTo>
                      <a:pt x="41" y="444"/>
                    </a:lnTo>
                    <a:lnTo>
                      <a:pt x="11" y="532"/>
                    </a:lnTo>
                    <a:lnTo>
                      <a:pt x="0" y="565"/>
                    </a:lnTo>
                    <a:lnTo>
                      <a:pt x="48" y="566"/>
                    </a:lnTo>
                    <a:lnTo>
                      <a:pt x="69" y="527"/>
                    </a:lnTo>
                    <a:lnTo>
                      <a:pt x="83" y="482"/>
                    </a:lnTo>
                    <a:lnTo>
                      <a:pt x="92" y="411"/>
                    </a:lnTo>
                    <a:lnTo>
                      <a:pt x="120" y="218"/>
                    </a:lnTo>
                    <a:lnTo>
                      <a:pt x="130" y="163"/>
                    </a:lnTo>
                    <a:lnTo>
                      <a:pt x="123" y="268"/>
                    </a:lnTo>
                    <a:lnTo>
                      <a:pt x="131" y="333"/>
                    </a:lnTo>
                    <a:lnTo>
                      <a:pt x="134" y="393"/>
                    </a:lnTo>
                    <a:lnTo>
                      <a:pt x="128" y="447"/>
                    </a:lnTo>
                    <a:lnTo>
                      <a:pt x="132" y="474"/>
                    </a:lnTo>
                    <a:lnTo>
                      <a:pt x="163" y="556"/>
                    </a:lnTo>
                    <a:lnTo>
                      <a:pt x="191" y="558"/>
                    </a:lnTo>
                    <a:lnTo>
                      <a:pt x="205" y="558"/>
                    </a:lnTo>
                    <a:lnTo>
                      <a:pt x="222" y="541"/>
                    </a:lnTo>
                    <a:lnTo>
                      <a:pt x="180" y="447"/>
                    </a:lnTo>
                    <a:lnTo>
                      <a:pt x="201" y="252"/>
                    </a:lnTo>
                    <a:lnTo>
                      <a:pt x="209" y="159"/>
                    </a:lnTo>
                    <a:lnTo>
                      <a:pt x="209" y="3"/>
                    </a:lnTo>
                    <a:lnTo>
                      <a:pt x="50" y="0"/>
                    </a:lnTo>
                    <a:close/>
                  </a:path>
                </a:pathLst>
              </a:cu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74" name=""/>
              <p:cNvGrpSpPr/>
              <p:nvPr/>
            </p:nvGrpSpPr>
            <p:grpSpPr>
              <a:xfrm>
                <a:off x="7248600" y="5132520"/>
                <a:ext cx="324360" cy="429480"/>
                <a:chOff x="7248600" y="5132520"/>
                <a:chExt cx="324360" cy="429480"/>
              </a:xfrm>
            </p:grpSpPr>
            <p:sp>
              <p:nvSpPr>
                <p:cNvPr id="75" name=""/>
                <p:cNvSpPr/>
                <p:nvPr/>
              </p:nvSpPr>
              <p:spPr>
                <a:xfrm>
                  <a:off x="7248600" y="5142600"/>
                  <a:ext cx="88560" cy="419400"/>
                </a:xfrm>
                <a:custGeom>
                  <a:avLst/>
                  <a:gdLst/>
                  <a:ahLst/>
                  <a:rect l="l" t="t" r="r" b="b"/>
                  <a:pathLst>
                    <a:path w="112" h="548">
                      <a:moveTo>
                        <a:pt x="6" y="0"/>
                      </a:moveTo>
                      <a:lnTo>
                        <a:pt x="0" y="124"/>
                      </a:lnTo>
                      <a:lnTo>
                        <a:pt x="19" y="293"/>
                      </a:lnTo>
                      <a:lnTo>
                        <a:pt x="34" y="441"/>
                      </a:lnTo>
                      <a:lnTo>
                        <a:pt x="62" y="531"/>
                      </a:lnTo>
                      <a:lnTo>
                        <a:pt x="75" y="548"/>
                      </a:lnTo>
                      <a:lnTo>
                        <a:pt x="83" y="522"/>
                      </a:lnTo>
                      <a:lnTo>
                        <a:pt x="87" y="459"/>
                      </a:lnTo>
                      <a:lnTo>
                        <a:pt x="112" y="443"/>
                      </a:lnTo>
                      <a:lnTo>
                        <a:pt x="79" y="392"/>
                      </a:lnTo>
                      <a:lnTo>
                        <a:pt x="56" y="363"/>
                      </a:lnTo>
                      <a:lnTo>
                        <a:pt x="59" y="111"/>
                      </a:lnTo>
                      <a:lnTo>
                        <a:pt x="70" y="9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blipFill rotWithShape="0">
                  <a:blip r:embed="rId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6" name=""/>
                <p:cNvSpPr/>
                <p:nvPr/>
              </p:nvSpPr>
              <p:spPr>
                <a:xfrm>
                  <a:off x="7495560" y="5132520"/>
                  <a:ext cx="77400" cy="389880"/>
                </a:xfrm>
                <a:custGeom>
                  <a:avLst/>
                  <a:gdLst/>
                  <a:ahLst/>
                  <a:rect l="l" t="t" r="r" b="b"/>
                  <a:pathLst>
                    <a:path w="96" h="512">
                      <a:moveTo>
                        <a:pt x="28" y="14"/>
                      </a:moveTo>
                      <a:lnTo>
                        <a:pt x="42" y="106"/>
                      </a:lnTo>
                      <a:lnTo>
                        <a:pt x="40" y="325"/>
                      </a:lnTo>
                      <a:lnTo>
                        <a:pt x="0" y="417"/>
                      </a:lnTo>
                      <a:lnTo>
                        <a:pt x="9" y="425"/>
                      </a:lnTo>
                      <a:lnTo>
                        <a:pt x="0" y="473"/>
                      </a:lnTo>
                      <a:lnTo>
                        <a:pt x="8" y="512"/>
                      </a:lnTo>
                      <a:lnTo>
                        <a:pt x="40" y="449"/>
                      </a:lnTo>
                      <a:lnTo>
                        <a:pt x="70" y="336"/>
                      </a:lnTo>
                      <a:lnTo>
                        <a:pt x="96" y="86"/>
                      </a:lnTo>
                      <a:lnTo>
                        <a:pt x="85" y="0"/>
                      </a:lnTo>
                      <a:lnTo>
                        <a:pt x="28" y="14"/>
                      </a:lnTo>
                      <a:close/>
                    </a:path>
                  </a:pathLst>
                </a:custGeom>
                <a:blipFill rotWithShape="0">
                  <a:blip r:embed="rId6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77" name=""/>
              <p:cNvGrpSpPr/>
              <p:nvPr/>
            </p:nvGrpSpPr>
            <p:grpSpPr>
              <a:xfrm>
                <a:off x="7304040" y="6015240"/>
                <a:ext cx="195840" cy="129600"/>
                <a:chOff x="7304040" y="6015240"/>
                <a:chExt cx="195840" cy="129600"/>
              </a:xfrm>
            </p:grpSpPr>
            <p:sp>
              <p:nvSpPr>
                <p:cNvPr id="78" name=""/>
                <p:cNvSpPr/>
                <p:nvPr/>
              </p:nvSpPr>
              <p:spPr>
                <a:xfrm>
                  <a:off x="7304040" y="6027120"/>
                  <a:ext cx="77400" cy="117720"/>
                </a:xfrm>
                <a:custGeom>
                  <a:avLst/>
                  <a:gdLst/>
                  <a:ahLst/>
                  <a:rect l="l" t="t" r="r" b="b"/>
                  <a:pathLst>
                    <a:path w="98" h="155">
                      <a:moveTo>
                        <a:pt x="19" y="77"/>
                      </a:moveTo>
                      <a:lnTo>
                        <a:pt x="5" y="101"/>
                      </a:lnTo>
                      <a:lnTo>
                        <a:pt x="0" y="119"/>
                      </a:lnTo>
                      <a:lnTo>
                        <a:pt x="0" y="133"/>
                      </a:lnTo>
                      <a:lnTo>
                        <a:pt x="3" y="143"/>
                      </a:lnTo>
                      <a:lnTo>
                        <a:pt x="10" y="151"/>
                      </a:lnTo>
                      <a:lnTo>
                        <a:pt x="23" y="155"/>
                      </a:lnTo>
                      <a:lnTo>
                        <a:pt x="39" y="154"/>
                      </a:lnTo>
                      <a:lnTo>
                        <a:pt x="56" y="147"/>
                      </a:lnTo>
                      <a:lnTo>
                        <a:pt x="69" y="132"/>
                      </a:lnTo>
                      <a:lnTo>
                        <a:pt x="80" y="111"/>
                      </a:lnTo>
                      <a:lnTo>
                        <a:pt x="87" y="69"/>
                      </a:lnTo>
                      <a:lnTo>
                        <a:pt x="98" y="27"/>
                      </a:lnTo>
                      <a:lnTo>
                        <a:pt x="97" y="0"/>
                      </a:lnTo>
                      <a:lnTo>
                        <a:pt x="77" y="60"/>
                      </a:lnTo>
                      <a:lnTo>
                        <a:pt x="60" y="98"/>
                      </a:lnTo>
                      <a:lnTo>
                        <a:pt x="35" y="98"/>
                      </a:lnTo>
                      <a:lnTo>
                        <a:pt x="14" y="95"/>
                      </a:lnTo>
                      <a:lnTo>
                        <a:pt x="19" y="77"/>
                      </a:lnTo>
                      <a:close/>
                    </a:path>
                  </a:pathLst>
                </a:custGeom>
                <a:blipFill rotWithShape="0">
                  <a:blip r:embed="rId7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7413120" y="6015240"/>
                  <a:ext cx="86760" cy="128160"/>
                </a:xfrm>
                <a:custGeom>
                  <a:avLst/>
                  <a:gdLst/>
                  <a:ahLst/>
                  <a:rect l="l" t="t" r="r" b="b"/>
                  <a:pathLst>
                    <a:path w="110" h="169">
                      <a:moveTo>
                        <a:pt x="1" y="0"/>
                      </a:moveTo>
                      <a:lnTo>
                        <a:pt x="0" y="17"/>
                      </a:lnTo>
                      <a:lnTo>
                        <a:pt x="14" y="60"/>
                      </a:lnTo>
                      <a:lnTo>
                        <a:pt x="24" y="95"/>
                      </a:lnTo>
                      <a:lnTo>
                        <a:pt x="35" y="128"/>
                      </a:lnTo>
                      <a:lnTo>
                        <a:pt x="46" y="147"/>
                      </a:lnTo>
                      <a:lnTo>
                        <a:pt x="57" y="161"/>
                      </a:lnTo>
                      <a:lnTo>
                        <a:pt x="72" y="166"/>
                      </a:lnTo>
                      <a:lnTo>
                        <a:pt x="89" y="169"/>
                      </a:lnTo>
                      <a:lnTo>
                        <a:pt x="98" y="163"/>
                      </a:lnTo>
                      <a:lnTo>
                        <a:pt x="106" y="159"/>
                      </a:lnTo>
                      <a:lnTo>
                        <a:pt x="110" y="142"/>
                      </a:lnTo>
                      <a:lnTo>
                        <a:pt x="107" y="120"/>
                      </a:lnTo>
                      <a:lnTo>
                        <a:pt x="98" y="93"/>
                      </a:lnTo>
                      <a:lnTo>
                        <a:pt x="91" y="79"/>
                      </a:lnTo>
                      <a:lnTo>
                        <a:pt x="88" y="92"/>
                      </a:lnTo>
                      <a:lnTo>
                        <a:pt x="84" y="98"/>
                      </a:lnTo>
                      <a:lnTo>
                        <a:pt x="70" y="102"/>
                      </a:lnTo>
                      <a:lnTo>
                        <a:pt x="59" y="103"/>
                      </a:lnTo>
                      <a:lnTo>
                        <a:pt x="36" y="99"/>
                      </a:lnTo>
                      <a:lnTo>
                        <a:pt x="14" y="33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blipFill rotWithShape="0">
                  <a:blip r:embed="rId8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80" name=""/>
              <p:cNvSpPr/>
              <p:nvPr/>
            </p:nvSpPr>
            <p:spPr>
              <a:xfrm>
                <a:off x="7244280" y="4885920"/>
                <a:ext cx="335880" cy="824400"/>
              </a:xfrm>
              <a:custGeom>
                <a:avLst/>
                <a:gdLst/>
                <a:ahLst/>
                <a:rect l="l" t="t" r="r" b="b"/>
                <a:pathLst>
                  <a:path w="424" h="1077">
                    <a:moveTo>
                      <a:pt x="168" y="0"/>
                    </a:moveTo>
                    <a:lnTo>
                      <a:pt x="67" y="56"/>
                    </a:lnTo>
                    <a:lnTo>
                      <a:pt x="54" y="74"/>
                    </a:lnTo>
                    <a:lnTo>
                      <a:pt x="0" y="339"/>
                    </a:lnTo>
                    <a:lnTo>
                      <a:pt x="81" y="351"/>
                    </a:lnTo>
                    <a:lnTo>
                      <a:pt x="92" y="284"/>
                    </a:lnTo>
                    <a:lnTo>
                      <a:pt x="123" y="425"/>
                    </a:lnTo>
                    <a:lnTo>
                      <a:pt x="71" y="605"/>
                    </a:lnTo>
                    <a:lnTo>
                      <a:pt x="71" y="736"/>
                    </a:lnTo>
                    <a:lnTo>
                      <a:pt x="81" y="829"/>
                    </a:lnTo>
                    <a:lnTo>
                      <a:pt x="107" y="961"/>
                    </a:lnTo>
                    <a:lnTo>
                      <a:pt x="131" y="1062"/>
                    </a:lnTo>
                    <a:lnTo>
                      <a:pt x="210" y="1077"/>
                    </a:lnTo>
                    <a:lnTo>
                      <a:pt x="218" y="1061"/>
                    </a:lnTo>
                    <a:lnTo>
                      <a:pt x="292" y="1058"/>
                    </a:lnTo>
                    <a:lnTo>
                      <a:pt x="317" y="932"/>
                    </a:lnTo>
                    <a:lnTo>
                      <a:pt x="341" y="767"/>
                    </a:lnTo>
                    <a:lnTo>
                      <a:pt x="359" y="599"/>
                    </a:lnTo>
                    <a:lnTo>
                      <a:pt x="312" y="409"/>
                    </a:lnTo>
                    <a:lnTo>
                      <a:pt x="330" y="303"/>
                    </a:lnTo>
                    <a:lnTo>
                      <a:pt x="341" y="342"/>
                    </a:lnTo>
                    <a:lnTo>
                      <a:pt x="424" y="320"/>
                    </a:lnTo>
                    <a:lnTo>
                      <a:pt x="361" y="71"/>
                    </a:lnTo>
                    <a:lnTo>
                      <a:pt x="253" y="0"/>
                    </a:lnTo>
                    <a:lnTo>
                      <a:pt x="250" y="8"/>
                    </a:lnTo>
                    <a:lnTo>
                      <a:pt x="236" y="18"/>
                    </a:lnTo>
                    <a:lnTo>
                      <a:pt x="225" y="21"/>
                    </a:lnTo>
                    <a:lnTo>
                      <a:pt x="214" y="21"/>
                    </a:lnTo>
                    <a:lnTo>
                      <a:pt x="200" y="19"/>
                    </a:lnTo>
                    <a:lnTo>
                      <a:pt x="187" y="17"/>
                    </a:lnTo>
                    <a:lnTo>
                      <a:pt x="173" y="8"/>
                    </a:lnTo>
                    <a:lnTo>
                      <a:pt x="168" y="0"/>
                    </a:lnTo>
                    <a:close/>
                  </a:path>
                </a:pathLst>
              </a:custGeom>
              <a:blipFill rotWithShape="0">
                <a:blip r:embed="rId9"/>
                <a:srcRect/>
                <a:tile tx="0" ty="0" sx="100000" sy="100000" algn="ctr"/>
              </a:blipFill>
              <a:ln w="9360">
                <a:solidFill>
                  <a:srgbClr val="ff1f3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" name=""/>
            <p:cNvGrpSpPr/>
            <p:nvPr/>
          </p:nvGrpSpPr>
          <p:grpSpPr>
            <a:xfrm>
              <a:off x="7467480" y="4638240"/>
              <a:ext cx="351720" cy="1577160"/>
              <a:chOff x="7467480" y="4638240"/>
              <a:chExt cx="351720" cy="1577160"/>
            </a:xfrm>
          </p:grpSpPr>
          <p:grpSp>
            <p:nvGrpSpPr>
              <p:cNvPr id="82" name=""/>
              <p:cNvGrpSpPr/>
              <p:nvPr/>
            </p:nvGrpSpPr>
            <p:grpSpPr>
              <a:xfrm>
                <a:off x="7543440" y="4638240"/>
                <a:ext cx="183600" cy="380520"/>
                <a:chOff x="7543440" y="4638240"/>
                <a:chExt cx="183600" cy="380520"/>
              </a:xfrm>
            </p:grpSpPr>
            <p:sp>
              <p:nvSpPr>
                <p:cNvPr id="83" name=""/>
                <p:cNvSpPr/>
                <p:nvPr/>
              </p:nvSpPr>
              <p:spPr>
                <a:xfrm>
                  <a:off x="7543440" y="4638240"/>
                  <a:ext cx="183600" cy="292320"/>
                </a:xfrm>
                <a:custGeom>
                  <a:avLst/>
                  <a:gdLst/>
                  <a:ahLst/>
                  <a:rect l="l" t="t" r="r" b="b"/>
                  <a:pathLst>
                    <a:path w="234" h="382">
                      <a:moveTo>
                        <a:pt x="88" y="5"/>
                      </a:moveTo>
                      <a:lnTo>
                        <a:pt x="65" y="18"/>
                      </a:lnTo>
                      <a:lnTo>
                        <a:pt x="47" y="34"/>
                      </a:lnTo>
                      <a:lnTo>
                        <a:pt x="35" y="54"/>
                      </a:lnTo>
                      <a:lnTo>
                        <a:pt x="23" y="93"/>
                      </a:lnTo>
                      <a:lnTo>
                        <a:pt x="9" y="149"/>
                      </a:lnTo>
                      <a:lnTo>
                        <a:pt x="0" y="199"/>
                      </a:lnTo>
                      <a:lnTo>
                        <a:pt x="2" y="222"/>
                      </a:lnTo>
                      <a:lnTo>
                        <a:pt x="6" y="243"/>
                      </a:lnTo>
                      <a:lnTo>
                        <a:pt x="9" y="273"/>
                      </a:lnTo>
                      <a:lnTo>
                        <a:pt x="27" y="382"/>
                      </a:lnTo>
                      <a:lnTo>
                        <a:pt x="38" y="360"/>
                      </a:lnTo>
                      <a:lnTo>
                        <a:pt x="56" y="357"/>
                      </a:lnTo>
                      <a:lnTo>
                        <a:pt x="69" y="352"/>
                      </a:lnTo>
                      <a:lnTo>
                        <a:pt x="86" y="338"/>
                      </a:lnTo>
                      <a:lnTo>
                        <a:pt x="80" y="280"/>
                      </a:lnTo>
                      <a:lnTo>
                        <a:pt x="80" y="262"/>
                      </a:lnTo>
                      <a:lnTo>
                        <a:pt x="63" y="223"/>
                      </a:lnTo>
                      <a:lnTo>
                        <a:pt x="59" y="162"/>
                      </a:lnTo>
                      <a:lnTo>
                        <a:pt x="63" y="107"/>
                      </a:lnTo>
                      <a:lnTo>
                        <a:pt x="95" y="72"/>
                      </a:lnTo>
                      <a:lnTo>
                        <a:pt x="151" y="67"/>
                      </a:lnTo>
                      <a:lnTo>
                        <a:pt x="178" y="102"/>
                      </a:lnTo>
                      <a:lnTo>
                        <a:pt x="175" y="218"/>
                      </a:lnTo>
                      <a:lnTo>
                        <a:pt x="151" y="264"/>
                      </a:lnTo>
                      <a:lnTo>
                        <a:pt x="147" y="338"/>
                      </a:lnTo>
                      <a:lnTo>
                        <a:pt x="160" y="327"/>
                      </a:lnTo>
                      <a:lnTo>
                        <a:pt x="171" y="339"/>
                      </a:lnTo>
                      <a:lnTo>
                        <a:pt x="185" y="348"/>
                      </a:lnTo>
                      <a:lnTo>
                        <a:pt x="195" y="355"/>
                      </a:lnTo>
                      <a:lnTo>
                        <a:pt x="210" y="364"/>
                      </a:lnTo>
                      <a:lnTo>
                        <a:pt x="223" y="286"/>
                      </a:lnTo>
                      <a:lnTo>
                        <a:pt x="228" y="239"/>
                      </a:lnTo>
                      <a:lnTo>
                        <a:pt x="233" y="208"/>
                      </a:lnTo>
                      <a:lnTo>
                        <a:pt x="234" y="187"/>
                      </a:lnTo>
                      <a:lnTo>
                        <a:pt x="233" y="162"/>
                      </a:lnTo>
                      <a:lnTo>
                        <a:pt x="228" y="143"/>
                      </a:lnTo>
                      <a:lnTo>
                        <a:pt x="223" y="124"/>
                      </a:lnTo>
                      <a:lnTo>
                        <a:pt x="219" y="106"/>
                      </a:lnTo>
                      <a:lnTo>
                        <a:pt x="219" y="92"/>
                      </a:lnTo>
                      <a:lnTo>
                        <a:pt x="214" y="71"/>
                      </a:lnTo>
                      <a:lnTo>
                        <a:pt x="206" y="47"/>
                      </a:lnTo>
                      <a:lnTo>
                        <a:pt x="191" y="23"/>
                      </a:lnTo>
                      <a:lnTo>
                        <a:pt x="168" y="8"/>
                      </a:lnTo>
                      <a:lnTo>
                        <a:pt x="144" y="1"/>
                      </a:lnTo>
                      <a:lnTo>
                        <a:pt x="121" y="0"/>
                      </a:lnTo>
                      <a:lnTo>
                        <a:pt x="88" y="5"/>
                      </a:lnTo>
                      <a:close/>
                    </a:path>
                  </a:pathLst>
                </a:custGeom>
                <a:blipFill rotWithShape="0">
                  <a:blip r:embed="rId10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7562160" y="4684320"/>
                  <a:ext cx="151560" cy="334440"/>
                </a:xfrm>
                <a:custGeom>
                  <a:avLst/>
                  <a:gdLst/>
                  <a:ahLst/>
                  <a:rect l="l" t="t" r="r" b="b"/>
                  <a:pathLst>
                    <a:path w="191" h="437">
                      <a:moveTo>
                        <a:pt x="69" y="5"/>
                      </a:moveTo>
                      <a:lnTo>
                        <a:pt x="54" y="14"/>
                      </a:lnTo>
                      <a:lnTo>
                        <a:pt x="42" y="29"/>
                      </a:lnTo>
                      <a:lnTo>
                        <a:pt x="35" y="47"/>
                      </a:lnTo>
                      <a:lnTo>
                        <a:pt x="32" y="68"/>
                      </a:lnTo>
                      <a:lnTo>
                        <a:pt x="29" y="100"/>
                      </a:lnTo>
                      <a:lnTo>
                        <a:pt x="35" y="156"/>
                      </a:lnTo>
                      <a:lnTo>
                        <a:pt x="40" y="176"/>
                      </a:lnTo>
                      <a:lnTo>
                        <a:pt x="54" y="204"/>
                      </a:lnTo>
                      <a:lnTo>
                        <a:pt x="54" y="271"/>
                      </a:lnTo>
                      <a:lnTo>
                        <a:pt x="0" y="307"/>
                      </a:lnTo>
                      <a:lnTo>
                        <a:pt x="99" y="437"/>
                      </a:lnTo>
                      <a:lnTo>
                        <a:pt x="191" y="299"/>
                      </a:lnTo>
                      <a:lnTo>
                        <a:pt x="125" y="257"/>
                      </a:lnTo>
                      <a:lnTo>
                        <a:pt x="125" y="205"/>
                      </a:lnTo>
                      <a:lnTo>
                        <a:pt x="145" y="174"/>
                      </a:lnTo>
                      <a:lnTo>
                        <a:pt x="151" y="158"/>
                      </a:lnTo>
                      <a:lnTo>
                        <a:pt x="155" y="104"/>
                      </a:lnTo>
                      <a:lnTo>
                        <a:pt x="156" y="74"/>
                      </a:lnTo>
                      <a:lnTo>
                        <a:pt x="156" y="53"/>
                      </a:lnTo>
                      <a:lnTo>
                        <a:pt x="149" y="33"/>
                      </a:lnTo>
                      <a:lnTo>
                        <a:pt x="139" y="16"/>
                      </a:lnTo>
                      <a:lnTo>
                        <a:pt x="125" y="7"/>
                      </a:lnTo>
                      <a:lnTo>
                        <a:pt x="107" y="0"/>
                      </a:lnTo>
                      <a:lnTo>
                        <a:pt x="88" y="0"/>
                      </a:lnTo>
                      <a:lnTo>
                        <a:pt x="69" y="5"/>
                      </a:lnTo>
                      <a:close/>
                    </a:path>
                  </a:pathLst>
                </a:custGeom>
                <a:blipFill rotWithShape="0">
                  <a:blip r:embed="rId11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85" name=""/>
              <p:cNvGrpSpPr/>
              <p:nvPr/>
            </p:nvGrpSpPr>
            <p:grpSpPr>
              <a:xfrm>
                <a:off x="7524360" y="5400000"/>
                <a:ext cx="288000" cy="748080"/>
                <a:chOff x="7524360" y="5400000"/>
                <a:chExt cx="288000" cy="748080"/>
              </a:xfrm>
            </p:grpSpPr>
            <p:grpSp>
              <p:nvGrpSpPr>
                <p:cNvPr id="86" name=""/>
                <p:cNvGrpSpPr/>
                <p:nvPr/>
              </p:nvGrpSpPr>
              <p:grpSpPr>
                <a:xfrm>
                  <a:off x="7524360" y="5400000"/>
                  <a:ext cx="288000" cy="748080"/>
                  <a:chOff x="7524360" y="5400000"/>
                  <a:chExt cx="288000" cy="748080"/>
                </a:xfrm>
              </p:grpSpPr>
              <p:sp>
                <p:nvSpPr>
                  <p:cNvPr id="87" name=""/>
                  <p:cNvSpPr/>
                  <p:nvPr/>
                </p:nvSpPr>
                <p:spPr>
                  <a:xfrm>
                    <a:off x="7524360" y="5562360"/>
                    <a:ext cx="205560" cy="585720"/>
                  </a:xfrm>
                  <a:custGeom>
                    <a:avLst/>
                    <a:gdLst/>
                    <a:ahLst/>
                    <a:rect l="l" t="t" r="r" b="b"/>
                    <a:pathLst>
                      <a:path w="260" h="766">
                        <a:moveTo>
                          <a:pt x="47" y="16"/>
                        </a:moveTo>
                        <a:lnTo>
                          <a:pt x="50" y="236"/>
                        </a:lnTo>
                        <a:lnTo>
                          <a:pt x="49" y="422"/>
                        </a:lnTo>
                        <a:lnTo>
                          <a:pt x="60" y="602"/>
                        </a:lnTo>
                        <a:lnTo>
                          <a:pt x="30" y="680"/>
                        </a:lnTo>
                        <a:lnTo>
                          <a:pt x="7" y="732"/>
                        </a:lnTo>
                        <a:lnTo>
                          <a:pt x="0" y="747"/>
                        </a:lnTo>
                        <a:lnTo>
                          <a:pt x="11" y="766"/>
                        </a:lnTo>
                        <a:lnTo>
                          <a:pt x="57" y="763"/>
                        </a:lnTo>
                        <a:lnTo>
                          <a:pt x="98" y="661"/>
                        </a:lnTo>
                        <a:lnTo>
                          <a:pt x="100" y="596"/>
                        </a:lnTo>
                        <a:lnTo>
                          <a:pt x="131" y="384"/>
                        </a:lnTo>
                        <a:lnTo>
                          <a:pt x="135" y="335"/>
                        </a:lnTo>
                        <a:lnTo>
                          <a:pt x="134" y="434"/>
                        </a:lnTo>
                        <a:lnTo>
                          <a:pt x="148" y="575"/>
                        </a:lnTo>
                        <a:lnTo>
                          <a:pt x="144" y="641"/>
                        </a:lnTo>
                        <a:lnTo>
                          <a:pt x="165" y="707"/>
                        </a:lnTo>
                        <a:lnTo>
                          <a:pt x="193" y="754"/>
                        </a:lnTo>
                        <a:lnTo>
                          <a:pt x="235" y="757"/>
                        </a:lnTo>
                        <a:lnTo>
                          <a:pt x="247" y="740"/>
                        </a:lnTo>
                        <a:lnTo>
                          <a:pt x="202" y="638"/>
                        </a:lnTo>
                        <a:lnTo>
                          <a:pt x="198" y="591"/>
                        </a:lnTo>
                        <a:lnTo>
                          <a:pt x="207" y="489"/>
                        </a:lnTo>
                        <a:lnTo>
                          <a:pt x="223" y="321"/>
                        </a:lnTo>
                        <a:lnTo>
                          <a:pt x="260" y="0"/>
                        </a:lnTo>
                        <a:lnTo>
                          <a:pt x="47" y="16"/>
                        </a:lnTo>
                        <a:close/>
                      </a:path>
                    </a:pathLst>
                  </a:custGeom>
                  <a:blipFill rotWithShape="0">
                    <a:blip r:embed="rId12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763400" y="5400000"/>
                    <a:ext cx="48960" cy="734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97">
                        <a:moveTo>
                          <a:pt x="61" y="0"/>
                        </a:moveTo>
                        <a:lnTo>
                          <a:pt x="61" y="50"/>
                        </a:lnTo>
                        <a:lnTo>
                          <a:pt x="0" y="97"/>
                        </a:lnTo>
                        <a:lnTo>
                          <a:pt x="28" y="7"/>
                        </a:lnTo>
                        <a:lnTo>
                          <a:pt x="61" y="0"/>
                        </a:lnTo>
                        <a:close/>
                      </a:path>
                    </a:pathLst>
                  </a:custGeom>
                  <a:blipFill rotWithShape="0">
                    <a:blip r:embed="rId13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640" bIns="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89" name=""/>
                <p:cNvSpPr/>
                <p:nvPr/>
              </p:nvSpPr>
              <p:spPr>
                <a:xfrm>
                  <a:off x="7630560" y="5568120"/>
                  <a:ext cx="16920" cy="258840"/>
                </a:xfrm>
                <a:custGeom>
                  <a:avLst/>
                  <a:gdLst/>
                  <a:ahLst/>
                  <a:rect l="l" t="t" r="r" b="b"/>
                  <a:pathLst>
                    <a:path w="22" h="338">
                      <a:moveTo>
                        <a:pt x="22" y="0"/>
                      </a:moveTo>
                      <a:lnTo>
                        <a:pt x="22" y="111"/>
                      </a:lnTo>
                      <a:lnTo>
                        <a:pt x="18" y="178"/>
                      </a:lnTo>
                      <a:lnTo>
                        <a:pt x="12" y="251"/>
                      </a:lnTo>
                      <a:lnTo>
                        <a:pt x="0" y="321"/>
                      </a:lnTo>
                      <a:lnTo>
                        <a:pt x="3" y="338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blipFill rotWithShape="0">
                  <a:blip r:embed="rId14"/>
                  <a:srcRect/>
                  <a:tile tx="0" ty="0" sx="100000" sy="100000" algn="ctr"/>
                </a:blipFill>
                <a:ln w="9360">
                  <a:solidFill>
                    <a:srgbClr val="ff5f1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0" name=""/>
              <p:cNvGrpSpPr/>
              <p:nvPr/>
            </p:nvGrpSpPr>
            <p:grpSpPr>
              <a:xfrm>
                <a:off x="7513200" y="6052320"/>
                <a:ext cx="218160" cy="163080"/>
                <a:chOff x="7513200" y="6052320"/>
                <a:chExt cx="218160" cy="163080"/>
              </a:xfrm>
            </p:grpSpPr>
            <p:sp>
              <p:nvSpPr>
                <p:cNvPr id="91" name=""/>
                <p:cNvSpPr/>
                <p:nvPr/>
              </p:nvSpPr>
              <p:spPr>
                <a:xfrm>
                  <a:off x="7631640" y="6052320"/>
                  <a:ext cx="99720" cy="155520"/>
                </a:xfrm>
                <a:custGeom>
                  <a:avLst/>
                  <a:gdLst/>
                  <a:ahLst/>
                  <a:rect l="l" t="t" r="r" b="b"/>
                  <a:pathLst>
                    <a:path w="126" h="202">
                      <a:moveTo>
                        <a:pt x="8" y="0"/>
                      </a:moveTo>
                      <a:lnTo>
                        <a:pt x="0" y="30"/>
                      </a:lnTo>
                      <a:lnTo>
                        <a:pt x="0" y="91"/>
                      </a:lnTo>
                      <a:lnTo>
                        <a:pt x="12" y="68"/>
                      </a:lnTo>
                      <a:lnTo>
                        <a:pt x="26" y="98"/>
                      </a:lnTo>
                      <a:lnTo>
                        <a:pt x="30" y="138"/>
                      </a:lnTo>
                      <a:lnTo>
                        <a:pt x="50" y="176"/>
                      </a:lnTo>
                      <a:lnTo>
                        <a:pt x="81" y="197"/>
                      </a:lnTo>
                      <a:lnTo>
                        <a:pt x="105" y="202"/>
                      </a:lnTo>
                      <a:lnTo>
                        <a:pt x="126" y="198"/>
                      </a:lnTo>
                      <a:lnTo>
                        <a:pt x="126" y="158"/>
                      </a:lnTo>
                      <a:lnTo>
                        <a:pt x="109" y="99"/>
                      </a:lnTo>
                      <a:lnTo>
                        <a:pt x="99" y="114"/>
                      </a:lnTo>
                      <a:lnTo>
                        <a:pt x="81" y="114"/>
                      </a:lnTo>
                      <a:lnTo>
                        <a:pt x="56" y="112"/>
                      </a:lnTo>
                      <a:lnTo>
                        <a:pt x="39" y="85"/>
                      </a:lnTo>
                      <a:lnTo>
                        <a:pt x="23" y="53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blipFill rotWithShape="0">
                  <a:blip r:embed="rId1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7513200" y="6055200"/>
                  <a:ext cx="90360" cy="160200"/>
                </a:xfrm>
                <a:custGeom>
                  <a:avLst/>
                  <a:gdLst/>
                  <a:ahLst/>
                  <a:rect l="l" t="t" r="r" b="b"/>
                  <a:pathLst>
                    <a:path w="114" h="210">
                      <a:moveTo>
                        <a:pt x="113" y="0"/>
                      </a:moveTo>
                      <a:lnTo>
                        <a:pt x="114" y="84"/>
                      </a:lnTo>
                      <a:lnTo>
                        <a:pt x="107" y="63"/>
                      </a:lnTo>
                      <a:lnTo>
                        <a:pt x="98" y="89"/>
                      </a:lnTo>
                      <a:lnTo>
                        <a:pt x="89" y="128"/>
                      </a:lnTo>
                      <a:lnTo>
                        <a:pt x="79" y="162"/>
                      </a:lnTo>
                      <a:lnTo>
                        <a:pt x="57" y="189"/>
                      </a:lnTo>
                      <a:lnTo>
                        <a:pt x="36" y="204"/>
                      </a:lnTo>
                      <a:lnTo>
                        <a:pt x="15" y="210"/>
                      </a:lnTo>
                      <a:lnTo>
                        <a:pt x="8" y="200"/>
                      </a:lnTo>
                      <a:lnTo>
                        <a:pt x="1" y="180"/>
                      </a:lnTo>
                      <a:lnTo>
                        <a:pt x="0" y="159"/>
                      </a:lnTo>
                      <a:lnTo>
                        <a:pt x="2" y="138"/>
                      </a:lnTo>
                      <a:lnTo>
                        <a:pt x="12" y="103"/>
                      </a:lnTo>
                      <a:lnTo>
                        <a:pt x="29" y="116"/>
                      </a:lnTo>
                      <a:lnTo>
                        <a:pt x="54" y="116"/>
                      </a:lnTo>
                      <a:lnTo>
                        <a:pt x="71" y="115"/>
                      </a:lnTo>
                      <a:lnTo>
                        <a:pt x="100" y="43"/>
                      </a:lnTo>
                      <a:lnTo>
                        <a:pt x="113" y="0"/>
                      </a:lnTo>
                      <a:close/>
                    </a:path>
                  </a:pathLst>
                </a:custGeom>
                <a:blipFill rotWithShape="0">
                  <a:blip r:embed="rId16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93" name=""/>
              <p:cNvGrpSpPr/>
              <p:nvPr/>
            </p:nvGrpSpPr>
            <p:grpSpPr>
              <a:xfrm>
                <a:off x="7467480" y="4901400"/>
                <a:ext cx="351720" cy="1144440"/>
                <a:chOff x="7467480" y="4901400"/>
                <a:chExt cx="351720" cy="1144440"/>
              </a:xfrm>
            </p:grpSpPr>
            <p:grpSp>
              <p:nvGrpSpPr>
                <p:cNvPr id="94" name=""/>
                <p:cNvGrpSpPr/>
                <p:nvPr/>
              </p:nvGrpSpPr>
              <p:grpSpPr>
                <a:xfrm>
                  <a:off x="7467480" y="4901400"/>
                  <a:ext cx="351720" cy="1144440"/>
                  <a:chOff x="7467480" y="4901400"/>
                  <a:chExt cx="351720" cy="1144440"/>
                </a:xfrm>
              </p:grpSpPr>
              <p:sp>
                <p:nvSpPr>
                  <p:cNvPr id="95" name=""/>
                  <p:cNvSpPr/>
                  <p:nvPr/>
                </p:nvSpPr>
                <p:spPr>
                  <a:xfrm>
                    <a:off x="7467480" y="4901400"/>
                    <a:ext cx="351720" cy="1144440"/>
                  </a:xfrm>
                  <a:custGeom>
                    <a:avLst/>
                    <a:gdLst/>
                    <a:ahLst/>
                    <a:rect l="l" t="t" r="r" b="b"/>
                    <a:pathLst>
                      <a:path w="444" h="1497">
                        <a:moveTo>
                          <a:pt x="126" y="16"/>
                        </a:moveTo>
                        <a:lnTo>
                          <a:pt x="39" y="65"/>
                        </a:lnTo>
                        <a:lnTo>
                          <a:pt x="17" y="105"/>
                        </a:lnTo>
                        <a:lnTo>
                          <a:pt x="0" y="450"/>
                        </a:lnTo>
                        <a:lnTo>
                          <a:pt x="7" y="531"/>
                        </a:lnTo>
                        <a:lnTo>
                          <a:pt x="60" y="524"/>
                        </a:lnTo>
                        <a:lnTo>
                          <a:pt x="58" y="729"/>
                        </a:lnTo>
                        <a:lnTo>
                          <a:pt x="83" y="729"/>
                        </a:lnTo>
                        <a:lnTo>
                          <a:pt x="114" y="1152"/>
                        </a:lnTo>
                        <a:lnTo>
                          <a:pt x="116" y="1376"/>
                        </a:lnTo>
                        <a:lnTo>
                          <a:pt x="121" y="1478"/>
                        </a:lnTo>
                        <a:lnTo>
                          <a:pt x="142" y="1497"/>
                        </a:lnTo>
                        <a:lnTo>
                          <a:pt x="179" y="1481"/>
                        </a:lnTo>
                        <a:lnTo>
                          <a:pt x="200" y="1307"/>
                        </a:lnTo>
                        <a:lnTo>
                          <a:pt x="216" y="1488"/>
                        </a:lnTo>
                        <a:lnTo>
                          <a:pt x="248" y="1496"/>
                        </a:lnTo>
                        <a:lnTo>
                          <a:pt x="277" y="1483"/>
                        </a:lnTo>
                        <a:lnTo>
                          <a:pt x="309" y="1142"/>
                        </a:lnTo>
                        <a:lnTo>
                          <a:pt x="349" y="894"/>
                        </a:lnTo>
                        <a:lnTo>
                          <a:pt x="409" y="663"/>
                        </a:lnTo>
                        <a:lnTo>
                          <a:pt x="444" y="659"/>
                        </a:lnTo>
                        <a:lnTo>
                          <a:pt x="411" y="340"/>
                        </a:lnTo>
                        <a:lnTo>
                          <a:pt x="410" y="90"/>
                        </a:lnTo>
                        <a:lnTo>
                          <a:pt x="390" y="62"/>
                        </a:lnTo>
                        <a:lnTo>
                          <a:pt x="298" y="0"/>
                        </a:lnTo>
                        <a:lnTo>
                          <a:pt x="220" y="135"/>
                        </a:lnTo>
                        <a:lnTo>
                          <a:pt x="126" y="16"/>
                        </a:lnTo>
                        <a:close/>
                      </a:path>
                    </a:pathLst>
                  </a:custGeom>
                  <a:blipFill rotWithShape="0">
                    <a:blip r:embed="rId17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96" name=""/>
                  <p:cNvGrpSpPr/>
                  <p:nvPr/>
                </p:nvGrpSpPr>
                <p:grpSpPr>
                  <a:xfrm>
                    <a:off x="7521120" y="5218200"/>
                    <a:ext cx="151920" cy="240120"/>
                    <a:chOff x="7521120" y="5218200"/>
                    <a:chExt cx="151920" cy="240120"/>
                  </a:xfrm>
                </p:grpSpPr>
                <p:sp>
                  <p:nvSpPr>
                    <p:cNvPr id="97" name=""/>
                    <p:cNvSpPr/>
                    <p:nvPr/>
                  </p:nvSpPr>
                  <p:spPr>
                    <a:xfrm>
                      <a:off x="7539840" y="5218200"/>
                      <a:ext cx="133200" cy="240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" h="315">
                          <a:moveTo>
                            <a:pt x="0" y="315"/>
                          </a:moveTo>
                          <a:lnTo>
                            <a:pt x="163" y="298"/>
                          </a:lnTo>
                          <a:lnTo>
                            <a:pt x="167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5f3f1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98" name=""/>
                    <p:cNvSpPr/>
                    <p:nvPr/>
                  </p:nvSpPr>
                  <p:spPr>
                    <a:xfrm>
                      <a:off x="7521120" y="5245560"/>
                      <a:ext cx="149040" cy="60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89" h="78">
                          <a:moveTo>
                            <a:pt x="0" y="78"/>
                          </a:moveTo>
                          <a:lnTo>
                            <a:pt x="66" y="57"/>
                          </a:lnTo>
                          <a:lnTo>
                            <a:pt x="189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5f3f1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4040" bIns="140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grpSp>
              <p:nvGrpSpPr>
                <p:cNvPr id="99" name=""/>
                <p:cNvGrpSpPr/>
                <p:nvPr/>
              </p:nvGrpSpPr>
              <p:grpSpPr>
                <a:xfrm>
                  <a:off x="7515000" y="5018760"/>
                  <a:ext cx="214560" cy="282600"/>
                  <a:chOff x="7515000" y="5018760"/>
                  <a:chExt cx="214560" cy="282600"/>
                </a:xfrm>
              </p:grpSpPr>
              <p:sp>
                <p:nvSpPr>
                  <p:cNvPr id="100" name=""/>
                  <p:cNvSpPr/>
                  <p:nvPr/>
                </p:nvSpPr>
                <p:spPr>
                  <a:xfrm>
                    <a:off x="7530480" y="5018760"/>
                    <a:ext cx="185040" cy="215640"/>
                  </a:xfrm>
                  <a:custGeom>
                    <a:avLst/>
                    <a:gdLst/>
                    <a:ahLst/>
                    <a:rect l="l" t="t" r="r" b="b"/>
                    <a:pathLst>
                      <a:path w="234" h="281">
                        <a:moveTo>
                          <a:pt x="0" y="100"/>
                        </a:moveTo>
                        <a:lnTo>
                          <a:pt x="150" y="0"/>
                        </a:lnTo>
                        <a:lnTo>
                          <a:pt x="234" y="189"/>
                        </a:lnTo>
                        <a:lnTo>
                          <a:pt x="83" y="281"/>
                        </a:lnTo>
                        <a:lnTo>
                          <a:pt x="0" y="100"/>
                        </a:lnTo>
                        <a:close/>
                      </a:path>
                    </a:pathLst>
                  </a:custGeom>
                  <a:blipFill rotWithShape="0">
                    <a:blip r:embed="rId18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7649280" y="5108760"/>
                    <a:ext cx="80280" cy="114480"/>
                  </a:xfrm>
                  <a:custGeom>
                    <a:avLst/>
                    <a:gdLst/>
                    <a:ahLst/>
                    <a:rect l="l" t="t" r="r" b="b"/>
                    <a:pathLst>
                      <a:path w="102" h="151">
                        <a:moveTo>
                          <a:pt x="0" y="92"/>
                        </a:moveTo>
                        <a:lnTo>
                          <a:pt x="25" y="70"/>
                        </a:lnTo>
                        <a:lnTo>
                          <a:pt x="39" y="25"/>
                        </a:lnTo>
                        <a:lnTo>
                          <a:pt x="58" y="11"/>
                        </a:lnTo>
                        <a:lnTo>
                          <a:pt x="68" y="0"/>
                        </a:lnTo>
                        <a:lnTo>
                          <a:pt x="75" y="4"/>
                        </a:lnTo>
                        <a:lnTo>
                          <a:pt x="77" y="15"/>
                        </a:lnTo>
                        <a:lnTo>
                          <a:pt x="96" y="36"/>
                        </a:lnTo>
                        <a:lnTo>
                          <a:pt x="102" y="74"/>
                        </a:lnTo>
                        <a:lnTo>
                          <a:pt x="96" y="101"/>
                        </a:lnTo>
                        <a:lnTo>
                          <a:pt x="67" y="130"/>
                        </a:lnTo>
                        <a:lnTo>
                          <a:pt x="9" y="151"/>
                        </a:lnTo>
                        <a:lnTo>
                          <a:pt x="0" y="92"/>
                        </a:lnTo>
                        <a:close/>
                      </a:path>
                    </a:pathLst>
                  </a:custGeom>
                  <a:blipFill rotWithShape="0">
                    <a:blip r:embed="rId19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7515000" y="5174640"/>
                    <a:ext cx="148320" cy="126720"/>
                  </a:xfrm>
                  <a:custGeom>
                    <a:avLst/>
                    <a:gdLst/>
                    <a:ahLst/>
                    <a:rect l="l" t="t" r="r" b="b"/>
                    <a:pathLst>
                      <a:path w="189" h="166">
                        <a:moveTo>
                          <a:pt x="0" y="166"/>
                        </a:moveTo>
                        <a:lnTo>
                          <a:pt x="76" y="138"/>
                        </a:lnTo>
                        <a:lnTo>
                          <a:pt x="134" y="104"/>
                        </a:lnTo>
                        <a:lnTo>
                          <a:pt x="189" y="72"/>
                        </a:lnTo>
                        <a:lnTo>
                          <a:pt x="168" y="0"/>
                        </a:lnTo>
                        <a:lnTo>
                          <a:pt x="69" y="46"/>
                        </a:lnTo>
                        <a:lnTo>
                          <a:pt x="8" y="68"/>
                        </a:lnTo>
                        <a:lnTo>
                          <a:pt x="6" y="55"/>
                        </a:lnTo>
                        <a:lnTo>
                          <a:pt x="0" y="166"/>
                        </a:lnTo>
                        <a:close/>
                      </a:path>
                    </a:pathLst>
                  </a:custGeom>
                  <a:blipFill rotWithShape="0">
                    <a:blip r:embed="rId20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103" name=""/>
              <p:cNvSpPr/>
              <p:nvPr/>
            </p:nvSpPr>
            <p:spPr>
              <a:xfrm>
                <a:off x="7627680" y="5493600"/>
                <a:ext cx="18720" cy="416160"/>
              </a:xfrm>
              <a:custGeom>
                <a:avLst/>
                <a:gdLst/>
                <a:ahLst/>
                <a:rect l="l" t="t" r="r" b="b"/>
                <a:pathLst>
                  <a:path w="25" h="543">
                    <a:moveTo>
                      <a:pt x="25" y="0"/>
                    </a:moveTo>
                    <a:lnTo>
                      <a:pt x="16" y="292"/>
                    </a:lnTo>
                    <a:lnTo>
                      <a:pt x="0" y="543"/>
                    </a:lnTo>
                  </a:path>
                </a:pathLst>
              </a:custGeom>
              <a:noFill/>
              <a:ln w="9360">
                <a:solidFill>
                  <a:srgbClr val="5f3f1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4" name=""/>
            <p:cNvGrpSpPr/>
            <p:nvPr/>
          </p:nvGrpSpPr>
          <p:grpSpPr>
            <a:xfrm>
              <a:off x="8054280" y="4591080"/>
              <a:ext cx="491400" cy="1506960"/>
              <a:chOff x="8054280" y="4591080"/>
              <a:chExt cx="491400" cy="1506960"/>
            </a:xfrm>
          </p:grpSpPr>
          <p:grpSp>
            <p:nvGrpSpPr>
              <p:cNvPr id="105" name=""/>
              <p:cNvGrpSpPr/>
              <p:nvPr/>
            </p:nvGrpSpPr>
            <p:grpSpPr>
              <a:xfrm>
                <a:off x="8054280" y="4809600"/>
                <a:ext cx="491400" cy="425160"/>
                <a:chOff x="8054280" y="4809600"/>
                <a:chExt cx="491400" cy="425160"/>
              </a:xfrm>
            </p:grpSpPr>
            <p:sp>
              <p:nvSpPr>
                <p:cNvPr id="106" name=""/>
                <p:cNvSpPr/>
                <p:nvPr/>
              </p:nvSpPr>
              <p:spPr>
                <a:xfrm>
                  <a:off x="8054280" y="4809600"/>
                  <a:ext cx="491400" cy="425160"/>
                </a:xfrm>
                <a:custGeom>
                  <a:avLst/>
                  <a:gdLst/>
                  <a:ahLst/>
                  <a:rect l="l" t="t" r="r" b="b"/>
                  <a:pathLst>
                    <a:path w="621" h="554">
                      <a:moveTo>
                        <a:pt x="235" y="0"/>
                      </a:moveTo>
                      <a:lnTo>
                        <a:pt x="161" y="46"/>
                      </a:lnTo>
                      <a:lnTo>
                        <a:pt x="85" y="83"/>
                      </a:lnTo>
                      <a:lnTo>
                        <a:pt x="39" y="243"/>
                      </a:lnTo>
                      <a:lnTo>
                        <a:pt x="1" y="364"/>
                      </a:lnTo>
                      <a:lnTo>
                        <a:pt x="0" y="390"/>
                      </a:lnTo>
                      <a:lnTo>
                        <a:pt x="34" y="450"/>
                      </a:lnTo>
                      <a:lnTo>
                        <a:pt x="56" y="471"/>
                      </a:lnTo>
                      <a:lnTo>
                        <a:pt x="76" y="475"/>
                      </a:lnTo>
                      <a:lnTo>
                        <a:pt x="77" y="492"/>
                      </a:lnTo>
                      <a:lnTo>
                        <a:pt x="113" y="466"/>
                      </a:lnTo>
                      <a:lnTo>
                        <a:pt x="118" y="532"/>
                      </a:lnTo>
                      <a:lnTo>
                        <a:pt x="139" y="554"/>
                      </a:lnTo>
                      <a:lnTo>
                        <a:pt x="501" y="554"/>
                      </a:lnTo>
                      <a:lnTo>
                        <a:pt x="533" y="524"/>
                      </a:lnTo>
                      <a:lnTo>
                        <a:pt x="526" y="466"/>
                      </a:lnTo>
                      <a:lnTo>
                        <a:pt x="566" y="503"/>
                      </a:lnTo>
                      <a:lnTo>
                        <a:pt x="621" y="398"/>
                      </a:lnTo>
                      <a:lnTo>
                        <a:pt x="509" y="72"/>
                      </a:lnTo>
                      <a:lnTo>
                        <a:pt x="390" y="30"/>
                      </a:lnTo>
                      <a:lnTo>
                        <a:pt x="354" y="9"/>
                      </a:lnTo>
                      <a:lnTo>
                        <a:pt x="298" y="62"/>
                      </a:lnTo>
                      <a:lnTo>
                        <a:pt x="235" y="0"/>
                      </a:lnTo>
                      <a:close/>
                    </a:path>
                  </a:pathLst>
                </a:custGeom>
                <a:blipFill rotWithShape="0">
                  <a:blip r:embed="rId21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07" name=""/>
                <p:cNvGrpSpPr/>
                <p:nvPr/>
              </p:nvGrpSpPr>
              <p:grpSpPr>
                <a:xfrm>
                  <a:off x="8150760" y="4853880"/>
                  <a:ext cx="342000" cy="379080"/>
                  <a:chOff x="8150760" y="4853880"/>
                  <a:chExt cx="342000" cy="379080"/>
                </a:xfrm>
              </p:grpSpPr>
              <p:sp>
                <p:nvSpPr>
                  <p:cNvPr id="108" name=""/>
                  <p:cNvSpPr/>
                  <p:nvPr/>
                </p:nvSpPr>
                <p:spPr>
                  <a:xfrm>
                    <a:off x="8258400" y="4853880"/>
                    <a:ext cx="70920" cy="37908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96">
                        <a:moveTo>
                          <a:pt x="26" y="0"/>
                        </a:moveTo>
                        <a:lnTo>
                          <a:pt x="9" y="33"/>
                        </a:lnTo>
                        <a:lnTo>
                          <a:pt x="26" y="50"/>
                        </a:lnTo>
                        <a:lnTo>
                          <a:pt x="0" y="397"/>
                        </a:lnTo>
                        <a:lnTo>
                          <a:pt x="3" y="458"/>
                        </a:lnTo>
                        <a:lnTo>
                          <a:pt x="49" y="496"/>
                        </a:lnTo>
                        <a:lnTo>
                          <a:pt x="91" y="454"/>
                        </a:lnTo>
                        <a:lnTo>
                          <a:pt x="91" y="383"/>
                        </a:lnTo>
                        <a:lnTo>
                          <a:pt x="54" y="53"/>
                        </a:lnTo>
                        <a:lnTo>
                          <a:pt x="70" y="33"/>
                        </a:lnTo>
                        <a:lnTo>
                          <a:pt x="55" y="1"/>
                        </a:lnTo>
                        <a:lnTo>
                          <a:pt x="41" y="12"/>
                        </a:lnTo>
                        <a:lnTo>
                          <a:pt x="26" y="0"/>
                        </a:lnTo>
                        <a:close/>
                      </a:path>
                    </a:pathLst>
                  </a:custGeom>
                  <a:blipFill rotWithShape="0">
                    <a:blip r:embed="rId22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109" name=""/>
                  <p:cNvGrpSpPr/>
                  <p:nvPr/>
                </p:nvGrpSpPr>
                <p:grpSpPr>
                  <a:xfrm>
                    <a:off x="8150760" y="5014080"/>
                    <a:ext cx="342000" cy="129600"/>
                    <a:chOff x="8150760" y="5014080"/>
                    <a:chExt cx="342000" cy="129600"/>
                  </a:xfrm>
                </p:grpSpPr>
                <p:sp>
                  <p:nvSpPr>
                    <p:cNvPr id="110" name=""/>
                    <p:cNvSpPr/>
                    <p:nvPr/>
                  </p:nvSpPr>
                  <p:spPr>
                    <a:xfrm>
                      <a:off x="8223480" y="5041080"/>
                      <a:ext cx="267480" cy="82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7" h="107">
                          <a:moveTo>
                            <a:pt x="29" y="67"/>
                          </a:moveTo>
                          <a:lnTo>
                            <a:pt x="257" y="0"/>
                          </a:lnTo>
                          <a:lnTo>
                            <a:pt x="337" y="8"/>
                          </a:lnTo>
                          <a:lnTo>
                            <a:pt x="56" y="107"/>
                          </a:lnTo>
                          <a:lnTo>
                            <a:pt x="0" y="78"/>
                          </a:lnTo>
                          <a:lnTo>
                            <a:pt x="29" y="67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5640" bIns="356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" name=""/>
                    <p:cNvSpPr/>
                    <p:nvPr/>
                  </p:nvSpPr>
                  <p:spPr>
                    <a:xfrm>
                      <a:off x="8343720" y="5044320"/>
                      <a:ext cx="149040" cy="94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89" h="124">
                          <a:moveTo>
                            <a:pt x="98" y="0"/>
                          </a:moveTo>
                          <a:lnTo>
                            <a:pt x="22" y="20"/>
                          </a:lnTo>
                          <a:lnTo>
                            <a:pt x="18" y="45"/>
                          </a:lnTo>
                          <a:lnTo>
                            <a:pt x="0" y="66"/>
                          </a:lnTo>
                          <a:lnTo>
                            <a:pt x="31" y="99"/>
                          </a:lnTo>
                          <a:lnTo>
                            <a:pt x="73" y="120"/>
                          </a:lnTo>
                          <a:lnTo>
                            <a:pt x="134" y="124"/>
                          </a:lnTo>
                          <a:lnTo>
                            <a:pt x="189" y="70"/>
                          </a:lnTo>
                          <a:lnTo>
                            <a:pt x="182" y="4"/>
                          </a:lnTo>
                          <a:lnTo>
                            <a:pt x="134" y="36"/>
                          </a:lnTo>
                          <a:lnTo>
                            <a:pt x="98" y="0"/>
                          </a:lnTo>
                          <a:close/>
                        </a:path>
                      </a:pathLst>
                    </a:custGeom>
                    <a:blipFill rotWithShape="0">
                      <a:blip r:embed="rId23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" name=""/>
                    <p:cNvSpPr/>
                    <p:nvPr/>
                  </p:nvSpPr>
                  <p:spPr>
                    <a:xfrm>
                      <a:off x="8150760" y="5014080"/>
                      <a:ext cx="120240" cy="129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" h="169">
                          <a:moveTo>
                            <a:pt x="0" y="105"/>
                          </a:moveTo>
                          <a:lnTo>
                            <a:pt x="18" y="75"/>
                          </a:lnTo>
                          <a:lnTo>
                            <a:pt x="33" y="43"/>
                          </a:lnTo>
                          <a:lnTo>
                            <a:pt x="42" y="12"/>
                          </a:lnTo>
                          <a:lnTo>
                            <a:pt x="88" y="0"/>
                          </a:lnTo>
                          <a:lnTo>
                            <a:pt x="123" y="0"/>
                          </a:lnTo>
                          <a:lnTo>
                            <a:pt x="152" y="85"/>
                          </a:lnTo>
                          <a:lnTo>
                            <a:pt x="142" y="105"/>
                          </a:lnTo>
                          <a:lnTo>
                            <a:pt x="123" y="126"/>
                          </a:lnTo>
                          <a:lnTo>
                            <a:pt x="92" y="135"/>
                          </a:lnTo>
                          <a:lnTo>
                            <a:pt x="68" y="138"/>
                          </a:lnTo>
                          <a:lnTo>
                            <a:pt x="58" y="144"/>
                          </a:lnTo>
                          <a:lnTo>
                            <a:pt x="43" y="161"/>
                          </a:lnTo>
                          <a:lnTo>
                            <a:pt x="18" y="169"/>
                          </a:lnTo>
                          <a:lnTo>
                            <a:pt x="5" y="169"/>
                          </a:lnTo>
                          <a:lnTo>
                            <a:pt x="0" y="105"/>
                          </a:lnTo>
                          <a:close/>
                        </a:path>
                      </a:pathLst>
                    </a:custGeom>
                    <a:blipFill rotWithShape="0">
                      <a:blip r:embed="rId24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grpSp>
            <p:nvGrpSpPr>
              <p:cNvPr id="113" name=""/>
              <p:cNvGrpSpPr/>
              <p:nvPr/>
            </p:nvGrpSpPr>
            <p:grpSpPr>
              <a:xfrm>
                <a:off x="8208000" y="4591080"/>
                <a:ext cx="169560" cy="271800"/>
                <a:chOff x="8208000" y="4591080"/>
                <a:chExt cx="169560" cy="271800"/>
              </a:xfrm>
            </p:grpSpPr>
            <p:sp>
              <p:nvSpPr>
                <p:cNvPr id="114" name=""/>
                <p:cNvSpPr/>
                <p:nvPr/>
              </p:nvSpPr>
              <p:spPr>
                <a:xfrm>
                  <a:off x="8210880" y="4606200"/>
                  <a:ext cx="158400" cy="256680"/>
                </a:xfrm>
                <a:custGeom>
                  <a:avLst/>
                  <a:gdLst/>
                  <a:ahLst/>
                  <a:rect l="l" t="t" r="r" b="b"/>
                  <a:pathLst>
                    <a:path w="198" h="336">
                      <a:moveTo>
                        <a:pt x="0" y="144"/>
                      </a:moveTo>
                      <a:lnTo>
                        <a:pt x="8" y="171"/>
                      </a:lnTo>
                      <a:lnTo>
                        <a:pt x="15" y="188"/>
                      </a:lnTo>
                      <a:lnTo>
                        <a:pt x="22" y="202"/>
                      </a:lnTo>
                      <a:lnTo>
                        <a:pt x="33" y="201"/>
                      </a:lnTo>
                      <a:lnTo>
                        <a:pt x="36" y="201"/>
                      </a:lnTo>
                      <a:lnTo>
                        <a:pt x="36" y="268"/>
                      </a:lnTo>
                      <a:lnTo>
                        <a:pt x="99" y="336"/>
                      </a:lnTo>
                      <a:lnTo>
                        <a:pt x="155" y="285"/>
                      </a:lnTo>
                      <a:lnTo>
                        <a:pt x="158" y="268"/>
                      </a:lnTo>
                      <a:lnTo>
                        <a:pt x="165" y="254"/>
                      </a:lnTo>
                      <a:lnTo>
                        <a:pt x="173" y="240"/>
                      </a:lnTo>
                      <a:lnTo>
                        <a:pt x="180" y="212"/>
                      </a:lnTo>
                      <a:lnTo>
                        <a:pt x="193" y="183"/>
                      </a:lnTo>
                      <a:lnTo>
                        <a:pt x="195" y="158"/>
                      </a:lnTo>
                      <a:lnTo>
                        <a:pt x="197" y="100"/>
                      </a:lnTo>
                      <a:lnTo>
                        <a:pt x="198" y="76"/>
                      </a:lnTo>
                      <a:lnTo>
                        <a:pt x="194" y="51"/>
                      </a:lnTo>
                      <a:lnTo>
                        <a:pt x="181" y="30"/>
                      </a:lnTo>
                      <a:lnTo>
                        <a:pt x="159" y="12"/>
                      </a:lnTo>
                      <a:lnTo>
                        <a:pt x="134" y="4"/>
                      </a:lnTo>
                      <a:lnTo>
                        <a:pt x="106" y="0"/>
                      </a:lnTo>
                      <a:lnTo>
                        <a:pt x="78" y="2"/>
                      </a:lnTo>
                      <a:lnTo>
                        <a:pt x="57" y="11"/>
                      </a:lnTo>
                      <a:lnTo>
                        <a:pt x="37" y="25"/>
                      </a:lnTo>
                      <a:lnTo>
                        <a:pt x="23" y="40"/>
                      </a:lnTo>
                      <a:lnTo>
                        <a:pt x="15" y="55"/>
                      </a:lnTo>
                      <a:lnTo>
                        <a:pt x="7" y="75"/>
                      </a:lnTo>
                      <a:lnTo>
                        <a:pt x="4" y="93"/>
                      </a:lnTo>
                      <a:lnTo>
                        <a:pt x="2" y="117"/>
                      </a:lnTo>
                      <a:lnTo>
                        <a:pt x="5" y="134"/>
                      </a:lnTo>
                      <a:lnTo>
                        <a:pt x="0" y="144"/>
                      </a:lnTo>
                      <a:close/>
                    </a:path>
                  </a:pathLst>
                </a:custGeom>
                <a:blipFill rotWithShape="0">
                  <a:blip r:embed="rId2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8208000" y="4591080"/>
                  <a:ext cx="169560" cy="140400"/>
                </a:xfrm>
                <a:custGeom>
                  <a:avLst/>
                  <a:gdLst/>
                  <a:ahLst/>
                  <a:rect l="l" t="t" r="r" b="b"/>
                  <a:pathLst>
                    <a:path w="214" h="183">
                      <a:moveTo>
                        <a:pt x="2" y="151"/>
                      </a:moveTo>
                      <a:lnTo>
                        <a:pt x="0" y="127"/>
                      </a:lnTo>
                      <a:lnTo>
                        <a:pt x="5" y="96"/>
                      </a:lnTo>
                      <a:lnTo>
                        <a:pt x="9" y="70"/>
                      </a:lnTo>
                      <a:lnTo>
                        <a:pt x="17" y="50"/>
                      </a:lnTo>
                      <a:lnTo>
                        <a:pt x="28" y="32"/>
                      </a:lnTo>
                      <a:lnTo>
                        <a:pt x="47" y="25"/>
                      </a:lnTo>
                      <a:lnTo>
                        <a:pt x="56" y="17"/>
                      </a:lnTo>
                      <a:lnTo>
                        <a:pt x="76" y="8"/>
                      </a:lnTo>
                      <a:lnTo>
                        <a:pt x="97" y="0"/>
                      </a:lnTo>
                      <a:lnTo>
                        <a:pt x="121" y="0"/>
                      </a:lnTo>
                      <a:lnTo>
                        <a:pt x="146" y="4"/>
                      </a:lnTo>
                      <a:lnTo>
                        <a:pt x="161" y="13"/>
                      </a:lnTo>
                      <a:lnTo>
                        <a:pt x="174" y="22"/>
                      </a:lnTo>
                      <a:lnTo>
                        <a:pt x="193" y="38"/>
                      </a:lnTo>
                      <a:lnTo>
                        <a:pt x="206" y="52"/>
                      </a:lnTo>
                      <a:lnTo>
                        <a:pt x="214" y="59"/>
                      </a:lnTo>
                      <a:lnTo>
                        <a:pt x="206" y="60"/>
                      </a:lnTo>
                      <a:lnTo>
                        <a:pt x="205" y="66"/>
                      </a:lnTo>
                      <a:lnTo>
                        <a:pt x="205" y="75"/>
                      </a:lnTo>
                      <a:lnTo>
                        <a:pt x="203" y="89"/>
                      </a:lnTo>
                      <a:lnTo>
                        <a:pt x="209" y="109"/>
                      </a:lnTo>
                      <a:lnTo>
                        <a:pt x="210" y="131"/>
                      </a:lnTo>
                      <a:lnTo>
                        <a:pt x="199" y="157"/>
                      </a:lnTo>
                      <a:lnTo>
                        <a:pt x="200" y="122"/>
                      </a:lnTo>
                      <a:lnTo>
                        <a:pt x="199" y="98"/>
                      </a:lnTo>
                      <a:lnTo>
                        <a:pt x="193" y="87"/>
                      </a:lnTo>
                      <a:lnTo>
                        <a:pt x="185" y="81"/>
                      </a:lnTo>
                      <a:lnTo>
                        <a:pt x="181" y="74"/>
                      </a:lnTo>
                      <a:lnTo>
                        <a:pt x="174" y="75"/>
                      </a:lnTo>
                      <a:lnTo>
                        <a:pt x="160" y="81"/>
                      </a:lnTo>
                      <a:lnTo>
                        <a:pt x="146" y="81"/>
                      </a:lnTo>
                      <a:lnTo>
                        <a:pt x="129" y="81"/>
                      </a:lnTo>
                      <a:lnTo>
                        <a:pt x="115" y="80"/>
                      </a:lnTo>
                      <a:lnTo>
                        <a:pt x="105" y="80"/>
                      </a:lnTo>
                      <a:lnTo>
                        <a:pt x="114" y="84"/>
                      </a:lnTo>
                      <a:lnTo>
                        <a:pt x="122" y="87"/>
                      </a:lnTo>
                      <a:lnTo>
                        <a:pt x="112" y="88"/>
                      </a:lnTo>
                      <a:lnTo>
                        <a:pt x="97" y="87"/>
                      </a:lnTo>
                      <a:lnTo>
                        <a:pt x="82" y="85"/>
                      </a:lnTo>
                      <a:lnTo>
                        <a:pt x="65" y="84"/>
                      </a:lnTo>
                      <a:lnTo>
                        <a:pt x="55" y="84"/>
                      </a:lnTo>
                      <a:lnTo>
                        <a:pt x="48" y="84"/>
                      </a:lnTo>
                      <a:lnTo>
                        <a:pt x="51" y="87"/>
                      </a:lnTo>
                      <a:lnTo>
                        <a:pt x="55" y="94"/>
                      </a:lnTo>
                      <a:lnTo>
                        <a:pt x="55" y="105"/>
                      </a:lnTo>
                      <a:lnTo>
                        <a:pt x="52" y="116"/>
                      </a:lnTo>
                      <a:lnTo>
                        <a:pt x="44" y="129"/>
                      </a:lnTo>
                      <a:lnTo>
                        <a:pt x="40" y="143"/>
                      </a:lnTo>
                      <a:lnTo>
                        <a:pt x="38" y="158"/>
                      </a:lnTo>
                      <a:lnTo>
                        <a:pt x="40" y="176"/>
                      </a:lnTo>
                      <a:lnTo>
                        <a:pt x="41" y="183"/>
                      </a:lnTo>
                      <a:lnTo>
                        <a:pt x="30" y="171"/>
                      </a:lnTo>
                      <a:lnTo>
                        <a:pt x="14" y="157"/>
                      </a:lnTo>
                      <a:lnTo>
                        <a:pt x="9" y="158"/>
                      </a:lnTo>
                      <a:lnTo>
                        <a:pt x="6" y="169"/>
                      </a:lnTo>
                      <a:lnTo>
                        <a:pt x="2" y="15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16" name=""/>
              <p:cNvGrpSpPr/>
              <p:nvPr/>
            </p:nvGrpSpPr>
            <p:grpSpPr>
              <a:xfrm>
                <a:off x="8065080" y="5983200"/>
                <a:ext cx="462600" cy="114840"/>
                <a:chOff x="8065080" y="5983200"/>
                <a:chExt cx="462600" cy="114840"/>
              </a:xfrm>
            </p:grpSpPr>
            <p:sp>
              <p:nvSpPr>
                <p:cNvPr id="117" name=""/>
                <p:cNvSpPr/>
                <p:nvPr/>
              </p:nvSpPr>
              <p:spPr>
                <a:xfrm>
                  <a:off x="8065080" y="5983200"/>
                  <a:ext cx="202680" cy="114840"/>
                </a:xfrm>
                <a:custGeom>
                  <a:avLst/>
                  <a:gdLst/>
                  <a:ahLst/>
                  <a:rect l="l" t="t" r="r" b="b"/>
                  <a:pathLst>
                    <a:path w="256" h="149">
                      <a:moveTo>
                        <a:pt x="122" y="21"/>
                      </a:moveTo>
                      <a:lnTo>
                        <a:pt x="91" y="45"/>
                      </a:lnTo>
                      <a:lnTo>
                        <a:pt x="50" y="74"/>
                      </a:lnTo>
                      <a:lnTo>
                        <a:pt x="21" y="91"/>
                      </a:lnTo>
                      <a:lnTo>
                        <a:pt x="3" y="103"/>
                      </a:lnTo>
                      <a:lnTo>
                        <a:pt x="0" y="130"/>
                      </a:lnTo>
                      <a:lnTo>
                        <a:pt x="17" y="141"/>
                      </a:lnTo>
                      <a:lnTo>
                        <a:pt x="53" y="147"/>
                      </a:lnTo>
                      <a:lnTo>
                        <a:pt x="88" y="149"/>
                      </a:lnTo>
                      <a:lnTo>
                        <a:pt x="122" y="147"/>
                      </a:lnTo>
                      <a:lnTo>
                        <a:pt x="145" y="130"/>
                      </a:lnTo>
                      <a:lnTo>
                        <a:pt x="187" y="112"/>
                      </a:lnTo>
                      <a:lnTo>
                        <a:pt x="252" y="95"/>
                      </a:lnTo>
                      <a:lnTo>
                        <a:pt x="256" y="38"/>
                      </a:lnTo>
                      <a:lnTo>
                        <a:pt x="248" y="0"/>
                      </a:lnTo>
                      <a:lnTo>
                        <a:pt x="122" y="21"/>
                      </a:lnTo>
                      <a:close/>
                    </a:path>
                  </a:pathLst>
                </a:custGeom>
                <a:blipFill rotWithShape="0">
                  <a:blip r:embed="rId26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8316720" y="5992560"/>
                  <a:ext cx="210960" cy="96120"/>
                </a:xfrm>
                <a:custGeom>
                  <a:avLst/>
                  <a:gdLst/>
                  <a:ahLst/>
                  <a:rect l="l" t="t" r="r" b="b"/>
                  <a:pathLst>
                    <a:path w="266" h="127">
                      <a:moveTo>
                        <a:pt x="6" y="1"/>
                      </a:moveTo>
                      <a:lnTo>
                        <a:pt x="0" y="50"/>
                      </a:lnTo>
                      <a:lnTo>
                        <a:pt x="6" y="88"/>
                      </a:lnTo>
                      <a:lnTo>
                        <a:pt x="68" y="102"/>
                      </a:lnTo>
                      <a:lnTo>
                        <a:pt x="98" y="102"/>
                      </a:lnTo>
                      <a:lnTo>
                        <a:pt x="143" y="115"/>
                      </a:lnTo>
                      <a:lnTo>
                        <a:pt x="195" y="123"/>
                      </a:lnTo>
                      <a:lnTo>
                        <a:pt x="265" y="127"/>
                      </a:lnTo>
                      <a:lnTo>
                        <a:pt x="266" y="109"/>
                      </a:lnTo>
                      <a:lnTo>
                        <a:pt x="266" y="89"/>
                      </a:lnTo>
                      <a:lnTo>
                        <a:pt x="212" y="60"/>
                      </a:lnTo>
                      <a:lnTo>
                        <a:pt x="152" y="27"/>
                      </a:lnTo>
                      <a:lnTo>
                        <a:pt x="115" y="0"/>
                      </a:lnTo>
                      <a:lnTo>
                        <a:pt x="6" y="1"/>
                      </a:lnTo>
                      <a:close/>
                    </a:path>
                  </a:pathLst>
                </a:custGeom>
                <a:blipFill rotWithShape="0">
                  <a:blip r:embed="rId27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19" name=""/>
              <p:cNvSpPr/>
              <p:nvPr/>
            </p:nvSpPr>
            <p:spPr>
              <a:xfrm>
                <a:off x="8146080" y="5230440"/>
                <a:ext cx="315000" cy="792360"/>
              </a:xfrm>
              <a:custGeom>
                <a:avLst/>
                <a:gdLst/>
                <a:ahLst/>
                <a:rect l="l" t="t" r="r" b="b"/>
                <a:pathLst>
                  <a:path w="399" h="1037">
                    <a:moveTo>
                      <a:pt x="13" y="0"/>
                    </a:moveTo>
                    <a:lnTo>
                      <a:pt x="0" y="91"/>
                    </a:lnTo>
                    <a:lnTo>
                      <a:pt x="0" y="233"/>
                    </a:lnTo>
                    <a:lnTo>
                      <a:pt x="0" y="401"/>
                    </a:lnTo>
                    <a:lnTo>
                      <a:pt x="13" y="500"/>
                    </a:lnTo>
                    <a:lnTo>
                      <a:pt x="13" y="542"/>
                    </a:lnTo>
                    <a:lnTo>
                      <a:pt x="4" y="702"/>
                    </a:lnTo>
                    <a:lnTo>
                      <a:pt x="9" y="815"/>
                    </a:lnTo>
                    <a:lnTo>
                      <a:pt x="17" y="970"/>
                    </a:lnTo>
                    <a:lnTo>
                      <a:pt x="17" y="1012"/>
                    </a:lnTo>
                    <a:lnTo>
                      <a:pt x="42" y="1033"/>
                    </a:lnTo>
                    <a:lnTo>
                      <a:pt x="143" y="1008"/>
                    </a:lnTo>
                    <a:lnTo>
                      <a:pt x="172" y="676"/>
                    </a:lnTo>
                    <a:lnTo>
                      <a:pt x="181" y="467"/>
                    </a:lnTo>
                    <a:lnTo>
                      <a:pt x="193" y="284"/>
                    </a:lnTo>
                    <a:lnTo>
                      <a:pt x="206" y="576"/>
                    </a:lnTo>
                    <a:lnTo>
                      <a:pt x="218" y="1003"/>
                    </a:lnTo>
                    <a:lnTo>
                      <a:pt x="319" y="1037"/>
                    </a:lnTo>
                    <a:lnTo>
                      <a:pt x="340" y="1012"/>
                    </a:lnTo>
                    <a:lnTo>
                      <a:pt x="365" y="634"/>
                    </a:lnTo>
                    <a:lnTo>
                      <a:pt x="369" y="451"/>
                    </a:lnTo>
                    <a:lnTo>
                      <a:pt x="399" y="50"/>
                    </a:lnTo>
                    <a:lnTo>
                      <a:pt x="390" y="4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0" name=""/>
            <p:cNvGrpSpPr/>
            <p:nvPr/>
          </p:nvGrpSpPr>
          <p:grpSpPr>
            <a:xfrm>
              <a:off x="7725960" y="4679280"/>
              <a:ext cx="524520" cy="1515600"/>
              <a:chOff x="7725960" y="4679280"/>
              <a:chExt cx="524520" cy="1515600"/>
            </a:xfrm>
          </p:grpSpPr>
          <p:grpSp>
            <p:nvGrpSpPr>
              <p:cNvPr id="121" name=""/>
              <p:cNvGrpSpPr/>
              <p:nvPr/>
            </p:nvGrpSpPr>
            <p:grpSpPr>
              <a:xfrm>
                <a:off x="7725960" y="4873320"/>
                <a:ext cx="524520" cy="1321560"/>
                <a:chOff x="7725960" y="4873320"/>
                <a:chExt cx="524520" cy="1321560"/>
              </a:xfrm>
            </p:grpSpPr>
            <p:grpSp>
              <p:nvGrpSpPr>
                <p:cNvPr id="122" name=""/>
                <p:cNvGrpSpPr/>
                <p:nvPr/>
              </p:nvGrpSpPr>
              <p:grpSpPr>
                <a:xfrm>
                  <a:off x="7743240" y="6059520"/>
                  <a:ext cx="463680" cy="135360"/>
                  <a:chOff x="7743240" y="6059520"/>
                  <a:chExt cx="463680" cy="135360"/>
                </a:xfrm>
              </p:grpSpPr>
              <p:sp>
                <p:nvSpPr>
                  <p:cNvPr id="123" name=""/>
                  <p:cNvSpPr/>
                  <p:nvPr/>
                </p:nvSpPr>
                <p:spPr>
                  <a:xfrm>
                    <a:off x="7743240" y="6086520"/>
                    <a:ext cx="147240" cy="108360"/>
                  </a:xfrm>
                  <a:custGeom>
                    <a:avLst/>
                    <a:gdLst/>
                    <a:ahLst/>
                    <a:rect l="l" t="t" r="r" b="b"/>
                    <a:pathLst>
                      <a:path w="184" h="141">
                        <a:moveTo>
                          <a:pt x="69" y="29"/>
                        </a:moveTo>
                        <a:lnTo>
                          <a:pt x="29" y="68"/>
                        </a:lnTo>
                        <a:lnTo>
                          <a:pt x="0" y="105"/>
                        </a:lnTo>
                        <a:lnTo>
                          <a:pt x="2" y="130"/>
                        </a:lnTo>
                        <a:lnTo>
                          <a:pt x="23" y="141"/>
                        </a:lnTo>
                        <a:lnTo>
                          <a:pt x="82" y="137"/>
                        </a:lnTo>
                        <a:lnTo>
                          <a:pt x="116" y="120"/>
                        </a:lnTo>
                        <a:lnTo>
                          <a:pt x="132" y="92"/>
                        </a:lnTo>
                        <a:lnTo>
                          <a:pt x="183" y="71"/>
                        </a:lnTo>
                        <a:lnTo>
                          <a:pt x="184" y="33"/>
                        </a:lnTo>
                        <a:lnTo>
                          <a:pt x="176" y="0"/>
                        </a:lnTo>
                        <a:lnTo>
                          <a:pt x="125" y="25"/>
                        </a:lnTo>
                        <a:lnTo>
                          <a:pt x="69" y="2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4" name=""/>
                  <p:cNvSpPr/>
                  <p:nvPr/>
                </p:nvSpPr>
                <p:spPr>
                  <a:xfrm>
                    <a:off x="8044200" y="6059520"/>
                    <a:ext cx="162720" cy="1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205" h="145">
                        <a:moveTo>
                          <a:pt x="3" y="10"/>
                        </a:moveTo>
                        <a:lnTo>
                          <a:pt x="0" y="67"/>
                        </a:lnTo>
                        <a:lnTo>
                          <a:pt x="28" y="90"/>
                        </a:lnTo>
                        <a:lnTo>
                          <a:pt x="57" y="98"/>
                        </a:lnTo>
                        <a:lnTo>
                          <a:pt x="75" y="111"/>
                        </a:lnTo>
                        <a:lnTo>
                          <a:pt x="109" y="130"/>
                        </a:lnTo>
                        <a:lnTo>
                          <a:pt x="168" y="145"/>
                        </a:lnTo>
                        <a:lnTo>
                          <a:pt x="189" y="141"/>
                        </a:lnTo>
                        <a:lnTo>
                          <a:pt x="205" y="133"/>
                        </a:lnTo>
                        <a:lnTo>
                          <a:pt x="205" y="118"/>
                        </a:lnTo>
                        <a:lnTo>
                          <a:pt x="184" y="84"/>
                        </a:lnTo>
                        <a:lnTo>
                          <a:pt x="137" y="50"/>
                        </a:lnTo>
                        <a:lnTo>
                          <a:pt x="101" y="21"/>
                        </a:lnTo>
                        <a:lnTo>
                          <a:pt x="88" y="0"/>
                        </a:lnTo>
                        <a:lnTo>
                          <a:pt x="3" y="1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25" name=""/>
                <p:cNvGrpSpPr/>
                <p:nvPr/>
              </p:nvGrpSpPr>
              <p:grpSpPr>
                <a:xfrm>
                  <a:off x="7725960" y="4873320"/>
                  <a:ext cx="524520" cy="1248480"/>
                  <a:chOff x="7725960" y="4873320"/>
                  <a:chExt cx="524520" cy="1248480"/>
                </a:xfrm>
              </p:grpSpPr>
              <p:grpSp>
                <p:nvGrpSpPr>
                  <p:cNvPr id="126" name=""/>
                  <p:cNvGrpSpPr/>
                  <p:nvPr/>
                </p:nvGrpSpPr>
                <p:grpSpPr>
                  <a:xfrm>
                    <a:off x="7794000" y="4873320"/>
                    <a:ext cx="330840" cy="400680"/>
                    <a:chOff x="7794000" y="4873320"/>
                    <a:chExt cx="330840" cy="400680"/>
                  </a:xfrm>
                </p:grpSpPr>
                <p:sp>
                  <p:nvSpPr>
                    <p:cNvPr id="127" name=""/>
                    <p:cNvSpPr/>
                    <p:nvPr/>
                  </p:nvSpPr>
                  <p:spPr>
                    <a:xfrm>
                      <a:off x="7794000" y="4896360"/>
                      <a:ext cx="33084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9" h="495">
                          <a:moveTo>
                            <a:pt x="0" y="95"/>
                          </a:moveTo>
                          <a:lnTo>
                            <a:pt x="126" y="0"/>
                          </a:lnTo>
                          <a:lnTo>
                            <a:pt x="265" y="216"/>
                          </a:lnTo>
                          <a:lnTo>
                            <a:pt x="289" y="11"/>
                          </a:lnTo>
                          <a:lnTo>
                            <a:pt x="372" y="37"/>
                          </a:lnTo>
                          <a:lnTo>
                            <a:pt x="419" y="113"/>
                          </a:lnTo>
                          <a:lnTo>
                            <a:pt x="410" y="495"/>
                          </a:lnTo>
                          <a:lnTo>
                            <a:pt x="47" y="495"/>
                          </a:lnTo>
                          <a:lnTo>
                            <a:pt x="0" y="95"/>
                          </a:lnTo>
                          <a:close/>
                        </a:path>
                      </a:pathLst>
                    </a:custGeom>
                    <a:blipFill rotWithShape="0">
                      <a:blip r:embed="rId28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28" name=""/>
                    <p:cNvSpPr/>
                    <p:nvPr/>
                  </p:nvSpPr>
                  <p:spPr>
                    <a:xfrm>
                      <a:off x="7888680" y="4873320"/>
                      <a:ext cx="133200" cy="221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8" h="290">
                          <a:moveTo>
                            <a:pt x="0" y="30"/>
                          </a:moveTo>
                          <a:lnTo>
                            <a:pt x="14" y="0"/>
                          </a:lnTo>
                          <a:lnTo>
                            <a:pt x="117" y="51"/>
                          </a:lnTo>
                          <a:lnTo>
                            <a:pt x="142" y="17"/>
                          </a:lnTo>
                          <a:lnTo>
                            <a:pt x="161" y="30"/>
                          </a:lnTo>
                          <a:lnTo>
                            <a:pt x="168" y="200"/>
                          </a:lnTo>
                          <a:lnTo>
                            <a:pt x="165" y="290"/>
                          </a:lnTo>
                          <a:lnTo>
                            <a:pt x="0" y="30"/>
                          </a:lnTo>
                          <a:close/>
                        </a:path>
                      </a:pathLst>
                    </a:custGeom>
                    <a:blipFill rotWithShape="0">
                      <a:blip r:embed="rId29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29" name=""/>
                    <p:cNvSpPr/>
                    <p:nvPr/>
                  </p:nvSpPr>
                  <p:spPr>
                    <a:xfrm>
                      <a:off x="7931520" y="4919400"/>
                      <a:ext cx="83880" cy="42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7">
                          <a:moveTo>
                            <a:pt x="0" y="57"/>
                          </a:moveTo>
                          <a:lnTo>
                            <a:pt x="60" y="0"/>
                          </a:lnTo>
                          <a:lnTo>
                            <a:pt x="107" y="46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4320" bIns="-43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130" name=""/>
                  <p:cNvGrpSpPr/>
                  <p:nvPr/>
                </p:nvGrpSpPr>
                <p:grpSpPr>
                  <a:xfrm>
                    <a:off x="7725960" y="4893120"/>
                    <a:ext cx="524520" cy="1228680"/>
                    <a:chOff x="7725960" y="4893120"/>
                    <a:chExt cx="524520" cy="1228680"/>
                  </a:xfrm>
                </p:grpSpPr>
                <p:sp>
                  <p:nvSpPr>
                    <p:cNvPr id="131" name=""/>
                    <p:cNvSpPr/>
                    <p:nvPr/>
                  </p:nvSpPr>
                  <p:spPr>
                    <a:xfrm>
                      <a:off x="7725960" y="4893120"/>
                      <a:ext cx="524520" cy="1228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63" h="1606">
                          <a:moveTo>
                            <a:pt x="210" y="0"/>
                          </a:moveTo>
                          <a:lnTo>
                            <a:pt x="50" y="117"/>
                          </a:lnTo>
                          <a:lnTo>
                            <a:pt x="0" y="497"/>
                          </a:lnTo>
                          <a:lnTo>
                            <a:pt x="125" y="747"/>
                          </a:lnTo>
                          <a:lnTo>
                            <a:pt x="126" y="795"/>
                          </a:lnTo>
                          <a:lnTo>
                            <a:pt x="134" y="854"/>
                          </a:lnTo>
                          <a:lnTo>
                            <a:pt x="150" y="891"/>
                          </a:lnTo>
                          <a:lnTo>
                            <a:pt x="130" y="1164"/>
                          </a:lnTo>
                          <a:lnTo>
                            <a:pt x="87" y="1600"/>
                          </a:lnTo>
                          <a:lnTo>
                            <a:pt x="132" y="1606"/>
                          </a:lnTo>
                          <a:lnTo>
                            <a:pt x="201" y="1582"/>
                          </a:lnTo>
                          <a:lnTo>
                            <a:pt x="252" y="1287"/>
                          </a:lnTo>
                          <a:lnTo>
                            <a:pt x="277" y="1179"/>
                          </a:lnTo>
                          <a:lnTo>
                            <a:pt x="351" y="896"/>
                          </a:lnTo>
                          <a:lnTo>
                            <a:pt x="361" y="1195"/>
                          </a:lnTo>
                          <a:lnTo>
                            <a:pt x="400" y="1557"/>
                          </a:lnTo>
                          <a:lnTo>
                            <a:pt x="505" y="1561"/>
                          </a:lnTo>
                          <a:lnTo>
                            <a:pt x="516" y="1171"/>
                          </a:lnTo>
                          <a:lnTo>
                            <a:pt x="506" y="782"/>
                          </a:lnTo>
                          <a:lnTo>
                            <a:pt x="511" y="585"/>
                          </a:lnTo>
                          <a:lnTo>
                            <a:pt x="532" y="524"/>
                          </a:lnTo>
                          <a:lnTo>
                            <a:pt x="543" y="529"/>
                          </a:lnTo>
                          <a:lnTo>
                            <a:pt x="653" y="464"/>
                          </a:lnTo>
                          <a:lnTo>
                            <a:pt x="663" y="339"/>
                          </a:lnTo>
                          <a:lnTo>
                            <a:pt x="485" y="41"/>
                          </a:lnTo>
                          <a:lnTo>
                            <a:pt x="361" y="0"/>
                          </a:lnTo>
                          <a:lnTo>
                            <a:pt x="387" y="199"/>
                          </a:lnTo>
                          <a:lnTo>
                            <a:pt x="357" y="397"/>
                          </a:lnTo>
                          <a:lnTo>
                            <a:pt x="308" y="212"/>
                          </a:lnTo>
                          <a:lnTo>
                            <a:pt x="210" y="0"/>
                          </a:lnTo>
                          <a:close/>
                        </a:path>
                      </a:pathLst>
                    </a:custGeom>
                    <a:blipFill rotWithShape="0">
                      <a:blip r:embed="rId30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32" name=""/>
                    <p:cNvSpPr/>
                    <p:nvPr/>
                  </p:nvSpPr>
                  <p:spPr>
                    <a:xfrm>
                      <a:off x="7754400" y="5024520"/>
                      <a:ext cx="132840" cy="319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8" h="418">
                          <a:moveTo>
                            <a:pt x="84" y="0"/>
                          </a:moveTo>
                          <a:lnTo>
                            <a:pt x="101" y="101"/>
                          </a:lnTo>
                          <a:lnTo>
                            <a:pt x="93" y="251"/>
                          </a:lnTo>
                          <a:lnTo>
                            <a:pt x="0" y="277"/>
                          </a:lnTo>
                          <a:lnTo>
                            <a:pt x="93" y="285"/>
                          </a:lnTo>
                          <a:lnTo>
                            <a:pt x="118" y="376"/>
                          </a:lnTo>
                          <a:lnTo>
                            <a:pt x="168" y="418"/>
                          </a:lnTo>
                          <a:lnTo>
                            <a:pt x="152" y="344"/>
                          </a:lnTo>
                          <a:lnTo>
                            <a:pt x="135" y="302"/>
                          </a:lnTo>
                          <a:lnTo>
                            <a:pt x="126" y="201"/>
                          </a:lnTo>
                          <a:lnTo>
                            <a:pt x="84" y="0"/>
                          </a:lnTo>
                          <a:close/>
                        </a:path>
                      </a:pathLst>
                    </a:custGeom>
                    <a:blipFill rotWithShape="0">
                      <a:blip r:embed="rId31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33" name=""/>
                    <p:cNvSpPr/>
                    <p:nvPr/>
                  </p:nvSpPr>
                  <p:spPr>
                    <a:xfrm>
                      <a:off x="7875000" y="5042880"/>
                      <a:ext cx="47160" cy="44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9" h="57">
                          <a:moveTo>
                            <a:pt x="0" y="57"/>
                          </a:moveTo>
                          <a:lnTo>
                            <a:pt x="12" y="0"/>
                          </a:lnTo>
                          <a:lnTo>
                            <a:pt x="59" y="49"/>
                          </a:lnTo>
                          <a:lnTo>
                            <a:pt x="0" y="57"/>
                          </a:lnTo>
                          <a:close/>
                        </a:path>
                      </a:pathLst>
                    </a:custGeom>
                    <a:blipFill rotWithShape="0">
                      <a:blip r:embed="rId32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520" bIns="-25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grpSp>
            <p:nvGrpSpPr>
              <p:cNvPr id="134" name=""/>
              <p:cNvGrpSpPr/>
              <p:nvPr/>
            </p:nvGrpSpPr>
            <p:grpSpPr>
              <a:xfrm>
                <a:off x="7873200" y="4679280"/>
                <a:ext cx="168120" cy="240120"/>
                <a:chOff x="7873200" y="4679280"/>
                <a:chExt cx="168120" cy="240120"/>
              </a:xfrm>
            </p:grpSpPr>
            <p:sp>
              <p:nvSpPr>
                <p:cNvPr id="135" name=""/>
                <p:cNvSpPr/>
                <p:nvPr/>
              </p:nvSpPr>
              <p:spPr>
                <a:xfrm>
                  <a:off x="7879320" y="4682160"/>
                  <a:ext cx="147240" cy="237240"/>
                </a:xfrm>
                <a:custGeom>
                  <a:avLst/>
                  <a:gdLst/>
                  <a:ahLst/>
                  <a:rect l="l" t="t" r="r" b="b"/>
                  <a:pathLst>
                    <a:path w="186" h="309">
                      <a:moveTo>
                        <a:pt x="183" y="52"/>
                      </a:moveTo>
                      <a:lnTo>
                        <a:pt x="186" y="101"/>
                      </a:lnTo>
                      <a:lnTo>
                        <a:pt x="179" y="119"/>
                      </a:lnTo>
                      <a:lnTo>
                        <a:pt x="186" y="136"/>
                      </a:lnTo>
                      <a:lnTo>
                        <a:pt x="185" y="154"/>
                      </a:lnTo>
                      <a:lnTo>
                        <a:pt x="182" y="179"/>
                      </a:lnTo>
                      <a:lnTo>
                        <a:pt x="179" y="204"/>
                      </a:lnTo>
                      <a:lnTo>
                        <a:pt x="181" y="231"/>
                      </a:lnTo>
                      <a:lnTo>
                        <a:pt x="169" y="248"/>
                      </a:lnTo>
                      <a:lnTo>
                        <a:pt x="153" y="259"/>
                      </a:lnTo>
                      <a:lnTo>
                        <a:pt x="158" y="274"/>
                      </a:lnTo>
                      <a:lnTo>
                        <a:pt x="127" y="309"/>
                      </a:lnTo>
                      <a:lnTo>
                        <a:pt x="27" y="257"/>
                      </a:lnTo>
                      <a:lnTo>
                        <a:pt x="22" y="189"/>
                      </a:lnTo>
                      <a:lnTo>
                        <a:pt x="18" y="181"/>
                      </a:lnTo>
                      <a:lnTo>
                        <a:pt x="14" y="169"/>
                      </a:lnTo>
                      <a:lnTo>
                        <a:pt x="6" y="151"/>
                      </a:lnTo>
                      <a:lnTo>
                        <a:pt x="0" y="115"/>
                      </a:lnTo>
                      <a:lnTo>
                        <a:pt x="11" y="109"/>
                      </a:lnTo>
                      <a:lnTo>
                        <a:pt x="8" y="97"/>
                      </a:lnTo>
                      <a:lnTo>
                        <a:pt x="8" y="73"/>
                      </a:lnTo>
                      <a:lnTo>
                        <a:pt x="10" y="56"/>
                      </a:lnTo>
                      <a:lnTo>
                        <a:pt x="18" y="37"/>
                      </a:lnTo>
                      <a:lnTo>
                        <a:pt x="28" y="23"/>
                      </a:lnTo>
                      <a:lnTo>
                        <a:pt x="46" y="9"/>
                      </a:lnTo>
                      <a:lnTo>
                        <a:pt x="66" y="3"/>
                      </a:lnTo>
                      <a:lnTo>
                        <a:pt x="87" y="0"/>
                      </a:lnTo>
                      <a:lnTo>
                        <a:pt x="108" y="0"/>
                      </a:lnTo>
                      <a:lnTo>
                        <a:pt x="129" y="2"/>
                      </a:lnTo>
                      <a:lnTo>
                        <a:pt x="146" y="4"/>
                      </a:lnTo>
                      <a:lnTo>
                        <a:pt x="164" y="13"/>
                      </a:lnTo>
                      <a:lnTo>
                        <a:pt x="174" y="24"/>
                      </a:lnTo>
                      <a:lnTo>
                        <a:pt x="178" y="34"/>
                      </a:lnTo>
                      <a:lnTo>
                        <a:pt x="183" y="52"/>
                      </a:lnTo>
                      <a:close/>
                    </a:path>
                  </a:pathLst>
                </a:custGeom>
                <a:blipFill rotWithShape="0">
                  <a:blip r:embed="rId33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7893720" y="4816800"/>
                  <a:ext cx="80640" cy="59400"/>
                </a:xfrm>
                <a:custGeom>
                  <a:avLst/>
                  <a:gdLst/>
                  <a:ahLst/>
                  <a:rect l="l" t="t" r="r" b="b"/>
                  <a:pathLst>
                    <a:path w="102" h="79">
                      <a:moveTo>
                        <a:pt x="8" y="9"/>
                      </a:moveTo>
                      <a:lnTo>
                        <a:pt x="19" y="7"/>
                      </a:lnTo>
                      <a:lnTo>
                        <a:pt x="43" y="51"/>
                      </a:lnTo>
                      <a:lnTo>
                        <a:pt x="102" y="79"/>
                      </a:lnTo>
                      <a:lnTo>
                        <a:pt x="42" y="59"/>
                      </a:lnTo>
                      <a:lnTo>
                        <a:pt x="18" y="35"/>
                      </a:lnTo>
                      <a:lnTo>
                        <a:pt x="5" y="45"/>
                      </a:lnTo>
                      <a:lnTo>
                        <a:pt x="0" y="0"/>
                      </a:lnTo>
                      <a:lnTo>
                        <a:pt x="8" y="9"/>
                      </a:lnTo>
                      <a:close/>
                    </a:path>
                  </a:pathLst>
                </a:custGeom>
                <a:blipFill rotWithShape="0">
                  <a:blip r:embed="rId34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2600" bIns="12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7873200" y="4679280"/>
                  <a:ext cx="168120" cy="151560"/>
                </a:xfrm>
                <a:custGeom>
                  <a:avLst/>
                  <a:gdLst/>
                  <a:ahLst/>
                  <a:rect l="l" t="t" r="r" b="b"/>
                  <a:pathLst>
                    <a:path w="211" h="198">
                      <a:moveTo>
                        <a:pt x="31" y="198"/>
                      </a:moveTo>
                      <a:lnTo>
                        <a:pt x="14" y="176"/>
                      </a:lnTo>
                      <a:lnTo>
                        <a:pt x="6" y="147"/>
                      </a:lnTo>
                      <a:lnTo>
                        <a:pt x="0" y="105"/>
                      </a:lnTo>
                      <a:lnTo>
                        <a:pt x="0" y="66"/>
                      </a:lnTo>
                      <a:lnTo>
                        <a:pt x="7" y="35"/>
                      </a:lnTo>
                      <a:lnTo>
                        <a:pt x="28" y="14"/>
                      </a:lnTo>
                      <a:lnTo>
                        <a:pt x="50" y="4"/>
                      </a:lnTo>
                      <a:lnTo>
                        <a:pt x="92" y="0"/>
                      </a:lnTo>
                      <a:lnTo>
                        <a:pt x="147" y="3"/>
                      </a:lnTo>
                      <a:lnTo>
                        <a:pt x="181" y="14"/>
                      </a:lnTo>
                      <a:lnTo>
                        <a:pt x="201" y="18"/>
                      </a:lnTo>
                      <a:lnTo>
                        <a:pt x="211" y="18"/>
                      </a:lnTo>
                      <a:lnTo>
                        <a:pt x="199" y="31"/>
                      </a:lnTo>
                      <a:lnTo>
                        <a:pt x="190" y="52"/>
                      </a:lnTo>
                      <a:lnTo>
                        <a:pt x="190" y="60"/>
                      </a:lnTo>
                      <a:lnTo>
                        <a:pt x="172" y="48"/>
                      </a:lnTo>
                      <a:lnTo>
                        <a:pt x="147" y="46"/>
                      </a:lnTo>
                      <a:lnTo>
                        <a:pt x="116" y="43"/>
                      </a:lnTo>
                      <a:lnTo>
                        <a:pt x="95" y="43"/>
                      </a:lnTo>
                      <a:lnTo>
                        <a:pt x="71" y="43"/>
                      </a:lnTo>
                      <a:lnTo>
                        <a:pt x="83" y="49"/>
                      </a:lnTo>
                      <a:lnTo>
                        <a:pt x="83" y="62"/>
                      </a:lnTo>
                      <a:lnTo>
                        <a:pt x="76" y="75"/>
                      </a:lnTo>
                      <a:lnTo>
                        <a:pt x="63" y="95"/>
                      </a:lnTo>
                      <a:lnTo>
                        <a:pt x="56" y="119"/>
                      </a:lnTo>
                      <a:lnTo>
                        <a:pt x="56" y="147"/>
                      </a:lnTo>
                      <a:lnTo>
                        <a:pt x="38" y="130"/>
                      </a:lnTo>
                      <a:lnTo>
                        <a:pt x="36" y="117"/>
                      </a:lnTo>
                      <a:lnTo>
                        <a:pt x="25" y="113"/>
                      </a:lnTo>
                      <a:lnTo>
                        <a:pt x="13" y="115"/>
                      </a:lnTo>
                      <a:lnTo>
                        <a:pt x="10" y="122"/>
                      </a:lnTo>
                      <a:lnTo>
                        <a:pt x="14" y="159"/>
                      </a:lnTo>
                      <a:lnTo>
                        <a:pt x="24" y="176"/>
                      </a:lnTo>
                      <a:lnTo>
                        <a:pt x="31" y="198"/>
                      </a:lnTo>
                      <a:close/>
                    </a:path>
                  </a:pathLst>
                </a:custGeom>
                <a:blipFill rotWithShape="0">
                  <a:blip r:embed="rId3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38" name=""/>
              <p:cNvSpPr/>
              <p:nvPr/>
            </p:nvSpPr>
            <p:spPr>
              <a:xfrm>
                <a:off x="8011080" y="5220720"/>
                <a:ext cx="144000" cy="76680"/>
              </a:xfrm>
              <a:custGeom>
                <a:avLst/>
                <a:gdLst/>
                <a:ahLst/>
                <a:rect l="l" t="t" r="r" b="b"/>
                <a:pathLst>
                  <a:path w="180" h="101">
                    <a:moveTo>
                      <a:pt x="180" y="90"/>
                    </a:moveTo>
                    <a:lnTo>
                      <a:pt x="138" y="101"/>
                    </a:lnTo>
                    <a:lnTo>
                      <a:pt x="78" y="93"/>
                    </a:lnTo>
                    <a:lnTo>
                      <a:pt x="29" y="77"/>
                    </a:lnTo>
                    <a:lnTo>
                      <a:pt x="0" y="18"/>
                    </a:lnTo>
                    <a:lnTo>
                      <a:pt x="82" y="25"/>
                    </a:lnTo>
                    <a:lnTo>
                      <a:pt x="75" y="0"/>
                    </a:lnTo>
                    <a:lnTo>
                      <a:pt x="113" y="6"/>
                    </a:lnTo>
                    <a:lnTo>
                      <a:pt x="151" y="25"/>
                    </a:lnTo>
                    <a:lnTo>
                      <a:pt x="166" y="34"/>
                    </a:lnTo>
                    <a:lnTo>
                      <a:pt x="180" y="90"/>
                    </a:lnTo>
                    <a:close/>
                  </a:path>
                </a:pathLst>
              </a:custGeom>
              <a:blipFill rotWithShape="0">
                <a:blip r:embed="rId3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9" name=""/>
            <p:cNvGrpSpPr/>
            <p:nvPr/>
          </p:nvGrpSpPr>
          <p:grpSpPr>
            <a:xfrm>
              <a:off x="6407280" y="4745520"/>
              <a:ext cx="335880" cy="1470240"/>
              <a:chOff x="6407280" y="4745520"/>
              <a:chExt cx="335880" cy="1470240"/>
            </a:xfrm>
          </p:grpSpPr>
          <p:grpSp>
            <p:nvGrpSpPr>
              <p:cNvPr id="140" name=""/>
              <p:cNvGrpSpPr/>
              <p:nvPr/>
            </p:nvGrpSpPr>
            <p:grpSpPr>
              <a:xfrm>
                <a:off x="6411960" y="5202720"/>
                <a:ext cx="324360" cy="429840"/>
                <a:chOff x="6411960" y="5202720"/>
                <a:chExt cx="324360" cy="429840"/>
              </a:xfrm>
            </p:grpSpPr>
            <p:sp>
              <p:nvSpPr>
                <p:cNvPr id="141" name=""/>
                <p:cNvSpPr/>
                <p:nvPr/>
              </p:nvSpPr>
              <p:spPr>
                <a:xfrm>
                  <a:off x="6411960" y="5213160"/>
                  <a:ext cx="88560" cy="419400"/>
                </a:xfrm>
                <a:custGeom>
                  <a:avLst/>
                  <a:gdLst/>
                  <a:ahLst/>
                  <a:rect l="l" t="t" r="r" b="b"/>
                  <a:pathLst>
                    <a:path w="111" h="546">
                      <a:moveTo>
                        <a:pt x="5" y="0"/>
                      </a:moveTo>
                      <a:lnTo>
                        <a:pt x="0" y="123"/>
                      </a:lnTo>
                      <a:lnTo>
                        <a:pt x="18" y="293"/>
                      </a:lnTo>
                      <a:lnTo>
                        <a:pt x="33" y="442"/>
                      </a:lnTo>
                      <a:lnTo>
                        <a:pt x="61" y="530"/>
                      </a:lnTo>
                      <a:lnTo>
                        <a:pt x="74" y="546"/>
                      </a:lnTo>
                      <a:lnTo>
                        <a:pt x="82" y="521"/>
                      </a:lnTo>
                      <a:lnTo>
                        <a:pt x="86" y="460"/>
                      </a:lnTo>
                      <a:lnTo>
                        <a:pt x="111" y="443"/>
                      </a:lnTo>
                      <a:lnTo>
                        <a:pt x="78" y="393"/>
                      </a:lnTo>
                      <a:lnTo>
                        <a:pt x="56" y="363"/>
                      </a:lnTo>
                      <a:lnTo>
                        <a:pt x="58" y="110"/>
                      </a:lnTo>
                      <a:lnTo>
                        <a:pt x="70" y="10"/>
                      </a:lnTo>
                      <a:lnTo>
                        <a:pt x="5" y="0"/>
                      </a:lnTo>
                      <a:close/>
                    </a:path>
                  </a:pathLst>
                </a:custGeom>
                <a:blipFill rotWithShape="0">
                  <a:blip r:embed="rId37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6658560" y="5202720"/>
                  <a:ext cx="77760" cy="390240"/>
                </a:xfrm>
                <a:custGeom>
                  <a:avLst/>
                  <a:gdLst/>
                  <a:ahLst/>
                  <a:rect l="l" t="t" r="r" b="b"/>
                  <a:pathLst>
                    <a:path w="98" h="510">
                      <a:moveTo>
                        <a:pt x="28" y="13"/>
                      </a:moveTo>
                      <a:lnTo>
                        <a:pt x="42" y="106"/>
                      </a:lnTo>
                      <a:lnTo>
                        <a:pt x="41" y="324"/>
                      </a:lnTo>
                      <a:lnTo>
                        <a:pt x="0" y="416"/>
                      </a:lnTo>
                      <a:lnTo>
                        <a:pt x="10" y="424"/>
                      </a:lnTo>
                      <a:lnTo>
                        <a:pt x="0" y="472"/>
                      </a:lnTo>
                      <a:lnTo>
                        <a:pt x="9" y="510"/>
                      </a:lnTo>
                      <a:lnTo>
                        <a:pt x="41" y="448"/>
                      </a:lnTo>
                      <a:lnTo>
                        <a:pt x="70" y="335"/>
                      </a:lnTo>
                      <a:lnTo>
                        <a:pt x="98" y="85"/>
                      </a:lnTo>
                      <a:lnTo>
                        <a:pt x="86" y="0"/>
                      </a:lnTo>
                      <a:lnTo>
                        <a:pt x="28" y="13"/>
                      </a:lnTo>
                      <a:close/>
                    </a:path>
                  </a:pathLst>
                </a:custGeom>
                <a:blipFill rotWithShape="0">
                  <a:blip r:embed="rId38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43" name=""/>
              <p:cNvSpPr/>
              <p:nvPr/>
            </p:nvSpPr>
            <p:spPr>
              <a:xfrm>
                <a:off x="6407280" y="4956480"/>
                <a:ext cx="335880" cy="633600"/>
              </a:xfrm>
              <a:custGeom>
                <a:avLst/>
                <a:gdLst/>
                <a:ahLst/>
                <a:rect l="l" t="t" r="r" b="b"/>
                <a:pathLst>
                  <a:path w="424" h="827">
                    <a:moveTo>
                      <a:pt x="172" y="0"/>
                    </a:moveTo>
                    <a:lnTo>
                      <a:pt x="67" y="56"/>
                    </a:lnTo>
                    <a:lnTo>
                      <a:pt x="55" y="76"/>
                    </a:lnTo>
                    <a:lnTo>
                      <a:pt x="0" y="340"/>
                    </a:lnTo>
                    <a:lnTo>
                      <a:pt x="8" y="621"/>
                    </a:lnTo>
                    <a:lnTo>
                      <a:pt x="76" y="600"/>
                    </a:lnTo>
                    <a:lnTo>
                      <a:pt x="81" y="351"/>
                    </a:lnTo>
                    <a:lnTo>
                      <a:pt x="92" y="284"/>
                    </a:lnTo>
                    <a:lnTo>
                      <a:pt x="94" y="429"/>
                    </a:lnTo>
                    <a:lnTo>
                      <a:pt x="76" y="682"/>
                    </a:lnTo>
                    <a:lnTo>
                      <a:pt x="106" y="684"/>
                    </a:lnTo>
                    <a:lnTo>
                      <a:pt x="103" y="770"/>
                    </a:lnTo>
                    <a:lnTo>
                      <a:pt x="106" y="819"/>
                    </a:lnTo>
                    <a:lnTo>
                      <a:pt x="217" y="827"/>
                    </a:lnTo>
                    <a:lnTo>
                      <a:pt x="305" y="808"/>
                    </a:lnTo>
                    <a:lnTo>
                      <a:pt x="357" y="805"/>
                    </a:lnTo>
                    <a:lnTo>
                      <a:pt x="351" y="667"/>
                    </a:lnTo>
                    <a:lnTo>
                      <a:pt x="358" y="600"/>
                    </a:lnTo>
                    <a:lnTo>
                      <a:pt x="331" y="405"/>
                    </a:lnTo>
                    <a:lnTo>
                      <a:pt x="329" y="303"/>
                    </a:lnTo>
                    <a:lnTo>
                      <a:pt x="340" y="342"/>
                    </a:lnTo>
                    <a:lnTo>
                      <a:pt x="351" y="566"/>
                    </a:lnTo>
                    <a:lnTo>
                      <a:pt x="406" y="579"/>
                    </a:lnTo>
                    <a:lnTo>
                      <a:pt x="424" y="320"/>
                    </a:lnTo>
                    <a:lnTo>
                      <a:pt x="359" y="71"/>
                    </a:lnTo>
                    <a:lnTo>
                      <a:pt x="253" y="0"/>
                    </a:lnTo>
                    <a:lnTo>
                      <a:pt x="172" y="0"/>
                    </a:lnTo>
                    <a:close/>
                  </a:path>
                </a:pathLst>
              </a:custGeom>
              <a:blipFill rotWithShape="0">
                <a:blip r:embed="rId39"/>
                <a:srcRect/>
                <a:tile tx="0" ty="0" sx="100000" sy="100000" algn="ctr"/>
              </a:blipFill>
              <a:ln w="9360">
                <a:solidFill>
                  <a:srgbClr val="9fb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44" name=""/>
              <p:cNvGrpSpPr/>
              <p:nvPr/>
            </p:nvGrpSpPr>
            <p:grpSpPr>
              <a:xfrm>
                <a:off x="6467400" y="4745520"/>
                <a:ext cx="207000" cy="1470240"/>
                <a:chOff x="6467400" y="4745520"/>
                <a:chExt cx="207000" cy="1470240"/>
              </a:xfrm>
            </p:grpSpPr>
            <p:sp>
              <p:nvSpPr>
                <p:cNvPr id="145" name=""/>
                <p:cNvSpPr/>
                <p:nvPr/>
              </p:nvSpPr>
              <p:spPr>
                <a:xfrm>
                  <a:off x="6474960" y="5570280"/>
                  <a:ext cx="194400" cy="601200"/>
                </a:xfrm>
                <a:custGeom>
                  <a:avLst/>
                  <a:gdLst/>
                  <a:ahLst/>
                  <a:rect l="l" t="t" r="r" b="b"/>
                  <a:pathLst>
                    <a:path w="246" h="786">
                      <a:moveTo>
                        <a:pt x="33" y="13"/>
                      </a:moveTo>
                      <a:lnTo>
                        <a:pt x="44" y="288"/>
                      </a:lnTo>
                      <a:lnTo>
                        <a:pt x="40" y="364"/>
                      </a:lnTo>
                      <a:lnTo>
                        <a:pt x="40" y="439"/>
                      </a:lnTo>
                      <a:lnTo>
                        <a:pt x="44" y="509"/>
                      </a:lnTo>
                      <a:lnTo>
                        <a:pt x="46" y="565"/>
                      </a:lnTo>
                      <a:lnTo>
                        <a:pt x="46" y="636"/>
                      </a:lnTo>
                      <a:lnTo>
                        <a:pt x="42" y="666"/>
                      </a:lnTo>
                      <a:lnTo>
                        <a:pt x="11" y="754"/>
                      </a:lnTo>
                      <a:lnTo>
                        <a:pt x="0" y="784"/>
                      </a:lnTo>
                      <a:lnTo>
                        <a:pt x="49" y="786"/>
                      </a:lnTo>
                      <a:lnTo>
                        <a:pt x="70" y="748"/>
                      </a:lnTo>
                      <a:lnTo>
                        <a:pt x="84" y="703"/>
                      </a:lnTo>
                      <a:lnTo>
                        <a:pt x="92" y="632"/>
                      </a:lnTo>
                      <a:lnTo>
                        <a:pt x="120" y="439"/>
                      </a:lnTo>
                      <a:lnTo>
                        <a:pt x="130" y="386"/>
                      </a:lnTo>
                      <a:lnTo>
                        <a:pt x="123" y="490"/>
                      </a:lnTo>
                      <a:lnTo>
                        <a:pt x="131" y="554"/>
                      </a:lnTo>
                      <a:lnTo>
                        <a:pt x="134" y="614"/>
                      </a:lnTo>
                      <a:lnTo>
                        <a:pt x="128" y="668"/>
                      </a:lnTo>
                      <a:lnTo>
                        <a:pt x="133" y="695"/>
                      </a:lnTo>
                      <a:lnTo>
                        <a:pt x="163" y="776"/>
                      </a:lnTo>
                      <a:lnTo>
                        <a:pt x="191" y="777"/>
                      </a:lnTo>
                      <a:lnTo>
                        <a:pt x="204" y="777"/>
                      </a:lnTo>
                      <a:lnTo>
                        <a:pt x="221" y="761"/>
                      </a:lnTo>
                      <a:lnTo>
                        <a:pt x="180" y="668"/>
                      </a:lnTo>
                      <a:lnTo>
                        <a:pt x="200" y="473"/>
                      </a:lnTo>
                      <a:lnTo>
                        <a:pt x="208" y="381"/>
                      </a:lnTo>
                      <a:lnTo>
                        <a:pt x="246" y="0"/>
                      </a:lnTo>
                      <a:lnTo>
                        <a:pt x="33" y="13"/>
                      </a:lnTo>
                      <a:close/>
                    </a:path>
                  </a:pathLst>
                </a:custGeom>
                <a:blipFill rotWithShape="0">
                  <a:blip r:embed="rId40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46" name=""/>
                <p:cNvGrpSpPr/>
                <p:nvPr/>
              </p:nvGrpSpPr>
              <p:grpSpPr>
                <a:xfrm>
                  <a:off x="6505200" y="4958280"/>
                  <a:ext cx="145080" cy="337680"/>
                  <a:chOff x="6505200" y="4958280"/>
                  <a:chExt cx="145080" cy="337680"/>
                </a:xfrm>
              </p:grpSpPr>
              <p:sp>
                <p:nvSpPr>
                  <p:cNvPr id="147" name=""/>
                  <p:cNvSpPr/>
                  <p:nvPr/>
                </p:nvSpPr>
                <p:spPr>
                  <a:xfrm>
                    <a:off x="6537960" y="4958280"/>
                    <a:ext cx="75600" cy="38160"/>
                  </a:xfrm>
                  <a:custGeom>
                    <a:avLst/>
                    <a:gdLst/>
                    <a:ahLst/>
                    <a:rect l="l" t="t" r="r" b="b"/>
                    <a:pathLst>
                      <a:path w="96" h="49">
                        <a:moveTo>
                          <a:pt x="0" y="4"/>
                        </a:moveTo>
                        <a:lnTo>
                          <a:pt x="21" y="49"/>
                        </a:lnTo>
                        <a:lnTo>
                          <a:pt x="49" y="0"/>
                        </a:lnTo>
                        <a:lnTo>
                          <a:pt x="77" y="49"/>
                        </a:lnTo>
                        <a:lnTo>
                          <a:pt x="96" y="5"/>
                        </a:lnTo>
                      </a:path>
                    </a:pathLst>
                  </a:custGeom>
                  <a:noFill/>
                  <a:ln w="9360">
                    <a:solidFill>
                      <a:srgbClr val="3f7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8640" bIns="-8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8" name=""/>
                  <p:cNvSpPr/>
                  <p:nvPr/>
                </p:nvSpPr>
                <p:spPr>
                  <a:xfrm>
                    <a:off x="6579000" y="4967280"/>
                    <a:ext cx="17280" cy="310680"/>
                  </a:xfrm>
                  <a:custGeom>
                    <a:avLst/>
                    <a:gdLst/>
                    <a:ahLst/>
                    <a:rect l="l" t="t" r="r" b="b"/>
                    <a:pathLst>
                      <a:path w="23" h="407">
                        <a:moveTo>
                          <a:pt x="0" y="0"/>
                        </a:moveTo>
                        <a:lnTo>
                          <a:pt x="23" y="168"/>
                        </a:lnTo>
                        <a:lnTo>
                          <a:pt x="23" y="407"/>
                        </a:lnTo>
                      </a:path>
                    </a:pathLst>
                  </a:custGeom>
                  <a:noFill/>
                  <a:ln w="9360">
                    <a:solidFill>
                      <a:srgbClr val="3f7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9" name=""/>
                  <p:cNvSpPr/>
                  <p:nvPr/>
                </p:nvSpPr>
                <p:spPr>
                  <a:xfrm>
                    <a:off x="6505200" y="5277960"/>
                    <a:ext cx="145080" cy="18000"/>
                  </a:xfrm>
                  <a:custGeom>
                    <a:avLst/>
                    <a:gdLst/>
                    <a:ahLst/>
                    <a:rect l="l" t="t" r="r" b="b"/>
                    <a:pathLst>
                      <a:path w="184" h="22">
                        <a:moveTo>
                          <a:pt x="0" y="22"/>
                        </a:moveTo>
                        <a:lnTo>
                          <a:pt x="101" y="0"/>
                        </a:lnTo>
                        <a:lnTo>
                          <a:pt x="184" y="8"/>
                        </a:lnTo>
                      </a:path>
                    </a:pathLst>
                  </a:custGeom>
                  <a:noFill/>
                  <a:ln w="9360">
                    <a:solidFill>
                      <a:srgbClr val="3f7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8800" bIns="-28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50" name=""/>
                <p:cNvGrpSpPr/>
                <p:nvPr/>
              </p:nvGrpSpPr>
              <p:grpSpPr>
                <a:xfrm>
                  <a:off x="6467400" y="6086160"/>
                  <a:ext cx="195840" cy="129600"/>
                  <a:chOff x="6467400" y="6086160"/>
                  <a:chExt cx="195840" cy="129600"/>
                </a:xfrm>
              </p:grpSpPr>
              <p:sp>
                <p:nvSpPr>
                  <p:cNvPr id="151" name=""/>
                  <p:cNvSpPr/>
                  <p:nvPr/>
                </p:nvSpPr>
                <p:spPr>
                  <a:xfrm>
                    <a:off x="6467400" y="6098040"/>
                    <a:ext cx="77400" cy="117720"/>
                  </a:xfrm>
                  <a:custGeom>
                    <a:avLst/>
                    <a:gdLst/>
                    <a:ahLst/>
                    <a:rect l="l" t="t" r="r" b="b"/>
                    <a:pathLst>
                      <a:path w="97" h="154">
                        <a:moveTo>
                          <a:pt x="18" y="76"/>
                        </a:moveTo>
                        <a:lnTo>
                          <a:pt x="4" y="100"/>
                        </a:lnTo>
                        <a:lnTo>
                          <a:pt x="0" y="118"/>
                        </a:lnTo>
                        <a:lnTo>
                          <a:pt x="0" y="132"/>
                        </a:lnTo>
                        <a:lnTo>
                          <a:pt x="2" y="142"/>
                        </a:lnTo>
                        <a:lnTo>
                          <a:pt x="9" y="150"/>
                        </a:lnTo>
                        <a:lnTo>
                          <a:pt x="22" y="154"/>
                        </a:lnTo>
                        <a:lnTo>
                          <a:pt x="39" y="153"/>
                        </a:lnTo>
                        <a:lnTo>
                          <a:pt x="55" y="146"/>
                        </a:lnTo>
                        <a:lnTo>
                          <a:pt x="68" y="130"/>
                        </a:lnTo>
                        <a:lnTo>
                          <a:pt x="79" y="109"/>
                        </a:lnTo>
                        <a:lnTo>
                          <a:pt x="86" y="69"/>
                        </a:lnTo>
                        <a:lnTo>
                          <a:pt x="97" y="27"/>
                        </a:lnTo>
                        <a:lnTo>
                          <a:pt x="96" y="0"/>
                        </a:lnTo>
                        <a:lnTo>
                          <a:pt x="76" y="61"/>
                        </a:lnTo>
                        <a:lnTo>
                          <a:pt x="60" y="97"/>
                        </a:lnTo>
                        <a:lnTo>
                          <a:pt x="34" y="97"/>
                        </a:lnTo>
                        <a:lnTo>
                          <a:pt x="13" y="94"/>
                        </a:lnTo>
                        <a:lnTo>
                          <a:pt x="18" y="7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2" name=""/>
                  <p:cNvSpPr/>
                  <p:nvPr/>
                </p:nvSpPr>
                <p:spPr>
                  <a:xfrm>
                    <a:off x="6576120" y="6086160"/>
                    <a:ext cx="87120" cy="12816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168">
                        <a:moveTo>
                          <a:pt x="1" y="0"/>
                        </a:moveTo>
                        <a:lnTo>
                          <a:pt x="0" y="17"/>
                        </a:lnTo>
                        <a:lnTo>
                          <a:pt x="14" y="60"/>
                        </a:lnTo>
                        <a:lnTo>
                          <a:pt x="24" y="94"/>
                        </a:lnTo>
                        <a:lnTo>
                          <a:pt x="35" y="127"/>
                        </a:lnTo>
                        <a:lnTo>
                          <a:pt x="46" y="145"/>
                        </a:lnTo>
                        <a:lnTo>
                          <a:pt x="57" y="159"/>
                        </a:lnTo>
                        <a:lnTo>
                          <a:pt x="71" y="165"/>
                        </a:lnTo>
                        <a:lnTo>
                          <a:pt x="88" y="168"/>
                        </a:lnTo>
                        <a:lnTo>
                          <a:pt x="96" y="162"/>
                        </a:lnTo>
                        <a:lnTo>
                          <a:pt x="105" y="158"/>
                        </a:lnTo>
                        <a:lnTo>
                          <a:pt x="109" y="141"/>
                        </a:lnTo>
                        <a:lnTo>
                          <a:pt x="106" y="119"/>
                        </a:lnTo>
                        <a:lnTo>
                          <a:pt x="96" y="92"/>
                        </a:lnTo>
                        <a:lnTo>
                          <a:pt x="89" y="80"/>
                        </a:lnTo>
                        <a:lnTo>
                          <a:pt x="87" y="91"/>
                        </a:lnTo>
                        <a:lnTo>
                          <a:pt x="82" y="96"/>
                        </a:lnTo>
                        <a:lnTo>
                          <a:pt x="68" y="101"/>
                        </a:lnTo>
                        <a:lnTo>
                          <a:pt x="59" y="102"/>
                        </a:lnTo>
                        <a:lnTo>
                          <a:pt x="36" y="98"/>
                        </a:lnTo>
                        <a:lnTo>
                          <a:pt x="14" y="34"/>
                        </a:lnTo>
                        <a:lnTo>
                          <a:pt x="1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53" name=""/>
                <p:cNvGrpSpPr/>
                <p:nvPr/>
              </p:nvGrpSpPr>
              <p:grpSpPr>
                <a:xfrm>
                  <a:off x="6490800" y="4745520"/>
                  <a:ext cx="183600" cy="212400"/>
                  <a:chOff x="6490800" y="4745520"/>
                  <a:chExt cx="183600" cy="212400"/>
                </a:xfrm>
              </p:grpSpPr>
              <p:sp>
                <p:nvSpPr>
                  <p:cNvPr id="154" name=""/>
                  <p:cNvSpPr/>
                  <p:nvPr/>
                </p:nvSpPr>
                <p:spPr>
                  <a:xfrm>
                    <a:off x="6512760" y="4759200"/>
                    <a:ext cx="134280" cy="19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69" h="260">
                        <a:moveTo>
                          <a:pt x="42" y="258"/>
                        </a:moveTo>
                        <a:lnTo>
                          <a:pt x="42" y="219"/>
                        </a:lnTo>
                        <a:lnTo>
                          <a:pt x="28" y="190"/>
                        </a:lnTo>
                        <a:lnTo>
                          <a:pt x="14" y="169"/>
                        </a:lnTo>
                        <a:lnTo>
                          <a:pt x="9" y="135"/>
                        </a:lnTo>
                        <a:lnTo>
                          <a:pt x="2" y="120"/>
                        </a:lnTo>
                        <a:lnTo>
                          <a:pt x="0" y="81"/>
                        </a:lnTo>
                        <a:lnTo>
                          <a:pt x="14" y="36"/>
                        </a:lnTo>
                        <a:lnTo>
                          <a:pt x="41" y="12"/>
                        </a:lnTo>
                        <a:lnTo>
                          <a:pt x="70" y="0"/>
                        </a:lnTo>
                        <a:lnTo>
                          <a:pt x="105" y="0"/>
                        </a:lnTo>
                        <a:lnTo>
                          <a:pt x="137" y="11"/>
                        </a:lnTo>
                        <a:lnTo>
                          <a:pt x="160" y="33"/>
                        </a:lnTo>
                        <a:lnTo>
                          <a:pt x="169" y="66"/>
                        </a:lnTo>
                        <a:lnTo>
                          <a:pt x="169" y="99"/>
                        </a:lnTo>
                        <a:lnTo>
                          <a:pt x="165" y="131"/>
                        </a:lnTo>
                        <a:lnTo>
                          <a:pt x="148" y="170"/>
                        </a:lnTo>
                        <a:lnTo>
                          <a:pt x="141" y="186"/>
                        </a:lnTo>
                        <a:lnTo>
                          <a:pt x="134" y="203"/>
                        </a:lnTo>
                        <a:lnTo>
                          <a:pt x="132" y="221"/>
                        </a:lnTo>
                        <a:lnTo>
                          <a:pt x="125" y="260"/>
                        </a:lnTo>
                        <a:lnTo>
                          <a:pt x="42" y="258"/>
                        </a:lnTo>
                        <a:close/>
                      </a:path>
                    </a:pathLst>
                  </a:custGeom>
                  <a:blipFill rotWithShape="0">
                    <a:blip r:embed="rId41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5" name=""/>
                  <p:cNvSpPr/>
                  <p:nvPr/>
                </p:nvSpPr>
                <p:spPr>
                  <a:xfrm>
                    <a:off x="6490800" y="4745520"/>
                    <a:ext cx="183600" cy="154440"/>
                  </a:xfrm>
                  <a:custGeom>
                    <a:avLst/>
                    <a:gdLst/>
                    <a:ahLst/>
                    <a:rect l="l" t="t" r="r" b="b"/>
                    <a:pathLst>
                      <a:path w="231" h="203">
                        <a:moveTo>
                          <a:pt x="17" y="175"/>
                        </a:moveTo>
                        <a:lnTo>
                          <a:pt x="3" y="155"/>
                        </a:lnTo>
                        <a:lnTo>
                          <a:pt x="0" y="133"/>
                        </a:lnTo>
                        <a:lnTo>
                          <a:pt x="2" y="105"/>
                        </a:lnTo>
                        <a:lnTo>
                          <a:pt x="9" y="83"/>
                        </a:lnTo>
                        <a:lnTo>
                          <a:pt x="17" y="58"/>
                        </a:lnTo>
                        <a:lnTo>
                          <a:pt x="30" y="45"/>
                        </a:lnTo>
                        <a:lnTo>
                          <a:pt x="39" y="25"/>
                        </a:lnTo>
                        <a:lnTo>
                          <a:pt x="62" y="9"/>
                        </a:lnTo>
                        <a:lnTo>
                          <a:pt x="79" y="3"/>
                        </a:lnTo>
                        <a:lnTo>
                          <a:pt x="115" y="0"/>
                        </a:lnTo>
                        <a:lnTo>
                          <a:pt x="146" y="2"/>
                        </a:lnTo>
                        <a:lnTo>
                          <a:pt x="168" y="9"/>
                        </a:lnTo>
                        <a:lnTo>
                          <a:pt x="185" y="16"/>
                        </a:lnTo>
                        <a:lnTo>
                          <a:pt x="202" y="34"/>
                        </a:lnTo>
                        <a:lnTo>
                          <a:pt x="214" y="51"/>
                        </a:lnTo>
                        <a:lnTo>
                          <a:pt x="225" y="67"/>
                        </a:lnTo>
                        <a:lnTo>
                          <a:pt x="231" y="88"/>
                        </a:lnTo>
                        <a:lnTo>
                          <a:pt x="231" y="125"/>
                        </a:lnTo>
                        <a:lnTo>
                          <a:pt x="231" y="150"/>
                        </a:lnTo>
                        <a:lnTo>
                          <a:pt x="223" y="161"/>
                        </a:lnTo>
                        <a:lnTo>
                          <a:pt x="210" y="178"/>
                        </a:lnTo>
                        <a:lnTo>
                          <a:pt x="202" y="190"/>
                        </a:lnTo>
                        <a:lnTo>
                          <a:pt x="179" y="197"/>
                        </a:lnTo>
                        <a:lnTo>
                          <a:pt x="160" y="203"/>
                        </a:lnTo>
                        <a:lnTo>
                          <a:pt x="176" y="178"/>
                        </a:lnTo>
                        <a:lnTo>
                          <a:pt x="192" y="134"/>
                        </a:lnTo>
                        <a:lnTo>
                          <a:pt x="185" y="84"/>
                        </a:lnTo>
                        <a:lnTo>
                          <a:pt x="150" y="95"/>
                        </a:lnTo>
                        <a:lnTo>
                          <a:pt x="107" y="95"/>
                        </a:lnTo>
                        <a:lnTo>
                          <a:pt x="76" y="93"/>
                        </a:lnTo>
                        <a:lnTo>
                          <a:pt x="52" y="87"/>
                        </a:lnTo>
                        <a:lnTo>
                          <a:pt x="49" y="101"/>
                        </a:lnTo>
                        <a:lnTo>
                          <a:pt x="38" y="137"/>
                        </a:lnTo>
                        <a:lnTo>
                          <a:pt x="55" y="179"/>
                        </a:lnTo>
                        <a:lnTo>
                          <a:pt x="65" y="203"/>
                        </a:lnTo>
                        <a:lnTo>
                          <a:pt x="38" y="189"/>
                        </a:lnTo>
                        <a:lnTo>
                          <a:pt x="17" y="175"/>
                        </a:lnTo>
                        <a:close/>
                      </a:path>
                    </a:pathLst>
                  </a:custGeom>
                  <a:blipFill rotWithShape="0">
                    <a:blip r:embed="rId42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156" name=""/>
                  <p:cNvGrpSpPr/>
                  <p:nvPr/>
                </p:nvGrpSpPr>
                <p:grpSpPr>
                  <a:xfrm>
                    <a:off x="6510960" y="4855320"/>
                    <a:ext cx="145080" cy="24120"/>
                    <a:chOff x="6510960" y="4855320"/>
                    <a:chExt cx="145080" cy="24120"/>
                  </a:xfrm>
                </p:grpSpPr>
                <p:sp>
                  <p:nvSpPr>
                    <p:cNvPr id="157" name=""/>
                    <p:cNvSpPr/>
                    <p:nvPr/>
                  </p:nvSpPr>
                  <p:spPr>
                    <a:xfrm>
                      <a:off x="6510960" y="4855320"/>
                      <a:ext cx="18720" cy="21240"/>
                    </a:xfrm>
                    <a:prstGeom prst="ellipse">
                      <a:avLst/>
                    </a:prstGeom>
                    <a:blipFill rotWithShape="0">
                      <a:blip r:embed="rId43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31320" bIns="-313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58" name=""/>
                    <p:cNvSpPr/>
                    <p:nvPr/>
                  </p:nvSpPr>
                  <p:spPr>
                    <a:xfrm>
                      <a:off x="6635880" y="4858200"/>
                      <a:ext cx="20160" cy="21240"/>
                    </a:xfrm>
                    <a:prstGeom prst="ellipse">
                      <a:avLst/>
                    </a:prstGeom>
                    <a:blipFill rotWithShape="0">
                      <a:blip r:embed="rId44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31320" bIns="-313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</p:grpSp>
        <p:grpSp>
          <p:nvGrpSpPr>
            <p:cNvPr id="159" name=""/>
            <p:cNvGrpSpPr/>
            <p:nvPr/>
          </p:nvGrpSpPr>
          <p:grpSpPr>
            <a:xfrm>
              <a:off x="6921000" y="4621320"/>
              <a:ext cx="408600" cy="1635120"/>
              <a:chOff x="6921000" y="4621320"/>
              <a:chExt cx="408600" cy="1635120"/>
            </a:xfrm>
          </p:grpSpPr>
          <p:grpSp>
            <p:nvGrpSpPr>
              <p:cNvPr id="160" name=""/>
              <p:cNvGrpSpPr/>
              <p:nvPr/>
            </p:nvGrpSpPr>
            <p:grpSpPr>
              <a:xfrm>
                <a:off x="6921000" y="6097680"/>
                <a:ext cx="402120" cy="158760"/>
                <a:chOff x="6921000" y="6097680"/>
                <a:chExt cx="402120" cy="158760"/>
              </a:xfrm>
            </p:grpSpPr>
            <p:sp>
              <p:nvSpPr>
                <p:cNvPr id="161" name=""/>
                <p:cNvSpPr/>
                <p:nvPr/>
              </p:nvSpPr>
              <p:spPr>
                <a:xfrm>
                  <a:off x="6921000" y="6097680"/>
                  <a:ext cx="166320" cy="97560"/>
                </a:xfrm>
                <a:custGeom>
                  <a:avLst/>
                  <a:gdLst/>
                  <a:ahLst/>
                  <a:rect l="l" t="t" r="r" b="b"/>
                  <a:pathLst>
                    <a:path w="212" h="129">
                      <a:moveTo>
                        <a:pt x="107" y="0"/>
                      </a:moveTo>
                      <a:lnTo>
                        <a:pt x="73" y="34"/>
                      </a:lnTo>
                      <a:lnTo>
                        <a:pt x="44" y="70"/>
                      </a:lnTo>
                      <a:lnTo>
                        <a:pt x="5" y="102"/>
                      </a:lnTo>
                      <a:lnTo>
                        <a:pt x="0" y="119"/>
                      </a:lnTo>
                      <a:lnTo>
                        <a:pt x="38" y="129"/>
                      </a:lnTo>
                      <a:lnTo>
                        <a:pt x="77" y="125"/>
                      </a:lnTo>
                      <a:lnTo>
                        <a:pt x="126" y="102"/>
                      </a:lnTo>
                      <a:lnTo>
                        <a:pt x="161" y="81"/>
                      </a:lnTo>
                      <a:lnTo>
                        <a:pt x="199" y="77"/>
                      </a:lnTo>
                      <a:lnTo>
                        <a:pt x="212" y="68"/>
                      </a:lnTo>
                      <a:lnTo>
                        <a:pt x="207" y="7"/>
                      </a:lnTo>
                      <a:lnTo>
                        <a:pt x="10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7218720" y="6148080"/>
                  <a:ext cx="104400" cy="108360"/>
                </a:xfrm>
                <a:custGeom>
                  <a:avLst/>
                  <a:gdLst/>
                  <a:ahLst/>
                  <a:rect l="l" t="t" r="r" b="b"/>
                  <a:pathLst>
                    <a:path w="131" h="143">
                      <a:moveTo>
                        <a:pt x="1" y="3"/>
                      </a:moveTo>
                      <a:lnTo>
                        <a:pt x="0" y="39"/>
                      </a:lnTo>
                      <a:lnTo>
                        <a:pt x="18" y="59"/>
                      </a:lnTo>
                      <a:lnTo>
                        <a:pt x="22" y="91"/>
                      </a:lnTo>
                      <a:lnTo>
                        <a:pt x="51" y="122"/>
                      </a:lnTo>
                      <a:lnTo>
                        <a:pt x="77" y="138"/>
                      </a:lnTo>
                      <a:lnTo>
                        <a:pt x="99" y="143"/>
                      </a:lnTo>
                      <a:lnTo>
                        <a:pt x="120" y="141"/>
                      </a:lnTo>
                      <a:lnTo>
                        <a:pt x="131" y="119"/>
                      </a:lnTo>
                      <a:lnTo>
                        <a:pt x="128" y="87"/>
                      </a:lnTo>
                      <a:lnTo>
                        <a:pt x="106" y="50"/>
                      </a:lnTo>
                      <a:lnTo>
                        <a:pt x="74" y="11"/>
                      </a:lnTo>
                      <a:lnTo>
                        <a:pt x="72" y="0"/>
                      </a:lnTo>
                      <a:lnTo>
                        <a:pt x="1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63" name=""/>
              <p:cNvGrpSpPr/>
              <p:nvPr/>
            </p:nvGrpSpPr>
            <p:grpSpPr>
              <a:xfrm>
                <a:off x="6962040" y="4826160"/>
                <a:ext cx="367560" cy="1323000"/>
                <a:chOff x="6962040" y="4826160"/>
                <a:chExt cx="367560" cy="1323000"/>
              </a:xfrm>
            </p:grpSpPr>
            <p:sp>
              <p:nvSpPr>
                <p:cNvPr id="164" name=""/>
                <p:cNvSpPr/>
                <p:nvPr/>
              </p:nvSpPr>
              <p:spPr>
                <a:xfrm>
                  <a:off x="6969600" y="5511240"/>
                  <a:ext cx="50400" cy="120960"/>
                </a:xfrm>
                <a:custGeom>
                  <a:avLst/>
                  <a:gdLst/>
                  <a:ahLst/>
                  <a:rect l="l" t="t" r="r" b="b"/>
                  <a:pathLst>
                    <a:path w="63" h="160">
                      <a:moveTo>
                        <a:pt x="3" y="2"/>
                      </a:moveTo>
                      <a:lnTo>
                        <a:pt x="0" y="90"/>
                      </a:lnTo>
                      <a:lnTo>
                        <a:pt x="33" y="143"/>
                      </a:lnTo>
                      <a:lnTo>
                        <a:pt x="49" y="160"/>
                      </a:lnTo>
                      <a:lnTo>
                        <a:pt x="47" y="84"/>
                      </a:lnTo>
                      <a:lnTo>
                        <a:pt x="54" y="93"/>
                      </a:lnTo>
                      <a:lnTo>
                        <a:pt x="62" y="116"/>
                      </a:lnTo>
                      <a:lnTo>
                        <a:pt x="63" y="90"/>
                      </a:lnTo>
                      <a:lnTo>
                        <a:pt x="55" y="42"/>
                      </a:lnTo>
                      <a:lnTo>
                        <a:pt x="34" y="0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blipFill rotWithShape="0">
                  <a:blip r:embed="rId4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6994800" y="5243760"/>
                  <a:ext cx="288360" cy="905400"/>
                </a:xfrm>
                <a:custGeom>
                  <a:avLst/>
                  <a:gdLst/>
                  <a:ahLst/>
                  <a:rect l="l" t="t" r="r" b="b"/>
                  <a:pathLst>
                    <a:path w="365" h="1184">
                      <a:moveTo>
                        <a:pt x="4" y="0"/>
                      </a:moveTo>
                      <a:lnTo>
                        <a:pt x="0" y="643"/>
                      </a:lnTo>
                      <a:lnTo>
                        <a:pt x="4" y="1121"/>
                      </a:lnTo>
                      <a:lnTo>
                        <a:pt x="113" y="1142"/>
                      </a:lnTo>
                      <a:lnTo>
                        <a:pt x="130" y="752"/>
                      </a:lnTo>
                      <a:lnTo>
                        <a:pt x="118" y="714"/>
                      </a:lnTo>
                      <a:lnTo>
                        <a:pt x="130" y="693"/>
                      </a:lnTo>
                      <a:lnTo>
                        <a:pt x="130" y="454"/>
                      </a:lnTo>
                      <a:lnTo>
                        <a:pt x="155" y="530"/>
                      </a:lnTo>
                      <a:lnTo>
                        <a:pt x="218" y="853"/>
                      </a:lnTo>
                      <a:lnTo>
                        <a:pt x="273" y="1184"/>
                      </a:lnTo>
                      <a:lnTo>
                        <a:pt x="365" y="1184"/>
                      </a:lnTo>
                      <a:lnTo>
                        <a:pt x="323" y="739"/>
                      </a:lnTo>
                      <a:lnTo>
                        <a:pt x="306" y="363"/>
                      </a:lnTo>
                      <a:lnTo>
                        <a:pt x="315" y="8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blipFill rotWithShape="0">
                  <a:blip r:embed="rId46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6962040" y="4826160"/>
                  <a:ext cx="367560" cy="692640"/>
                </a:xfrm>
                <a:custGeom>
                  <a:avLst/>
                  <a:gdLst/>
                  <a:ahLst/>
                  <a:rect l="l" t="t" r="r" b="b"/>
                  <a:pathLst>
                    <a:path w="466" h="904">
                      <a:moveTo>
                        <a:pt x="154" y="11"/>
                      </a:moveTo>
                      <a:lnTo>
                        <a:pt x="13" y="122"/>
                      </a:lnTo>
                      <a:lnTo>
                        <a:pt x="3" y="411"/>
                      </a:lnTo>
                      <a:lnTo>
                        <a:pt x="0" y="558"/>
                      </a:lnTo>
                      <a:lnTo>
                        <a:pt x="9" y="904"/>
                      </a:lnTo>
                      <a:lnTo>
                        <a:pt x="41" y="904"/>
                      </a:lnTo>
                      <a:lnTo>
                        <a:pt x="56" y="549"/>
                      </a:lnTo>
                      <a:lnTo>
                        <a:pt x="354" y="549"/>
                      </a:lnTo>
                      <a:lnTo>
                        <a:pt x="362" y="460"/>
                      </a:lnTo>
                      <a:lnTo>
                        <a:pt x="372" y="523"/>
                      </a:lnTo>
                      <a:lnTo>
                        <a:pt x="351" y="657"/>
                      </a:lnTo>
                      <a:lnTo>
                        <a:pt x="332" y="858"/>
                      </a:lnTo>
                      <a:lnTo>
                        <a:pt x="382" y="871"/>
                      </a:lnTo>
                      <a:lnTo>
                        <a:pt x="466" y="517"/>
                      </a:lnTo>
                      <a:lnTo>
                        <a:pt x="413" y="102"/>
                      </a:lnTo>
                      <a:lnTo>
                        <a:pt x="253" y="0"/>
                      </a:lnTo>
                      <a:lnTo>
                        <a:pt x="183" y="46"/>
                      </a:lnTo>
                      <a:lnTo>
                        <a:pt x="154" y="11"/>
                      </a:lnTo>
                      <a:close/>
                    </a:path>
                  </a:pathLst>
                </a:custGeom>
                <a:blipFill rotWithShape="0">
                  <a:blip r:embed="rId47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7211880" y="5479200"/>
                  <a:ext cx="55440" cy="114480"/>
                </a:xfrm>
                <a:custGeom>
                  <a:avLst/>
                  <a:gdLst/>
                  <a:ahLst/>
                  <a:rect l="l" t="t" r="r" b="b"/>
                  <a:pathLst>
                    <a:path w="70" h="150">
                      <a:moveTo>
                        <a:pt x="21" y="0"/>
                      </a:moveTo>
                      <a:lnTo>
                        <a:pt x="0" y="79"/>
                      </a:lnTo>
                      <a:lnTo>
                        <a:pt x="36" y="150"/>
                      </a:lnTo>
                      <a:lnTo>
                        <a:pt x="49" y="142"/>
                      </a:lnTo>
                      <a:lnTo>
                        <a:pt x="70" y="135"/>
                      </a:lnTo>
                      <a:lnTo>
                        <a:pt x="61" y="113"/>
                      </a:lnTo>
                      <a:lnTo>
                        <a:pt x="58" y="85"/>
                      </a:lnTo>
                      <a:lnTo>
                        <a:pt x="70" y="55"/>
                      </a:lnTo>
                      <a:lnTo>
                        <a:pt x="61" y="5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blipFill rotWithShape="0">
                  <a:blip r:embed="rId48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68" name=""/>
                <p:cNvGrpSpPr/>
                <p:nvPr/>
              </p:nvGrpSpPr>
              <p:grpSpPr>
                <a:xfrm>
                  <a:off x="7005960" y="4841280"/>
                  <a:ext cx="237600" cy="429120"/>
                  <a:chOff x="7005960" y="4841280"/>
                  <a:chExt cx="237600" cy="429120"/>
                </a:xfrm>
              </p:grpSpPr>
              <p:grpSp>
                <p:nvGrpSpPr>
                  <p:cNvPr id="169" name=""/>
                  <p:cNvGrpSpPr/>
                  <p:nvPr/>
                </p:nvGrpSpPr>
                <p:grpSpPr>
                  <a:xfrm>
                    <a:off x="7005960" y="4841280"/>
                    <a:ext cx="237600" cy="429120"/>
                    <a:chOff x="7005960" y="4841280"/>
                    <a:chExt cx="237600" cy="429120"/>
                  </a:xfrm>
                </p:grpSpPr>
                <p:grpSp>
                  <p:nvGrpSpPr>
                    <p:cNvPr id="170" name=""/>
                    <p:cNvGrpSpPr/>
                    <p:nvPr/>
                  </p:nvGrpSpPr>
                  <p:grpSpPr>
                    <a:xfrm>
                      <a:off x="7005960" y="5249520"/>
                      <a:ext cx="237600" cy="20880"/>
                      <a:chOff x="7005960" y="5249520"/>
                      <a:chExt cx="237600" cy="20880"/>
                    </a:xfrm>
                  </p:grpSpPr>
                  <p:sp>
                    <p:nvSpPr>
                      <p:cNvPr id="171" name=""/>
                      <p:cNvSpPr/>
                      <p:nvPr/>
                    </p:nvSpPr>
                    <p:spPr>
                      <a:xfrm>
                        <a:off x="7005960" y="5268960"/>
                        <a:ext cx="237600" cy="1440"/>
                      </a:xfrm>
                      <a:prstGeom prst="line">
                        <a:avLst/>
                      </a:prstGeom>
                      <a:ln w="9360">
                        <a:solidFill>
                          <a:srgbClr val="0000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-45360" bIns="-453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172" name=""/>
                      <p:cNvSpPr/>
                      <p:nvPr/>
                    </p:nvSpPr>
                    <p:spPr>
                      <a:xfrm>
                        <a:off x="7005960" y="5249520"/>
                        <a:ext cx="237600" cy="1440"/>
                      </a:xfrm>
                      <a:prstGeom prst="line">
                        <a:avLst/>
                      </a:prstGeom>
                      <a:ln w="9360">
                        <a:solidFill>
                          <a:srgbClr val="0000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-45360" bIns="-453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</p:grpSp>
                <p:sp>
                  <p:nvSpPr>
                    <p:cNvPr id="173" name=""/>
                    <p:cNvSpPr/>
                    <p:nvPr/>
                  </p:nvSpPr>
                  <p:spPr>
                    <a:xfrm>
                      <a:off x="7070760" y="4841280"/>
                      <a:ext cx="107640" cy="60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7" h="81">
                          <a:moveTo>
                            <a:pt x="0" y="10"/>
                          </a:moveTo>
                          <a:lnTo>
                            <a:pt x="5" y="81"/>
                          </a:lnTo>
                          <a:lnTo>
                            <a:pt x="43" y="29"/>
                          </a:lnTo>
                          <a:lnTo>
                            <a:pt x="70" y="80"/>
                          </a:lnTo>
                          <a:lnTo>
                            <a:pt x="137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4040" bIns="140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174" name=""/>
                  <p:cNvSpPr/>
                  <p:nvPr/>
                </p:nvSpPr>
                <p:spPr>
                  <a:xfrm>
                    <a:off x="7104240" y="4870080"/>
                    <a:ext cx="1080" cy="39888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175" name=""/>
              <p:cNvGrpSpPr/>
              <p:nvPr/>
            </p:nvGrpSpPr>
            <p:grpSpPr>
              <a:xfrm>
                <a:off x="7036560" y="4621320"/>
                <a:ext cx="153720" cy="241200"/>
                <a:chOff x="7036560" y="4621320"/>
                <a:chExt cx="153720" cy="241200"/>
              </a:xfrm>
            </p:grpSpPr>
            <p:sp>
              <p:nvSpPr>
                <p:cNvPr id="176" name=""/>
                <p:cNvSpPr/>
                <p:nvPr/>
              </p:nvSpPr>
              <p:spPr>
                <a:xfrm>
                  <a:off x="7040880" y="4631760"/>
                  <a:ext cx="142560" cy="230760"/>
                </a:xfrm>
                <a:custGeom>
                  <a:avLst/>
                  <a:gdLst/>
                  <a:ahLst/>
                  <a:rect l="l" t="t" r="r" b="b"/>
                  <a:pathLst>
                    <a:path w="180" h="301">
                      <a:moveTo>
                        <a:pt x="7" y="54"/>
                      </a:moveTo>
                      <a:lnTo>
                        <a:pt x="3" y="85"/>
                      </a:lnTo>
                      <a:lnTo>
                        <a:pt x="1" y="96"/>
                      </a:lnTo>
                      <a:lnTo>
                        <a:pt x="7" y="107"/>
                      </a:lnTo>
                      <a:lnTo>
                        <a:pt x="0" y="130"/>
                      </a:lnTo>
                      <a:lnTo>
                        <a:pt x="4" y="164"/>
                      </a:lnTo>
                      <a:lnTo>
                        <a:pt x="8" y="183"/>
                      </a:lnTo>
                      <a:lnTo>
                        <a:pt x="12" y="199"/>
                      </a:lnTo>
                      <a:lnTo>
                        <a:pt x="18" y="216"/>
                      </a:lnTo>
                      <a:lnTo>
                        <a:pt x="25" y="234"/>
                      </a:lnTo>
                      <a:lnTo>
                        <a:pt x="39" y="239"/>
                      </a:lnTo>
                      <a:lnTo>
                        <a:pt x="53" y="243"/>
                      </a:lnTo>
                      <a:lnTo>
                        <a:pt x="53" y="257"/>
                      </a:lnTo>
                      <a:lnTo>
                        <a:pt x="52" y="266"/>
                      </a:lnTo>
                      <a:lnTo>
                        <a:pt x="80" y="301"/>
                      </a:lnTo>
                      <a:lnTo>
                        <a:pt x="154" y="257"/>
                      </a:lnTo>
                      <a:lnTo>
                        <a:pt x="157" y="173"/>
                      </a:lnTo>
                      <a:lnTo>
                        <a:pt x="166" y="149"/>
                      </a:lnTo>
                      <a:lnTo>
                        <a:pt x="172" y="131"/>
                      </a:lnTo>
                      <a:lnTo>
                        <a:pt x="177" y="109"/>
                      </a:lnTo>
                      <a:lnTo>
                        <a:pt x="180" y="89"/>
                      </a:lnTo>
                      <a:lnTo>
                        <a:pt x="179" y="71"/>
                      </a:lnTo>
                      <a:lnTo>
                        <a:pt x="176" y="51"/>
                      </a:lnTo>
                      <a:lnTo>
                        <a:pt x="172" y="36"/>
                      </a:lnTo>
                      <a:lnTo>
                        <a:pt x="165" y="23"/>
                      </a:lnTo>
                      <a:lnTo>
                        <a:pt x="154" y="13"/>
                      </a:lnTo>
                      <a:lnTo>
                        <a:pt x="141" y="8"/>
                      </a:lnTo>
                      <a:lnTo>
                        <a:pt x="126" y="4"/>
                      </a:lnTo>
                      <a:lnTo>
                        <a:pt x="109" y="1"/>
                      </a:lnTo>
                      <a:lnTo>
                        <a:pt x="88" y="0"/>
                      </a:lnTo>
                      <a:lnTo>
                        <a:pt x="68" y="1"/>
                      </a:lnTo>
                      <a:lnTo>
                        <a:pt x="46" y="7"/>
                      </a:lnTo>
                      <a:lnTo>
                        <a:pt x="33" y="15"/>
                      </a:lnTo>
                      <a:lnTo>
                        <a:pt x="21" y="23"/>
                      </a:lnTo>
                      <a:lnTo>
                        <a:pt x="12" y="37"/>
                      </a:lnTo>
                      <a:lnTo>
                        <a:pt x="7" y="54"/>
                      </a:lnTo>
                      <a:close/>
                    </a:path>
                  </a:pathLst>
                </a:custGeom>
                <a:blipFill rotWithShape="0">
                  <a:blip r:embed="rId49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7091640" y="4757040"/>
                  <a:ext cx="72720" cy="71640"/>
                </a:xfrm>
                <a:custGeom>
                  <a:avLst/>
                  <a:gdLst/>
                  <a:ahLst/>
                  <a:rect l="l" t="t" r="r" b="b"/>
                  <a:pathLst>
                    <a:path w="91" h="94">
                      <a:moveTo>
                        <a:pt x="76" y="25"/>
                      </a:moveTo>
                      <a:lnTo>
                        <a:pt x="67" y="48"/>
                      </a:lnTo>
                      <a:lnTo>
                        <a:pt x="0" y="81"/>
                      </a:lnTo>
                      <a:lnTo>
                        <a:pt x="35" y="73"/>
                      </a:lnTo>
                      <a:lnTo>
                        <a:pt x="51" y="69"/>
                      </a:lnTo>
                      <a:lnTo>
                        <a:pt x="69" y="71"/>
                      </a:lnTo>
                      <a:lnTo>
                        <a:pt x="83" y="77"/>
                      </a:lnTo>
                      <a:lnTo>
                        <a:pt x="90" y="94"/>
                      </a:lnTo>
                      <a:lnTo>
                        <a:pt x="91" y="28"/>
                      </a:lnTo>
                      <a:lnTo>
                        <a:pt x="88" y="14"/>
                      </a:lnTo>
                      <a:lnTo>
                        <a:pt x="79" y="0"/>
                      </a:lnTo>
                      <a:lnTo>
                        <a:pt x="76" y="25"/>
                      </a:lnTo>
                      <a:close/>
                    </a:path>
                  </a:pathLst>
                </a:custGeom>
                <a:blipFill rotWithShape="0">
                  <a:blip r:embed="rId50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840" bIns="24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7036560" y="4621320"/>
                  <a:ext cx="153720" cy="166320"/>
                </a:xfrm>
                <a:custGeom>
                  <a:avLst/>
                  <a:gdLst/>
                  <a:ahLst/>
                  <a:rect l="l" t="t" r="r" b="b"/>
                  <a:pathLst>
                    <a:path w="195" h="218">
                      <a:moveTo>
                        <a:pt x="35" y="18"/>
                      </a:moveTo>
                      <a:lnTo>
                        <a:pt x="52" y="10"/>
                      </a:lnTo>
                      <a:lnTo>
                        <a:pt x="66" y="6"/>
                      </a:lnTo>
                      <a:lnTo>
                        <a:pt x="90" y="0"/>
                      </a:lnTo>
                      <a:lnTo>
                        <a:pt x="107" y="0"/>
                      </a:lnTo>
                      <a:lnTo>
                        <a:pt x="125" y="0"/>
                      </a:lnTo>
                      <a:lnTo>
                        <a:pt x="143" y="4"/>
                      </a:lnTo>
                      <a:lnTo>
                        <a:pt x="156" y="4"/>
                      </a:lnTo>
                      <a:lnTo>
                        <a:pt x="168" y="9"/>
                      </a:lnTo>
                      <a:lnTo>
                        <a:pt x="179" y="18"/>
                      </a:lnTo>
                      <a:lnTo>
                        <a:pt x="188" y="29"/>
                      </a:lnTo>
                      <a:lnTo>
                        <a:pt x="189" y="46"/>
                      </a:lnTo>
                      <a:lnTo>
                        <a:pt x="192" y="67"/>
                      </a:lnTo>
                      <a:lnTo>
                        <a:pt x="195" y="97"/>
                      </a:lnTo>
                      <a:lnTo>
                        <a:pt x="193" y="122"/>
                      </a:lnTo>
                      <a:lnTo>
                        <a:pt x="188" y="144"/>
                      </a:lnTo>
                      <a:lnTo>
                        <a:pt x="183" y="164"/>
                      </a:lnTo>
                      <a:lnTo>
                        <a:pt x="178" y="178"/>
                      </a:lnTo>
                      <a:lnTo>
                        <a:pt x="172" y="192"/>
                      </a:lnTo>
                      <a:lnTo>
                        <a:pt x="167" y="204"/>
                      </a:lnTo>
                      <a:lnTo>
                        <a:pt x="160" y="218"/>
                      </a:lnTo>
                      <a:lnTo>
                        <a:pt x="153" y="218"/>
                      </a:lnTo>
                      <a:lnTo>
                        <a:pt x="156" y="199"/>
                      </a:lnTo>
                      <a:lnTo>
                        <a:pt x="151" y="186"/>
                      </a:lnTo>
                      <a:lnTo>
                        <a:pt x="149" y="178"/>
                      </a:lnTo>
                      <a:lnTo>
                        <a:pt x="153" y="165"/>
                      </a:lnTo>
                      <a:lnTo>
                        <a:pt x="156" y="144"/>
                      </a:lnTo>
                      <a:lnTo>
                        <a:pt x="150" y="139"/>
                      </a:lnTo>
                      <a:lnTo>
                        <a:pt x="142" y="148"/>
                      </a:lnTo>
                      <a:lnTo>
                        <a:pt x="135" y="159"/>
                      </a:lnTo>
                      <a:lnTo>
                        <a:pt x="136" y="139"/>
                      </a:lnTo>
                      <a:lnTo>
                        <a:pt x="132" y="112"/>
                      </a:lnTo>
                      <a:lnTo>
                        <a:pt x="132" y="84"/>
                      </a:lnTo>
                      <a:lnTo>
                        <a:pt x="130" y="69"/>
                      </a:lnTo>
                      <a:lnTo>
                        <a:pt x="137" y="62"/>
                      </a:lnTo>
                      <a:lnTo>
                        <a:pt x="123" y="66"/>
                      </a:lnTo>
                      <a:lnTo>
                        <a:pt x="112" y="70"/>
                      </a:lnTo>
                      <a:lnTo>
                        <a:pt x="102" y="71"/>
                      </a:lnTo>
                      <a:lnTo>
                        <a:pt x="83" y="74"/>
                      </a:lnTo>
                      <a:lnTo>
                        <a:pt x="72" y="78"/>
                      </a:lnTo>
                      <a:lnTo>
                        <a:pt x="88" y="70"/>
                      </a:lnTo>
                      <a:lnTo>
                        <a:pt x="79" y="70"/>
                      </a:lnTo>
                      <a:lnTo>
                        <a:pt x="56" y="70"/>
                      </a:lnTo>
                      <a:lnTo>
                        <a:pt x="39" y="67"/>
                      </a:lnTo>
                      <a:lnTo>
                        <a:pt x="18" y="69"/>
                      </a:lnTo>
                      <a:lnTo>
                        <a:pt x="13" y="83"/>
                      </a:lnTo>
                      <a:lnTo>
                        <a:pt x="10" y="99"/>
                      </a:lnTo>
                      <a:lnTo>
                        <a:pt x="6" y="78"/>
                      </a:lnTo>
                      <a:lnTo>
                        <a:pt x="0" y="55"/>
                      </a:lnTo>
                      <a:lnTo>
                        <a:pt x="10" y="38"/>
                      </a:lnTo>
                      <a:lnTo>
                        <a:pt x="21" y="27"/>
                      </a:lnTo>
                      <a:lnTo>
                        <a:pt x="35" y="1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179" name=""/>
            <p:cNvGrpSpPr/>
            <p:nvPr/>
          </p:nvGrpSpPr>
          <p:grpSpPr>
            <a:xfrm>
              <a:off x="6683040" y="4659480"/>
              <a:ext cx="351720" cy="1575720"/>
              <a:chOff x="6683040" y="4659480"/>
              <a:chExt cx="351720" cy="1575720"/>
            </a:xfrm>
          </p:grpSpPr>
          <p:grpSp>
            <p:nvGrpSpPr>
              <p:cNvPr id="180" name=""/>
              <p:cNvGrpSpPr/>
              <p:nvPr/>
            </p:nvGrpSpPr>
            <p:grpSpPr>
              <a:xfrm>
                <a:off x="6758640" y="4659480"/>
                <a:ext cx="185040" cy="273240"/>
                <a:chOff x="6758640" y="4659480"/>
                <a:chExt cx="185040" cy="273240"/>
              </a:xfrm>
            </p:grpSpPr>
            <p:sp>
              <p:nvSpPr>
                <p:cNvPr id="181" name=""/>
                <p:cNvSpPr/>
                <p:nvPr/>
              </p:nvSpPr>
              <p:spPr>
                <a:xfrm>
                  <a:off x="6758640" y="4659480"/>
                  <a:ext cx="185040" cy="212400"/>
                </a:xfrm>
                <a:custGeom>
                  <a:avLst/>
                  <a:gdLst/>
                  <a:ahLst/>
                  <a:rect l="l" t="t" r="r" b="b"/>
                  <a:pathLst>
                    <a:path w="235" h="279">
                      <a:moveTo>
                        <a:pt x="90" y="3"/>
                      </a:moveTo>
                      <a:lnTo>
                        <a:pt x="63" y="17"/>
                      </a:lnTo>
                      <a:lnTo>
                        <a:pt x="48" y="33"/>
                      </a:lnTo>
                      <a:lnTo>
                        <a:pt x="35" y="52"/>
                      </a:lnTo>
                      <a:lnTo>
                        <a:pt x="23" y="91"/>
                      </a:lnTo>
                      <a:lnTo>
                        <a:pt x="9" y="147"/>
                      </a:lnTo>
                      <a:lnTo>
                        <a:pt x="0" y="198"/>
                      </a:lnTo>
                      <a:lnTo>
                        <a:pt x="2" y="220"/>
                      </a:lnTo>
                      <a:lnTo>
                        <a:pt x="6" y="241"/>
                      </a:lnTo>
                      <a:lnTo>
                        <a:pt x="10" y="265"/>
                      </a:lnTo>
                      <a:lnTo>
                        <a:pt x="10" y="274"/>
                      </a:lnTo>
                      <a:lnTo>
                        <a:pt x="18" y="274"/>
                      </a:lnTo>
                      <a:lnTo>
                        <a:pt x="32" y="270"/>
                      </a:lnTo>
                      <a:lnTo>
                        <a:pt x="48" y="272"/>
                      </a:lnTo>
                      <a:lnTo>
                        <a:pt x="69" y="277"/>
                      </a:lnTo>
                      <a:lnTo>
                        <a:pt x="81" y="279"/>
                      </a:lnTo>
                      <a:lnTo>
                        <a:pt x="81" y="260"/>
                      </a:lnTo>
                      <a:lnTo>
                        <a:pt x="65" y="221"/>
                      </a:lnTo>
                      <a:lnTo>
                        <a:pt x="60" y="160"/>
                      </a:lnTo>
                      <a:lnTo>
                        <a:pt x="65" y="104"/>
                      </a:lnTo>
                      <a:lnTo>
                        <a:pt x="97" y="70"/>
                      </a:lnTo>
                      <a:lnTo>
                        <a:pt x="153" y="65"/>
                      </a:lnTo>
                      <a:lnTo>
                        <a:pt x="179" y="98"/>
                      </a:lnTo>
                      <a:lnTo>
                        <a:pt x="177" y="216"/>
                      </a:lnTo>
                      <a:lnTo>
                        <a:pt x="153" y="262"/>
                      </a:lnTo>
                      <a:lnTo>
                        <a:pt x="153" y="277"/>
                      </a:lnTo>
                      <a:lnTo>
                        <a:pt x="167" y="277"/>
                      </a:lnTo>
                      <a:lnTo>
                        <a:pt x="183" y="274"/>
                      </a:lnTo>
                      <a:lnTo>
                        <a:pt x="199" y="273"/>
                      </a:lnTo>
                      <a:lnTo>
                        <a:pt x="211" y="276"/>
                      </a:lnTo>
                      <a:lnTo>
                        <a:pt x="218" y="277"/>
                      </a:lnTo>
                      <a:lnTo>
                        <a:pt x="221" y="259"/>
                      </a:lnTo>
                      <a:lnTo>
                        <a:pt x="230" y="232"/>
                      </a:lnTo>
                      <a:lnTo>
                        <a:pt x="234" y="206"/>
                      </a:lnTo>
                      <a:lnTo>
                        <a:pt x="235" y="185"/>
                      </a:lnTo>
                      <a:lnTo>
                        <a:pt x="234" y="160"/>
                      </a:lnTo>
                      <a:lnTo>
                        <a:pt x="230" y="142"/>
                      </a:lnTo>
                      <a:lnTo>
                        <a:pt x="224" y="122"/>
                      </a:lnTo>
                      <a:lnTo>
                        <a:pt x="220" y="102"/>
                      </a:lnTo>
                      <a:lnTo>
                        <a:pt x="220" y="90"/>
                      </a:lnTo>
                      <a:lnTo>
                        <a:pt x="216" y="69"/>
                      </a:lnTo>
                      <a:lnTo>
                        <a:pt x="210" y="44"/>
                      </a:lnTo>
                      <a:lnTo>
                        <a:pt x="193" y="21"/>
                      </a:lnTo>
                      <a:lnTo>
                        <a:pt x="170" y="6"/>
                      </a:lnTo>
                      <a:lnTo>
                        <a:pt x="144" y="0"/>
                      </a:lnTo>
                      <a:lnTo>
                        <a:pt x="122" y="0"/>
                      </a:lnTo>
                      <a:lnTo>
                        <a:pt x="90" y="3"/>
                      </a:lnTo>
                      <a:close/>
                    </a:path>
                  </a:pathLst>
                </a:custGeom>
                <a:blipFill rotWithShape="0">
                  <a:blip r:embed="rId51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6799680" y="4699080"/>
                  <a:ext cx="105480" cy="233640"/>
                </a:xfrm>
                <a:custGeom>
                  <a:avLst/>
                  <a:gdLst/>
                  <a:ahLst/>
                  <a:rect l="l" t="t" r="r" b="b"/>
                  <a:pathLst>
                    <a:path w="136" h="304">
                      <a:moveTo>
                        <a:pt x="13" y="32"/>
                      </a:moveTo>
                      <a:lnTo>
                        <a:pt x="4" y="51"/>
                      </a:lnTo>
                      <a:lnTo>
                        <a:pt x="1" y="76"/>
                      </a:lnTo>
                      <a:lnTo>
                        <a:pt x="0" y="103"/>
                      </a:lnTo>
                      <a:lnTo>
                        <a:pt x="1" y="124"/>
                      </a:lnTo>
                      <a:lnTo>
                        <a:pt x="4" y="145"/>
                      </a:lnTo>
                      <a:lnTo>
                        <a:pt x="29" y="208"/>
                      </a:lnTo>
                      <a:lnTo>
                        <a:pt x="29" y="267"/>
                      </a:lnTo>
                      <a:lnTo>
                        <a:pt x="70" y="304"/>
                      </a:lnTo>
                      <a:lnTo>
                        <a:pt x="101" y="261"/>
                      </a:lnTo>
                      <a:lnTo>
                        <a:pt x="101" y="209"/>
                      </a:lnTo>
                      <a:lnTo>
                        <a:pt x="129" y="158"/>
                      </a:lnTo>
                      <a:lnTo>
                        <a:pt x="133" y="127"/>
                      </a:lnTo>
                      <a:lnTo>
                        <a:pt x="136" y="103"/>
                      </a:lnTo>
                      <a:lnTo>
                        <a:pt x="134" y="81"/>
                      </a:lnTo>
                      <a:lnTo>
                        <a:pt x="133" y="62"/>
                      </a:lnTo>
                      <a:lnTo>
                        <a:pt x="129" y="40"/>
                      </a:lnTo>
                      <a:lnTo>
                        <a:pt x="119" y="21"/>
                      </a:lnTo>
                      <a:lnTo>
                        <a:pt x="106" y="9"/>
                      </a:lnTo>
                      <a:lnTo>
                        <a:pt x="84" y="2"/>
                      </a:lnTo>
                      <a:lnTo>
                        <a:pt x="62" y="0"/>
                      </a:lnTo>
                      <a:lnTo>
                        <a:pt x="42" y="4"/>
                      </a:lnTo>
                      <a:lnTo>
                        <a:pt x="25" y="15"/>
                      </a:lnTo>
                      <a:lnTo>
                        <a:pt x="13" y="32"/>
                      </a:lnTo>
                      <a:close/>
                    </a:path>
                  </a:pathLst>
                </a:custGeom>
                <a:blipFill rotWithShape="0">
                  <a:blip r:embed="rId52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83" name=""/>
                <p:cNvGrpSpPr/>
                <p:nvPr/>
              </p:nvGrpSpPr>
              <p:grpSpPr>
                <a:xfrm>
                  <a:off x="6788520" y="4800240"/>
                  <a:ext cx="127440" cy="33480"/>
                  <a:chOff x="6788520" y="4800240"/>
                  <a:chExt cx="127440" cy="33480"/>
                </a:xfrm>
              </p:grpSpPr>
              <p:grpSp>
                <p:nvGrpSpPr>
                  <p:cNvPr id="184" name=""/>
                  <p:cNvGrpSpPr/>
                  <p:nvPr/>
                </p:nvGrpSpPr>
                <p:grpSpPr>
                  <a:xfrm>
                    <a:off x="6788520" y="4800240"/>
                    <a:ext cx="21960" cy="33480"/>
                    <a:chOff x="6788520" y="4800240"/>
                    <a:chExt cx="21960" cy="33480"/>
                  </a:xfrm>
                </p:grpSpPr>
                <p:sp>
                  <p:nvSpPr>
                    <p:cNvPr id="185" name=""/>
                    <p:cNvSpPr/>
                    <p:nvPr/>
                  </p:nvSpPr>
                  <p:spPr>
                    <a:xfrm>
                      <a:off x="6788520" y="4800240"/>
                      <a:ext cx="21960" cy="33480"/>
                    </a:xfrm>
                    <a:prstGeom prst="ellipse">
                      <a:avLst/>
                    </a:prstGeom>
                    <a:blipFill rotWithShape="0">
                      <a:blip r:embed="rId53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2680" bIns="-22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86" name=""/>
                    <p:cNvSpPr/>
                    <p:nvPr/>
                  </p:nvSpPr>
                  <p:spPr>
                    <a:xfrm>
                      <a:off x="6791400" y="4801320"/>
                      <a:ext cx="15480" cy="28800"/>
                    </a:xfrm>
                    <a:prstGeom prst="ellipse">
                      <a:avLst/>
                    </a:prstGeom>
                    <a:blipFill rotWithShape="0">
                      <a:blip r:embed="rId54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5920" bIns="-259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187" name=""/>
                  <p:cNvGrpSpPr/>
                  <p:nvPr/>
                </p:nvGrpSpPr>
                <p:grpSpPr>
                  <a:xfrm>
                    <a:off x="6894360" y="4800240"/>
                    <a:ext cx="21600" cy="33480"/>
                    <a:chOff x="6894360" y="4800240"/>
                    <a:chExt cx="21600" cy="33480"/>
                  </a:xfrm>
                </p:grpSpPr>
                <p:sp>
                  <p:nvSpPr>
                    <p:cNvPr id="188" name=""/>
                    <p:cNvSpPr/>
                    <p:nvPr/>
                  </p:nvSpPr>
                  <p:spPr>
                    <a:xfrm>
                      <a:off x="6894360" y="4800240"/>
                      <a:ext cx="21600" cy="33480"/>
                    </a:xfrm>
                    <a:prstGeom prst="ellipse">
                      <a:avLst/>
                    </a:prstGeom>
                    <a:blipFill rotWithShape="0">
                      <a:blip r:embed="rId55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2680" bIns="-22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89" name=""/>
                    <p:cNvSpPr/>
                    <p:nvPr/>
                  </p:nvSpPr>
                  <p:spPr>
                    <a:xfrm>
                      <a:off x="6896880" y="4801320"/>
                      <a:ext cx="15480" cy="28800"/>
                    </a:xfrm>
                    <a:prstGeom prst="ellipse">
                      <a:avLst/>
                    </a:prstGeom>
                    <a:blipFill rotWithShape="0">
                      <a:blip r:embed="rId56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5920" bIns="-259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grpSp>
            <p:nvGrpSpPr>
              <p:cNvPr id="190" name=""/>
              <p:cNvGrpSpPr/>
              <p:nvPr/>
            </p:nvGrpSpPr>
            <p:grpSpPr>
              <a:xfrm>
                <a:off x="6739560" y="5420160"/>
                <a:ext cx="288000" cy="746280"/>
                <a:chOff x="6739560" y="5420160"/>
                <a:chExt cx="288000" cy="746280"/>
              </a:xfrm>
            </p:grpSpPr>
            <p:grpSp>
              <p:nvGrpSpPr>
                <p:cNvPr id="191" name=""/>
                <p:cNvGrpSpPr/>
                <p:nvPr/>
              </p:nvGrpSpPr>
              <p:grpSpPr>
                <a:xfrm>
                  <a:off x="6739560" y="5420160"/>
                  <a:ext cx="288000" cy="746280"/>
                  <a:chOff x="6739560" y="5420160"/>
                  <a:chExt cx="288000" cy="746280"/>
                </a:xfrm>
              </p:grpSpPr>
              <p:sp>
                <p:nvSpPr>
                  <p:cNvPr id="192" name=""/>
                  <p:cNvSpPr/>
                  <p:nvPr/>
                </p:nvSpPr>
                <p:spPr>
                  <a:xfrm>
                    <a:off x="6739560" y="5582160"/>
                    <a:ext cx="207360" cy="584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1" h="764">
                        <a:moveTo>
                          <a:pt x="47" y="15"/>
                        </a:moveTo>
                        <a:lnTo>
                          <a:pt x="50" y="236"/>
                        </a:lnTo>
                        <a:lnTo>
                          <a:pt x="48" y="422"/>
                        </a:lnTo>
                        <a:lnTo>
                          <a:pt x="60" y="602"/>
                        </a:lnTo>
                        <a:lnTo>
                          <a:pt x="30" y="680"/>
                        </a:lnTo>
                        <a:lnTo>
                          <a:pt x="7" y="732"/>
                        </a:lnTo>
                        <a:lnTo>
                          <a:pt x="0" y="746"/>
                        </a:lnTo>
                        <a:lnTo>
                          <a:pt x="11" y="764"/>
                        </a:lnTo>
                        <a:lnTo>
                          <a:pt x="57" y="761"/>
                        </a:lnTo>
                        <a:lnTo>
                          <a:pt x="99" y="661"/>
                        </a:lnTo>
                        <a:lnTo>
                          <a:pt x="102" y="597"/>
                        </a:lnTo>
                        <a:lnTo>
                          <a:pt x="132" y="384"/>
                        </a:lnTo>
                        <a:lnTo>
                          <a:pt x="137" y="335"/>
                        </a:lnTo>
                        <a:lnTo>
                          <a:pt x="135" y="434"/>
                        </a:lnTo>
                        <a:lnTo>
                          <a:pt x="149" y="576"/>
                        </a:lnTo>
                        <a:lnTo>
                          <a:pt x="145" y="641"/>
                        </a:lnTo>
                        <a:lnTo>
                          <a:pt x="166" y="707"/>
                        </a:lnTo>
                        <a:lnTo>
                          <a:pt x="194" y="753"/>
                        </a:lnTo>
                        <a:lnTo>
                          <a:pt x="236" y="756"/>
                        </a:lnTo>
                        <a:lnTo>
                          <a:pt x="248" y="741"/>
                        </a:lnTo>
                        <a:lnTo>
                          <a:pt x="204" y="638"/>
                        </a:lnTo>
                        <a:lnTo>
                          <a:pt x="200" y="591"/>
                        </a:lnTo>
                        <a:lnTo>
                          <a:pt x="208" y="489"/>
                        </a:lnTo>
                        <a:lnTo>
                          <a:pt x="225" y="321"/>
                        </a:lnTo>
                        <a:lnTo>
                          <a:pt x="261" y="0"/>
                        </a:lnTo>
                        <a:lnTo>
                          <a:pt x="47" y="15"/>
                        </a:lnTo>
                        <a:close/>
                      </a:path>
                    </a:pathLst>
                  </a:custGeom>
                  <a:blipFill rotWithShape="0">
                    <a:blip r:embed="rId57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3" name=""/>
                  <p:cNvSpPr/>
                  <p:nvPr/>
                </p:nvSpPr>
                <p:spPr>
                  <a:xfrm>
                    <a:off x="6978600" y="5420160"/>
                    <a:ext cx="48960" cy="73080"/>
                  </a:xfrm>
                  <a:custGeom>
                    <a:avLst/>
                    <a:gdLst/>
                    <a:ahLst/>
                    <a:rect l="l" t="t" r="r" b="b"/>
                    <a:pathLst>
                      <a:path w="62" h="97">
                        <a:moveTo>
                          <a:pt x="62" y="0"/>
                        </a:moveTo>
                        <a:lnTo>
                          <a:pt x="62" y="51"/>
                        </a:lnTo>
                        <a:lnTo>
                          <a:pt x="0" y="97"/>
                        </a:lnTo>
                        <a:lnTo>
                          <a:pt x="28" y="7"/>
                        </a:lnTo>
                        <a:lnTo>
                          <a:pt x="62" y="0"/>
                        </a:lnTo>
                        <a:close/>
                      </a:path>
                    </a:pathLst>
                  </a:custGeom>
                  <a:blipFill rotWithShape="0">
                    <a:blip r:embed="rId58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94" name=""/>
                <p:cNvSpPr/>
                <p:nvPr/>
              </p:nvSpPr>
              <p:spPr>
                <a:xfrm>
                  <a:off x="6847200" y="5586480"/>
                  <a:ext cx="17280" cy="258480"/>
                </a:xfrm>
                <a:custGeom>
                  <a:avLst/>
                  <a:gdLst/>
                  <a:ahLst/>
                  <a:rect l="l" t="t" r="r" b="b"/>
                  <a:pathLst>
                    <a:path w="23" h="340">
                      <a:moveTo>
                        <a:pt x="23" y="0"/>
                      </a:moveTo>
                      <a:lnTo>
                        <a:pt x="23" y="114"/>
                      </a:lnTo>
                      <a:lnTo>
                        <a:pt x="18" y="181"/>
                      </a:lnTo>
                      <a:lnTo>
                        <a:pt x="13" y="253"/>
                      </a:lnTo>
                      <a:lnTo>
                        <a:pt x="0" y="323"/>
                      </a:lnTo>
                      <a:lnTo>
                        <a:pt x="3" y="34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blipFill rotWithShape="0">
                  <a:blip r:embed="rId59"/>
                  <a:srcRect/>
                  <a:tile tx="0" ty="0" sx="100000" sy="100000" algn="ctr"/>
                </a:blipFill>
                <a:ln w="9360">
                  <a:solidFill>
                    <a:srgbClr val="ff5f1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95" name=""/>
              <p:cNvGrpSpPr/>
              <p:nvPr/>
            </p:nvGrpSpPr>
            <p:grpSpPr>
              <a:xfrm>
                <a:off x="6683040" y="4898160"/>
                <a:ext cx="351720" cy="703800"/>
                <a:chOff x="6683040" y="4898160"/>
                <a:chExt cx="351720" cy="703800"/>
              </a:xfrm>
            </p:grpSpPr>
            <p:sp>
              <p:nvSpPr>
                <p:cNvPr id="196" name=""/>
                <p:cNvSpPr/>
                <p:nvPr/>
              </p:nvSpPr>
              <p:spPr>
                <a:xfrm>
                  <a:off x="6683040" y="4898160"/>
                  <a:ext cx="351720" cy="703800"/>
                </a:xfrm>
                <a:custGeom>
                  <a:avLst/>
                  <a:gdLst/>
                  <a:ahLst/>
                  <a:rect l="l" t="t" r="r" b="b"/>
                  <a:pathLst>
                    <a:path w="445" h="921">
                      <a:moveTo>
                        <a:pt x="176" y="7"/>
                      </a:moveTo>
                      <a:lnTo>
                        <a:pt x="39" y="94"/>
                      </a:lnTo>
                      <a:lnTo>
                        <a:pt x="17" y="134"/>
                      </a:lnTo>
                      <a:lnTo>
                        <a:pt x="0" y="480"/>
                      </a:lnTo>
                      <a:lnTo>
                        <a:pt x="7" y="561"/>
                      </a:lnTo>
                      <a:lnTo>
                        <a:pt x="60" y="554"/>
                      </a:lnTo>
                      <a:lnTo>
                        <a:pt x="58" y="758"/>
                      </a:lnTo>
                      <a:lnTo>
                        <a:pt x="83" y="758"/>
                      </a:lnTo>
                      <a:lnTo>
                        <a:pt x="106" y="916"/>
                      </a:lnTo>
                      <a:lnTo>
                        <a:pt x="200" y="917"/>
                      </a:lnTo>
                      <a:lnTo>
                        <a:pt x="278" y="909"/>
                      </a:lnTo>
                      <a:lnTo>
                        <a:pt x="333" y="921"/>
                      </a:lnTo>
                      <a:lnTo>
                        <a:pt x="410" y="692"/>
                      </a:lnTo>
                      <a:lnTo>
                        <a:pt x="445" y="688"/>
                      </a:lnTo>
                      <a:lnTo>
                        <a:pt x="413" y="369"/>
                      </a:lnTo>
                      <a:lnTo>
                        <a:pt x="411" y="119"/>
                      </a:lnTo>
                      <a:lnTo>
                        <a:pt x="392" y="91"/>
                      </a:lnTo>
                      <a:lnTo>
                        <a:pt x="245" y="0"/>
                      </a:lnTo>
                      <a:lnTo>
                        <a:pt x="217" y="38"/>
                      </a:lnTo>
                      <a:lnTo>
                        <a:pt x="176" y="7"/>
                      </a:lnTo>
                      <a:close/>
                    </a:path>
                  </a:pathLst>
                </a:custGeom>
                <a:blipFill rotWithShape="0">
                  <a:blip r:embed="rId60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97" name=""/>
                <p:cNvGrpSpPr/>
                <p:nvPr/>
              </p:nvGrpSpPr>
              <p:grpSpPr>
                <a:xfrm>
                  <a:off x="6728760" y="5038920"/>
                  <a:ext cx="217800" cy="437040"/>
                  <a:chOff x="6728760" y="5038920"/>
                  <a:chExt cx="217800" cy="437040"/>
                </a:xfrm>
              </p:grpSpPr>
              <p:grpSp>
                <p:nvGrpSpPr>
                  <p:cNvPr id="198" name=""/>
                  <p:cNvGrpSpPr/>
                  <p:nvPr/>
                </p:nvGrpSpPr>
                <p:grpSpPr>
                  <a:xfrm>
                    <a:off x="6736320" y="5235840"/>
                    <a:ext cx="152640" cy="240120"/>
                    <a:chOff x="6736320" y="5235840"/>
                    <a:chExt cx="152640" cy="240120"/>
                  </a:xfrm>
                </p:grpSpPr>
                <p:sp>
                  <p:nvSpPr>
                    <p:cNvPr id="199" name=""/>
                    <p:cNvSpPr/>
                    <p:nvPr/>
                  </p:nvSpPr>
                  <p:spPr>
                    <a:xfrm>
                      <a:off x="6754680" y="5235840"/>
                      <a:ext cx="134280" cy="240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9" h="315">
                          <a:moveTo>
                            <a:pt x="0" y="315"/>
                          </a:moveTo>
                          <a:lnTo>
                            <a:pt x="165" y="298"/>
                          </a:lnTo>
                          <a:lnTo>
                            <a:pt x="169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9f3fd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200" name=""/>
                    <p:cNvSpPr/>
                    <p:nvPr/>
                  </p:nvSpPr>
                  <p:spPr>
                    <a:xfrm>
                      <a:off x="6736320" y="5264640"/>
                      <a:ext cx="149760" cy="59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1" h="78">
                          <a:moveTo>
                            <a:pt x="0" y="78"/>
                          </a:moveTo>
                          <a:lnTo>
                            <a:pt x="67" y="56"/>
                          </a:lnTo>
                          <a:lnTo>
                            <a:pt x="191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9f3fdf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2600" bIns="126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201" name=""/>
                  <p:cNvGrpSpPr/>
                  <p:nvPr/>
                </p:nvGrpSpPr>
                <p:grpSpPr>
                  <a:xfrm>
                    <a:off x="6728760" y="5038920"/>
                    <a:ext cx="217800" cy="281880"/>
                    <a:chOff x="6728760" y="5038920"/>
                    <a:chExt cx="217800" cy="281880"/>
                  </a:xfrm>
                </p:grpSpPr>
                <p:sp>
                  <p:nvSpPr>
                    <p:cNvPr id="202" name=""/>
                    <p:cNvSpPr/>
                    <p:nvPr/>
                  </p:nvSpPr>
                  <p:spPr>
                    <a:xfrm>
                      <a:off x="6745680" y="5038920"/>
                      <a:ext cx="185040" cy="21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5" h="281">
                          <a:moveTo>
                            <a:pt x="0" y="99"/>
                          </a:moveTo>
                          <a:lnTo>
                            <a:pt x="151" y="0"/>
                          </a:lnTo>
                          <a:lnTo>
                            <a:pt x="235" y="188"/>
                          </a:lnTo>
                          <a:lnTo>
                            <a:pt x="84" y="281"/>
                          </a:lnTo>
                          <a:lnTo>
                            <a:pt x="0" y="99"/>
                          </a:lnTo>
                          <a:close/>
                        </a:path>
                      </a:pathLst>
                    </a:custGeom>
                    <a:blipFill rotWithShape="0">
                      <a:blip r:embed="rId61"/>
                      <a:srcRect/>
                      <a:tile tx="0" ty="0" sx="100000" sy="100000" algn="ctr"/>
                    </a:blipFill>
                    <a:ln w="0">
                      <a:noFill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grpSp>
                  <p:nvGrpSpPr>
                    <p:cNvPr id="203" name=""/>
                    <p:cNvGrpSpPr/>
                    <p:nvPr/>
                  </p:nvGrpSpPr>
                  <p:grpSpPr>
                    <a:xfrm>
                      <a:off x="6728760" y="5128920"/>
                      <a:ext cx="217800" cy="191880"/>
                      <a:chOff x="6728760" y="5128920"/>
                      <a:chExt cx="217800" cy="191880"/>
                    </a:xfrm>
                  </p:grpSpPr>
                  <p:sp>
                    <p:nvSpPr>
                      <p:cNvPr id="204" name=""/>
                      <p:cNvSpPr/>
                      <p:nvPr/>
                    </p:nvSpPr>
                    <p:spPr>
                      <a:xfrm>
                        <a:off x="6864480" y="5128920"/>
                        <a:ext cx="82080" cy="114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2" h="151">
                            <a:moveTo>
                              <a:pt x="0" y="92"/>
                            </a:moveTo>
                            <a:lnTo>
                              <a:pt x="25" y="70"/>
                            </a:lnTo>
                            <a:lnTo>
                              <a:pt x="39" y="25"/>
                            </a:lnTo>
                            <a:lnTo>
                              <a:pt x="59" y="11"/>
                            </a:lnTo>
                            <a:lnTo>
                              <a:pt x="68" y="0"/>
                            </a:lnTo>
                            <a:lnTo>
                              <a:pt x="75" y="4"/>
                            </a:lnTo>
                            <a:lnTo>
                              <a:pt x="77" y="15"/>
                            </a:lnTo>
                            <a:lnTo>
                              <a:pt x="96" y="36"/>
                            </a:lnTo>
                            <a:lnTo>
                              <a:pt x="102" y="74"/>
                            </a:lnTo>
                            <a:lnTo>
                              <a:pt x="96" y="101"/>
                            </a:lnTo>
                            <a:lnTo>
                              <a:pt x="67" y="130"/>
                            </a:lnTo>
                            <a:lnTo>
                              <a:pt x="10" y="151"/>
                            </a:lnTo>
                            <a:lnTo>
                              <a:pt x="0" y="92"/>
                            </a:lnTo>
                            <a:close/>
                          </a:path>
                        </a:pathLst>
                      </a:custGeom>
                      <a:blipFill rotWithShape="0">
                        <a:blip r:embed="rId62"/>
                        <a:srcRect/>
                        <a:tile tx="0" ty="0" sx="100000" sy="100000" algn="ctr"/>
                      </a:blipFill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  <p:sp>
                    <p:nvSpPr>
                      <p:cNvPr id="205" name=""/>
                      <p:cNvSpPr/>
                      <p:nvPr/>
                    </p:nvSpPr>
                    <p:spPr>
                      <a:xfrm>
                        <a:off x="6728760" y="5194080"/>
                        <a:ext cx="151560" cy="1267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90" h="166">
                            <a:moveTo>
                              <a:pt x="0" y="166"/>
                            </a:moveTo>
                            <a:lnTo>
                              <a:pt x="77" y="137"/>
                            </a:lnTo>
                            <a:lnTo>
                              <a:pt x="136" y="105"/>
                            </a:lnTo>
                            <a:lnTo>
                              <a:pt x="190" y="72"/>
                            </a:lnTo>
                            <a:lnTo>
                              <a:pt x="169" y="0"/>
                            </a:lnTo>
                            <a:lnTo>
                              <a:pt x="68" y="46"/>
                            </a:lnTo>
                            <a:lnTo>
                              <a:pt x="8" y="68"/>
                            </a:lnTo>
                            <a:lnTo>
                              <a:pt x="6" y="56"/>
                            </a:lnTo>
                            <a:lnTo>
                              <a:pt x="0" y="166"/>
                            </a:lnTo>
                            <a:close/>
                          </a:path>
                        </a:pathLst>
                      </a:custGeom>
                      <a:blipFill rotWithShape="0">
                        <a:blip r:embed="rId63"/>
                        <a:srcRect/>
                        <a:tile tx="0" ty="0" sx="100000" sy="100000" algn="ctr"/>
                      </a:blipFill>
                      <a:ln w="0">
                        <a:noFill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endParaRPr>
                      </a:p>
                    </p:txBody>
                  </p:sp>
                </p:grpSp>
              </p:grpSp>
            </p:grpSp>
          </p:grpSp>
          <p:grpSp>
            <p:nvGrpSpPr>
              <p:cNvPr id="206" name=""/>
              <p:cNvGrpSpPr/>
              <p:nvPr/>
            </p:nvGrpSpPr>
            <p:grpSpPr>
              <a:xfrm>
                <a:off x="6728760" y="6071760"/>
                <a:ext cx="219240" cy="163440"/>
                <a:chOff x="6728760" y="6071760"/>
                <a:chExt cx="219240" cy="163440"/>
              </a:xfrm>
            </p:grpSpPr>
            <p:sp>
              <p:nvSpPr>
                <p:cNvPr id="207" name=""/>
                <p:cNvSpPr/>
                <p:nvPr/>
              </p:nvSpPr>
              <p:spPr>
                <a:xfrm>
                  <a:off x="6848640" y="6071760"/>
                  <a:ext cx="99360" cy="154440"/>
                </a:xfrm>
                <a:custGeom>
                  <a:avLst/>
                  <a:gdLst/>
                  <a:ahLst/>
                  <a:rect l="l" t="t" r="r" b="b"/>
                  <a:pathLst>
                    <a:path w="126" h="203">
                      <a:moveTo>
                        <a:pt x="8" y="0"/>
                      </a:moveTo>
                      <a:lnTo>
                        <a:pt x="0" y="31"/>
                      </a:lnTo>
                      <a:lnTo>
                        <a:pt x="0" y="91"/>
                      </a:lnTo>
                      <a:lnTo>
                        <a:pt x="13" y="68"/>
                      </a:lnTo>
                      <a:lnTo>
                        <a:pt x="27" y="98"/>
                      </a:lnTo>
                      <a:lnTo>
                        <a:pt x="31" y="138"/>
                      </a:lnTo>
                      <a:lnTo>
                        <a:pt x="50" y="176"/>
                      </a:lnTo>
                      <a:lnTo>
                        <a:pt x="81" y="197"/>
                      </a:lnTo>
                      <a:lnTo>
                        <a:pt x="105" y="203"/>
                      </a:lnTo>
                      <a:lnTo>
                        <a:pt x="126" y="198"/>
                      </a:lnTo>
                      <a:lnTo>
                        <a:pt x="126" y="158"/>
                      </a:lnTo>
                      <a:lnTo>
                        <a:pt x="109" y="99"/>
                      </a:lnTo>
                      <a:lnTo>
                        <a:pt x="99" y="113"/>
                      </a:lnTo>
                      <a:lnTo>
                        <a:pt x="81" y="113"/>
                      </a:lnTo>
                      <a:lnTo>
                        <a:pt x="56" y="110"/>
                      </a:lnTo>
                      <a:lnTo>
                        <a:pt x="39" y="85"/>
                      </a:lnTo>
                      <a:lnTo>
                        <a:pt x="24" y="53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blipFill rotWithShape="0">
                  <a:blip r:embed="rId64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6728760" y="6074640"/>
                  <a:ext cx="91440" cy="160560"/>
                </a:xfrm>
                <a:custGeom>
                  <a:avLst/>
                  <a:gdLst/>
                  <a:ahLst/>
                  <a:rect l="l" t="t" r="r" b="b"/>
                  <a:pathLst>
                    <a:path w="116" h="210">
                      <a:moveTo>
                        <a:pt x="114" y="0"/>
                      </a:moveTo>
                      <a:lnTo>
                        <a:pt x="116" y="84"/>
                      </a:lnTo>
                      <a:lnTo>
                        <a:pt x="109" y="63"/>
                      </a:lnTo>
                      <a:lnTo>
                        <a:pt x="99" y="90"/>
                      </a:lnTo>
                      <a:lnTo>
                        <a:pt x="90" y="129"/>
                      </a:lnTo>
                      <a:lnTo>
                        <a:pt x="81" y="162"/>
                      </a:lnTo>
                      <a:lnTo>
                        <a:pt x="57" y="189"/>
                      </a:lnTo>
                      <a:lnTo>
                        <a:pt x="36" y="204"/>
                      </a:lnTo>
                      <a:lnTo>
                        <a:pt x="15" y="210"/>
                      </a:lnTo>
                      <a:lnTo>
                        <a:pt x="8" y="200"/>
                      </a:lnTo>
                      <a:lnTo>
                        <a:pt x="1" y="180"/>
                      </a:lnTo>
                      <a:lnTo>
                        <a:pt x="0" y="159"/>
                      </a:lnTo>
                      <a:lnTo>
                        <a:pt x="2" y="138"/>
                      </a:lnTo>
                      <a:lnTo>
                        <a:pt x="12" y="102"/>
                      </a:lnTo>
                      <a:lnTo>
                        <a:pt x="29" y="115"/>
                      </a:lnTo>
                      <a:lnTo>
                        <a:pt x="54" y="115"/>
                      </a:lnTo>
                      <a:lnTo>
                        <a:pt x="71" y="113"/>
                      </a:lnTo>
                      <a:lnTo>
                        <a:pt x="102" y="43"/>
                      </a:lnTo>
                      <a:lnTo>
                        <a:pt x="114" y="0"/>
                      </a:lnTo>
                      <a:close/>
                    </a:path>
                  </a:pathLst>
                </a:custGeom>
                <a:blipFill rotWithShape="0">
                  <a:blip r:embed="rId6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209" name=""/>
            <p:cNvGrpSpPr/>
            <p:nvPr/>
          </p:nvGrpSpPr>
          <p:grpSpPr>
            <a:xfrm>
              <a:off x="8374680" y="4627440"/>
              <a:ext cx="409680" cy="1635120"/>
              <a:chOff x="8374680" y="4627440"/>
              <a:chExt cx="409680" cy="1635120"/>
            </a:xfrm>
          </p:grpSpPr>
          <p:sp>
            <p:nvSpPr>
              <p:cNvPr id="210" name=""/>
              <p:cNvSpPr/>
              <p:nvPr/>
            </p:nvSpPr>
            <p:spPr>
              <a:xfrm>
                <a:off x="8675640" y="5537880"/>
                <a:ext cx="50400" cy="120960"/>
              </a:xfrm>
              <a:custGeom>
                <a:avLst/>
                <a:gdLst/>
                <a:ahLst/>
                <a:rect l="l" t="t" r="r" b="b"/>
                <a:pathLst>
                  <a:path w="63" h="159">
                    <a:moveTo>
                      <a:pt x="60" y="1"/>
                    </a:moveTo>
                    <a:lnTo>
                      <a:pt x="63" y="88"/>
                    </a:lnTo>
                    <a:lnTo>
                      <a:pt x="30" y="143"/>
                    </a:lnTo>
                    <a:lnTo>
                      <a:pt x="14" y="159"/>
                    </a:lnTo>
                    <a:lnTo>
                      <a:pt x="16" y="82"/>
                    </a:lnTo>
                    <a:lnTo>
                      <a:pt x="9" y="91"/>
                    </a:lnTo>
                    <a:lnTo>
                      <a:pt x="1" y="116"/>
                    </a:lnTo>
                    <a:lnTo>
                      <a:pt x="0" y="88"/>
                    </a:lnTo>
                    <a:lnTo>
                      <a:pt x="8" y="42"/>
                    </a:lnTo>
                    <a:lnTo>
                      <a:pt x="29" y="0"/>
                    </a:lnTo>
                    <a:lnTo>
                      <a:pt x="60" y="1"/>
                    </a:lnTo>
                    <a:close/>
                  </a:path>
                </a:pathLst>
              </a:custGeom>
              <a:blipFill rotWithShape="0">
                <a:blip r:embed="rId66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8428320" y="5505840"/>
                <a:ext cx="55080" cy="114480"/>
              </a:xfrm>
              <a:custGeom>
                <a:avLst/>
                <a:gdLst/>
                <a:ahLst/>
                <a:rect l="l" t="t" r="r" b="b"/>
                <a:pathLst>
                  <a:path w="70" h="151">
                    <a:moveTo>
                      <a:pt x="49" y="0"/>
                    </a:moveTo>
                    <a:lnTo>
                      <a:pt x="70" y="80"/>
                    </a:lnTo>
                    <a:lnTo>
                      <a:pt x="34" y="151"/>
                    </a:lnTo>
                    <a:lnTo>
                      <a:pt x="21" y="143"/>
                    </a:lnTo>
                    <a:lnTo>
                      <a:pt x="0" y="136"/>
                    </a:lnTo>
                    <a:lnTo>
                      <a:pt x="9" y="112"/>
                    </a:lnTo>
                    <a:lnTo>
                      <a:pt x="12" y="85"/>
                    </a:lnTo>
                    <a:lnTo>
                      <a:pt x="0" y="56"/>
                    </a:lnTo>
                    <a:lnTo>
                      <a:pt x="9" y="6"/>
                    </a:lnTo>
                    <a:lnTo>
                      <a:pt x="49" y="0"/>
                    </a:lnTo>
                    <a:close/>
                  </a:path>
                </a:pathLst>
              </a:custGeom>
              <a:blipFill rotWithShape="0">
                <a:blip r:embed="rId6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12" name=""/>
              <p:cNvGrpSpPr/>
              <p:nvPr/>
            </p:nvGrpSpPr>
            <p:grpSpPr>
              <a:xfrm>
                <a:off x="8382240" y="6104160"/>
                <a:ext cx="402120" cy="158400"/>
                <a:chOff x="8382240" y="6104160"/>
                <a:chExt cx="402120" cy="158400"/>
              </a:xfrm>
            </p:grpSpPr>
            <p:sp>
              <p:nvSpPr>
                <p:cNvPr id="213" name=""/>
                <p:cNvSpPr/>
                <p:nvPr/>
              </p:nvSpPr>
              <p:spPr>
                <a:xfrm>
                  <a:off x="8616240" y="6104160"/>
                  <a:ext cx="168120" cy="97560"/>
                </a:xfrm>
                <a:custGeom>
                  <a:avLst/>
                  <a:gdLst/>
                  <a:ahLst/>
                  <a:rect l="l" t="t" r="r" b="b"/>
                  <a:pathLst>
                    <a:path w="212" h="128">
                      <a:moveTo>
                        <a:pt x="105" y="0"/>
                      </a:moveTo>
                      <a:lnTo>
                        <a:pt x="139" y="33"/>
                      </a:lnTo>
                      <a:lnTo>
                        <a:pt x="168" y="70"/>
                      </a:lnTo>
                      <a:lnTo>
                        <a:pt x="207" y="102"/>
                      </a:lnTo>
                      <a:lnTo>
                        <a:pt x="212" y="119"/>
                      </a:lnTo>
                      <a:lnTo>
                        <a:pt x="174" y="128"/>
                      </a:lnTo>
                      <a:lnTo>
                        <a:pt x="135" y="124"/>
                      </a:lnTo>
                      <a:lnTo>
                        <a:pt x="86" y="102"/>
                      </a:lnTo>
                      <a:lnTo>
                        <a:pt x="51" y="81"/>
                      </a:lnTo>
                      <a:lnTo>
                        <a:pt x="13" y="77"/>
                      </a:lnTo>
                      <a:lnTo>
                        <a:pt x="0" y="65"/>
                      </a:lnTo>
                      <a:lnTo>
                        <a:pt x="5" y="7"/>
                      </a:lnTo>
                      <a:lnTo>
                        <a:pt x="105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8382240" y="6152760"/>
                  <a:ext cx="104400" cy="109800"/>
                </a:xfrm>
                <a:custGeom>
                  <a:avLst/>
                  <a:gdLst/>
                  <a:ahLst/>
                  <a:rect l="l" t="t" r="r" b="b"/>
                  <a:pathLst>
                    <a:path w="131" h="144">
                      <a:moveTo>
                        <a:pt x="130" y="3"/>
                      </a:moveTo>
                      <a:lnTo>
                        <a:pt x="131" y="41"/>
                      </a:lnTo>
                      <a:lnTo>
                        <a:pt x="113" y="60"/>
                      </a:lnTo>
                      <a:lnTo>
                        <a:pt x="109" y="92"/>
                      </a:lnTo>
                      <a:lnTo>
                        <a:pt x="80" y="123"/>
                      </a:lnTo>
                      <a:lnTo>
                        <a:pt x="55" y="140"/>
                      </a:lnTo>
                      <a:lnTo>
                        <a:pt x="32" y="144"/>
                      </a:lnTo>
                      <a:lnTo>
                        <a:pt x="11" y="143"/>
                      </a:lnTo>
                      <a:lnTo>
                        <a:pt x="0" y="120"/>
                      </a:lnTo>
                      <a:lnTo>
                        <a:pt x="3" y="88"/>
                      </a:lnTo>
                      <a:lnTo>
                        <a:pt x="25" y="52"/>
                      </a:lnTo>
                      <a:lnTo>
                        <a:pt x="57" y="13"/>
                      </a:lnTo>
                      <a:lnTo>
                        <a:pt x="59" y="0"/>
                      </a:lnTo>
                      <a:lnTo>
                        <a:pt x="130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15" name=""/>
              <p:cNvSpPr/>
              <p:nvPr/>
            </p:nvSpPr>
            <p:spPr>
              <a:xfrm>
                <a:off x="8685000" y="5518080"/>
                <a:ext cx="48960" cy="122400"/>
              </a:xfrm>
              <a:custGeom>
                <a:avLst/>
                <a:gdLst/>
                <a:ahLst/>
                <a:rect l="l" t="t" r="r" b="b"/>
                <a:pathLst>
                  <a:path w="63" h="159">
                    <a:moveTo>
                      <a:pt x="60" y="1"/>
                    </a:moveTo>
                    <a:lnTo>
                      <a:pt x="63" y="88"/>
                    </a:lnTo>
                    <a:lnTo>
                      <a:pt x="31" y="142"/>
                    </a:lnTo>
                    <a:lnTo>
                      <a:pt x="14" y="159"/>
                    </a:lnTo>
                    <a:lnTo>
                      <a:pt x="17" y="84"/>
                    </a:lnTo>
                    <a:lnTo>
                      <a:pt x="10" y="91"/>
                    </a:lnTo>
                    <a:lnTo>
                      <a:pt x="1" y="116"/>
                    </a:lnTo>
                    <a:lnTo>
                      <a:pt x="0" y="88"/>
                    </a:lnTo>
                    <a:lnTo>
                      <a:pt x="8" y="42"/>
                    </a:lnTo>
                    <a:lnTo>
                      <a:pt x="29" y="0"/>
                    </a:lnTo>
                    <a:lnTo>
                      <a:pt x="60" y="1"/>
                    </a:lnTo>
                    <a:close/>
                  </a:path>
                </a:pathLst>
              </a:custGeom>
              <a:blipFill rotWithShape="0">
                <a:blip r:embed="rId68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8420400" y="5250240"/>
                <a:ext cx="289800" cy="904320"/>
              </a:xfrm>
              <a:custGeom>
                <a:avLst/>
                <a:gdLst/>
                <a:ahLst/>
                <a:rect l="l" t="t" r="r" b="b"/>
                <a:pathLst>
                  <a:path w="365" h="1183">
                    <a:moveTo>
                      <a:pt x="361" y="0"/>
                    </a:moveTo>
                    <a:lnTo>
                      <a:pt x="365" y="643"/>
                    </a:lnTo>
                    <a:lnTo>
                      <a:pt x="361" y="1121"/>
                    </a:lnTo>
                    <a:lnTo>
                      <a:pt x="252" y="1142"/>
                    </a:lnTo>
                    <a:lnTo>
                      <a:pt x="235" y="752"/>
                    </a:lnTo>
                    <a:lnTo>
                      <a:pt x="247" y="715"/>
                    </a:lnTo>
                    <a:lnTo>
                      <a:pt x="235" y="694"/>
                    </a:lnTo>
                    <a:lnTo>
                      <a:pt x="235" y="455"/>
                    </a:lnTo>
                    <a:lnTo>
                      <a:pt x="210" y="530"/>
                    </a:lnTo>
                    <a:lnTo>
                      <a:pt x="147" y="853"/>
                    </a:lnTo>
                    <a:lnTo>
                      <a:pt x="92" y="1183"/>
                    </a:lnTo>
                    <a:lnTo>
                      <a:pt x="0" y="1183"/>
                    </a:lnTo>
                    <a:lnTo>
                      <a:pt x="42" y="740"/>
                    </a:lnTo>
                    <a:lnTo>
                      <a:pt x="59" y="364"/>
                    </a:lnTo>
                    <a:lnTo>
                      <a:pt x="50" y="9"/>
                    </a:lnTo>
                    <a:lnTo>
                      <a:pt x="361" y="0"/>
                    </a:lnTo>
                    <a:close/>
                  </a:path>
                </a:pathLst>
              </a:custGeom>
              <a:blipFill rotWithShape="0">
                <a:blip r:embed="rId69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7" name=""/>
              <p:cNvSpPr/>
              <p:nvPr/>
            </p:nvSpPr>
            <p:spPr>
              <a:xfrm>
                <a:off x="8374680" y="4834080"/>
                <a:ext cx="369000" cy="691560"/>
              </a:xfrm>
              <a:custGeom>
                <a:avLst/>
                <a:gdLst/>
                <a:ahLst/>
                <a:rect l="l" t="t" r="r" b="b"/>
                <a:pathLst>
                  <a:path w="466" h="905">
                    <a:moveTo>
                      <a:pt x="312" y="11"/>
                    </a:moveTo>
                    <a:lnTo>
                      <a:pt x="453" y="122"/>
                    </a:lnTo>
                    <a:lnTo>
                      <a:pt x="463" y="411"/>
                    </a:lnTo>
                    <a:lnTo>
                      <a:pt x="466" y="558"/>
                    </a:lnTo>
                    <a:lnTo>
                      <a:pt x="457" y="905"/>
                    </a:lnTo>
                    <a:lnTo>
                      <a:pt x="425" y="905"/>
                    </a:lnTo>
                    <a:lnTo>
                      <a:pt x="410" y="550"/>
                    </a:lnTo>
                    <a:lnTo>
                      <a:pt x="112" y="550"/>
                    </a:lnTo>
                    <a:lnTo>
                      <a:pt x="104" y="460"/>
                    </a:lnTo>
                    <a:lnTo>
                      <a:pt x="94" y="523"/>
                    </a:lnTo>
                    <a:lnTo>
                      <a:pt x="115" y="657"/>
                    </a:lnTo>
                    <a:lnTo>
                      <a:pt x="134" y="859"/>
                    </a:lnTo>
                    <a:lnTo>
                      <a:pt x="84" y="871"/>
                    </a:lnTo>
                    <a:lnTo>
                      <a:pt x="0" y="517"/>
                    </a:lnTo>
                    <a:lnTo>
                      <a:pt x="53" y="102"/>
                    </a:lnTo>
                    <a:lnTo>
                      <a:pt x="213" y="0"/>
                    </a:lnTo>
                    <a:lnTo>
                      <a:pt x="283" y="46"/>
                    </a:lnTo>
                    <a:lnTo>
                      <a:pt x="312" y="11"/>
                    </a:lnTo>
                    <a:close/>
                  </a:path>
                </a:pathLst>
              </a:custGeom>
              <a:blipFill rotWithShape="0">
                <a:blip r:embed="rId70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8436240" y="5485680"/>
                <a:ext cx="55080" cy="114840"/>
              </a:xfrm>
              <a:custGeom>
                <a:avLst/>
                <a:gdLst/>
                <a:ahLst/>
                <a:rect l="l" t="t" r="r" b="b"/>
                <a:pathLst>
                  <a:path w="69" h="151">
                    <a:moveTo>
                      <a:pt x="48" y="0"/>
                    </a:moveTo>
                    <a:lnTo>
                      <a:pt x="69" y="80"/>
                    </a:lnTo>
                    <a:lnTo>
                      <a:pt x="33" y="151"/>
                    </a:lnTo>
                    <a:lnTo>
                      <a:pt x="20" y="142"/>
                    </a:lnTo>
                    <a:lnTo>
                      <a:pt x="0" y="135"/>
                    </a:lnTo>
                    <a:lnTo>
                      <a:pt x="8" y="113"/>
                    </a:lnTo>
                    <a:lnTo>
                      <a:pt x="11" y="85"/>
                    </a:lnTo>
                    <a:lnTo>
                      <a:pt x="0" y="56"/>
                    </a:lnTo>
                    <a:lnTo>
                      <a:pt x="8" y="6"/>
                    </a:lnTo>
                    <a:lnTo>
                      <a:pt x="48" y="0"/>
                    </a:lnTo>
                    <a:close/>
                  </a:path>
                </a:pathLst>
              </a:custGeom>
              <a:blipFill rotWithShape="0">
                <a:blip r:embed="rId7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19" name=""/>
              <p:cNvGrpSpPr/>
              <p:nvPr/>
            </p:nvGrpSpPr>
            <p:grpSpPr>
              <a:xfrm>
                <a:off x="8462880" y="4847760"/>
                <a:ext cx="237240" cy="429840"/>
                <a:chOff x="8462880" y="4847760"/>
                <a:chExt cx="237240" cy="429840"/>
              </a:xfrm>
            </p:grpSpPr>
            <p:grpSp>
              <p:nvGrpSpPr>
                <p:cNvPr id="220" name=""/>
                <p:cNvGrpSpPr/>
                <p:nvPr/>
              </p:nvGrpSpPr>
              <p:grpSpPr>
                <a:xfrm>
                  <a:off x="8462880" y="4847760"/>
                  <a:ext cx="237240" cy="429480"/>
                  <a:chOff x="8462880" y="4847760"/>
                  <a:chExt cx="237240" cy="429480"/>
                </a:xfrm>
              </p:grpSpPr>
              <p:grpSp>
                <p:nvGrpSpPr>
                  <p:cNvPr id="221" name=""/>
                  <p:cNvGrpSpPr/>
                  <p:nvPr/>
                </p:nvGrpSpPr>
                <p:grpSpPr>
                  <a:xfrm>
                    <a:off x="8462880" y="5256360"/>
                    <a:ext cx="237240" cy="20880"/>
                    <a:chOff x="8462880" y="5256360"/>
                    <a:chExt cx="237240" cy="20880"/>
                  </a:xfrm>
                </p:grpSpPr>
                <p:sp>
                  <p:nvSpPr>
                    <p:cNvPr id="222" name=""/>
                    <p:cNvSpPr/>
                    <p:nvPr/>
                  </p:nvSpPr>
                  <p:spPr>
                    <a:xfrm flipH="1">
                      <a:off x="8462880" y="5275800"/>
                      <a:ext cx="237240" cy="1440"/>
                    </a:xfrm>
                    <a:prstGeom prst="line">
                      <a:avLst/>
                    </a:prstGeom>
                    <a:ln w="93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45360" bIns="-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223" name=""/>
                    <p:cNvSpPr/>
                    <p:nvPr/>
                  </p:nvSpPr>
                  <p:spPr>
                    <a:xfrm flipH="1">
                      <a:off x="8462880" y="5256360"/>
                      <a:ext cx="237240" cy="1080"/>
                    </a:xfrm>
                    <a:prstGeom prst="line">
                      <a:avLst/>
                    </a:prstGeom>
                    <a:ln w="93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45720" bIns="-457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sp>
                <p:nvSpPr>
                  <p:cNvPr id="224" name=""/>
                  <p:cNvSpPr/>
                  <p:nvPr/>
                </p:nvSpPr>
                <p:spPr>
                  <a:xfrm>
                    <a:off x="8524800" y="4847760"/>
                    <a:ext cx="109080" cy="61200"/>
                  </a:xfrm>
                  <a:custGeom>
                    <a:avLst/>
                    <a:gdLst/>
                    <a:ahLst/>
                    <a:rect l="l" t="t" r="r" b="b"/>
                    <a:pathLst>
                      <a:path w="137" h="82">
                        <a:moveTo>
                          <a:pt x="137" y="10"/>
                        </a:moveTo>
                        <a:lnTo>
                          <a:pt x="132" y="82"/>
                        </a:lnTo>
                        <a:lnTo>
                          <a:pt x="94" y="30"/>
                        </a:lnTo>
                        <a:lnTo>
                          <a:pt x="68" y="8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0" bIns="14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225" name=""/>
                <p:cNvSpPr/>
                <p:nvPr/>
              </p:nvSpPr>
              <p:spPr>
                <a:xfrm>
                  <a:off x="8600400" y="4876560"/>
                  <a:ext cx="1440" cy="40104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26" name=""/>
              <p:cNvGrpSpPr/>
              <p:nvPr/>
            </p:nvGrpSpPr>
            <p:grpSpPr>
              <a:xfrm>
                <a:off x="8514000" y="4627440"/>
                <a:ext cx="153720" cy="241200"/>
                <a:chOff x="8514000" y="4627440"/>
                <a:chExt cx="153720" cy="241200"/>
              </a:xfrm>
            </p:grpSpPr>
            <p:sp>
              <p:nvSpPr>
                <p:cNvPr id="227" name=""/>
                <p:cNvSpPr/>
                <p:nvPr/>
              </p:nvSpPr>
              <p:spPr>
                <a:xfrm>
                  <a:off x="8519760" y="4637880"/>
                  <a:ext cx="144360" cy="230760"/>
                </a:xfrm>
                <a:custGeom>
                  <a:avLst/>
                  <a:gdLst/>
                  <a:ahLst/>
                  <a:rect l="l" t="t" r="r" b="b"/>
                  <a:pathLst>
                    <a:path w="180" h="302">
                      <a:moveTo>
                        <a:pt x="173" y="54"/>
                      </a:moveTo>
                      <a:lnTo>
                        <a:pt x="177" y="85"/>
                      </a:lnTo>
                      <a:lnTo>
                        <a:pt x="179" y="96"/>
                      </a:lnTo>
                      <a:lnTo>
                        <a:pt x="173" y="108"/>
                      </a:lnTo>
                      <a:lnTo>
                        <a:pt x="180" y="130"/>
                      </a:lnTo>
                      <a:lnTo>
                        <a:pt x="176" y="165"/>
                      </a:lnTo>
                      <a:lnTo>
                        <a:pt x="172" y="183"/>
                      </a:lnTo>
                      <a:lnTo>
                        <a:pt x="168" y="200"/>
                      </a:lnTo>
                      <a:lnTo>
                        <a:pt x="162" y="217"/>
                      </a:lnTo>
                      <a:lnTo>
                        <a:pt x="155" y="235"/>
                      </a:lnTo>
                      <a:lnTo>
                        <a:pt x="141" y="239"/>
                      </a:lnTo>
                      <a:lnTo>
                        <a:pt x="127" y="243"/>
                      </a:lnTo>
                      <a:lnTo>
                        <a:pt x="127" y="257"/>
                      </a:lnTo>
                      <a:lnTo>
                        <a:pt x="128" y="267"/>
                      </a:lnTo>
                      <a:lnTo>
                        <a:pt x="100" y="302"/>
                      </a:lnTo>
                      <a:lnTo>
                        <a:pt x="26" y="257"/>
                      </a:lnTo>
                      <a:lnTo>
                        <a:pt x="24" y="173"/>
                      </a:lnTo>
                      <a:lnTo>
                        <a:pt x="14" y="149"/>
                      </a:lnTo>
                      <a:lnTo>
                        <a:pt x="8" y="131"/>
                      </a:lnTo>
                      <a:lnTo>
                        <a:pt x="3" y="109"/>
                      </a:lnTo>
                      <a:lnTo>
                        <a:pt x="0" y="89"/>
                      </a:lnTo>
                      <a:lnTo>
                        <a:pt x="1" y="71"/>
                      </a:lnTo>
                      <a:lnTo>
                        <a:pt x="4" y="52"/>
                      </a:lnTo>
                      <a:lnTo>
                        <a:pt x="8" y="36"/>
                      </a:lnTo>
                      <a:lnTo>
                        <a:pt x="15" y="24"/>
                      </a:lnTo>
                      <a:lnTo>
                        <a:pt x="26" y="14"/>
                      </a:lnTo>
                      <a:lnTo>
                        <a:pt x="39" y="8"/>
                      </a:lnTo>
                      <a:lnTo>
                        <a:pt x="54" y="4"/>
                      </a:lnTo>
                      <a:lnTo>
                        <a:pt x="71" y="1"/>
                      </a:lnTo>
                      <a:lnTo>
                        <a:pt x="92" y="0"/>
                      </a:lnTo>
                      <a:lnTo>
                        <a:pt x="112" y="1"/>
                      </a:lnTo>
                      <a:lnTo>
                        <a:pt x="134" y="7"/>
                      </a:lnTo>
                      <a:lnTo>
                        <a:pt x="147" y="15"/>
                      </a:lnTo>
                      <a:lnTo>
                        <a:pt x="159" y="24"/>
                      </a:lnTo>
                      <a:lnTo>
                        <a:pt x="168" y="38"/>
                      </a:lnTo>
                      <a:lnTo>
                        <a:pt x="173" y="54"/>
                      </a:lnTo>
                      <a:close/>
                    </a:path>
                  </a:pathLst>
                </a:custGeom>
                <a:blipFill rotWithShape="0">
                  <a:blip r:embed="rId72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8540640" y="4763520"/>
                  <a:ext cx="70920" cy="71640"/>
                </a:xfrm>
                <a:custGeom>
                  <a:avLst/>
                  <a:gdLst/>
                  <a:ahLst/>
                  <a:rect l="l" t="t" r="r" b="b"/>
                  <a:pathLst>
                    <a:path w="91" h="94">
                      <a:moveTo>
                        <a:pt x="15" y="26"/>
                      </a:moveTo>
                      <a:lnTo>
                        <a:pt x="24" y="48"/>
                      </a:lnTo>
                      <a:lnTo>
                        <a:pt x="91" y="82"/>
                      </a:lnTo>
                      <a:lnTo>
                        <a:pt x="56" y="73"/>
                      </a:lnTo>
                      <a:lnTo>
                        <a:pt x="41" y="69"/>
                      </a:lnTo>
                      <a:lnTo>
                        <a:pt x="22" y="72"/>
                      </a:lnTo>
                      <a:lnTo>
                        <a:pt x="8" y="77"/>
                      </a:lnTo>
                      <a:lnTo>
                        <a:pt x="1" y="94"/>
                      </a:lnTo>
                      <a:lnTo>
                        <a:pt x="0" y="28"/>
                      </a:lnTo>
                      <a:lnTo>
                        <a:pt x="3" y="14"/>
                      </a:lnTo>
                      <a:lnTo>
                        <a:pt x="13" y="0"/>
                      </a:lnTo>
                      <a:lnTo>
                        <a:pt x="15" y="26"/>
                      </a:lnTo>
                      <a:close/>
                    </a:path>
                  </a:pathLst>
                </a:custGeom>
                <a:blipFill rotWithShape="0">
                  <a:blip r:embed="rId73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840" bIns="24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8514000" y="4627440"/>
                  <a:ext cx="153720" cy="166680"/>
                </a:xfrm>
                <a:custGeom>
                  <a:avLst/>
                  <a:gdLst/>
                  <a:ahLst/>
                  <a:rect l="l" t="t" r="r" b="b"/>
                  <a:pathLst>
                    <a:path w="195" h="218">
                      <a:moveTo>
                        <a:pt x="160" y="18"/>
                      </a:moveTo>
                      <a:lnTo>
                        <a:pt x="143" y="9"/>
                      </a:lnTo>
                      <a:lnTo>
                        <a:pt x="129" y="5"/>
                      </a:lnTo>
                      <a:lnTo>
                        <a:pt x="105" y="0"/>
                      </a:lnTo>
                      <a:lnTo>
                        <a:pt x="89" y="0"/>
                      </a:lnTo>
                      <a:lnTo>
                        <a:pt x="70" y="0"/>
                      </a:lnTo>
                      <a:lnTo>
                        <a:pt x="52" y="4"/>
                      </a:lnTo>
                      <a:lnTo>
                        <a:pt x="40" y="4"/>
                      </a:lnTo>
                      <a:lnTo>
                        <a:pt x="27" y="8"/>
                      </a:lnTo>
                      <a:lnTo>
                        <a:pt x="16" y="18"/>
                      </a:lnTo>
                      <a:lnTo>
                        <a:pt x="7" y="29"/>
                      </a:lnTo>
                      <a:lnTo>
                        <a:pt x="6" y="46"/>
                      </a:lnTo>
                      <a:lnTo>
                        <a:pt x="3" y="67"/>
                      </a:lnTo>
                      <a:lnTo>
                        <a:pt x="0" y="96"/>
                      </a:lnTo>
                      <a:lnTo>
                        <a:pt x="2" y="121"/>
                      </a:lnTo>
                      <a:lnTo>
                        <a:pt x="7" y="142"/>
                      </a:lnTo>
                      <a:lnTo>
                        <a:pt x="12" y="163"/>
                      </a:lnTo>
                      <a:lnTo>
                        <a:pt x="17" y="177"/>
                      </a:lnTo>
                      <a:lnTo>
                        <a:pt x="23" y="191"/>
                      </a:lnTo>
                      <a:lnTo>
                        <a:pt x="28" y="204"/>
                      </a:lnTo>
                      <a:lnTo>
                        <a:pt x="35" y="218"/>
                      </a:lnTo>
                      <a:lnTo>
                        <a:pt x="42" y="218"/>
                      </a:lnTo>
                      <a:lnTo>
                        <a:pt x="40" y="198"/>
                      </a:lnTo>
                      <a:lnTo>
                        <a:pt x="44" y="185"/>
                      </a:lnTo>
                      <a:lnTo>
                        <a:pt x="47" y="177"/>
                      </a:lnTo>
                      <a:lnTo>
                        <a:pt x="42" y="164"/>
                      </a:lnTo>
                      <a:lnTo>
                        <a:pt x="40" y="142"/>
                      </a:lnTo>
                      <a:lnTo>
                        <a:pt x="45" y="137"/>
                      </a:lnTo>
                      <a:lnTo>
                        <a:pt x="54" y="148"/>
                      </a:lnTo>
                      <a:lnTo>
                        <a:pt x="61" y="159"/>
                      </a:lnTo>
                      <a:lnTo>
                        <a:pt x="59" y="137"/>
                      </a:lnTo>
                      <a:lnTo>
                        <a:pt x="63" y="111"/>
                      </a:lnTo>
                      <a:lnTo>
                        <a:pt x="63" y="83"/>
                      </a:lnTo>
                      <a:lnTo>
                        <a:pt x="65" y="68"/>
                      </a:lnTo>
                      <a:lnTo>
                        <a:pt x="58" y="61"/>
                      </a:lnTo>
                      <a:lnTo>
                        <a:pt x="72" y="65"/>
                      </a:lnTo>
                      <a:lnTo>
                        <a:pt x="83" y="69"/>
                      </a:lnTo>
                      <a:lnTo>
                        <a:pt x="93" y="71"/>
                      </a:lnTo>
                      <a:lnTo>
                        <a:pt x="111" y="74"/>
                      </a:lnTo>
                      <a:lnTo>
                        <a:pt x="123" y="78"/>
                      </a:lnTo>
                      <a:lnTo>
                        <a:pt x="107" y="69"/>
                      </a:lnTo>
                      <a:lnTo>
                        <a:pt x="116" y="69"/>
                      </a:lnTo>
                      <a:lnTo>
                        <a:pt x="139" y="69"/>
                      </a:lnTo>
                      <a:lnTo>
                        <a:pt x="156" y="67"/>
                      </a:lnTo>
                      <a:lnTo>
                        <a:pt x="177" y="68"/>
                      </a:lnTo>
                      <a:lnTo>
                        <a:pt x="182" y="82"/>
                      </a:lnTo>
                      <a:lnTo>
                        <a:pt x="185" y="99"/>
                      </a:lnTo>
                      <a:lnTo>
                        <a:pt x="189" y="78"/>
                      </a:lnTo>
                      <a:lnTo>
                        <a:pt x="195" y="54"/>
                      </a:lnTo>
                      <a:lnTo>
                        <a:pt x="185" y="37"/>
                      </a:lnTo>
                      <a:lnTo>
                        <a:pt x="174" y="26"/>
                      </a:lnTo>
                      <a:lnTo>
                        <a:pt x="160" y="18"/>
                      </a:lnTo>
                      <a:close/>
                    </a:path>
                  </a:pathLst>
                </a:custGeom>
                <a:blipFill rotWithShape="0">
                  <a:blip r:embed="rId74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230" name=""/>
            <p:cNvGrpSpPr/>
            <p:nvPr/>
          </p:nvGrpSpPr>
          <p:grpSpPr>
            <a:xfrm>
              <a:off x="8642520" y="4716360"/>
              <a:ext cx="351720" cy="1577160"/>
              <a:chOff x="8642520" y="4716360"/>
              <a:chExt cx="351720" cy="1577160"/>
            </a:xfrm>
          </p:grpSpPr>
          <p:grpSp>
            <p:nvGrpSpPr>
              <p:cNvPr id="231" name=""/>
              <p:cNvGrpSpPr/>
              <p:nvPr/>
            </p:nvGrpSpPr>
            <p:grpSpPr>
              <a:xfrm>
                <a:off x="8734320" y="4716360"/>
                <a:ext cx="185040" cy="379080"/>
                <a:chOff x="8734320" y="4716360"/>
                <a:chExt cx="185040" cy="379080"/>
              </a:xfrm>
            </p:grpSpPr>
            <p:sp>
              <p:nvSpPr>
                <p:cNvPr id="232" name=""/>
                <p:cNvSpPr/>
                <p:nvPr/>
              </p:nvSpPr>
              <p:spPr>
                <a:xfrm>
                  <a:off x="8734320" y="4716360"/>
                  <a:ext cx="185040" cy="214200"/>
                </a:xfrm>
                <a:custGeom>
                  <a:avLst/>
                  <a:gdLst/>
                  <a:ahLst/>
                  <a:rect l="l" t="t" r="r" b="b"/>
                  <a:pathLst>
                    <a:path w="235" h="279">
                      <a:moveTo>
                        <a:pt x="136" y="6"/>
                      </a:moveTo>
                      <a:lnTo>
                        <a:pt x="170" y="17"/>
                      </a:lnTo>
                      <a:lnTo>
                        <a:pt x="188" y="31"/>
                      </a:lnTo>
                      <a:lnTo>
                        <a:pt x="200" y="50"/>
                      </a:lnTo>
                      <a:lnTo>
                        <a:pt x="213" y="89"/>
                      </a:lnTo>
                      <a:lnTo>
                        <a:pt x="227" y="147"/>
                      </a:lnTo>
                      <a:lnTo>
                        <a:pt x="235" y="197"/>
                      </a:lnTo>
                      <a:lnTo>
                        <a:pt x="234" y="219"/>
                      </a:lnTo>
                      <a:lnTo>
                        <a:pt x="230" y="240"/>
                      </a:lnTo>
                      <a:lnTo>
                        <a:pt x="227" y="275"/>
                      </a:lnTo>
                      <a:lnTo>
                        <a:pt x="217" y="274"/>
                      </a:lnTo>
                      <a:lnTo>
                        <a:pt x="203" y="270"/>
                      </a:lnTo>
                      <a:lnTo>
                        <a:pt x="188" y="271"/>
                      </a:lnTo>
                      <a:lnTo>
                        <a:pt x="167" y="277"/>
                      </a:lnTo>
                      <a:lnTo>
                        <a:pt x="154" y="278"/>
                      </a:lnTo>
                      <a:lnTo>
                        <a:pt x="154" y="260"/>
                      </a:lnTo>
                      <a:lnTo>
                        <a:pt x="171" y="221"/>
                      </a:lnTo>
                      <a:lnTo>
                        <a:pt x="175" y="159"/>
                      </a:lnTo>
                      <a:lnTo>
                        <a:pt x="171" y="103"/>
                      </a:lnTo>
                      <a:lnTo>
                        <a:pt x="139" y="68"/>
                      </a:lnTo>
                      <a:lnTo>
                        <a:pt x="83" y="63"/>
                      </a:lnTo>
                      <a:lnTo>
                        <a:pt x="56" y="98"/>
                      </a:lnTo>
                      <a:lnTo>
                        <a:pt x="59" y="215"/>
                      </a:lnTo>
                      <a:lnTo>
                        <a:pt x="83" y="261"/>
                      </a:lnTo>
                      <a:lnTo>
                        <a:pt x="83" y="277"/>
                      </a:lnTo>
                      <a:lnTo>
                        <a:pt x="69" y="277"/>
                      </a:lnTo>
                      <a:lnTo>
                        <a:pt x="52" y="274"/>
                      </a:lnTo>
                      <a:lnTo>
                        <a:pt x="37" y="272"/>
                      </a:lnTo>
                      <a:lnTo>
                        <a:pt x="18" y="279"/>
                      </a:lnTo>
                      <a:lnTo>
                        <a:pt x="16" y="260"/>
                      </a:lnTo>
                      <a:lnTo>
                        <a:pt x="6" y="232"/>
                      </a:lnTo>
                      <a:lnTo>
                        <a:pt x="2" y="205"/>
                      </a:lnTo>
                      <a:lnTo>
                        <a:pt x="0" y="184"/>
                      </a:lnTo>
                      <a:lnTo>
                        <a:pt x="2" y="159"/>
                      </a:lnTo>
                      <a:lnTo>
                        <a:pt x="6" y="141"/>
                      </a:lnTo>
                      <a:lnTo>
                        <a:pt x="11" y="122"/>
                      </a:lnTo>
                      <a:lnTo>
                        <a:pt x="16" y="102"/>
                      </a:lnTo>
                      <a:lnTo>
                        <a:pt x="16" y="88"/>
                      </a:lnTo>
                      <a:lnTo>
                        <a:pt x="20" y="67"/>
                      </a:lnTo>
                      <a:lnTo>
                        <a:pt x="25" y="42"/>
                      </a:lnTo>
                      <a:lnTo>
                        <a:pt x="49" y="20"/>
                      </a:lnTo>
                      <a:lnTo>
                        <a:pt x="66" y="6"/>
                      </a:lnTo>
                      <a:lnTo>
                        <a:pt x="91" y="0"/>
                      </a:lnTo>
                      <a:lnTo>
                        <a:pt x="114" y="0"/>
                      </a:lnTo>
                      <a:lnTo>
                        <a:pt x="136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8746560" y="4755960"/>
                  <a:ext cx="153360" cy="339480"/>
                </a:xfrm>
                <a:custGeom>
                  <a:avLst/>
                  <a:gdLst/>
                  <a:ahLst/>
                  <a:rect l="l" t="t" r="r" b="b"/>
                  <a:pathLst>
                    <a:path w="193" h="445">
                      <a:moveTo>
                        <a:pt x="119" y="4"/>
                      </a:moveTo>
                      <a:lnTo>
                        <a:pt x="133" y="11"/>
                      </a:lnTo>
                      <a:lnTo>
                        <a:pt x="146" y="21"/>
                      </a:lnTo>
                      <a:lnTo>
                        <a:pt x="155" y="37"/>
                      </a:lnTo>
                      <a:lnTo>
                        <a:pt x="158" y="53"/>
                      </a:lnTo>
                      <a:lnTo>
                        <a:pt x="162" y="108"/>
                      </a:lnTo>
                      <a:lnTo>
                        <a:pt x="162" y="130"/>
                      </a:lnTo>
                      <a:lnTo>
                        <a:pt x="157" y="167"/>
                      </a:lnTo>
                      <a:lnTo>
                        <a:pt x="150" y="186"/>
                      </a:lnTo>
                      <a:lnTo>
                        <a:pt x="137" y="211"/>
                      </a:lnTo>
                      <a:lnTo>
                        <a:pt x="137" y="278"/>
                      </a:lnTo>
                      <a:lnTo>
                        <a:pt x="193" y="315"/>
                      </a:lnTo>
                      <a:lnTo>
                        <a:pt x="92" y="445"/>
                      </a:lnTo>
                      <a:lnTo>
                        <a:pt x="0" y="306"/>
                      </a:lnTo>
                      <a:lnTo>
                        <a:pt x="66" y="264"/>
                      </a:lnTo>
                      <a:lnTo>
                        <a:pt x="66" y="213"/>
                      </a:lnTo>
                      <a:lnTo>
                        <a:pt x="49" y="186"/>
                      </a:lnTo>
                      <a:lnTo>
                        <a:pt x="41" y="168"/>
                      </a:lnTo>
                      <a:lnTo>
                        <a:pt x="36" y="146"/>
                      </a:lnTo>
                      <a:lnTo>
                        <a:pt x="35" y="119"/>
                      </a:lnTo>
                      <a:lnTo>
                        <a:pt x="35" y="101"/>
                      </a:lnTo>
                      <a:lnTo>
                        <a:pt x="35" y="73"/>
                      </a:lnTo>
                      <a:lnTo>
                        <a:pt x="35" y="55"/>
                      </a:lnTo>
                      <a:lnTo>
                        <a:pt x="39" y="35"/>
                      </a:lnTo>
                      <a:lnTo>
                        <a:pt x="50" y="18"/>
                      </a:lnTo>
                      <a:lnTo>
                        <a:pt x="66" y="7"/>
                      </a:lnTo>
                      <a:lnTo>
                        <a:pt x="80" y="2"/>
                      </a:lnTo>
                      <a:lnTo>
                        <a:pt x="98" y="0"/>
                      </a:lnTo>
                      <a:lnTo>
                        <a:pt x="119" y="4"/>
                      </a:lnTo>
                      <a:close/>
                    </a:path>
                  </a:pathLst>
                </a:custGeom>
                <a:blipFill rotWithShape="0">
                  <a:blip r:embed="rId75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34" name=""/>
              <p:cNvGrpSpPr/>
              <p:nvPr/>
            </p:nvGrpSpPr>
            <p:grpSpPr>
              <a:xfrm>
                <a:off x="8650080" y="5476680"/>
                <a:ext cx="288000" cy="747720"/>
                <a:chOff x="8650080" y="5476680"/>
                <a:chExt cx="288000" cy="747720"/>
              </a:xfrm>
            </p:grpSpPr>
            <p:grpSp>
              <p:nvGrpSpPr>
                <p:cNvPr id="235" name=""/>
                <p:cNvGrpSpPr/>
                <p:nvPr/>
              </p:nvGrpSpPr>
              <p:grpSpPr>
                <a:xfrm>
                  <a:off x="8650080" y="5476680"/>
                  <a:ext cx="288000" cy="747720"/>
                  <a:chOff x="8650080" y="5476680"/>
                  <a:chExt cx="288000" cy="747720"/>
                </a:xfrm>
              </p:grpSpPr>
              <p:sp>
                <p:nvSpPr>
                  <p:cNvPr id="236" name=""/>
                  <p:cNvSpPr/>
                  <p:nvPr/>
                </p:nvSpPr>
                <p:spPr>
                  <a:xfrm>
                    <a:off x="8730720" y="5638680"/>
                    <a:ext cx="207360" cy="585720"/>
                  </a:xfrm>
                  <a:custGeom>
                    <a:avLst/>
                    <a:gdLst/>
                    <a:ahLst/>
                    <a:rect l="l" t="t" r="r" b="b"/>
                    <a:pathLst>
                      <a:path w="262" h="766">
                        <a:moveTo>
                          <a:pt x="214" y="17"/>
                        </a:moveTo>
                        <a:lnTo>
                          <a:pt x="212" y="237"/>
                        </a:lnTo>
                        <a:lnTo>
                          <a:pt x="213" y="423"/>
                        </a:lnTo>
                        <a:lnTo>
                          <a:pt x="202" y="604"/>
                        </a:lnTo>
                        <a:lnTo>
                          <a:pt x="231" y="680"/>
                        </a:lnTo>
                        <a:lnTo>
                          <a:pt x="255" y="732"/>
                        </a:lnTo>
                        <a:lnTo>
                          <a:pt x="262" y="748"/>
                        </a:lnTo>
                        <a:lnTo>
                          <a:pt x="251" y="766"/>
                        </a:lnTo>
                        <a:lnTo>
                          <a:pt x="205" y="763"/>
                        </a:lnTo>
                        <a:lnTo>
                          <a:pt x="163" y="662"/>
                        </a:lnTo>
                        <a:lnTo>
                          <a:pt x="160" y="598"/>
                        </a:lnTo>
                        <a:lnTo>
                          <a:pt x="129" y="386"/>
                        </a:lnTo>
                        <a:lnTo>
                          <a:pt x="125" y="337"/>
                        </a:lnTo>
                        <a:lnTo>
                          <a:pt x="126" y="436"/>
                        </a:lnTo>
                        <a:lnTo>
                          <a:pt x="112" y="577"/>
                        </a:lnTo>
                        <a:lnTo>
                          <a:pt x="117" y="643"/>
                        </a:lnTo>
                        <a:lnTo>
                          <a:pt x="96" y="707"/>
                        </a:lnTo>
                        <a:lnTo>
                          <a:pt x="68" y="755"/>
                        </a:lnTo>
                        <a:lnTo>
                          <a:pt x="26" y="757"/>
                        </a:lnTo>
                        <a:lnTo>
                          <a:pt x="13" y="741"/>
                        </a:lnTo>
                        <a:lnTo>
                          <a:pt x="58" y="640"/>
                        </a:lnTo>
                        <a:lnTo>
                          <a:pt x="62" y="592"/>
                        </a:lnTo>
                        <a:lnTo>
                          <a:pt x="54" y="490"/>
                        </a:lnTo>
                        <a:lnTo>
                          <a:pt x="37" y="323"/>
                        </a:lnTo>
                        <a:lnTo>
                          <a:pt x="0" y="0"/>
                        </a:lnTo>
                        <a:lnTo>
                          <a:pt x="214" y="17"/>
                        </a:lnTo>
                        <a:close/>
                      </a:path>
                    </a:pathLst>
                  </a:custGeom>
                  <a:blipFill rotWithShape="0">
                    <a:blip r:embed="rId76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7" name=""/>
                  <p:cNvSpPr/>
                  <p:nvPr/>
                </p:nvSpPr>
                <p:spPr>
                  <a:xfrm>
                    <a:off x="8650080" y="5476680"/>
                    <a:ext cx="47160" cy="74880"/>
                  </a:xfrm>
                  <a:custGeom>
                    <a:avLst/>
                    <a:gdLst/>
                    <a:ahLst/>
                    <a:rect l="l" t="t" r="r" b="b"/>
                    <a:pathLst>
                      <a:path w="62" h="96">
                        <a:moveTo>
                          <a:pt x="0" y="0"/>
                        </a:moveTo>
                        <a:lnTo>
                          <a:pt x="0" y="50"/>
                        </a:lnTo>
                        <a:lnTo>
                          <a:pt x="62" y="96"/>
                        </a:lnTo>
                        <a:lnTo>
                          <a:pt x="34" y="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blipFill rotWithShape="0">
                    <a:blip r:embed="rId77"/>
                    <a:srcRect/>
                    <a:tile tx="0" ty="0" sx="100000" sy="100000" algn="ctr"/>
                  </a:blip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238" name=""/>
                <p:cNvSpPr/>
                <p:nvPr/>
              </p:nvSpPr>
              <p:spPr>
                <a:xfrm>
                  <a:off x="8814600" y="5643000"/>
                  <a:ext cx="18720" cy="259920"/>
                </a:xfrm>
                <a:custGeom>
                  <a:avLst/>
                  <a:gdLst/>
                  <a:ahLst/>
                  <a:rect l="l" t="t" r="r" b="b"/>
                  <a:pathLst>
                    <a:path w="22" h="339">
                      <a:moveTo>
                        <a:pt x="0" y="0"/>
                      </a:moveTo>
                      <a:lnTo>
                        <a:pt x="0" y="113"/>
                      </a:lnTo>
                      <a:lnTo>
                        <a:pt x="4" y="180"/>
                      </a:lnTo>
                      <a:lnTo>
                        <a:pt x="10" y="253"/>
                      </a:lnTo>
                      <a:lnTo>
                        <a:pt x="22" y="323"/>
                      </a:lnTo>
                      <a:lnTo>
                        <a:pt x="19" y="33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 rotWithShape="0">
                  <a:blip r:embed="rId78"/>
                  <a:srcRect/>
                  <a:tile tx="0" ty="0" sx="100000" sy="100000" algn="ctr"/>
                </a:blipFill>
                <a:ln w="9360">
                  <a:solidFill>
                    <a:srgbClr val="ff5f1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39" name=""/>
              <p:cNvGrpSpPr/>
              <p:nvPr/>
            </p:nvGrpSpPr>
            <p:grpSpPr>
              <a:xfrm>
                <a:off x="8729640" y="6130440"/>
                <a:ext cx="219600" cy="163080"/>
                <a:chOff x="8729640" y="6130440"/>
                <a:chExt cx="219600" cy="163080"/>
              </a:xfrm>
            </p:grpSpPr>
            <p:sp>
              <p:nvSpPr>
                <p:cNvPr id="240" name=""/>
                <p:cNvSpPr/>
                <p:nvPr/>
              </p:nvSpPr>
              <p:spPr>
                <a:xfrm>
                  <a:off x="8729640" y="6130440"/>
                  <a:ext cx="99360" cy="154080"/>
                </a:xfrm>
                <a:custGeom>
                  <a:avLst/>
                  <a:gdLst/>
                  <a:ahLst/>
                  <a:rect l="l" t="t" r="r" b="b"/>
                  <a:pathLst>
                    <a:path w="126" h="203">
                      <a:moveTo>
                        <a:pt x="117" y="0"/>
                      </a:moveTo>
                      <a:lnTo>
                        <a:pt x="126" y="30"/>
                      </a:lnTo>
                      <a:lnTo>
                        <a:pt x="126" y="90"/>
                      </a:lnTo>
                      <a:lnTo>
                        <a:pt x="113" y="67"/>
                      </a:lnTo>
                      <a:lnTo>
                        <a:pt x="99" y="97"/>
                      </a:lnTo>
                      <a:lnTo>
                        <a:pt x="95" y="139"/>
                      </a:lnTo>
                      <a:lnTo>
                        <a:pt x="75" y="176"/>
                      </a:lnTo>
                      <a:lnTo>
                        <a:pt x="44" y="197"/>
                      </a:lnTo>
                      <a:lnTo>
                        <a:pt x="21" y="203"/>
                      </a:lnTo>
                      <a:lnTo>
                        <a:pt x="0" y="199"/>
                      </a:lnTo>
                      <a:lnTo>
                        <a:pt x="0" y="158"/>
                      </a:lnTo>
                      <a:lnTo>
                        <a:pt x="16" y="98"/>
                      </a:lnTo>
                      <a:lnTo>
                        <a:pt x="26" y="114"/>
                      </a:lnTo>
                      <a:lnTo>
                        <a:pt x="44" y="114"/>
                      </a:lnTo>
                      <a:lnTo>
                        <a:pt x="70" y="111"/>
                      </a:lnTo>
                      <a:lnTo>
                        <a:pt x="86" y="84"/>
                      </a:lnTo>
                      <a:lnTo>
                        <a:pt x="102" y="52"/>
                      </a:lnTo>
                      <a:lnTo>
                        <a:pt x="117" y="0"/>
                      </a:lnTo>
                      <a:close/>
                    </a:path>
                  </a:pathLst>
                </a:custGeom>
                <a:blipFill rotWithShape="0">
                  <a:blip r:embed="rId79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8857440" y="6133320"/>
                  <a:ext cx="91800" cy="160200"/>
                </a:xfrm>
                <a:custGeom>
                  <a:avLst/>
                  <a:gdLst/>
                  <a:ahLst/>
                  <a:rect l="l" t="t" r="r" b="b"/>
                  <a:pathLst>
                    <a:path w="116" h="211">
                      <a:moveTo>
                        <a:pt x="1" y="0"/>
                      </a:moveTo>
                      <a:lnTo>
                        <a:pt x="0" y="82"/>
                      </a:lnTo>
                      <a:lnTo>
                        <a:pt x="7" y="61"/>
                      </a:lnTo>
                      <a:lnTo>
                        <a:pt x="17" y="88"/>
                      </a:lnTo>
                      <a:lnTo>
                        <a:pt x="25" y="128"/>
                      </a:lnTo>
                      <a:lnTo>
                        <a:pt x="35" y="162"/>
                      </a:lnTo>
                      <a:lnTo>
                        <a:pt x="59" y="188"/>
                      </a:lnTo>
                      <a:lnTo>
                        <a:pt x="80" y="204"/>
                      </a:lnTo>
                      <a:lnTo>
                        <a:pt x="101" y="211"/>
                      </a:lnTo>
                      <a:lnTo>
                        <a:pt x="108" y="199"/>
                      </a:lnTo>
                      <a:lnTo>
                        <a:pt x="115" y="180"/>
                      </a:lnTo>
                      <a:lnTo>
                        <a:pt x="116" y="159"/>
                      </a:lnTo>
                      <a:lnTo>
                        <a:pt x="113" y="138"/>
                      </a:lnTo>
                      <a:lnTo>
                        <a:pt x="103" y="102"/>
                      </a:lnTo>
                      <a:lnTo>
                        <a:pt x="87" y="114"/>
                      </a:lnTo>
                      <a:lnTo>
                        <a:pt x="61" y="114"/>
                      </a:lnTo>
                      <a:lnTo>
                        <a:pt x="45" y="113"/>
                      </a:lnTo>
                      <a:lnTo>
                        <a:pt x="14" y="41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blipFill rotWithShape="0">
                  <a:blip r:embed="rId80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42" name=""/>
              <p:cNvSpPr/>
              <p:nvPr/>
            </p:nvSpPr>
            <p:spPr>
              <a:xfrm>
                <a:off x="8642520" y="4977720"/>
                <a:ext cx="351720" cy="1144800"/>
              </a:xfrm>
              <a:custGeom>
                <a:avLst/>
                <a:gdLst/>
                <a:ahLst/>
                <a:rect l="l" t="t" r="r" b="b"/>
                <a:pathLst>
                  <a:path w="443" h="1497">
                    <a:moveTo>
                      <a:pt x="318" y="15"/>
                    </a:moveTo>
                    <a:lnTo>
                      <a:pt x="405" y="64"/>
                    </a:lnTo>
                    <a:lnTo>
                      <a:pt x="428" y="105"/>
                    </a:lnTo>
                    <a:lnTo>
                      <a:pt x="443" y="449"/>
                    </a:lnTo>
                    <a:lnTo>
                      <a:pt x="436" y="531"/>
                    </a:lnTo>
                    <a:lnTo>
                      <a:pt x="384" y="524"/>
                    </a:lnTo>
                    <a:lnTo>
                      <a:pt x="387" y="728"/>
                    </a:lnTo>
                    <a:lnTo>
                      <a:pt x="362" y="728"/>
                    </a:lnTo>
                    <a:lnTo>
                      <a:pt x="331" y="1152"/>
                    </a:lnTo>
                    <a:lnTo>
                      <a:pt x="328" y="1375"/>
                    </a:lnTo>
                    <a:lnTo>
                      <a:pt x="324" y="1477"/>
                    </a:lnTo>
                    <a:lnTo>
                      <a:pt x="302" y="1497"/>
                    </a:lnTo>
                    <a:lnTo>
                      <a:pt x="264" y="1480"/>
                    </a:lnTo>
                    <a:lnTo>
                      <a:pt x="243" y="1307"/>
                    </a:lnTo>
                    <a:lnTo>
                      <a:pt x="228" y="1487"/>
                    </a:lnTo>
                    <a:lnTo>
                      <a:pt x="195" y="1496"/>
                    </a:lnTo>
                    <a:lnTo>
                      <a:pt x="166" y="1483"/>
                    </a:lnTo>
                    <a:lnTo>
                      <a:pt x="134" y="1142"/>
                    </a:lnTo>
                    <a:lnTo>
                      <a:pt x="95" y="893"/>
                    </a:lnTo>
                    <a:lnTo>
                      <a:pt x="35" y="663"/>
                    </a:lnTo>
                    <a:lnTo>
                      <a:pt x="0" y="658"/>
                    </a:lnTo>
                    <a:lnTo>
                      <a:pt x="32" y="340"/>
                    </a:lnTo>
                    <a:lnTo>
                      <a:pt x="33" y="89"/>
                    </a:lnTo>
                    <a:lnTo>
                      <a:pt x="53" y="61"/>
                    </a:lnTo>
                    <a:lnTo>
                      <a:pt x="145" y="0"/>
                    </a:lnTo>
                    <a:lnTo>
                      <a:pt x="223" y="134"/>
                    </a:lnTo>
                    <a:lnTo>
                      <a:pt x="318" y="15"/>
                    </a:lnTo>
                    <a:close/>
                  </a:path>
                </a:pathLst>
              </a:custGeom>
              <a:blipFill rotWithShape="0">
                <a:blip r:embed="rId8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43" name=""/>
              <p:cNvGrpSpPr/>
              <p:nvPr/>
            </p:nvGrpSpPr>
            <p:grpSpPr>
              <a:xfrm>
                <a:off x="8731080" y="5097240"/>
                <a:ext cx="216360" cy="282600"/>
                <a:chOff x="8731080" y="5097240"/>
                <a:chExt cx="216360" cy="282600"/>
              </a:xfrm>
            </p:grpSpPr>
            <p:sp>
              <p:nvSpPr>
                <p:cNvPr id="244" name=""/>
                <p:cNvSpPr/>
                <p:nvPr/>
              </p:nvSpPr>
              <p:spPr>
                <a:xfrm>
                  <a:off x="8745120" y="5097240"/>
                  <a:ext cx="186480" cy="212400"/>
                </a:xfrm>
                <a:custGeom>
                  <a:avLst/>
                  <a:gdLst/>
                  <a:ahLst/>
                  <a:rect l="l" t="t" r="r" b="b"/>
                  <a:pathLst>
                    <a:path w="235" h="280">
                      <a:moveTo>
                        <a:pt x="235" y="99"/>
                      </a:moveTo>
                      <a:lnTo>
                        <a:pt x="84" y="0"/>
                      </a:lnTo>
                      <a:lnTo>
                        <a:pt x="0" y="189"/>
                      </a:lnTo>
                      <a:lnTo>
                        <a:pt x="151" y="280"/>
                      </a:lnTo>
                      <a:lnTo>
                        <a:pt x="235" y="99"/>
                      </a:lnTo>
                      <a:close/>
                    </a:path>
                  </a:pathLst>
                </a:custGeom>
                <a:blipFill rotWithShape="0">
                  <a:blip r:embed="rId82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8731080" y="5185800"/>
                  <a:ext cx="80640" cy="114480"/>
                </a:xfrm>
                <a:custGeom>
                  <a:avLst/>
                  <a:gdLst/>
                  <a:ahLst/>
                  <a:rect l="l" t="t" r="r" b="b"/>
                  <a:pathLst>
                    <a:path w="103" h="149">
                      <a:moveTo>
                        <a:pt x="103" y="92"/>
                      </a:moveTo>
                      <a:lnTo>
                        <a:pt x="77" y="69"/>
                      </a:lnTo>
                      <a:lnTo>
                        <a:pt x="63" y="25"/>
                      </a:lnTo>
                      <a:lnTo>
                        <a:pt x="44" y="11"/>
                      </a:lnTo>
                      <a:lnTo>
                        <a:pt x="34" y="0"/>
                      </a:lnTo>
                      <a:lnTo>
                        <a:pt x="27" y="4"/>
                      </a:lnTo>
                      <a:lnTo>
                        <a:pt x="26" y="15"/>
                      </a:lnTo>
                      <a:lnTo>
                        <a:pt x="6" y="36"/>
                      </a:lnTo>
                      <a:lnTo>
                        <a:pt x="0" y="74"/>
                      </a:lnTo>
                      <a:lnTo>
                        <a:pt x="6" y="100"/>
                      </a:lnTo>
                      <a:lnTo>
                        <a:pt x="35" y="130"/>
                      </a:lnTo>
                      <a:lnTo>
                        <a:pt x="93" y="149"/>
                      </a:lnTo>
                      <a:lnTo>
                        <a:pt x="103" y="92"/>
                      </a:lnTo>
                      <a:close/>
                    </a:path>
                  </a:pathLst>
                </a:custGeom>
                <a:blipFill rotWithShape="0">
                  <a:blip r:embed="rId83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8797320" y="5253120"/>
                  <a:ext cx="150120" cy="126720"/>
                </a:xfrm>
                <a:custGeom>
                  <a:avLst/>
                  <a:gdLst/>
                  <a:ahLst/>
                  <a:rect l="l" t="t" r="r" b="b"/>
                  <a:pathLst>
                    <a:path w="191" h="167">
                      <a:moveTo>
                        <a:pt x="191" y="167"/>
                      </a:moveTo>
                      <a:lnTo>
                        <a:pt x="114" y="137"/>
                      </a:lnTo>
                      <a:lnTo>
                        <a:pt x="55" y="104"/>
                      </a:lnTo>
                      <a:lnTo>
                        <a:pt x="0" y="71"/>
                      </a:lnTo>
                      <a:lnTo>
                        <a:pt x="21" y="0"/>
                      </a:lnTo>
                      <a:lnTo>
                        <a:pt x="122" y="46"/>
                      </a:lnTo>
                      <a:lnTo>
                        <a:pt x="182" y="67"/>
                      </a:lnTo>
                      <a:lnTo>
                        <a:pt x="185" y="56"/>
                      </a:lnTo>
                      <a:lnTo>
                        <a:pt x="191" y="167"/>
                      </a:lnTo>
                      <a:close/>
                    </a:path>
                  </a:pathLst>
                </a:custGeom>
                <a:blipFill rotWithShape="0">
                  <a:blip r:embed="rId84"/>
                  <a:srcRect/>
                  <a:tile tx="0" ty="0" sx="100000" sy="100000" algn="ctr"/>
                </a:blip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47" name=""/>
              <p:cNvGrpSpPr/>
              <p:nvPr/>
            </p:nvGrpSpPr>
            <p:grpSpPr>
              <a:xfrm>
                <a:off x="8788320" y="5294520"/>
                <a:ext cx="153000" cy="691200"/>
                <a:chOff x="8788320" y="5294520"/>
                <a:chExt cx="153000" cy="691200"/>
              </a:xfrm>
            </p:grpSpPr>
            <p:grpSp>
              <p:nvGrpSpPr>
                <p:cNvPr id="248" name=""/>
                <p:cNvGrpSpPr/>
                <p:nvPr/>
              </p:nvGrpSpPr>
              <p:grpSpPr>
                <a:xfrm>
                  <a:off x="8788320" y="5294520"/>
                  <a:ext cx="153000" cy="240120"/>
                  <a:chOff x="8788320" y="5294520"/>
                  <a:chExt cx="153000" cy="240120"/>
                </a:xfrm>
              </p:grpSpPr>
              <p:sp>
                <p:nvSpPr>
                  <p:cNvPr id="249" name=""/>
                  <p:cNvSpPr/>
                  <p:nvPr/>
                </p:nvSpPr>
                <p:spPr>
                  <a:xfrm>
                    <a:off x="8788320" y="5294520"/>
                    <a:ext cx="134640" cy="240120"/>
                  </a:xfrm>
                  <a:custGeom>
                    <a:avLst/>
                    <a:gdLst/>
                    <a:ahLst/>
                    <a:rect l="l" t="t" r="r" b="b"/>
                    <a:pathLst>
                      <a:path w="169" h="314">
                        <a:moveTo>
                          <a:pt x="169" y="314"/>
                        </a:moveTo>
                        <a:lnTo>
                          <a:pt x="4" y="297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360">
                    <a:solidFill>
                      <a:srgbClr val="7f7f7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0" name=""/>
                  <p:cNvSpPr/>
                  <p:nvPr/>
                </p:nvSpPr>
                <p:spPr>
                  <a:xfrm>
                    <a:off x="8791200" y="5321880"/>
                    <a:ext cx="150120" cy="61200"/>
                  </a:xfrm>
                  <a:custGeom>
                    <a:avLst/>
                    <a:gdLst/>
                    <a:ahLst/>
                    <a:rect l="l" t="t" r="r" b="b"/>
                    <a:pathLst>
                      <a:path w="190" h="80">
                        <a:moveTo>
                          <a:pt x="190" y="80"/>
                        </a:moveTo>
                        <a:lnTo>
                          <a:pt x="123" y="57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9360">
                    <a:solidFill>
                      <a:srgbClr val="7f7f7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4400" bIns="14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251" name=""/>
                <p:cNvSpPr/>
                <p:nvPr/>
              </p:nvSpPr>
              <p:spPr>
                <a:xfrm>
                  <a:off x="8814960" y="5569920"/>
                  <a:ext cx="18720" cy="415800"/>
                </a:xfrm>
                <a:custGeom>
                  <a:avLst/>
                  <a:gdLst/>
                  <a:ahLst/>
                  <a:rect l="l" t="t" r="r" b="b"/>
                  <a:pathLst>
                    <a:path w="26" h="544">
                      <a:moveTo>
                        <a:pt x="0" y="0"/>
                      </a:moveTo>
                      <a:lnTo>
                        <a:pt x="9" y="292"/>
                      </a:lnTo>
                      <a:lnTo>
                        <a:pt x="26" y="544"/>
                      </a:lnTo>
                    </a:path>
                  </a:pathLst>
                </a:custGeom>
                <a:noFill/>
                <a:ln w="9360">
                  <a:solidFill>
                    <a:srgbClr val="7f7f7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252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876312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AREA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2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DIRECTOR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Industry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Richard Grossi  (Chairman)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Industry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William Boston  (Vice Chairman)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Industry 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Harold N. Scherer, Jr.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Information Technology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Karen Antion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Erland E. Kailbourne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Academia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Richard Schuler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Telecommunications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Alfred Boschulte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Equity Markets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Thomas F. Ryan, Jr.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Environmental</a:t>
            </a: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Peter Berle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1301"/>
              </a:spcBef>
              <a:buNone/>
              <a:tabLst>
                <a:tab algn="l" pos="0"/>
                <a:tab algn="l" pos="3541680"/>
                <a:tab algn="l" pos="3886200"/>
                <a:tab algn="l" pos="4857840"/>
                <a:tab algn="l" pos="5829480"/>
                <a:tab algn="l" pos="6800760"/>
                <a:tab algn="l" pos="7772400"/>
                <a:tab algn="l" pos="8744040"/>
                <a:tab algn="l" pos="9715680"/>
                <a:tab algn="l" pos="1068696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President and CEO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William Museler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transition>
    <p:dissolve/>
  </p:transition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PJM Board of Managers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Carolyn Smithson Burger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President &amp; CEO Bell Atlantic - Delaware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John T. Coughlin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Commissioner - Wisconsin PSC/ Attorney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Lynn W. Eury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Exec VP/Board Member - Carolina P&amp;L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Phillip G. Harris (Chair)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CEO and President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James E. Ksansnak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Vice Chairman ARAMARK Corp/Member of Board/CPA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Dr. Richard T. Lahey,Jr.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E.E.Hood Prof of Engineering;Former Dean - RPI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Frank L. Olson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President &amp; Gnl Mgr - MEAG Power, GA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Howard Schneider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Partner Rosenman &amp; Colin LLP/Attorney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transition>
    <p:dissolve/>
  </p:transition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/>
          </p:nvPr>
        </p:nvSpPr>
        <p:spPr>
          <a:xfrm>
            <a:off x="228600" y="1600200"/>
            <a:ext cx="327672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Chair, William W. Berry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Alger B. Chapman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Donald L. Isaacs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John G. Kassakian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Alvin K. Klevorick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Kenneth R. Leibler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Vice-Chair,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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Vincent M. O’Reilly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Phillip J. Pellegrino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Mary Sharpe Hayes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Charles G. Stalon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/>
          </p:nvPr>
        </p:nvSpPr>
        <p:spPr>
          <a:xfrm>
            <a:off x="3504960" y="1676520"/>
            <a:ext cx="56386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Retired Chair, Dominion Resources and Virginia Power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Retired Chair and CEO, Chicago Board Opticals Exchange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Former Vice Chairman and Corporate Director, BayBanks, Inc.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Professor and Lab Director, Massachusetts Institute of Technology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649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John Thomas Smith Professor of Law and Professor of Economics, Yale University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649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President and CEO, Liberty Financial Companies, Inc.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Retired Executive Vice Chairman and CEO, Coopers-Lybrand, LLP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88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President and CEO, ISO New England Inc.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00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Vice President Strategic Planning, PEPCO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-222480">
              <a:lnSpc>
                <a:spcPct val="90000"/>
              </a:lnSpc>
              <a:spcBef>
                <a:spcPts val="400"/>
              </a:spcBef>
              <a:buClr>
                <a:srgbClr val="000099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99"/>
                </a:solidFill>
                <a:effectLst/>
                <a:uFillTx/>
                <a:latin typeface="Comic Sans MS"/>
              </a:rPr>
              <a:t>Former Commissioner, Federal Energy Regulatory Commission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235080" indent="0">
              <a:lnSpc>
                <a:spcPct val="90000"/>
              </a:lnSpc>
              <a:spcBef>
                <a:spcPts val="488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57" name=""/>
          <p:cNvSpPr/>
          <p:nvPr/>
        </p:nvSpPr>
        <p:spPr>
          <a:xfrm>
            <a:off x="685800" y="457200"/>
            <a:ext cx="7772400" cy="685800"/>
          </a:xfrm>
          <a:prstGeom prst="rect">
            <a:avLst/>
          </a:prstGeom>
          <a:gradFill rotWithShape="0">
            <a:gsLst>
              <a:gs pos="0">
                <a:srgbClr val="5e7575"/>
              </a:gs>
              <a:gs pos="50000">
                <a:srgbClr val="ccffff"/>
              </a:gs>
              <a:gs pos="100000">
                <a:srgbClr val="5e7575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000099"/>
                </a:solidFill>
                <a:effectLst/>
                <a:uFillTx/>
                <a:latin typeface="Comic Sans MS"/>
              </a:rPr>
              <a:t>ISO-NE Board of Directors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dissolve/>
  </p:transition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685800" y="8377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MISO Board of Directors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James H. Young, Jr.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Sr. VP - S. Carolina E&amp;G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Chairman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Paul E. Hanaway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Commissioner - Rhode Island PUC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Vice-Chariman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William O. Albertini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Exec VP and CFO - Bell Atlantic Corp.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David F. DeRosa, Ph.D.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President - DeRosa Research and Trading,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Donald L. Stokley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President and CEO - MEAG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William P. Vititoe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Former Chairman, CEO, President -Washington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J. Clifford Dodd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Executive VP - Systems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Matthew Cordaro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President &amp; CEO MISO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p:transition>
    <p:dissolve/>
  </p:transition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533520" y="60120"/>
            <a:ext cx="7772400" cy="64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261" name=""/>
          <p:cNvGraphicFramePr/>
          <p:nvPr/>
        </p:nvGraphicFramePr>
        <p:xfrm>
          <a:off x="457200" y="1695600"/>
          <a:ext cx="8305920" cy="338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695600"/>
                    <a:ext cx="8305920" cy="338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NYISO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Cross-section of skills ands experience required, including: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Electric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Regulatory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 pool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Public policy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Consumer 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Law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Information Systems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NYISO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At least 3 directors must have relevant electric industry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Strong preference for New York candidates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 consistent with the ISO’s conflict of interest policy.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PJM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4 must have senior management/board level experience in at least one of the following areas: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Corporate leadership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 or accounting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Engineering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Utility law &amp; regulation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PJM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must have experience in operation or concerns of transmission dependent utilities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must have expertise in operation or planning of transmission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must have expertise in commercial markets/trading/risk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ISO-NE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Board members shall have a broad range of experience, including: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Utility operation or 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 or financial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Law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Chair must have electric utility experience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Vice-chair must have financial background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MISO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4 shall have experience &amp; expertise in corporate leadership at senior management or board level; 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 professional disciplines of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Finance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Accounting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Engineering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Comic Sans MS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Utility laws &amp; regulation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9907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MISO Board Qualifications</a:t>
            </a:r>
            <a:endParaRPr b="0" lang="en-US" sz="3600" strike="noStrike" u="sng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expertise in planning of electric transmission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expertise in operation of electric transmission systems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Comic Sans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1 expertise in commercial markets/trading/risk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2000-06-06T13:59:07Z</dcterms:created>
  <dc:creator>RTO6</dc:creator>
  <dc:description/>
  <dc:language>en-US</dc:language>
  <cp:lastModifiedBy>John P Buechler</cp:lastModifiedBy>
  <cp:lastPrinted>2000-06-11T12:56:16Z</cp:lastPrinted>
  <dcterms:modified xsi:type="dcterms:W3CDTF">2000-06-15T21:56:55Z</dcterms:modified>
  <cp:revision>33</cp:revision>
  <dc:subject/>
  <dc:title>ISO Board of Directors Issues</dc:title>
</cp:coreProperties>
</file>