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58400" cy="73152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17C19EA-5028-4F90-9437-5E62007390D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54200" y="650520"/>
            <a:ext cx="8550000" cy="1219320"/>
          </a:xfrm>
          <a:prstGeom prst="rect">
            <a:avLst/>
          </a:prstGeom>
          <a:noFill/>
          <a:ln w="0">
            <a:noFill/>
          </a:ln>
        </p:spPr>
        <p:txBody>
          <a:bodyPr lIns="99360" rIns="99360" tIns="49680" bIns="49680" anchor="ctr">
            <a:noAutofit/>
          </a:bodyPr>
          <a:p>
            <a:pPr indent="0" algn="ctr">
              <a:buNone/>
              <a:tabLst>
                <a:tab algn="l" pos="0"/>
                <a:tab algn="l" pos="992160"/>
                <a:tab algn="l" pos="1984320"/>
                <a:tab algn="l" pos="2976480"/>
                <a:tab algn="l" pos="3968640"/>
                <a:tab algn="l" pos="4960800"/>
                <a:tab algn="l" pos="5952960"/>
                <a:tab algn="l" pos="6945480"/>
                <a:tab algn="l" pos="7937640"/>
                <a:tab algn="l" pos="8929800"/>
                <a:tab algn="l" pos="9921960"/>
                <a:tab algn="l" pos="10914120"/>
              </a:tabLst>
            </a:pPr>
            <a:r>
              <a:rPr b="0" lang="en-US" sz="4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54200" y="2114640"/>
            <a:ext cx="8550000" cy="4387680"/>
          </a:xfrm>
          <a:prstGeom prst="rect">
            <a:avLst/>
          </a:prstGeom>
          <a:noFill/>
          <a:ln w="0">
            <a:noFill/>
          </a:ln>
        </p:spPr>
        <p:txBody>
          <a:bodyPr lIns="99360" rIns="99360" tIns="49680" bIns="49680" anchor="t">
            <a:normAutofit fontScale="92500" lnSpcReduction="9999"/>
          </a:bodyPr>
          <a:p>
            <a:pPr marL="372960" indent="-372960"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92160"/>
                <a:tab algn="l" pos="1984320"/>
                <a:tab algn="l" pos="2976480"/>
                <a:tab algn="l" pos="3968640"/>
                <a:tab algn="l" pos="4960800"/>
                <a:tab algn="l" pos="5952960"/>
                <a:tab algn="l" pos="6945480"/>
                <a:tab algn="l" pos="7937640"/>
                <a:tab algn="l" pos="8929800"/>
                <a:tab algn="l" pos="9921960"/>
                <a:tab algn="l" pos="10914120"/>
              </a:tabLst>
            </a:pPr>
            <a:r>
              <a:rPr b="0" lang="en-US" sz="3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06400" indent="-309600">
              <a:spcBef>
                <a:spcPts val="876"/>
              </a:spcBef>
              <a:buClr>
                <a:srgbClr val="000000"/>
              </a:buClr>
              <a:buFont typeface="Times New Roman"/>
              <a:buChar char="–"/>
              <a:tabLst>
                <a:tab algn="l" pos="992160"/>
                <a:tab algn="l" pos="1984320"/>
                <a:tab algn="l" pos="2976480"/>
                <a:tab algn="l" pos="3968640"/>
                <a:tab algn="l" pos="4960800"/>
                <a:tab algn="l" pos="5952960"/>
                <a:tab algn="l" pos="6945480"/>
                <a:tab algn="l" pos="7937640"/>
                <a:tab algn="l" pos="8929800"/>
                <a:tab algn="l" pos="9921960"/>
                <a:tab algn="l" pos="10914120"/>
              </a:tabLst>
            </a:pPr>
            <a:r>
              <a:rPr b="0" lang="en-US" sz="3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241280" indent="-249120"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92160"/>
                <a:tab algn="l" pos="1984320"/>
                <a:tab algn="l" pos="2976480"/>
                <a:tab algn="l" pos="3968640"/>
                <a:tab algn="l" pos="4960800"/>
                <a:tab algn="l" pos="5952960"/>
                <a:tab algn="l" pos="6945480"/>
                <a:tab algn="l" pos="7937640"/>
                <a:tab algn="l" pos="8929800"/>
                <a:tab algn="l" pos="9921960"/>
                <a:tab algn="l" pos="10914120"/>
              </a:tabLst>
            </a:pPr>
            <a:r>
              <a:rPr b="0" lang="en-US" sz="3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736640" indent="-247680">
              <a:spcBef>
                <a:spcPts val="876"/>
              </a:spcBef>
              <a:buClr>
                <a:srgbClr val="000000"/>
              </a:buClr>
              <a:buFont typeface="Times New Roman"/>
              <a:buChar char="–"/>
              <a:tabLst>
                <a:tab algn="l" pos="992160"/>
                <a:tab algn="l" pos="1984320"/>
                <a:tab algn="l" pos="2976480"/>
                <a:tab algn="l" pos="3968640"/>
                <a:tab algn="l" pos="4960800"/>
                <a:tab algn="l" pos="5952960"/>
                <a:tab algn="l" pos="6945480"/>
                <a:tab algn="l" pos="7937640"/>
                <a:tab algn="l" pos="8929800"/>
                <a:tab algn="l" pos="9921960"/>
                <a:tab algn="l" pos="10914120"/>
              </a:tabLst>
            </a:pPr>
            <a:r>
              <a:rPr b="0" lang="en-US" sz="3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233440" indent="-249120">
              <a:spcBef>
                <a:spcPts val="876"/>
              </a:spcBef>
              <a:buClr>
                <a:srgbClr val="000000"/>
              </a:buClr>
              <a:buFont typeface="Times New Roman"/>
              <a:buChar char="»"/>
              <a:tabLst>
                <a:tab algn="l" pos="992160"/>
                <a:tab algn="l" pos="1984320"/>
                <a:tab algn="l" pos="2976480"/>
                <a:tab algn="l" pos="3968640"/>
                <a:tab algn="l" pos="4960800"/>
                <a:tab algn="l" pos="5952960"/>
                <a:tab algn="l" pos="6945480"/>
                <a:tab algn="l" pos="7937640"/>
                <a:tab algn="l" pos="8929800"/>
                <a:tab algn="l" pos="9921960"/>
                <a:tab algn="l" pos="10914120"/>
              </a:tabLst>
            </a:pPr>
            <a:r>
              <a:rPr b="0" lang="en-US" sz="3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233440" indent="-249120">
              <a:spcBef>
                <a:spcPts val="876"/>
              </a:spcBef>
              <a:buClr>
                <a:srgbClr val="000000"/>
              </a:buClr>
              <a:buFont typeface="Times New Roman"/>
              <a:buChar char="»"/>
              <a:tabLst>
                <a:tab algn="l" pos="992160"/>
                <a:tab algn="l" pos="1984320"/>
                <a:tab algn="l" pos="2976480"/>
                <a:tab algn="l" pos="3968640"/>
                <a:tab algn="l" pos="4960800"/>
                <a:tab algn="l" pos="5952960"/>
                <a:tab algn="l" pos="6945480"/>
                <a:tab algn="l" pos="7937640"/>
                <a:tab algn="l" pos="8929800"/>
                <a:tab algn="l" pos="9921960"/>
                <a:tab algn="l" pos="10914120"/>
              </a:tabLst>
            </a:pPr>
            <a:r>
              <a:rPr b="0" lang="en-US" sz="3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233440" indent="-249120">
              <a:spcBef>
                <a:spcPts val="876"/>
              </a:spcBef>
              <a:buClr>
                <a:srgbClr val="000000"/>
              </a:buClr>
              <a:buFont typeface="Times New Roman"/>
              <a:buChar char="»"/>
              <a:tabLst>
                <a:tab algn="l" pos="992160"/>
                <a:tab algn="l" pos="1984320"/>
                <a:tab algn="l" pos="2976480"/>
                <a:tab algn="l" pos="3968640"/>
                <a:tab algn="l" pos="4960800"/>
                <a:tab algn="l" pos="5952960"/>
                <a:tab algn="l" pos="6945480"/>
                <a:tab algn="l" pos="7937640"/>
                <a:tab algn="l" pos="8929800"/>
                <a:tab algn="l" pos="9921960"/>
                <a:tab algn="l" pos="10914120"/>
              </a:tabLst>
            </a:pPr>
            <a:r>
              <a:rPr b="0" lang="en-US" sz="3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754200" y="6664320"/>
            <a:ext cx="2095200" cy="488880"/>
          </a:xfrm>
          <a:prstGeom prst="rect">
            <a:avLst/>
          </a:prstGeom>
          <a:noFill/>
          <a:ln w="0">
            <a:noFill/>
          </a:ln>
        </p:spPr>
        <p:txBody>
          <a:bodyPr lIns="99360" rIns="99360" tIns="49680" bIns="49680" anchor="t">
            <a:noAutofit/>
          </a:bodyPr>
          <a:lstStyle>
            <a:lvl1pPr indent="0">
              <a:buNone/>
              <a:tabLst>
                <a:tab algn="l" pos="0"/>
                <a:tab algn="l" pos="992160"/>
                <a:tab algn="l" pos="1984320"/>
                <a:tab algn="l" pos="2976480"/>
                <a:tab algn="l" pos="3968640"/>
                <a:tab algn="l" pos="4960800"/>
                <a:tab algn="l" pos="5952960"/>
                <a:tab algn="l" pos="6945480"/>
                <a:tab algn="l" pos="7937640"/>
                <a:tab algn="l" pos="8929800"/>
                <a:tab algn="l" pos="9921960"/>
                <a:tab algn="l" pos="1091412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92160"/>
                <a:tab algn="l" pos="1984320"/>
                <a:tab algn="l" pos="2976480"/>
                <a:tab algn="l" pos="3968640"/>
                <a:tab algn="l" pos="4960800"/>
                <a:tab algn="l" pos="5952960"/>
                <a:tab algn="l" pos="6945480"/>
                <a:tab algn="l" pos="7937640"/>
                <a:tab algn="l" pos="8929800"/>
                <a:tab algn="l" pos="9921960"/>
                <a:tab algn="l" pos="1091412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36920" y="6664320"/>
            <a:ext cx="3184560" cy="488880"/>
          </a:xfrm>
          <a:prstGeom prst="rect">
            <a:avLst/>
          </a:prstGeom>
          <a:noFill/>
          <a:ln w="0">
            <a:noFill/>
          </a:ln>
        </p:spPr>
        <p:txBody>
          <a:bodyPr lIns="99360" rIns="99360" tIns="49680" bIns="49680" anchor="t">
            <a:noAutofit/>
          </a:bodyPr>
          <a:lstStyle>
            <a:lvl1pPr indent="0" algn="ctr">
              <a:buNone/>
              <a:tabLst>
                <a:tab algn="l" pos="0"/>
                <a:tab algn="l" pos="992160"/>
                <a:tab algn="l" pos="1984320"/>
                <a:tab algn="l" pos="2976480"/>
                <a:tab algn="l" pos="3968640"/>
                <a:tab algn="l" pos="4960800"/>
                <a:tab algn="l" pos="5952960"/>
                <a:tab algn="l" pos="6945480"/>
                <a:tab algn="l" pos="7937640"/>
                <a:tab algn="l" pos="8929800"/>
                <a:tab algn="l" pos="9921960"/>
                <a:tab algn="l" pos="1091412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92160"/>
                <a:tab algn="l" pos="1984320"/>
                <a:tab algn="l" pos="2976480"/>
                <a:tab algn="l" pos="3968640"/>
                <a:tab algn="l" pos="4960800"/>
                <a:tab algn="l" pos="5952960"/>
                <a:tab algn="l" pos="6945480"/>
                <a:tab algn="l" pos="7937640"/>
                <a:tab algn="l" pos="8929800"/>
                <a:tab algn="l" pos="9921960"/>
                <a:tab algn="l" pos="1091412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09000" y="6664320"/>
            <a:ext cx="2095200" cy="488880"/>
          </a:xfrm>
          <a:prstGeom prst="rect">
            <a:avLst/>
          </a:prstGeom>
          <a:noFill/>
          <a:ln w="0">
            <a:noFill/>
          </a:ln>
        </p:spPr>
        <p:txBody>
          <a:bodyPr lIns="99360" rIns="99360" tIns="49680" bIns="49680" anchor="t">
            <a:noAutofit/>
          </a:bodyPr>
          <a:lstStyle>
            <a:lvl1pPr indent="0" algn="r">
              <a:buNone/>
              <a:tabLst>
                <a:tab algn="l" pos="0"/>
                <a:tab algn="l" pos="992160"/>
                <a:tab algn="l" pos="1984320"/>
                <a:tab algn="l" pos="2976480"/>
                <a:tab algn="l" pos="3968640"/>
                <a:tab algn="l" pos="4960800"/>
                <a:tab algn="l" pos="5952960"/>
                <a:tab algn="l" pos="6945480"/>
                <a:tab algn="l" pos="7937640"/>
                <a:tab algn="l" pos="8929800"/>
                <a:tab algn="l" pos="9921960"/>
                <a:tab algn="l" pos="1091412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92160"/>
                <a:tab algn="l" pos="1984320"/>
                <a:tab algn="l" pos="2976480"/>
                <a:tab algn="l" pos="3968640"/>
                <a:tab algn="l" pos="4960800"/>
                <a:tab algn="l" pos="5952960"/>
                <a:tab algn="l" pos="6945480"/>
                <a:tab algn="l" pos="7937640"/>
                <a:tab algn="l" pos="8929800"/>
                <a:tab algn="l" pos="9921960"/>
                <a:tab algn="l" pos="10914120"/>
              </a:tabLst>
            </a:pPr>
            <a:fld id="{CC3029EE-AF4E-4896-B3FA-894651DCAD5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"/>
          <p:cNvGrpSpPr/>
          <p:nvPr/>
        </p:nvGrpSpPr>
        <p:grpSpPr>
          <a:xfrm>
            <a:off x="-669960" y="-177840"/>
            <a:ext cx="10728360" cy="7837560"/>
            <a:chOff x="-669960" y="-177840"/>
            <a:chExt cx="10728360" cy="7837560"/>
          </a:xfrm>
        </p:grpSpPr>
        <p:pic>
          <p:nvPicPr>
            <p:cNvPr id="6" name="" descr=""/>
            <p:cNvPicPr/>
            <p:nvPr/>
          </p:nvPicPr>
          <p:blipFill>
            <a:blip r:embed="rId1"/>
            <a:stretch/>
          </p:blipFill>
          <p:spPr>
            <a:xfrm>
              <a:off x="-669960" y="-177840"/>
              <a:ext cx="10728360" cy="78375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7" name=""/>
            <p:cNvSpPr/>
            <p:nvPr/>
          </p:nvSpPr>
          <p:spPr>
            <a:xfrm>
              <a:off x="250200" y="479520"/>
              <a:ext cx="9605880" cy="5283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9360" rIns="99360" tIns="49680" bIns="496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92160"/>
                  <a:tab algn="l" pos="1984320"/>
                  <a:tab algn="l" pos="2976480"/>
                  <a:tab algn="l" pos="3968640"/>
                  <a:tab algn="l" pos="4960800"/>
                  <a:tab algn="l" pos="5952960"/>
                  <a:tab algn="l" pos="6945480"/>
                  <a:tab algn="l" pos="7937640"/>
                  <a:tab algn="l" pos="8929800"/>
                  <a:tab algn="l" pos="9921960"/>
                  <a:tab algn="l" pos="10914120"/>
                </a:tabLst>
              </a:pP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To:      Craig Taylor, Charlie Otto, George Gilbert, Jay Williams, Brant Reves,</a:t>
              </a: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92160"/>
                  <a:tab algn="l" pos="1984320"/>
                  <a:tab algn="l" pos="2976480"/>
                  <a:tab algn="l" pos="3968640"/>
                  <a:tab algn="l" pos="4960800"/>
                  <a:tab algn="l" pos="5952960"/>
                  <a:tab algn="l" pos="6945480"/>
                  <a:tab algn="l" pos="7937640"/>
                  <a:tab algn="l" pos="8929800"/>
                  <a:tab algn="l" pos="9921960"/>
                  <a:tab algn="l" pos="10914120"/>
                </a:tabLst>
              </a:pP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          Nelson Ferries, Ross Prevatt, Mark Smith, Mike Maggi, John Griffith, </a:t>
              </a: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92160"/>
                  <a:tab algn="l" pos="1984320"/>
                  <a:tab algn="l" pos="2976480"/>
                  <a:tab algn="l" pos="3968640"/>
                  <a:tab algn="l" pos="4960800"/>
                  <a:tab algn="l" pos="5952960"/>
                  <a:tab algn="l" pos="6945480"/>
                  <a:tab algn="l" pos="7937640"/>
                  <a:tab algn="l" pos="8929800"/>
                  <a:tab algn="l" pos="9921960"/>
                  <a:tab algn="l" pos="10914120"/>
                </a:tabLst>
              </a:pP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          Keith Holst, Brad McKay</a:t>
              </a: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92160"/>
                  <a:tab algn="l" pos="1984320"/>
                  <a:tab algn="l" pos="2976480"/>
                  <a:tab algn="l" pos="3968640"/>
                  <a:tab algn="l" pos="4960800"/>
                  <a:tab algn="l" pos="5952960"/>
                  <a:tab algn="l" pos="6945480"/>
                  <a:tab algn="l" pos="7937640"/>
                  <a:tab algn="l" pos="8929800"/>
                  <a:tab algn="l" pos="9921960"/>
                  <a:tab algn="l" pos="10914120"/>
                </a:tabLst>
              </a:pP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92160"/>
                  <a:tab algn="l" pos="1984320"/>
                  <a:tab algn="l" pos="2976480"/>
                  <a:tab algn="l" pos="3968640"/>
                  <a:tab algn="l" pos="4960800"/>
                  <a:tab algn="l" pos="5952960"/>
                  <a:tab algn="l" pos="6945480"/>
                  <a:tab algn="l" pos="7937640"/>
                  <a:tab algn="l" pos="8929800"/>
                  <a:tab algn="l" pos="9921960"/>
                  <a:tab algn="l" pos="10914120"/>
                </a:tabLst>
              </a:pP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From: </a:t>
              </a: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	</a:t>
              </a: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Fred Lagrasta</a:t>
              </a: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92160"/>
                  <a:tab algn="l" pos="1984320"/>
                  <a:tab algn="l" pos="2976480"/>
                  <a:tab algn="l" pos="3968640"/>
                  <a:tab algn="l" pos="4960800"/>
                  <a:tab algn="l" pos="5952960"/>
                  <a:tab algn="l" pos="6945480"/>
                  <a:tab algn="l" pos="7937640"/>
                  <a:tab algn="l" pos="8929800"/>
                  <a:tab algn="l" pos="9921960"/>
                  <a:tab algn="l" pos="10914120"/>
                </a:tabLst>
              </a:pP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92160"/>
                  <a:tab algn="l" pos="1984320"/>
                  <a:tab algn="l" pos="2976480"/>
                  <a:tab algn="l" pos="3968640"/>
                  <a:tab algn="l" pos="4960800"/>
                  <a:tab algn="l" pos="5952960"/>
                  <a:tab algn="l" pos="6945480"/>
                  <a:tab algn="l" pos="7937640"/>
                  <a:tab algn="l" pos="8929800"/>
                  <a:tab algn="l" pos="9921960"/>
                  <a:tab algn="l" pos="10914120"/>
                </a:tabLst>
              </a:pP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What:</a:t>
              </a: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	</a:t>
              </a: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Golf Outing</a:t>
              </a: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92160"/>
                  <a:tab algn="l" pos="1984320"/>
                  <a:tab algn="l" pos="2976480"/>
                  <a:tab algn="l" pos="3968640"/>
                  <a:tab algn="l" pos="4960800"/>
                  <a:tab algn="l" pos="5952960"/>
                  <a:tab algn="l" pos="6945480"/>
                  <a:tab algn="l" pos="7937640"/>
                  <a:tab algn="l" pos="8929800"/>
                  <a:tab algn="l" pos="9921960"/>
                  <a:tab algn="l" pos="10914120"/>
                </a:tabLst>
              </a:pP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92160"/>
                  <a:tab algn="l" pos="1984320"/>
                  <a:tab algn="l" pos="2976480"/>
                  <a:tab algn="l" pos="3968640"/>
                  <a:tab algn="l" pos="4960800"/>
                  <a:tab algn="l" pos="5952960"/>
                  <a:tab algn="l" pos="6945480"/>
                  <a:tab algn="l" pos="7937640"/>
                  <a:tab algn="l" pos="8929800"/>
                  <a:tab algn="l" pos="9921960"/>
                  <a:tab algn="l" pos="10914120"/>
                </a:tabLst>
              </a:pP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Where:</a:t>
              </a: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	</a:t>
              </a: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Whispering Pines</a:t>
              </a: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92160"/>
                  <a:tab algn="l" pos="1984320"/>
                  <a:tab algn="l" pos="2976480"/>
                  <a:tab algn="l" pos="3968640"/>
                  <a:tab algn="l" pos="4960800"/>
                  <a:tab algn="l" pos="5952960"/>
                  <a:tab algn="l" pos="6945480"/>
                  <a:tab algn="l" pos="7937640"/>
                  <a:tab algn="l" pos="8929800"/>
                  <a:tab algn="l" pos="9921960"/>
                  <a:tab algn="l" pos="10914120"/>
                </a:tabLst>
              </a:pP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92160"/>
                  <a:tab algn="l" pos="1984320"/>
                  <a:tab algn="l" pos="2976480"/>
                  <a:tab algn="l" pos="3968640"/>
                  <a:tab algn="l" pos="4960800"/>
                  <a:tab algn="l" pos="5952960"/>
                  <a:tab algn="l" pos="6945480"/>
                  <a:tab algn="l" pos="7937640"/>
                  <a:tab algn="l" pos="8929800"/>
                  <a:tab algn="l" pos="9921960"/>
                  <a:tab algn="l" pos="10914120"/>
                </a:tabLst>
              </a:pP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When:</a:t>
              </a: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	</a:t>
              </a: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Saturday, April 28, 2001</a:t>
              </a: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92160"/>
                  <a:tab algn="l" pos="1984320"/>
                  <a:tab algn="l" pos="2976480"/>
                  <a:tab algn="l" pos="3968640"/>
                  <a:tab algn="l" pos="4960800"/>
                  <a:tab algn="l" pos="5952960"/>
                  <a:tab algn="l" pos="6945480"/>
                  <a:tab algn="l" pos="7937640"/>
                  <a:tab algn="l" pos="8929800"/>
                  <a:tab algn="l" pos="9921960"/>
                  <a:tab algn="l" pos="10914120"/>
                </a:tabLst>
              </a:pP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	</a:t>
              </a: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The first tee time is @ 10:00 AM</a:t>
              </a: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92160"/>
                  <a:tab algn="l" pos="1984320"/>
                  <a:tab algn="l" pos="2976480"/>
                  <a:tab algn="l" pos="3968640"/>
                  <a:tab algn="l" pos="4960800"/>
                  <a:tab algn="l" pos="5952960"/>
                  <a:tab algn="l" pos="6945480"/>
                  <a:tab algn="l" pos="7937640"/>
                  <a:tab algn="l" pos="8929800"/>
                  <a:tab algn="l" pos="9921960"/>
                  <a:tab algn="l" pos="10914120"/>
                </a:tabLst>
              </a:pP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92160"/>
                  <a:tab algn="l" pos="1984320"/>
                  <a:tab algn="l" pos="2976480"/>
                  <a:tab algn="l" pos="3968640"/>
                  <a:tab algn="l" pos="4960800"/>
                  <a:tab algn="l" pos="5952960"/>
                  <a:tab algn="l" pos="6945480"/>
                  <a:tab algn="l" pos="7937640"/>
                  <a:tab algn="l" pos="8929800"/>
                  <a:tab algn="l" pos="9921960"/>
                  <a:tab algn="l" pos="10914120"/>
                </a:tabLst>
              </a:pP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Format:</a:t>
              </a: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	</a:t>
              </a: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Stroke Play (bring lots, and I mean lots of balls!)</a:t>
              </a: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92160"/>
                  <a:tab algn="l" pos="1984320"/>
                  <a:tab algn="l" pos="2976480"/>
                  <a:tab algn="l" pos="3968640"/>
                  <a:tab algn="l" pos="4960800"/>
                  <a:tab algn="l" pos="5952960"/>
                  <a:tab algn="l" pos="6945480"/>
                  <a:tab algn="l" pos="7937640"/>
                  <a:tab algn="l" pos="8929800"/>
                  <a:tab algn="l" pos="9921960"/>
                  <a:tab algn="l" pos="10914120"/>
                </a:tabLst>
              </a:pP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92160"/>
                  <a:tab algn="l" pos="1984320"/>
                  <a:tab algn="l" pos="2976480"/>
                  <a:tab algn="l" pos="3968640"/>
                  <a:tab algn="l" pos="4960800"/>
                  <a:tab algn="l" pos="5952960"/>
                  <a:tab algn="l" pos="6945480"/>
                  <a:tab algn="l" pos="7937640"/>
                  <a:tab algn="l" pos="8929800"/>
                  <a:tab algn="l" pos="9921960"/>
                  <a:tab algn="l" pos="10914120"/>
                </a:tabLst>
              </a:pP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Please RSVP to Becky Young at (713) 853-0622.  The drive takes about an hour and </a:t>
              </a: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92160"/>
                  <a:tab algn="l" pos="1984320"/>
                  <a:tab algn="l" pos="2976480"/>
                  <a:tab algn="l" pos="3968640"/>
                  <a:tab algn="l" pos="4960800"/>
                  <a:tab algn="l" pos="5952960"/>
                  <a:tab algn="l" pos="6945480"/>
                  <a:tab algn="l" pos="7937640"/>
                  <a:tab algn="l" pos="8929800"/>
                  <a:tab algn="l" pos="9921960"/>
                  <a:tab algn="l" pos="10914120"/>
                </a:tabLst>
              </a:pP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15 minutes from Houston.  This is a great course I know that you will enjoy.  If the </a:t>
              </a: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92160"/>
                  <a:tab algn="l" pos="1984320"/>
                  <a:tab algn="l" pos="2976480"/>
                  <a:tab algn="l" pos="3968640"/>
                  <a:tab algn="l" pos="4960800"/>
                  <a:tab algn="l" pos="5952960"/>
                  <a:tab algn="l" pos="6945480"/>
                  <a:tab algn="l" pos="7937640"/>
                  <a:tab algn="l" pos="8929800"/>
                  <a:tab algn="l" pos="9921960"/>
                  <a:tab algn="l" pos="10914120"/>
                </a:tabLst>
              </a:pP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weather is inclement, call my house by 7:00 AM on Saturday.  (713) 667-3359 (home) </a:t>
              </a: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92160"/>
                  <a:tab algn="l" pos="1984320"/>
                  <a:tab algn="l" pos="2976480"/>
                  <a:tab algn="l" pos="3968640"/>
                  <a:tab algn="l" pos="4960800"/>
                  <a:tab algn="l" pos="5952960"/>
                  <a:tab algn="l" pos="6945480"/>
                  <a:tab algn="l" pos="7937640"/>
                  <a:tab algn="l" pos="8929800"/>
                  <a:tab algn="l" pos="9921960"/>
                  <a:tab algn="l" pos="10914120"/>
                </a:tabLst>
              </a:pP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	</a:t>
              </a: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	</a:t>
              </a: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      </a:t>
              </a: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	</a:t>
              </a: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	</a:t>
              </a: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	</a:t>
              </a: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	</a:t>
              </a:r>
              <a:r>
                <a:rPr b="1" lang="en-US" sz="1700" strike="noStrike" u="none">
                  <a:solidFill>
                    <a:srgbClr val="000000"/>
                  </a:solidFill>
                  <a:effectLst/>
                  <a:uFillTx/>
                  <a:latin typeface="Comic Sans MS"/>
                </a:rPr>
                <a:t>         (713) 516-6075 (mobile)</a:t>
              </a: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92160"/>
                  <a:tab algn="l" pos="1984320"/>
                  <a:tab algn="l" pos="2976480"/>
                  <a:tab algn="l" pos="3968640"/>
                  <a:tab algn="l" pos="4960800"/>
                  <a:tab algn="l" pos="5952960"/>
                  <a:tab algn="l" pos="6945480"/>
                  <a:tab algn="l" pos="7937640"/>
                  <a:tab algn="l" pos="8929800"/>
                  <a:tab algn="l" pos="9921960"/>
                  <a:tab algn="l" pos="10914120"/>
                </a:tabLst>
              </a:pP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2000-12-05T13:49:43Z</dcterms:created>
  <dc:creator>byoung</dc:creator>
  <dc:description/>
  <dc:language>en-US</dc:language>
  <cp:lastModifiedBy>byoung</cp:lastModifiedBy>
  <cp:lastPrinted>2000-12-05T14:15:38Z</cp:lastPrinted>
  <dcterms:modified xsi:type="dcterms:W3CDTF">2001-03-16T18:33:19Z</dcterms:modified>
  <cp:revision>8</cp:revision>
  <dc:subject/>
  <dc:title>No Slide Title</dc:title>
</cp:coreProperties>
</file>