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58400" cy="73152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753AB9-ED96-499B-9A91-792CD6569C7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4200" y="650520"/>
            <a:ext cx="8550000" cy="121932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4200" y="2114640"/>
            <a:ext cx="8550000" cy="43876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rmAutofit fontScale="92500" lnSpcReduction="9999"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30960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4128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36640" indent="-24768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54200" y="6664320"/>
            <a:ext cx="209520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36920" y="6664320"/>
            <a:ext cx="318456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9000" y="6664320"/>
            <a:ext cx="209520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 algn="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fld id="{339558BA-467C-4447-A0A3-27321369F3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-669960" y="-177840"/>
            <a:ext cx="10728360" cy="7837560"/>
            <a:chOff x="-669960" y="-177840"/>
            <a:chExt cx="10728360" cy="7837560"/>
          </a:xfrm>
        </p:grpSpPr>
        <p:pic>
          <p:nvPicPr>
            <p:cNvPr id="6" name="" descr=""/>
            <p:cNvPicPr/>
            <p:nvPr/>
          </p:nvPicPr>
          <p:blipFill>
            <a:blip r:embed="rId1"/>
            <a:stretch/>
          </p:blipFill>
          <p:spPr>
            <a:xfrm>
              <a:off x="-669960" y="-177840"/>
              <a:ext cx="10728360" cy="7837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" name=""/>
            <p:cNvSpPr/>
            <p:nvPr/>
          </p:nvSpPr>
          <p:spPr>
            <a:xfrm>
              <a:off x="250200" y="479520"/>
              <a:ext cx="9605880" cy="528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9360" rIns="99360" tIns="49680" bIns="496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To:      Craig Taylor, Charlie Otto, George Gilbert, Jay Williams, Brant Reves,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 Nelson Ferries, Ross Prevatt, Mark Smith, Mike Maggi, John Griffith,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 Keith Holst, Brad McKay, Scott Neal, Hunter Shively, Pete Keavey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From: 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Fred Lagrasta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What: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Golf Outing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Where: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Whispering Pines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When: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Saturday, April 28, 2001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The first tee time is @ 10:00 AM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Format: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Stroke Play (bring lots, and I mean lots of balls!)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Please RSVP to Becky Young at (713) 853-0622.  The drive takes about an hour and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15 minutes from Houston.  This is a great course I know that you will enjoy.  If the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weather is inclement, call my house by 7:00 AM on Saturday.  (713) 667-3359 (home)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(713) 516-6075 (mobile)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2000-12-05T13:49:43Z</dcterms:created>
  <dc:creator>byoung</dc:creator>
  <dc:description/>
  <dc:language>en-US</dc:language>
  <cp:lastModifiedBy>byoung</cp:lastModifiedBy>
  <cp:lastPrinted>2000-12-05T14:15:38Z</cp:lastPrinted>
  <dcterms:modified xsi:type="dcterms:W3CDTF">2001-03-19T14:26:25Z</dcterms:modified>
  <cp:revision>9</cp:revision>
  <dc:subject/>
  <dc:title>No Slide Title</dc:title>
</cp:coreProperties>
</file>