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897688" cy="9320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0" y="0"/>
            <a:ext cx="6897600" cy="932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body"/>
          </p:nvPr>
        </p:nvSpPr>
        <p:spPr>
          <a:xfrm>
            <a:off x="919080" y="4429080"/>
            <a:ext cx="5058000" cy="419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Img"/>
          </p:nvPr>
        </p:nvSpPr>
        <p:spPr>
          <a:xfrm>
            <a:off x="1117080" y="700200"/>
            <a:ext cx="4660920" cy="3495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Click to move the slide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3" name=""/>
          <p:cNvSpPr/>
          <p:nvPr/>
        </p:nvSpPr>
        <p:spPr>
          <a:xfrm>
            <a:off x="228600" y="8991720"/>
            <a:ext cx="647712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85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Copyright</a:t>
            </a:r>
            <a:r>
              <a:rPr b="0" lang="en-US" sz="1000" strike="noStrike" u="none" baseline="30000">
                <a:solidFill>
                  <a:srgbClr val="ffffff"/>
                </a:solidFill>
                <a:effectLst/>
                <a:uFillTx/>
                <a:latin typeface="Arial Narrow"/>
              </a:rPr>
              <a:t>© 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2000, Dun &amp; Bradstreet, Inc.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                </a:t>
            </a:r>
            <a:fld id="{DEEF9635-E5A7-4DBE-8D3F-E082BCA7D7AB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0880" y="228600"/>
            <a:ext cx="640080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r">
              <a:lnSpc>
                <a:spcPct val="85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D&amp;B Global Failure Risk Score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0880" y="457200"/>
            <a:ext cx="632484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ldImg"/>
          </p:nvPr>
        </p:nvSpPr>
        <p:spPr>
          <a:xfrm>
            <a:off x="1117440" y="685800"/>
            <a:ext cx="4659480" cy="3494160"/>
          </a:xfrm>
          <a:prstGeom prst="rect">
            <a:avLst/>
          </a:prstGeom>
          <a:ln w="0">
            <a:noFill/>
          </a:ln>
        </p:spPr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990360" y="4417920"/>
            <a:ext cx="5181480" cy="419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000" bIns="45000" anchor="t">
            <a:noAutofit/>
          </a:bodyPr>
          <a:p>
            <a:pPr indent="0" algn="just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a list of countries that currently offer a Local Country Failure Risk Score.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just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 of Global Failure Risk Score availability to other countries is dependent on local country development and resources.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62040" y="630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86C329-7474-418A-909E-373D2E71A543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1114560"/>
          </a:xfrm>
          <a:prstGeom prst="rect">
            <a:avLst/>
          </a:prstGeom>
          <a:solidFill>
            <a:srgbClr val="ff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1098720"/>
            <a:ext cx="9144000" cy="271440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100000">
                <a:srgbClr val="00009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0" y="0"/>
            <a:ext cx="9144000" cy="1114560"/>
          </a:xfrm>
          <a:prstGeom prst="rect">
            <a:avLst/>
          </a:prstGeom>
          <a:solidFill>
            <a:srgbClr val="ff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0" y="1098720"/>
            <a:ext cx="9144000" cy="271440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100000">
                <a:srgbClr val="00009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62040" y="630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Click to edit the title text format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5" name="networking" descr=""/>
          <p:cNvPicPr/>
          <p:nvPr/>
        </p:nvPicPr>
        <p:blipFill>
          <a:blip r:embed="rId2"/>
          <a:srcRect l="55162" t="6619" r="7453" b="53520"/>
          <a:stretch/>
        </p:blipFill>
        <p:spPr>
          <a:xfrm>
            <a:off x="318960" y="304920"/>
            <a:ext cx="804960" cy="657000"/>
          </a:xfrm>
          <a:prstGeom prst="rect">
            <a:avLst/>
          </a:prstGeom>
          <a:noFill/>
          <a:ln w="28440">
            <a:solidFill>
              <a:srgbClr val="4840b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</p:pic>
      <p:grpSp>
        <p:nvGrpSpPr>
          <p:cNvPr id="6" name=""/>
          <p:cNvGrpSpPr/>
          <p:nvPr/>
        </p:nvGrpSpPr>
        <p:grpSpPr>
          <a:xfrm>
            <a:off x="196920" y="6335640"/>
            <a:ext cx="1004760" cy="282600"/>
            <a:chOff x="196920" y="6335640"/>
            <a:chExt cx="1004760" cy="282600"/>
          </a:xfrm>
        </p:grpSpPr>
        <p:sp>
          <p:nvSpPr>
            <p:cNvPr id="7" name=""/>
            <p:cNvSpPr/>
            <p:nvPr/>
          </p:nvSpPr>
          <p:spPr>
            <a:xfrm>
              <a:off x="196920" y="6413400"/>
              <a:ext cx="231120" cy="87840"/>
            </a:xfrm>
            <a:custGeom>
              <a:avLst/>
              <a:gdLst/>
              <a:ahLst/>
              <a:rect l="l" t="t" r="r" b="b"/>
              <a:pathLst>
                <a:path w="1204" h="458">
                  <a:moveTo>
                    <a:pt x="1159" y="458"/>
                  </a:moveTo>
                  <a:lnTo>
                    <a:pt x="1204" y="35"/>
                  </a:lnTo>
                  <a:lnTo>
                    <a:pt x="609" y="17"/>
                  </a:lnTo>
                  <a:lnTo>
                    <a:pt x="609" y="17"/>
                  </a:lnTo>
                  <a:lnTo>
                    <a:pt x="609" y="19"/>
                  </a:lnTo>
                  <a:lnTo>
                    <a:pt x="609" y="19"/>
                  </a:lnTo>
                  <a:lnTo>
                    <a:pt x="609" y="21"/>
                  </a:lnTo>
                  <a:lnTo>
                    <a:pt x="609" y="21"/>
                  </a:lnTo>
                  <a:lnTo>
                    <a:pt x="609" y="23"/>
                  </a:lnTo>
                  <a:lnTo>
                    <a:pt x="608" y="23"/>
                  </a:lnTo>
                  <a:lnTo>
                    <a:pt x="608" y="25"/>
                  </a:lnTo>
                  <a:lnTo>
                    <a:pt x="602" y="54"/>
                  </a:lnTo>
                  <a:lnTo>
                    <a:pt x="596" y="81"/>
                  </a:lnTo>
                  <a:lnTo>
                    <a:pt x="588" y="107"/>
                  </a:lnTo>
                  <a:lnTo>
                    <a:pt x="581" y="130"/>
                  </a:lnTo>
                  <a:lnTo>
                    <a:pt x="571" y="149"/>
                  </a:lnTo>
                  <a:lnTo>
                    <a:pt x="560" y="169"/>
                  </a:lnTo>
                  <a:lnTo>
                    <a:pt x="550" y="186"/>
                  </a:lnTo>
                  <a:lnTo>
                    <a:pt x="537" y="201"/>
                  </a:lnTo>
                  <a:lnTo>
                    <a:pt x="523" y="215"/>
                  </a:lnTo>
                  <a:lnTo>
                    <a:pt x="508" y="226"/>
                  </a:lnTo>
                  <a:lnTo>
                    <a:pt x="491" y="236"/>
                  </a:lnTo>
                  <a:lnTo>
                    <a:pt x="473" y="241"/>
                  </a:lnTo>
                  <a:lnTo>
                    <a:pt x="454" y="249"/>
                  </a:lnTo>
                  <a:lnTo>
                    <a:pt x="433" y="253"/>
                  </a:lnTo>
                  <a:lnTo>
                    <a:pt x="410" y="255"/>
                  </a:lnTo>
                  <a:lnTo>
                    <a:pt x="385" y="255"/>
                  </a:lnTo>
                  <a:lnTo>
                    <a:pt x="429" y="12"/>
                  </a:lnTo>
                  <a:lnTo>
                    <a:pt x="82" y="0"/>
                  </a:lnTo>
                  <a:lnTo>
                    <a:pt x="0" y="458"/>
                  </a:lnTo>
                  <a:lnTo>
                    <a:pt x="379" y="456"/>
                  </a:lnTo>
                  <a:lnTo>
                    <a:pt x="420" y="456"/>
                  </a:lnTo>
                  <a:lnTo>
                    <a:pt x="458" y="454"/>
                  </a:lnTo>
                  <a:lnTo>
                    <a:pt x="494" y="448"/>
                  </a:lnTo>
                  <a:lnTo>
                    <a:pt x="531" y="443"/>
                  </a:lnTo>
                  <a:lnTo>
                    <a:pt x="567" y="435"/>
                  </a:lnTo>
                  <a:lnTo>
                    <a:pt x="600" y="425"/>
                  </a:lnTo>
                  <a:lnTo>
                    <a:pt x="632" y="412"/>
                  </a:lnTo>
                  <a:lnTo>
                    <a:pt x="665" y="398"/>
                  </a:lnTo>
                  <a:lnTo>
                    <a:pt x="694" y="383"/>
                  </a:lnTo>
                  <a:lnTo>
                    <a:pt x="722" y="364"/>
                  </a:lnTo>
                  <a:lnTo>
                    <a:pt x="749" y="345"/>
                  </a:lnTo>
                  <a:lnTo>
                    <a:pt x="774" y="322"/>
                  </a:lnTo>
                  <a:lnTo>
                    <a:pt x="799" y="297"/>
                  </a:lnTo>
                  <a:lnTo>
                    <a:pt x="820" y="268"/>
                  </a:lnTo>
                  <a:lnTo>
                    <a:pt x="841" y="239"/>
                  </a:lnTo>
                  <a:lnTo>
                    <a:pt x="860" y="207"/>
                  </a:lnTo>
                  <a:lnTo>
                    <a:pt x="814" y="458"/>
                  </a:lnTo>
                  <a:lnTo>
                    <a:pt x="1159" y="45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212400" y="6335640"/>
              <a:ext cx="235800" cy="77040"/>
            </a:xfrm>
            <a:custGeom>
              <a:avLst/>
              <a:gdLst/>
              <a:ahLst/>
              <a:rect l="l" t="t" r="r" b="b"/>
              <a:pathLst>
                <a:path w="1227" h="402">
                  <a:moveTo>
                    <a:pt x="353" y="391"/>
                  </a:moveTo>
                  <a:lnTo>
                    <a:pt x="386" y="201"/>
                  </a:lnTo>
                  <a:lnTo>
                    <a:pt x="411" y="203"/>
                  </a:lnTo>
                  <a:lnTo>
                    <a:pt x="432" y="203"/>
                  </a:lnTo>
                  <a:lnTo>
                    <a:pt x="453" y="207"/>
                  </a:lnTo>
                  <a:lnTo>
                    <a:pt x="470" y="211"/>
                  </a:lnTo>
                  <a:lnTo>
                    <a:pt x="483" y="216"/>
                  </a:lnTo>
                  <a:lnTo>
                    <a:pt x="497" y="222"/>
                  </a:lnTo>
                  <a:lnTo>
                    <a:pt x="508" y="232"/>
                  </a:lnTo>
                  <a:lnTo>
                    <a:pt x="518" y="241"/>
                  </a:lnTo>
                  <a:lnTo>
                    <a:pt x="526" y="253"/>
                  </a:lnTo>
                  <a:lnTo>
                    <a:pt x="531" y="266"/>
                  </a:lnTo>
                  <a:lnTo>
                    <a:pt x="535" y="280"/>
                  </a:lnTo>
                  <a:lnTo>
                    <a:pt x="537" y="297"/>
                  </a:lnTo>
                  <a:lnTo>
                    <a:pt x="539" y="316"/>
                  </a:lnTo>
                  <a:lnTo>
                    <a:pt x="539" y="337"/>
                  </a:lnTo>
                  <a:lnTo>
                    <a:pt x="537" y="360"/>
                  </a:lnTo>
                  <a:lnTo>
                    <a:pt x="533" y="385"/>
                  </a:lnTo>
                  <a:lnTo>
                    <a:pt x="1133" y="364"/>
                  </a:lnTo>
                  <a:lnTo>
                    <a:pt x="1227" y="0"/>
                  </a:lnTo>
                  <a:lnTo>
                    <a:pt x="888" y="0"/>
                  </a:lnTo>
                  <a:lnTo>
                    <a:pt x="847" y="232"/>
                  </a:lnTo>
                  <a:lnTo>
                    <a:pt x="840" y="203"/>
                  </a:lnTo>
                  <a:lnTo>
                    <a:pt x="828" y="176"/>
                  </a:lnTo>
                  <a:lnTo>
                    <a:pt x="817" y="151"/>
                  </a:lnTo>
                  <a:lnTo>
                    <a:pt x="801" y="128"/>
                  </a:lnTo>
                  <a:lnTo>
                    <a:pt x="784" y="107"/>
                  </a:lnTo>
                  <a:lnTo>
                    <a:pt x="765" y="90"/>
                  </a:lnTo>
                  <a:lnTo>
                    <a:pt x="744" y="73"/>
                  </a:lnTo>
                  <a:lnTo>
                    <a:pt x="721" y="57"/>
                  </a:lnTo>
                  <a:lnTo>
                    <a:pt x="694" y="44"/>
                  </a:lnTo>
                  <a:lnTo>
                    <a:pt x="667" y="33"/>
                  </a:lnTo>
                  <a:lnTo>
                    <a:pt x="637" y="21"/>
                  </a:lnTo>
                  <a:lnTo>
                    <a:pt x="606" y="13"/>
                  </a:lnTo>
                  <a:lnTo>
                    <a:pt x="572" y="8"/>
                  </a:lnTo>
                  <a:lnTo>
                    <a:pt x="537" y="4"/>
                  </a:lnTo>
                  <a:lnTo>
                    <a:pt x="499" y="0"/>
                  </a:lnTo>
                  <a:lnTo>
                    <a:pt x="458" y="0"/>
                  </a:lnTo>
                  <a:lnTo>
                    <a:pt x="73" y="0"/>
                  </a:lnTo>
                  <a:lnTo>
                    <a:pt x="0" y="402"/>
                  </a:lnTo>
                  <a:lnTo>
                    <a:pt x="353" y="39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446040" y="6335640"/>
              <a:ext cx="79560" cy="77400"/>
            </a:xfrm>
            <a:custGeom>
              <a:avLst/>
              <a:gdLst/>
              <a:ahLst/>
              <a:rect l="l" t="t" r="r" b="b"/>
              <a:pathLst>
                <a:path w="415" h="404">
                  <a:moveTo>
                    <a:pt x="95" y="0"/>
                  </a:moveTo>
                  <a:lnTo>
                    <a:pt x="17" y="0"/>
                  </a:lnTo>
                  <a:lnTo>
                    <a:pt x="0" y="364"/>
                  </a:lnTo>
                  <a:lnTo>
                    <a:pt x="266" y="404"/>
                  </a:lnTo>
                  <a:lnTo>
                    <a:pt x="289" y="391"/>
                  </a:lnTo>
                  <a:lnTo>
                    <a:pt x="312" y="373"/>
                  </a:lnTo>
                  <a:lnTo>
                    <a:pt x="335" y="352"/>
                  </a:lnTo>
                  <a:lnTo>
                    <a:pt x="356" y="331"/>
                  </a:lnTo>
                  <a:lnTo>
                    <a:pt x="375" y="306"/>
                  </a:lnTo>
                  <a:lnTo>
                    <a:pt x="390" y="278"/>
                  </a:lnTo>
                  <a:lnTo>
                    <a:pt x="398" y="264"/>
                  </a:lnTo>
                  <a:lnTo>
                    <a:pt x="404" y="249"/>
                  </a:lnTo>
                  <a:lnTo>
                    <a:pt x="408" y="234"/>
                  </a:lnTo>
                  <a:lnTo>
                    <a:pt x="412" y="216"/>
                  </a:lnTo>
                  <a:lnTo>
                    <a:pt x="413" y="201"/>
                  </a:lnTo>
                  <a:lnTo>
                    <a:pt x="415" y="186"/>
                  </a:lnTo>
                  <a:lnTo>
                    <a:pt x="415" y="172"/>
                  </a:lnTo>
                  <a:lnTo>
                    <a:pt x="415" y="159"/>
                  </a:lnTo>
                  <a:lnTo>
                    <a:pt x="413" y="146"/>
                  </a:lnTo>
                  <a:lnTo>
                    <a:pt x="412" y="134"/>
                  </a:lnTo>
                  <a:lnTo>
                    <a:pt x="408" y="123"/>
                  </a:lnTo>
                  <a:lnTo>
                    <a:pt x="404" y="111"/>
                  </a:lnTo>
                  <a:lnTo>
                    <a:pt x="398" y="102"/>
                  </a:lnTo>
                  <a:lnTo>
                    <a:pt x="392" y="92"/>
                  </a:lnTo>
                  <a:lnTo>
                    <a:pt x="385" y="82"/>
                  </a:lnTo>
                  <a:lnTo>
                    <a:pt x="377" y="73"/>
                  </a:lnTo>
                  <a:lnTo>
                    <a:pt x="360" y="57"/>
                  </a:lnTo>
                  <a:lnTo>
                    <a:pt x="339" y="44"/>
                  </a:lnTo>
                  <a:lnTo>
                    <a:pt x="316" y="33"/>
                  </a:lnTo>
                  <a:lnTo>
                    <a:pt x="291" y="23"/>
                  </a:lnTo>
                  <a:lnTo>
                    <a:pt x="262" y="17"/>
                  </a:lnTo>
                  <a:lnTo>
                    <a:pt x="231" y="10"/>
                  </a:lnTo>
                  <a:lnTo>
                    <a:pt x="201" y="6"/>
                  </a:lnTo>
                  <a:lnTo>
                    <a:pt x="166" y="2"/>
                  </a:lnTo>
                  <a:lnTo>
                    <a:pt x="132" y="2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19760" y="6413400"/>
              <a:ext cx="98280" cy="87840"/>
            </a:xfrm>
            <a:custGeom>
              <a:avLst/>
              <a:gdLst/>
              <a:ahLst/>
              <a:rect l="l" t="t" r="r" b="b"/>
              <a:pathLst>
                <a:path w="512" h="458">
                  <a:moveTo>
                    <a:pt x="401" y="0"/>
                  </a:moveTo>
                  <a:lnTo>
                    <a:pt x="123" y="35"/>
                  </a:lnTo>
                  <a:lnTo>
                    <a:pt x="0" y="458"/>
                  </a:lnTo>
                  <a:lnTo>
                    <a:pt x="83" y="458"/>
                  </a:lnTo>
                  <a:lnTo>
                    <a:pt x="125" y="456"/>
                  </a:lnTo>
                  <a:lnTo>
                    <a:pt x="165" y="454"/>
                  </a:lnTo>
                  <a:lnTo>
                    <a:pt x="205" y="450"/>
                  </a:lnTo>
                  <a:lnTo>
                    <a:pt x="242" y="444"/>
                  </a:lnTo>
                  <a:lnTo>
                    <a:pt x="276" y="437"/>
                  </a:lnTo>
                  <a:lnTo>
                    <a:pt x="309" y="425"/>
                  </a:lnTo>
                  <a:lnTo>
                    <a:pt x="340" y="414"/>
                  </a:lnTo>
                  <a:lnTo>
                    <a:pt x="368" y="400"/>
                  </a:lnTo>
                  <a:lnTo>
                    <a:pt x="395" y="383"/>
                  </a:lnTo>
                  <a:lnTo>
                    <a:pt x="420" y="364"/>
                  </a:lnTo>
                  <a:lnTo>
                    <a:pt x="441" y="343"/>
                  </a:lnTo>
                  <a:lnTo>
                    <a:pt x="460" y="320"/>
                  </a:lnTo>
                  <a:lnTo>
                    <a:pt x="476" y="293"/>
                  </a:lnTo>
                  <a:lnTo>
                    <a:pt x="491" y="264"/>
                  </a:lnTo>
                  <a:lnTo>
                    <a:pt x="501" y="232"/>
                  </a:lnTo>
                  <a:lnTo>
                    <a:pt x="508" y="197"/>
                  </a:lnTo>
                  <a:lnTo>
                    <a:pt x="512" y="180"/>
                  </a:lnTo>
                  <a:lnTo>
                    <a:pt x="512" y="163"/>
                  </a:lnTo>
                  <a:lnTo>
                    <a:pt x="512" y="148"/>
                  </a:lnTo>
                  <a:lnTo>
                    <a:pt x="512" y="130"/>
                  </a:lnTo>
                  <a:lnTo>
                    <a:pt x="510" y="115"/>
                  </a:lnTo>
                  <a:lnTo>
                    <a:pt x="506" y="102"/>
                  </a:lnTo>
                  <a:lnTo>
                    <a:pt x="501" y="86"/>
                  </a:lnTo>
                  <a:lnTo>
                    <a:pt x="495" y="73"/>
                  </a:lnTo>
                  <a:lnTo>
                    <a:pt x="487" y="61"/>
                  </a:lnTo>
                  <a:lnTo>
                    <a:pt x="479" y="50"/>
                  </a:lnTo>
                  <a:lnTo>
                    <a:pt x="468" y="38"/>
                  </a:lnTo>
                  <a:lnTo>
                    <a:pt x="458" y="29"/>
                  </a:lnTo>
                  <a:lnTo>
                    <a:pt x="445" y="19"/>
                  </a:lnTo>
                  <a:lnTo>
                    <a:pt x="432" y="12"/>
                  </a:lnTo>
                  <a:lnTo>
                    <a:pt x="416" y="6"/>
                  </a:lnTo>
                  <a:lnTo>
                    <a:pt x="4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33000" y="6550200"/>
              <a:ext cx="70920" cy="66240"/>
            </a:xfrm>
            <a:custGeom>
              <a:avLst/>
              <a:gdLst/>
              <a:ahLst/>
              <a:rect l="l" t="t" r="r" b="b"/>
              <a:pathLst>
                <a:path w="370" h="346">
                  <a:moveTo>
                    <a:pt x="0" y="346"/>
                  </a:moveTo>
                  <a:lnTo>
                    <a:pt x="61" y="0"/>
                  </a:lnTo>
                  <a:lnTo>
                    <a:pt x="215" y="0"/>
                  </a:lnTo>
                  <a:lnTo>
                    <a:pt x="234" y="0"/>
                  </a:lnTo>
                  <a:lnTo>
                    <a:pt x="253" y="2"/>
                  </a:lnTo>
                  <a:lnTo>
                    <a:pt x="272" y="3"/>
                  </a:lnTo>
                  <a:lnTo>
                    <a:pt x="288" y="9"/>
                  </a:lnTo>
                  <a:lnTo>
                    <a:pt x="303" y="15"/>
                  </a:lnTo>
                  <a:lnTo>
                    <a:pt x="316" y="21"/>
                  </a:lnTo>
                  <a:lnTo>
                    <a:pt x="328" y="30"/>
                  </a:lnTo>
                  <a:lnTo>
                    <a:pt x="339" y="40"/>
                  </a:lnTo>
                  <a:lnTo>
                    <a:pt x="349" y="49"/>
                  </a:lnTo>
                  <a:lnTo>
                    <a:pt x="357" y="63"/>
                  </a:lnTo>
                  <a:lnTo>
                    <a:pt x="362" y="76"/>
                  </a:lnTo>
                  <a:lnTo>
                    <a:pt x="366" y="92"/>
                  </a:lnTo>
                  <a:lnTo>
                    <a:pt x="368" y="107"/>
                  </a:lnTo>
                  <a:lnTo>
                    <a:pt x="370" y="124"/>
                  </a:lnTo>
                  <a:lnTo>
                    <a:pt x="368" y="145"/>
                  </a:lnTo>
                  <a:lnTo>
                    <a:pt x="366" y="164"/>
                  </a:lnTo>
                  <a:lnTo>
                    <a:pt x="360" y="189"/>
                  </a:lnTo>
                  <a:lnTo>
                    <a:pt x="355" y="210"/>
                  </a:lnTo>
                  <a:lnTo>
                    <a:pt x="347" y="230"/>
                  </a:lnTo>
                  <a:lnTo>
                    <a:pt x="337" y="249"/>
                  </a:lnTo>
                  <a:lnTo>
                    <a:pt x="328" y="264"/>
                  </a:lnTo>
                  <a:lnTo>
                    <a:pt x="316" y="279"/>
                  </a:lnTo>
                  <a:lnTo>
                    <a:pt x="305" y="293"/>
                  </a:lnTo>
                  <a:lnTo>
                    <a:pt x="291" y="304"/>
                  </a:lnTo>
                  <a:lnTo>
                    <a:pt x="276" y="314"/>
                  </a:lnTo>
                  <a:lnTo>
                    <a:pt x="261" y="323"/>
                  </a:lnTo>
                  <a:lnTo>
                    <a:pt x="245" y="329"/>
                  </a:lnTo>
                  <a:lnTo>
                    <a:pt x="228" y="335"/>
                  </a:lnTo>
                  <a:lnTo>
                    <a:pt x="209" y="341"/>
                  </a:lnTo>
                  <a:lnTo>
                    <a:pt x="190" y="343"/>
                  </a:lnTo>
                  <a:lnTo>
                    <a:pt x="171" y="344"/>
                  </a:lnTo>
                  <a:lnTo>
                    <a:pt x="150" y="346"/>
                  </a:lnTo>
                  <a:lnTo>
                    <a:pt x="0" y="346"/>
                  </a:lnTo>
                  <a:close/>
                  <a:moveTo>
                    <a:pt x="128" y="264"/>
                  </a:moveTo>
                  <a:lnTo>
                    <a:pt x="153" y="264"/>
                  </a:lnTo>
                  <a:lnTo>
                    <a:pt x="173" y="264"/>
                  </a:lnTo>
                  <a:lnTo>
                    <a:pt x="188" y="260"/>
                  </a:lnTo>
                  <a:lnTo>
                    <a:pt x="203" y="252"/>
                  </a:lnTo>
                  <a:lnTo>
                    <a:pt x="217" y="243"/>
                  </a:lnTo>
                  <a:lnTo>
                    <a:pt x="228" y="230"/>
                  </a:lnTo>
                  <a:lnTo>
                    <a:pt x="238" y="214"/>
                  </a:lnTo>
                  <a:lnTo>
                    <a:pt x="245" y="195"/>
                  </a:lnTo>
                  <a:lnTo>
                    <a:pt x="251" y="172"/>
                  </a:lnTo>
                  <a:lnTo>
                    <a:pt x="255" y="147"/>
                  </a:lnTo>
                  <a:lnTo>
                    <a:pt x="255" y="126"/>
                  </a:lnTo>
                  <a:lnTo>
                    <a:pt x="253" y="118"/>
                  </a:lnTo>
                  <a:lnTo>
                    <a:pt x="251" y="111"/>
                  </a:lnTo>
                  <a:lnTo>
                    <a:pt x="247" y="103"/>
                  </a:lnTo>
                  <a:lnTo>
                    <a:pt x="245" y="99"/>
                  </a:lnTo>
                  <a:lnTo>
                    <a:pt x="240" y="94"/>
                  </a:lnTo>
                  <a:lnTo>
                    <a:pt x="234" y="90"/>
                  </a:lnTo>
                  <a:lnTo>
                    <a:pt x="228" y="86"/>
                  </a:lnTo>
                  <a:lnTo>
                    <a:pt x="220" y="84"/>
                  </a:lnTo>
                  <a:lnTo>
                    <a:pt x="203" y="80"/>
                  </a:lnTo>
                  <a:lnTo>
                    <a:pt x="182" y="80"/>
                  </a:lnTo>
                  <a:lnTo>
                    <a:pt x="161" y="80"/>
                  </a:lnTo>
                  <a:lnTo>
                    <a:pt x="128" y="26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07880" y="6568560"/>
              <a:ext cx="58320" cy="49320"/>
            </a:xfrm>
            <a:custGeom>
              <a:avLst/>
              <a:gdLst/>
              <a:ahLst/>
              <a:rect l="l" t="t" r="r" b="b"/>
              <a:pathLst>
                <a:path w="305" h="258">
                  <a:moveTo>
                    <a:pt x="261" y="252"/>
                  </a:moveTo>
                  <a:lnTo>
                    <a:pt x="167" y="252"/>
                  </a:lnTo>
                  <a:lnTo>
                    <a:pt x="175" y="214"/>
                  </a:lnTo>
                  <a:lnTo>
                    <a:pt x="163" y="226"/>
                  </a:lnTo>
                  <a:lnTo>
                    <a:pt x="152" y="237"/>
                  </a:lnTo>
                  <a:lnTo>
                    <a:pt x="140" y="245"/>
                  </a:lnTo>
                  <a:lnTo>
                    <a:pt x="129" y="250"/>
                  </a:lnTo>
                  <a:lnTo>
                    <a:pt x="117" y="254"/>
                  </a:lnTo>
                  <a:lnTo>
                    <a:pt x="104" y="256"/>
                  </a:lnTo>
                  <a:lnTo>
                    <a:pt x="90" y="258"/>
                  </a:lnTo>
                  <a:lnTo>
                    <a:pt x="75" y="258"/>
                  </a:lnTo>
                  <a:lnTo>
                    <a:pt x="56" y="258"/>
                  </a:lnTo>
                  <a:lnTo>
                    <a:pt x="38" y="252"/>
                  </a:lnTo>
                  <a:lnTo>
                    <a:pt x="31" y="249"/>
                  </a:lnTo>
                  <a:lnTo>
                    <a:pt x="25" y="245"/>
                  </a:lnTo>
                  <a:lnTo>
                    <a:pt x="19" y="239"/>
                  </a:lnTo>
                  <a:lnTo>
                    <a:pt x="14" y="233"/>
                  </a:lnTo>
                  <a:lnTo>
                    <a:pt x="10" y="226"/>
                  </a:lnTo>
                  <a:lnTo>
                    <a:pt x="6" y="218"/>
                  </a:lnTo>
                  <a:lnTo>
                    <a:pt x="4" y="210"/>
                  </a:lnTo>
                  <a:lnTo>
                    <a:pt x="2" y="201"/>
                  </a:lnTo>
                  <a:lnTo>
                    <a:pt x="0" y="178"/>
                  </a:lnTo>
                  <a:lnTo>
                    <a:pt x="4" y="153"/>
                  </a:lnTo>
                  <a:lnTo>
                    <a:pt x="31" y="0"/>
                  </a:lnTo>
                  <a:lnTo>
                    <a:pt x="130" y="0"/>
                  </a:lnTo>
                  <a:lnTo>
                    <a:pt x="106" y="136"/>
                  </a:lnTo>
                  <a:lnTo>
                    <a:pt x="106" y="147"/>
                  </a:lnTo>
                  <a:lnTo>
                    <a:pt x="106" y="157"/>
                  </a:lnTo>
                  <a:lnTo>
                    <a:pt x="106" y="166"/>
                  </a:lnTo>
                  <a:lnTo>
                    <a:pt x="109" y="172"/>
                  </a:lnTo>
                  <a:lnTo>
                    <a:pt x="113" y="176"/>
                  </a:lnTo>
                  <a:lnTo>
                    <a:pt x="119" y="180"/>
                  </a:lnTo>
                  <a:lnTo>
                    <a:pt x="127" y="181"/>
                  </a:lnTo>
                  <a:lnTo>
                    <a:pt x="134" y="181"/>
                  </a:lnTo>
                  <a:lnTo>
                    <a:pt x="144" y="180"/>
                  </a:lnTo>
                  <a:lnTo>
                    <a:pt x="153" y="178"/>
                  </a:lnTo>
                  <a:lnTo>
                    <a:pt x="161" y="172"/>
                  </a:lnTo>
                  <a:lnTo>
                    <a:pt x="167" y="166"/>
                  </a:lnTo>
                  <a:lnTo>
                    <a:pt x="173" y="157"/>
                  </a:lnTo>
                  <a:lnTo>
                    <a:pt x="176" y="147"/>
                  </a:lnTo>
                  <a:lnTo>
                    <a:pt x="180" y="134"/>
                  </a:lnTo>
                  <a:lnTo>
                    <a:pt x="184" y="120"/>
                  </a:lnTo>
                  <a:lnTo>
                    <a:pt x="205" y="0"/>
                  </a:lnTo>
                  <a:lnTo>
                    <a:pt x="305" y="0"/>
                  </a:lnTo>
                  <a:lnTo>
                    <a:pt x="261" y="2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469800" y="6566760"/>
              <a:ext cx="57960" cy="49680"/>
            </a:xfrm>
            <a:custGeom>
              <a:avLst/>
              <a:gdLst/>
              <a:ahLst/>
              <a:rect l="l" t="t" r="r" b="b"/>
              <a:pathLst>
                <a:path w="303" h="260">
                  <a:moveTo>
                    <a:pt x="44" y="8"/>
                  </a:moveTo>
                  <a:lnTo>
                    <a:pt x="136" y="8"/>
                  </a:lnTo>
                  <a:lnTo>
                    <a:pt x="128" y="46"/>
                  </a:lnTo>
                  <a:lnTo>
                    <a:pt x="140" y="36"/>
                  </a:lnTo>
                  <a:lnTo>
                    <a:pt x="150" y="27"/>
                  </a:lnTo>
                  <a:lnTo>
                    <a:pt x="161" y="19"/>
                  </a:lnTo>
                  <a:lnTo>
                    <a:pt x="173" y="11"/>
                  </a:lnTo>
                  <a:lnTo>
                    <a:pt x="184" y="8"/>
                  </a:lnTo>
                  <a:lnTo>
                    <a:pt x="196" y="4"/>
                  </a:lnTo>
                  <a:lnTo>
                    <a:pt x="209" y="0"/>
                  </a:lnTo>
                  <a:lnTo>
                    <a:pt x="222" y="0"/>
                  </a:lnTo>
                  <a:lnTo>
                    <a:pt x="234" y="0"/>
                  </a:lnTo>
                  <a:lnTo>
                    <a:pt x="245" y="2"/>
                  </a:lnTo>
                  <a:lnTo>
                    <a:pt x="255" y="4"/>
                  </a:lnTo>
                  <a:lnTo>
                    <a:pt x="265" y="8"/>
                  </a:lnTo>
                  <a:lnTo>
                    <a:pt x="272" y="11"/>
                  </a:lnTo>
                  <a:lnTo>
                    <a:pt x="280" y="15"/>
                  </a:lnTo>
                  <a:lnTo>
                    <a:pt x="286" y="21"/>
                  </a:lnTo>
                  <a:lnTo>
                    <a:pt x="291" y="29"/>
                  </a:lnTo>
                  <a:lnTo>
                    <a:pt x="295" y="36"/>
                  </a:lnTo>
                  <a:lnTo>
                    <a:pt x="299" y="44"/>
                  </a:lnTo>
                  <a:lnTo>
                    <a:pt x="301" y="52"/>
                  </a:lnTo>
                  <a:lnTo>
                    <a:pt x="303" y="63"/>
                  </a:lnTo>
                  <a:lnTo>
                    <a:pt x="303" y="84"/>
                  </a:lnTo>
                  <a:lnTo>
                    <a:pt x="301" y="109"/>
                  </a:lnTo>
                  <a:lnTo>
                    <a:pt x="274" y="260"/>
                  </a:lnTo>
                  <a:lnTo>
                    <a:pt x="174" y="260"/>
                  </a:lnTo>
                  <a:lnTo>
                    <a:pt x="197" y="126"/>
                  </a:lnTo>
                  <a:lnTo>
                    <a:pt x="199" y="117"/>
                  </a:lnTo>
                  <a:lnTo>
                    <a:pt x="199" y="109"/>
                  </a:lnTo>
                  <a:lnTo>
                    <a:pt x="199" y="99"/>
                  </a:lnTo>
                  <a:lnTo>
                    <a:pt x="196" y="94"/>
                  </a:lnTo>
                  <a:lnTo>
                    <a:pt x="194" y="88"/>
                  </a:lnTo>
                  <a:lnTo>
                    <a:pt x="188" y="82"/>
                  </a:lnTo>
                  <a:lnTo>
                    <a:pt x="180" y="80"/>
                  </a:lnTo>
                  <a:lnTo>
                    <a:pt x="171" y="78"/>
                  </a:lnTo>
                  <a:lnTo>
                    <a:pt x="159" y="80"/>
                  </a:lnTo>
                  <a:lnTo>
                    <a:pt x="151" y="82"/>
                  </a:lnTo>
                  <a:lnTo>
                    <a:pt x="144" y="86"/>
                  </a:lnTo>
                  <a:lnTo>
                    <a:pt x="138" y="94"/>
                  </a:lnTo>
                  <a:lnTo>
                    <a:pt x="132" y="99"/>
                  </a:lnTo>
                  <a:lnTo>
                    <a:pt x="128" y="109"/>
                  </a:lnTo>
                  <a:lnTo>
                    <a:pt x="125" y="119"/>
                  </a:lnTo>
                  <a:lnTo>
                    <a:pt x="123" y="130"/>
                  </a:lnTo>
                  <a:lnTo>
                    <a:pt x="100" y="260"/>
                  </a:lnTo>
                  <a:lnTo>
                    <a:pt x="0" y="260"/>
                  </a:lnTo>
                  <a:lnTo>
                    <a:pt x="44" y="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57280" y="6550200"/>
              <a:ext cx="72720" cy="68040"/>
            </a:xfrm>
            <a:custGeom>
              <a:avLst/>
              <a:gdLst/>
              <a:ahLst/>
              <a:rect l="l" t="t" r="r" b="b"/>
              <a:pathLst>
                <a:path w="380" h="354">
                  <a:moveTo>
                    <a:pt x="228" y="316"/>
                  </a:moveTo>
                  <a:lnTo>
                    <a:pt x="217" y="323"/>
                  </a:lnTo>
                  <a:lnTo>
                    <a:pt x="203" y="331"/>
                  </a:lnTo>
                  <a:lnTo>
                    <a:pt x="190" y="337"/>
                  </a:lnTo>
                  <a:lnTo>
                    <a:pt x="175" y="343"/>
                  </a:lnTo>
                  <a:lnTo>
                    <a:pt x="157" y="348"/>
                  </a:lnTo>
                  <a:lnTo>
                    <a:pt x="140" y="352"/>
                  </a:lnTo>
                  <a:lnTo>
                    <a:pt x="123" y="354"/>
                  </a:lnTo>
                  <a:lnTo>
                    <a:pt x="106" y="354"/>
                  </a:lnTo>
                  <a:lnTo>
                    <a:pt x="83" y="354"/>
                  </a:lnTo>
                  <a:lnTo>
                    <a:pt x="62" y="348"/>
                  </a:lnTo>
                  <a:lnTo>
                    <a:pt x="52" y="346"/>
                  </a:lnTo>
                  <a:lnTo>
                    <a:pt x="42" y="343"/>
                  </a:lnTo>
                  <a:lnTo>
                    <a:pt x="33" y="337"/>
                  </a:lnTo>
                  <a:lnTo>
                    <a:pt x="25" y="331"/>
                  </a:lnTo>
                  <a:lnTo>
                    <a:pt x="19" y="325"/>
                  </a:lnTo>
                  <a:lnTo>
                    <a:pt x="12" y="318"/>
                  </a:lnTo>
                  <a:lnTo>
                    <a:pt x="8" y="310"/>
                  </a:lnTo>
                  <a:lnTo>
                    <a:pt x="4" y="302"/>
                  </a:lnTo>
                  <a:lnTo>
                    <a:pt x="0" y="293"/>
                  </a:lnTo>
                  <a:lnTo>
                    <a:pt x="0" y="281"/>
                  </a:lnTo>
                  <a:lnTo>
                    <a:pt x="0" y="270"/>
                  </a:lnTo>
                  <a:lnTo>
                    <a:pt x="0" y="258"/>
                  </a:lnTo>
                  <a:lnTo>
                    <a:pt x="6" y="241"/>
                  </a:lnTo>
                  <a:lnTo>
                    <a:pt x="12" y="224"/>
                  </a:lnTo>
                  <a:lnTo>
                    <a:pt x="21" y="208"/>
                  </a:lnTo>
                  <a:lnTo>
                    <a:pt x="33" y="193"/>
                  </a:lnTo>
                  <a:lnTo>
                    <a:pt x="44" y="182"/>
                  </a:lnTo>
                  <a:lnTo>
                    <a:pt x="60" y="170"/>
                  </a:lnTo>
                  <a:lnTo>
                    <a:pt x="75" y="159"/>
                  </a:lnTo>
                  <a:lnTo>
                    <a:pt x="92" y="151"/>
                  </a:lnTo>
                  <a:lnTo>
                    <a:pt x="88" y="143"/>
                  </a:lnTo>
                  <a:lnTo>
                    <a:pt x="83" y="136"/>
                  </a:lnTo>
                  <a:lnTo>
                    <a:pt x="79" y="128"/>
                  </a:lnTo>
                  <a:lnTo>
                    <a:pt x="77" y="120"/>
                  </a:lnTo>
                  <a:lnTo>
                    <a:pt x="75" y="113"/>
                  </a:lnTo>
                  <a:lnTo>
                    <a:pt x="73" y="105"/>
                  </a:lnTo>
                  <a:lnTo>
                    <a:pt x="73" y="95"/>
                  </a:lnTo>
                  <a:lnTo>
                    <a:pt x="75" y="86"/>
                  </a:lnTo>
                  <a:lnTo>
                    <a:pt x="77" y="74"/>
                  </a:lnTo>
                  <a:lnTo>
                    <a:pt x="81" y="63"/>
                  </a:lnTo>
                  <a:lnTo>
                    <a:pt x="86" y="53"/>
                  </a:lnTo>
                  <a:lnTo>
                    <a:pt x="92" y="44"/>
                  </a:lnTo>
                  <a:lnTo>
                    <a:pt x="100" y="36"/>
                  </a:lnTo>
                  <a:lnTo>
                    <a:pt x="107" y="30"/>
                  </a:lnTo>
                  <a:lnTo>
                    <a:pt x="115" y="23"/>
                  </a:lnTo>
                  <a:lnTo>
                    <a:pt x="125" y="17"/>
                  </a:lnTo>
                  <a:lnTo>
                    <a:pt x="144" y="9"/>
                  </a:lnTo>
                  <a:lnTo>
                    <a:pt x="165" y="3"/>
                  </a:lnTo>
                  <a:lnTo>
                    <a:pt x="186" y="0"/>
                  </a:lnTo>
                  <a:lnTo>
                    <a:pt x="207" y="0"/>
                  </a:lnTo>
                  <a:lnTo>
                    <a:pt x="230" y="0"/>
                  </a:lnTo>
                  <a:lnTo>
                    <a:pt x="251" y="5"/>
                  </a:lnTo>
                  <a:lnTo>
                    <a:pt x="261" y="9"/>
                  </a:lnTo>
                  <a:lnTo>
                    <a:pt x="270" y="13"/>
                  </a:lnTo>
                  <a:lnTo>
                    <a:pt x="278" y="19"/>
                  </a:lnTo>
                  <a:lnTo>
                    <a:pt x="286" y="25"/>
                  </a:lnTo>
                  <a:lnTo>
                    <a:pt x="291" y="30"/>
                  </a:lnTo>
                  <a:lnTo>
                    <a:pt x="297" y="36"/>
                  </a:lnTo>
                  <a:lnTo>
                    <a:pt x="301" y="44"/>
                  </a:lnTo>
                  <a:lnTo>
                    <a:pt x="305" y="53"/>
                  </a:lnTo>
                  <a:lnTo>
                    <a:pt x="307" y="61"/>
                  </a:lnTo>
                  <a:lnTo>
                    <a:pt x="309" y="71"/>
                  </a:lnTo>
                  <a:lnTo>
                    <a:pt x="309" y="80"/>
                  </a:lnTo>
                  <a:lnTo>
                    <a:pt x="307" y="90"/>
                  </a:lnTo>
                  <a:lnTo>
                    <a:pt x="303" y="105"/>
                  </a:lnTo>
                  <a:lnTo>
                    <a:pt x="299" y="118"/>
                  </a:lnTo>
                  <a:lnTo>
                    <a:pt x="291" y="132"/>
                  </a:lnTo>
                  <a:lnTo>
                    <a:pt x="284" y="143"/>
                  </a:lnTo>
                  <a:lnTo>
                    <a:pt x="272" y="153"/>
                  </a:lnTo>
                  <a:lnTo>
                    <a:pt x="263" y="162"/>
                  </a:lnTo>
                  <a:lnTo>
                    <a:pt x="249" y="170"/>
                  </a:lnTo>
                  <a:lnTo>
                    <a:pt x="236" y="178"/>
                  </a:lnTo>
                  <a:lnTo>
                    <a:pt x="259" y="208"/>
                  </a:lnTo>
                  <a:lnTo>
                    <a:pt x="265" y="207"/>
                  </a:lnTo>
                  <a:lnTo>
                    <a:pt x="268" y="203"/>
                  </a:lnTo>
                  <a:lnTo>
                    <a:pt x="272" y="199"/>
                  </a:lnTo>
                  <a:lnTo>
                    <a:pt x="274" y="195"/>
                  </a:lnTo>
                  <a:lnTo>
                    <a:pt x="278" y="191"/>
                  </a:lnTo>
                  <a:lnTo>
                    <a:pt x="282" y="187"/>
                  </a:lnTo>
                  <a:lnTo>
                    <a:pt x="284" y="184"/>
                  </a:lnTo>
                  <a:lnTo>
                    <a:pt x="288" y="180"/>
                  </a:lnTo>
                  <a:lnTo>
                    <a:pt x="380" y="180"/>
                  </a:lnTo>
                  <a:lnTo>
                    <a:pt x="370" y="191"/>
                  </a:lnTo>
                  <a:lnTo>
                    <a:pt x="362" y="203"/>
                  </a:lnTo>
                  <a:lnTo>
                    <a:pt x="355" y="214"/>
                  </a:lnTo>
                  <a:lnTo>
                    <a:pt x="345" y="224"/>
                  </a:lnTo>
                  <a:lnTo>
                    <a:pt x="336" y="235"/>
                  </a:lnTo>
                  <a:lnTo>
                    <a:pt x="326" y="245"/>
                  </a:lnTo>
                  <a:lnTo>
                    <a:pt x="316" y="254"/>
                  </a:lnTo>
                  <a:lnTo>
                    <a:pt x="307" y="264"/>
                  </a:lnTo>
                  <a:lnTo>
                    <a:pt x="370" y="346"/>
                  </a:lnTo>
                  <a:lnTo>
                    <a:pt x="249" y="346"/>
                  </a:lnTo>
                  <a:lnTo>
                    <a:pt x="228" y="316"/>
                  </a:lnTo>
                  <a:close/>
                  <a:moveTo>
                    <a:pt x="161" y="86"/>
                  </a:moveTo>
                  <a:lnTo>
                    <a:pt x="161" y="92"/>
                  </a:lnTo>
                  <a:lnTo>
                    <a:pt x="161" y="97"/>
                  </a:lnTo>
                  <a:lnTo>
                    <a:pt x="163" y="103"/>
                  </a:lnTo>
                  <a:lnTo>
                    <a:pt x="165" y="107"/>
                  </a:lnTo>
                  <a:lnTo>
                    <a:pt x="169" y="113"/>
                  </a:lnTo>
                  <a:lnTo>
                    <a:pt x="173" y="117"/>
                  </a:lnTo>
                  <a:lnTo>
                    <a:pt x="178" y="122"/>
                  </a:lnTo>
                  <a:lnTo>
                    <a:pt x="184" y="126"/>
                  </a:lnTo>
                  <a:lnTo>
                    <a:pt x="192" y="122"/>
                  </a:lnTo>
                  <a:lnTo>
                    <a:pt x="201" y="117"/>
                  </a:lnTo>
                  <a:lnTo>
                    <a:pt x="209" y="113"/>
                  </a:lnTo>
                  <a:lnTo>
                    <a:pt x="215" y="107"/>
                  </a:lnTo>
                  <a:lnTo>
                    <a:pt x="221" y="101"/>
                  </a:lnTo>
                  <a:lnTo>
                    <a:pt x="224" y="94"/>
                  </a:lnTo>
                  <a:lnTo>
                    <a:pt x="226" y="84"/>
                  </a:lnTo>
                  <a:lnTo>
                    <a:pt x="226" y="74"/>
                  </a:lnTo>
                  <a:lnTo>
                    <a:pt x="224" y="71"/>
                  </a:lnTo>
                  <a:lnTo>
                    <a:pt x="222" y="67"/>
                  </a:lnTo>
                  <a:lnTo>
                    <a:pt x="221" y="65"/>
                  </a:lnTo>
                  <a:lnTo>
                    <a:pt x="217" y="63"/>
                  </a:lnTo>
                  <a:lnTo>
                    <a:pt x="213" y="61"/>
                  </a:lnTo>
                  <a:lnTo>
                    <a:pt x="207" y="59"/>
                  </a:lnTo>
                  <a:lnTo>
                    <a:pt x="203" y="59"/>
                  </a:lnTo>
                  <a:lnTo>
                    <a:pt x="199" y="59"/>
                  </a:lnTo>
                  <a:lnTo>
                    <a:pt x="194" y="59"/>
                  </a:lnTo>
                  <a:lnTo>
                    <a:pt x="186" y="61"/>
                  </a:lnTo>
                  <a:lnTo>
                    <a:pt x="180" y="63"/>
                  </a:lnTo>
                  <a:lnTo>
                    <a:pt x="175" y="65"/>
                  </a:lnTo>
                  <a:lnTo>
                    <a:pt x="171" y="69"/>
                  </a:lnTo>
                  <a:lnTo>
                    <a:pt x="167" y="72"/>
                  </a:lnTo>
                  <a:lnTo>
                    <a:pt x="163" y="78"/>
                  </a:lnTo>
                  <a:lnTo>
                    <a:pt x="161" y="86"/>
                  </a:lnTo>
                  <a:close/>
                  <a:moveTo>
                    <a:pt x="144" y="208"/>
                  </a:moveTo>
                  <a:lnTo>
                    <a:pt x="136" y="212"/>
                  </a:lnTo>
                  <a:lnTo>
                    <a:pt x="129" y="216"/>
                  </a:lnTo>
                  <a:lnTo>
                    <a:pt x="121" y="220"/>
                  </a:lnTo>
                  <a:lnTo>
                    <a:pt x="115" y="226"/>
                  </a:lnTo>
                  <a:lnTo>
                    <a:pt x="109" y="230"/>
                  </a:lnTo>
                  <a:lnTo>
                    <a:pt x="104" y="235"/>
                  </a:lnTo>
                  <a:lnTo>
                    <a:pt x="102" y="243"/>
                  </a:lnTo>
                  <a:lnTo>
                    <a:pt x="100" y="249"/>
                  </a:lnTo>
                  <a:lnTo>
                    <a:pt x="98" y="256"/>
                  </a:lnTo>
                  <a:lnTo>
                    <a:pt x="100" y="262"/>
                  </a:lnTo>
                  <a:lnTo>
                    <a:pt x="102" y="268"/>
                  </a:lnTo>
                  <a:lnTo>
                    <a:pt x="104" y="274"/>
                  </a:lnTo>
                  <a:lnTo>
                    <a:pt x="109" y="277"/>
                  </a:lnTo>
                  <a:lnTo>
                    <a:pt x="113" y="279"/>
                  </a:lnTo>
                  <a:lnTo>
                    <a:pt x="121" y="281"/>
                  </a:lnTo>
                  <a:lnTo>
                    <a:pt x="127" y="281"/>
                  </a:lnTo>
                  <a:lnTo>
                    <a:pt x="132" y="281"/>
                  </a:lnTo>
                  <a:lnTo>
                    <a:pt x="136" y="279"/>
                  </a:lnTo>
                  <a:lnTo>
                    <a:pt x="142" y="279"/>
                  </a:lnTo>
                  <a:lnTo>
                    <a:pt x="148" y="277"/>
                  </a:lnTo>
                  <a:lnTo>
                    <a:pt x="153" y="275"/>
                  </a:lnTo>
                  <a:lnTo>
                    <a:pt x="159" y="274"/>
                  </a:lnTo>
                  <a:lnTo>
                    <a:pt x="163" y="272"/>
                  </a:lnTo>
                  <a:lnTo>
                    <a:pt x="167" y="268"/>
                  </a:lnTo>
                  <a:lnTo>
                    <a:pt x="173" y="266"/>
                  </a:lnTo>
                  <a:lnTo>
                    <a:pt x="176" y="264"/>
                  </a:lnTo>
                  <a:lnTo>
                    <a:pt x="180" y="262"/>
                  </a:lnTo>
                  <a:lnTo>
                    <a:pt x="182" y="262"/>
                  </a:lnTo>
                  <a:lnTo>
                    <a:pt x="182" y="260"/>
                  </a:lnTo>
                  <a:lnTo>
                    <a:pt x="182" y="258"/>
                  </a:lnTo>
                  <a:lnTo>
                    <a:pt x="182" y="256"/>
                  </a:lnTo>
                  <a:lnTo>
                    <a:pt x="180" y="254"/>
                  </a:lnTo>
                  <a:lnTo>
                    <a:pt x="144" y="20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658440" y="6550200"/>
              <a:ext cx="67680" cy="66240"/>
            </a:xfrm>
            <a:custGeom>
              <a:avLst/>
              <a:gdLst/>
              <a:ahLst/>
              <a:rect l="l" t="t" r="r" b="b"/>
              <a:pathLst>
                <a:path w="353" h="346">
                  <a:moveTo>
                    <a:pt x="0" y="346"/>
                  </a:moveTo>
                  <a:lnTo>
                    <a:pt x="62" y="0"/>
                  </a:lnTo>
                  <a:lnTo>
                    <a:pt x="226" y="0"/>
                  </a:lnTo>
                  <a:lnTo>
                    <a:pt x="255" y="0"/>
                  </a:lnTo>
                  <a:lnTo>
                    <a:pt x="280" y="3"/>
                  </a:lnTo>
                  <a:lnTo>
                    <a:pt x="293" y="5"/>
                  </a:lnTo>
                  <a:lnTo>
                    <a:pt x="303" y="7"/>
                  </a:lnTo>
                  <a:lnTo>
                    <a:pt x="315" y="11"/>
                  </a:lnTo>
                  <a:lnTo>
                    <a:pt x="322" y="17"/>
                  </a:lnTo>
                  <a:lnTo>
                    <a:pt x="332" y="23"/>
                  </a:lnTo>
                  <a:lnTo>
                    <a:pt x="338" y="28"/>
                  </a:lnTo>
                  <a:lnTo>
                    <a:pt x="343" y="36"/>
                  </a:lnTo>
                  <a:lnTo>
                    <a:pt x="349" y="44"/>
                  </a:lnTo>
                  <a:lnTo>
                    <a:pt x="351" y="53"/>
                  </a:lnTo>
                  <a:lnTo>
                    <a:pt x="353" y="63"/>
                  </a:lnTo>
                  <a:lnTo>
                    <a:pt x="353" y="74"/>
                  </a:lnTo>
                  <a:lnTo>
                    <a:pt x="351" y="86"/>
                  </a:lnTo>
                  <a:lnTo>
                    <a:pt x="349" y="99"/>
                  </a:lnTo>
                  <a:lnTo>
                    <a:pt x="343" y="111"/>
                  </a:lnTo>
                  <a:lnTo>
                    <a:pt x="338" y="122"/>
                  </a:lnTo>
                  <a:lnTo>
                    <a:pt x="330" y="132"/>
                  </a:lnTo>
                  <a:lnTo>
                    <a:pt x="320" y="141"/>
                  </a:lnTo>
                  <a:lnTo>
                    <a:pt x="311" y="149"/>
                  </a:lnTo>
                  <a:lnTo>
                    <a:pt x="303" y="157"/>
                  </a:lnTo>
                  <a:lnTo>
                    <a:pt x="293" y="162"/>
                  </a:lnTo>
                  <a:lnTo>
                    <a:pt x="305" y="166"/>
                  </a:lnTo>
                  <a:lnTo>
                    <a:pt x="316" y="172"/>
                  </a:lnTo>
                  <a:lnTo>
                    <a:pt x="324" y="182"/>
                  </a:lnTo>
                  <a:lnTo>
                    <a:pt x="330" y="191"/>
                  </a:lnTo>
                  <a:lnTo>
                    <a:pt x="336" y="203"/>
                  </a:lnTo>
                  <a:lnTo>
                    <a:pt x="338" y="214"/>
                  </a:lnTo>
                  <a:lnTo>
                    <a:pt x="338" y="228"/>
                  </a:lnTo>
                  <a:lnTo>
                    <a:pt x="338" y="241"/>
                  </a:lnTo>
                  <a:lnTo>
                    <a:pt x="334" y="254"/>
                  </a:lnTo>
                  <a:lnTo>
                    <a:pt x="330" y="268"/>
                  </a:lnTo>
                  <a:lnTo>
                    <a:pt x="324" y="279"/>
                  </a:lnTo>
                  <a:lnTo>
                    <a:pt x="318" y="291"/>
                  </a:lnTo>
                  <a:lnTo>
                    <a:pt x="311" y="300"/>
                  </a:lnTo>
                  <a:lnTo>
                    <a:pt x="301" y="308"/>
                  </a:lnTo>
                  <a:lnTo>
                    <a:pt x="292" y="316"/>
                  </a:lnTo>
                  <a:lnTo>
                    <a:pt x="282" y="323"/>
                  </a:lnTo>
                  <a:lnTo>
                    <a:pt x="270" y="329"/>
                  </a:lnTo>
                  <a:lnTo>
                    <a:pt x="259" y="333"/>
                  </a:lnTo>
                  <a:lnTo>
                    <a:pt x="246" y="337"/>
                  </a:lnTo>
                  <a:lnTo>
                    <a:pt x="232" y="341"/>
                  </a:lnTo>
                  <a:lnTo>
                    <a:pt x="202" y="344"/>
                  </a:lnTo>
                  <a:lnTo>
                    <a:pt x="169" y="346"/>
                  </a:lnTo>
                  <a:lnTo>
                    <a:pt x="0" y="346"/>
                  </a:lnTo>
                  <a:close/>
                  <a:moveTo>
                    <a:pt x="138" y="201"/>
                  </a:moveTo>
                  <a:lnTo>
                    <a:pt x="129" y="264"/>
                  </a:lnTo>
                  <a:lnTo>
                    <a:pt x="177" y="264"/>
                  </a:lnTo>
                  <a:lnTo>
                    <a:pt x="188" y="264"/>
                  </a:lnTo>
                  <a:lnTo>
                    <a:pt x="198" y="264"/>
                  </a:lnTo>
                  <a:lnTo>
                    <a:pt x="205" y="262"/>
                  </a:lnTo>
                  <a:lnTo>
                    <a:pt x="213" y="258"/>
                  </a:lnTo>
                  <a:lnTo>
                    <a:pt x="221" y="254"/>
                  </a:lnTo>
                  <a:lnTo>
                    <a:pt x="226" y="249"/>
                  </a:lnTo>
                  <a:lnTo>
                    <a:pt x="230" y="241"/>
                  </a:lnTo>
                  <a:lnTo>
                    <a:pt x="232" y="233"/>
                  </a:lnTo>
                  <a:lnTo>
                    <a:pt x="232" y="224"/>
                  </a:lnTo>
                  <a:lnTo>
                    <a:pt x="230" y="214"/>
                  </a:lnTo>
                  <a:lnTo>
                    <a:pt x="226" y="208"/>
                  </a:lnTo>
                  <a:lnTo>
                    <a:pt x="219" y="205"/>
                  </a:lnTo>
                  <a:lnTo>
                    <a:pt x="211" y="203"/>
                  </a:lnTo>
                  <a:lnTo>
                    <a:pt x="200" y="201"/>
                  </a:lnTo>
                  <a:lnTo>
                    <a:pt x="188" y="201"/>
                  </a:lnTo>
                  <a:lnTo>
                    <a:pt x="175" y="201"/>
                  </a:lnTo>
                  <a:lnTo>
                    <a:pt x="138" y="201"/>
                  </a:lnTo>
                  <a:close/>
                  <a:moveTo>
                    <a:pt x="161" y="80"/>
                  </a:moveTo>
                  <a:lnTo>
                    <a:pt x="150" y="138"/>
                  </a:lnTo>
                  <a:lnTo>
                    <a:pt x="198" y="138"/>
                  </a:lnTo>
                  <a:lnTo>
                    <a:pt x="205" y="138"/>
                  </a:lnTo>
                  <a:lnTo>
                    <a:pt x="213" y="136"/>
                  </a:lnTo>
                  <a:lnTo>
                    <a:pt x="221" y="134"/>
                  </a:lnTo>
                  <a:lnTo>
                    <a:pt x="226" y="130"/>
                  </a:lnTo>
                  <a:lnTo>
                    <a:pt x="232" y="126"/>
                  </a:lnTo>
                  <a:lnTo>
                    <a:pt x="236" y="120"/>
                  </a:lnTo>
                  <a:lnTo>
                    <a:pt x="240" y="115"/>
                  </a:lnTo>
                  <a:lnTo>
                    <a:pt x="242" y="107"/>
                  </a:lnTo>
                  <a:lnTo>
                    <a:pt x="242" y="97"/>
                  </a:lnTo>
                  <a:lnTo>
                    <a:pt x="242" y="92"/>
                  </a:lnTo>
                  <a:lnTo>
                    <a:pt x="238" y="86"/>
                  </a:lnTo>
                  <a:lnTo>
                    <a:pt x="232" y="84"/>
                  </a:lnTo>
                  <a:lnTo>
                    <a:pt x="224" y="82"/>
                  </a:lnTo>
                  <a:lnTo>
                    <a:pt x="217" y="80"/>
                  </a:lnTo>
                  <a:lnTo>
                    <a:pt x="209" y="80"/>
                  </a:lnTo>
                  <a:lnTo>
                    <a:pt x="200" y="80"/>
                  </a:lnTo>
                  <a:lnTo>
                    <a:pt x="161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729360" y="6566760"/>
              <a:ext cx="43560" cy="49680"/>
            </a:xfrm>
            <a:custGeom>
              <a:avLst/>
              <a:gdLst/>
              <a:ahLst/>
              <a:rect l="l" t="t" r="r" b="b"/>
              <a:pathLst>
                <a:path w="228" h="260">
                  <a:moveTo>
                    <a:pt x="44" y="8"/>
                  </a:moveTo>
                  <a:lnTo>
                    <a:pt x="136" y="8"/>
                  </a:lnTo>
                  <a:lnTo>
                    <a:pt x="127" y="59"/>
                  </a:lnTo>
                  <a:lnTo>
                    <a:pt x="129" y="59"/>
                  </a:lnTo>
                  <a:lnTo>
                    <a:pt x="136" y="44"/>
                  </a:lnTo>
                  <a:lnTo>
                    <a:pt x="144" y="32"/>
                  </a:lnTo>
                  <a:lnTo>
                    <a:pt x="153" y="23"/>
                  </a:lnTo>
                  <a:lnTo>
                    <a:pt x="165" y="15"/>
                  </a:lnTo>
                  <a:lnTo>
                    <a:pt x="176" y="8"/>
                  </a:lnTo>
                  <a:lnTo>
                    <a:pt x="188" y="4"/>
                  </a:lnTo>
                  <a:lnTo>
                    <a:pt x="201" y="2"/>
                  </a:lnTo>
                  <a:lnTo>
                    <a:pt x="215" y="0"/>
                  </a:lnTo>
                  <a:lnTo>
                    <a:pt x="217" y="0"/>
                  </a:lnTo>
                  <a:lnTo>
                    <a:pt x="219" y="0"/>
                  </a:lnTo>
                  <a:lnTo>
                    <a:pt x="221" y="0"/>
                  </a:lnTo>
                  <a:lnTo>
                    <a:pt x="222" y="0"/>
                  </a:lnTo>
                  <a:lnTo>
                    <a:pt x="224" y="0"/>
                  </a:lnTo>
                  <a:lnTo>
                    <a:pt x="224" y="2"/>
                  </a:lnTo>
                  <a:lnTo>
                    <a:pt x="226" y="2"/>
                  </a:lnTo>
                  <a:lnTo>
                    <a:pt x="228" y="2"/>
                  </a:lnTo>
                  <a:lnTo>
                    <a:pt x="211" y="101"/>
                  </a:lnTo>
                  <a:lnTo>
                    <a:pt x="207" y="101"/>
                  </a:lnTo>
                  <a:lnTo>
                    <a:pt x="205" y="101"/>
                  </a:lnTo>
                  <a:lnTo>
                    <a:pt x="203" y="99"/>
                  </a:lnTo>
                  <a:lnTo>
                    <a:pt x="201" y="99"/>
                  </a:lnTo>
                  <a:lnTo>
                    <a:pt x="198" y="99"/>
                  </a:lnTo>
                  <a:lnTo>
                    <a:pt x="196" y="99"/>
                  </a:lnTo>
                  <a:lnTo>
                    <a:pt x="194" y="99"/>
                  </a:lnTo>
                  <a:lnTo>
                    <a:pt x="190" y="99"/>
                  </a:lnTo>
                  <a:lnTo>
                    <a:pt x="176" y="99"/>
                  </a:lnTo>
                  <a:lnTo>
                    <a:pt x="163" y="103"/>
                  </a:lnTo>
                  <a:lnTo>
                    <a:pt x="152" y="107"/>
                  </a:lnTo>
                  <a:lnTo>
                    <a:pt x="142" y="115"/>
                  </a:lnTo>
                  <a:lnTo>
                    <a:pt x="132" y="124"/>
                  </a:lnTo>
                  <a:lnTo>
                    <a:pt x="125" y="138"/>
                  </a:lnTo>
                  <a:lnTo>
                    <a:pt x="121" y="153"/>
                  </a:lnTo>
                  <a:lnTo>
                    <a:pt x="115" y="172"/>
                  </a:lnTo>
                  <a:lnTo>
                    <a:pt x="100" y="260"/>
                  </a:lnTo>
                  <a:lnTo>
                    <a:pt x="0" y="260"/>
                  </a:lnTo>
                  <a:lnTo>
                    <a:pt x="44" y="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71840" y="6566760"/>
              <a:ext cx="57600" cy="51120"/>
            </a:xfrm>
            <a:custGeom>
              <a:avLst/>
              <a:gdLst/>
              <a:ahLst/>
              <a:rect l="l" t="t" r="r" b="b"/>
              <a:pathLst>
                <a:path w="300" h="266">
                  <a:moveTo>
                    <a:pt x="180" y="260"/>
                  </a:moveTo>
                  <a:lnTo>
                    <a:pt x="180" y="234"/>
                  </a:lnTo>
                  <a:lnTo>
                    <a:pt x="166" y="241"/>
                  </a:lnTo>
                  <a:lnTo>
                    <a:pt x="155" y="249"/>
                  </a:lnTo>
                  <a:lnTo>
                    <a:pt x="143" y="255"/>
                  </a:lnTo>
                  <a:lnTo>
                    <a:pt x="130" y="260"/>
                  </a:lnTo>
                  <a:lnTo>
                    <a:pt x="118" y="262"/>
                  </a:lnTo>
                  <a:lnTo>
                    <a:pt x="105" y="266"/>
                  </a:lnTo>
                  <a:lnTo>
                    <a:pt x="92" y="266"/>
                  </a:lnTo>
                  <a:lnTo>
                    <a:pt x="78" y="266"/>
                  </a:lnTo>
                  <a:lnTo>
                    <a:pt x="61" y="266"/>
                  </a:lnTo>
                  <a:lnTo>
                    <a:pt x="46" y="262"/>
                  </a:lnTo>
                  <a:lnTo>
                    <a:pt x="30" y="257"/>
                  </a:lnTo>
                  <a:lnTo>
                    <a:pt x="19" y="249"/>
                  </a:lnTo>
                  <a:lnTo>
                    <a:pt x="13" y="243"/>
                  </a:lnTo>
                  <a:lnTo>
                    <a:pt x="9" y="237"/>
                  </a:lnTo>
                  <a:lnTo>
                    <a:pt x="5" y="232"/>
                  </a:lnTo>
                  <a:lnTo>
                    <a:pt x="3" y="224"/>
                  </a:lnTo>
                  <a:lnTo>
                    <a:pt x="1" y="218"/>
                  </a:lnTo>
                  <a:lnTo>
                    <a:pt x="0" y="209"/>
                  </a:lnTo>
                  <a:lnTo>
                    <a:pt x="1" y="201"/>
                  </a:lnTo>
                  <a:lnTo>
                    <a:pt x="1" y="191"/>
                  </a:lnTo>
                  <a:lnTo>
                    <a:pt x="3" y="180"/>
                  </a:lnTo>
                  <a:lnTo>
                    <a:pt x="7" y="170"/>
                  </a:lnTo>
                  <a:lnTo>
                    <a:pt x="11" y="163"/>
                  </a:lnTo>
                  <a:lnTo>
                    <a:pt x="17" y="155"/>
                  </a:lnTo>
                  <a:lnTo>
                    <a:pt x="26" y="142"/>
                  </a:lnTo>
                  <a:lnTo>
                    <a:pt x="40" y="132"/>
                  </a:lnTo>
                  <a:lnTo>
                    <a:pt x="55" y="124"/>
                  </a:lnTo>
                  <a:lnTo>
                    <a:pt x="72" y="119"/>
                  </a:lnTo>
                  <a:lnTo>
                    <a:pt x="88" y="113"/>
                  </a:lnTo>
                  <a:lnTo>
                    <a:pt x="105" y="111"/>
                  </a:lnTo>
                  <a:lnTo>
                    <a:pt x="139" y="107"/>
                  </a:lnTo>
                  <a:lnTo>
                    <a:pt x="168" y="101"/>
                  </a:lnTo>
                  <a:lnTo>
                    <a:pt x="182" y="99"/>
                  </a:lnTo>
                  <a:lnTo>
                    <a:pt x="191" y="94"/>
                  </a:lnTo>
                  <a:lnTo>
                    <a:pt x="195" y="92"/>
                  </a:lnTo>
                  <a:lnTo>
                    <a:pt x="197" y="88"/>
                  </a:lnTo>
                  <a:lnTo>
                    <a:pt x="199" y="84"/>
                  </a:lnTo>
                  <a:lnTo>
                    <a:pt x="201" y="80"/>
                  </a:lnTo>
                  <a:lnTo>
                    <a:pt x="201" y="75"/>
                  </a:lnTo>
                  <a:lnTo>
                    <a:pt x="199" y="71"/>
                  </a:lnTo>
                  <a:lnTo>
                    <a:pt x="195" y="67"/>
                  </a:lnTo>
                  <a:lnTo>
                    <a:pt x="191" y="63"/>
                  </a:lnTo>
                  <a:lnTo>
                    <a:pt x="187" y="61"/>
                  </a:lnTo>
                  <a:lnTo>
                    <a:pt x="182" y="61"/>
                  </a:lnTo>
                  <a:lnTo>
                    <a:pt x="176" y="61"/>
                  </a:lnTo>
                  <a:lnTo>
                    <a:pt x="172" y="61"/>
                  </a:lnTo>
                  <a:lnTo>
                    <a:pt x="166" y="61"/>
                  </a:lnTo>
                  <a:lnTo>
                    <a:pt x="161" y="61"/>
                  </a:lnTo>
                  <a:lnTo>
                    <a:pt x="155" y="63"/>
                  </a:lnTo>
                  <a:lnTo>
                    <a:pt x="149" y="65"/>
                  </a:lnTo>
                  <a:lnTo>
                    <a:pt x="143" y="67"/>
                  </a:lnTo>
                  <a:lnTo>
                    <a:pt x="139" y="73"/>
                  </a:lnTo>
                  <a:lnTo>
                    <a:pt x="136" y="78"/>
                  </a:lnTo>
                  <a:lnTo>
                    <a:pt x="132" y="84"/>
                  </a:lnTo>
                  <a:lnTo>
                    <a:pt x="36" y="84"/>
                  </a:lnTo>
                  <a:lnTo>
                    <a:pt x="38" y="75"/>
                  </a:lnTo>
                  <a:lnTo>
                    <a:pt x="42" y="65"/>
                  </a:lnTo>
                  <a:lnTo>
                    <a:pt x="46" y="57"/>
                  </a:lnTo>
                  <a:lnTo>
                    <a:pt x="49" y="50"/>
                  </a:lnTo>
                  <a:lnTo>
                    <a:pt x="55" y="42"/>
                  </a:lnTo>
                  <a:lnTo>
                    <a:pt x="63" y="34"/>
                  </a:lnTo>
                  <a:lnTo>
                    <a:pt x="70" y="29"/>
                  </a:lnTo>
                  <a:lnTo>
                    <a:pt x="78" y="23"/>
                  </a:lnTo>
                  <a:lnTo>
                    <a:pt x="88" y="17"/>
                  </a:lnTo>
                  <a:lnTo>
                    <a:pt x="99" y="13"/>
                  </a:lnTo>
                  <a:lnTo>
                    <a:pt x="111" y="9"/>
                  </a:lnTo>
                  <a:lnTo>
                    <a:pt x="124" y="6"/>
                  </a:lnTo>
                  <a:lnTo>
                    <a:pt x="155" y="2"/>
                  </a:lnTo>
                  <a:lnTo>
                    <a:pt x="189" y="0"/>
                  </a:lnTo>
                  <a:lnTo>
                    <a:pt x="210" y="0"/>
                  </a:lnTo>
                  <a:lnTo>
                    <a:pt x="228" y="2"/>
                  </a:lnTo>
                  <a:lnTo>
                    <a:pt x="245" y="4"/>
                  </a:lnTo>
                  <a:lnTo>
                    <a:pt x="258" y="8"/>
                  </a:lnTo>
                  <a:lnTo>
                    <a:pt x="270" y="11"/>
                  </a:lnTo>
                  <a:lnTo>
                    <a:pt x="277" y="17"/>
                  </a:lnTo>
                  <a:lnTo>
                    <a:pt x="285" y="23"/>
                  </a:lnTo>
                  <a:lnTo>
                    <a:pt x="291" y="31"/>
                  </a:lnTo>
                  <a:lnTo>
                    <a:pt x="297" y="36"/>
                  </a:lnTo>
                  <a:lnTo>
                    <a:pt x="298" y="46"/>
                  </a:lnTo>
                  <a:lnTo>
                    <a:pt x="300" y="53"/>
                  </a:lnTo>
                  <a:lnTo>
                    <a:pt x="300" y="63"/>
                  </a:lnTo>
                  <a:lnTo>
                    <a:pt x="300" y="82"/>
                  </a:lnTo>
                  <a:lnTo>
                    <a:pt x="297" y="105"/>
                  </a:lnTo>
                  <a:lnTo>
                    <a:pt x="276" y="222"/>
                  </a:lnTo>
                  <a:lnTo>
                    <a:pt x="276" y="228"/>
                  </a:lnTo>
                  <a:lnTo>
                    <a:pt x="276" y="232"/>
                  </a:lnTo>
                  <a:lnTo>
                    <a:pt x="274" y="235"/>
                  </a:lnTo>
                  <a:lnTo>
                    <a:pt x="276" y="239"/>
                  </a:lnTo>
                  <a:lnTo>
                    <a:pt x="276" y="243"/>
                  </a:lnTo>
                  <a:lnTo>
                    <a:pt x="277" y="247"/>
                  </a:lnTo>
                  <a:lnTo>
                    <a:pt x="281" y="251"/>
                  </a:lnTo>
                  <a:lnTo>
                    <a:pt x="283" y="255"/>
                  </a:lnTo>
                  <a:lnTo>
                    <a:pt x="283" y="260"/>
                  </a:lnTo>
                  <a:lnTo>
                    <a:pt x="180" y="260"/>
                  </a:lnTo>
                  <a:close/>
                  <a:moveTo>
                    <a:pt x="189" y="147"/>
                  </a:moveTo>
                  <a:lnTo>
                    <a:pt x="176" y="153"/>
                  </a:lnTo>
                  <a:lnTo>
                    <a:pt x="162" y="157"/>
                  </a:lnTo>
                  <a:lnTo>
                    <a:pt x="149" y="159"/>
                  </a:lnTo>
                  <a:lnTo>
                    <a:pt x="136" y="163"/>
                  </a:lnTo>
                  <a:lnTo>
                    <a:pt x="126" y="166"/>
                  </a:lnTo>
                  <a:lnTo>
                    <a:pt x="116" y="170"/>
                  </a:lnTo>
                  <a:lnTo>
                    <a:pt x="113" y="174"/>
                  </a:lnTo>
                  <a:lnTo>
                    <a:pt x="109" y="178"/>
                  </a:lnTo>
                  <a:lnTo>
                    <a:pt x="107" y="184"/>
                  </a:lnTo>
                  <a:lnTo>
                    <a:pt x="105" y="189"/>
                  </a:lnTo>
                  <a:lnTo>
                    <a:pt x="105" y="193"/>
                  </a:lnTo>
                  <a:lnTo>
                    <a:pt x="107" y="197"/>
                  </a:lnTo>
                  <a:lnTo>
                    <a:pt x="109" y="201"/>
                  </a:lnTo>
                  <a:lnTo>
                    <a:pt x="111" y="205"/>
                  </a:lnTo>
                  <a:lnTo>
                    <a:pt x="116" y="207"/>
                  </a:lnTo>
                  <a:lnTo>
                    <a:pt x="120" y="209"/>
                  </a:lnTo>
                  <a:lnTo>
                    <a:pt x="126" y="211"/>
                  </a:lnTo>
                  <a:lnTo>
                    <a:pt x="134" y="211"/>
                  </a:lnTo>
                  <a:lnTo>
                    <a:pt x="145" y="209"/>
                  </a:lnTo>
                  <a:lnTo>
                    <a:pt x="157" y="205"/>
                  </a:lnTo>
                  <a:lnTo>
                    <a:pt x="166" y="199"/>
                  </a:lnTo>
                  <a:lnTo>
                    <a:pt x="174" y="191"/>
                  </a:lnTo>
                  <a:lnTo>
                    <a:pt x="180" y="184"/>
                  </a:lnTo>
                  <a:lnTo>
                    <a:pt x="184" y="172"/>
                  </a:lnTo>
                  <a:lnTo>
                    <a:pt x="187" y="161"/>
                  </a:lnTo>
                  <a:lnTo>
                    <a:pt x="189" y="14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836640" y="6550200"/>
              <a:ext cx="61920" cy="67680"/>
            </a:xfrm>
            <a:custGeom>
              <a:avLst/>
              <a:gdLst/>
              <a:ahLst/>
              <a:rect l="l" t="t" r="r" b="b"/>
              <a:pathLst>
                <a:path w="324" h="352">
                  <a:moveTo>
                    <a:pt x="172" y="346"/>
                  </a:moveTo>
                  <a:lnTo>
                    <a:pt x="178" y="312"/>
                  </a:lnTo>
                  <a:lnTo>
                    <a:pt x="168" y="323"/>
                  </a:lnTo>
                  <a:lnTo>
                    <a:pt x="157" y="331"/>
                  </a:lnTo>
                  <a:lnTo>
                    <a:pt x="147" y="339"/>
                  </a:lnTo>
                  <a:lnTo>
                    <a:pt x="138" y="344"/>
                  </a:lnTo>
                  <a:lnTo>
                    <a:pt x="126" y="348"/>
                  </a:lnTo>
                  <a:lnTo>
                    <a:pt x="117" y="350"/>
                  </a:lnTo>
                  <a:lnTo>
                    <a:pt x="105" y="352"/>
                  </a:lnTo>
                  <a:lnTo>
                    <a:pt x="94" y="352"/>
                  </a:lnTo>
                  <a:lnTo>
                    <a:pt x="80" y="352"/>
                  </a:lnTo>
                  <a:lnTo>
                    <a:pt x="67" y="350"/>
                  </a:lnTo>
                  <a:lnTo>
                    <a:pt x="55" y="346"/>
                  </a:lnTo>
                  <a:lnTo>
                    <a:pt x="46" y="343"/>
                  </a:lnTo>
                  <a:lnTo>
                    <a:pt x="36" y="337"/>
                  </a:lnTo>
                  <a:lnTo>
                    <a:pt x="29" y="331"/>
                  </a:lnTo>
                  <a:lnTo>
                    <a:pt x="21" y="323"/>
                  </a:lnTo>
                  <a:lnTo>
                    <a:pt x="15" y="316"/>
                  </a:lnTo>
                  <a:lnTo>
                    <a:pt x="9" y="306"/>
                  </a:lnTo>
                  <a:lnTo>
                    <a:pt x="6" y="297"/>
                  </a:lnTo>
                  <a:lnTo>
                    <a:pt x="2" y="285"/>
                  </a:lnTo>
                  <a:lnTo>
                    <a:pt x="0" y="274"/>
                  </a:lnTo>
                  <a:lnTo>
                    <a:pt x="0" y="262"/>
                  </a:lnTo>
                  <a:lnTo>
                    <a:pt x="0" y="251"/>
                  </a:lnTo>
                  <a:lnTo>
                    <a:pt x="0" y="237"/>
                  </a:lnTo>
                  <a:lnTo>
                    <a:pt x="2" y="224"/>
                  </a:lnTo>
                  <a:lnTo>
                    <a:pt x="6" y="208"/>
                  </a:lnTo>
                  <a:lnTo>
                    <a:pt x="9" y="195"/>
                  </a:lnTo>
                  <a:lnTo>
                    <a:pt x="15" y="180"/>
                  </a:lnTo>
                  <a:lnTo>
                    <a:pt x="21" y="168"/>
                  </a:lnTo>
                  <a:lnTo>
                    <a:pt x="27" y="155"/>
                  </a:lnTo>
                  <a:lnTo>
                    <a:pt x="34" y="143"/>
                  </a:lnTo>
                  <a:lnTo>
                    <a:pt x="42" y="134"/>
                  </a:lnTo>
                  <a:lnTo>
                    <a:pt x="50" y="124"/>
                  </a:lnTo>
                  <a:lnTo>
                    <a:pt x="59" y="115"/>
                  </a:lnTo>
                  <a:lnTo>
                    <a:pt x="69" y="107"/>
                  </a:lnTo>
                  <a:lnTo>
                    <a:pt x="78" y="101"/>
                  </a:lnTo>
                  <a:lnTo>
                    <a:pt x="90" y="95"/>
                  </a:lnTo>
                  <a:lnTo>
                    <a:pt x="99" y="92"/>
                  </a:lnTo>
                  <a:lnTo>
                    <a:pt x="111" y="88"/>
                  </a:lnTo>
                  <a:lnTo>
                    <a:pt x="122" y="86"/>
                  </a:lnTo>
                  <a:lnTo>
                    <a:pt x="134" y="86"/>
                  </a:lnTo>
                  <a:lnTo>
                    <a:pt x="145" y="86"/>
                  </a:lnTo>
                  <a:lnTo>
                    <a:pt x="155" y="88"/>
                  </a:lnTo>
                  <a:lnTo>
                    <a:pt x="165" y="90"/>
                  </a:lnTo>
                  <a:lnTo>
                    <a:pt x="174" y="94"/>
                  </a:lnTo>
                  <a:lnTo>
                    <a:pt x="182" y="97"/>
                  </a:lnTo>
                  <a:lnTo>
                    <a:pt x="190" y="103"/>
                  </a:lnTo>
                  <a:lnTo>
                    <a:pt x="195" y="111"/>
                  </a:lnTo>
                  <a:lnTo>
                    <a:pt x="203" y="118"/>
                  </a:lnTo>
                  <a:lnTo>
                    <a:pt x="224" y="0"/>
                  </a:lnTo>
                  <a:lnTo>
                    <a:pt x="324" y="0"/>
                  </a:lnTo>
                  <a:lnTo>
                    <a:pt x="262" y="346"/>
                  </a:lnTo>
                  <a:lnTo>
                    <a:pt x="172" y="346"/>
                  </a:lnTo>
                  <a:close/>
                  <a:moveTo>
                    <a:pt x="188" y="222"/>
                  </a:moveTo>
                  <a:lnTo>
                    <a:pt x="190" y="212"/>
                  </a:lnTo>
                  <a:lnTo>
                    <a:pt x="190" y="201"/>
                  </a:lnTo>
                  <a:lnTo>
                    <a:pt x="188" y="191"/>
                  </a:lnTo>
                  <a:lnTo>
                    <a:pt x="186" y="182"/>
                  </a:lnTo>
                  <a:lnTo>
                    <a:pt x="182" y="174"/>
                  </a:lnTo>
                  <a:lnTo>
                    <a:pt x="174" y="168"/>
                  </a:lnTo>
                  <a:lnTo>
                    <a:pt x="167" y="164"/>
                  </a:lnTo>
                  <a:lnTo>
                    <a:pt x="155" y="164"/>
                  </a:lnTo>
                  <a:lnTo>
                    <a:pt x="144" y="164"/>
                  </a:lnTo>
                  <a:lnTo>
                    <a:pt x="134" y="168"/>
                  </a:lnTo>
                  <a:lnTo>
                    <a:pt x="124" y="176"/>
                  </a:lnTo>
                  <a:lnTo>
                    <a:pt x="119" y="184"/>
                  </a:lnTo>
                  <a:lnTo>
                    <a:pt x="113" y="191"/>
                  </a:lnTo>
                  <a:lnTo>
                    <a:pt x="107" y="203"/>
                  </a:lnTo>
                  <a:lnTo>
                    <a:pt x="105" y="212"/>
                  </a:lnTo>
                  <a:lnTo>
                    <a:pt x="101" y="224"/>
                  </a:lnTo>
                  <a:lnTo>
                    <a:pt x="101" y="233"/>
                  </a:lnTo>
                  <a:lnTo>
                    <a:pt x="99" y="243"/>
                  </a:lnTo>
                  <a:lnTo>
                    <a:pt x="101" y="252"/>
                  </a:lnTo>
                  <a:lnTo>
                    <a:pt x="103" y="262"/>
                  </a:lnTo>
                  <a:lnTo>
                    <a:pt x="107" y="270"/>
                  </a:lnTo>
                  <a:lnTo>
                    <a:pt x="113" y="275"/>
                  </a:lnTo>
                  <a:lnTo>
                    <a:pt x="121" y="279"/>
                  </a:lnTo>
                  <a:lnTo>
                    <a:pt x="132" y="281"/>
                  </a:lnTo>
                  <a:lnTo>
                    <a:pt x="144" y="279"/>
                  </a:lnTo>
                  <a:lnTo>
                    <a:pt x="155" y="275"/>
                  </a:lnTo>
                  <a:lnTo>
                    <a:pt x="163" y="270"/>
                  </a:lnTo>
                  <a:lnTo>
                    <a:pt x="170" y="262"/>
                  </a:lnTo>
                  <a:lnTo>
                    <a:pt x="176" y="252"/>
                  </a:lnTo>
                  <a:lnTo>
                    <a:pt x="182" y="243"/>
                  </a:lnTo>
                  <a:lnTo>
                    <a:pt x="186" y="233"/>
                  </a:lnTo>
                  <a:lnTo>
                    <a:pt x="188" y="22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897840" y="6566760"/>
              <a:ext cx="51840" cy="51120"/>
            </a:xfrm>
            <a:custGeom>
              <a:avLst/>
              <a:gdLst/>
              <a:ahLst/>
              <a:rect l="l" t="t" r="r" b="b"/>
              <a:pathLst>
                <a:path w="270" h="266">
                  <a:moveTo>
                    <a:pt x="96" y="182"/>
                  </a:moveTo>
                  <a:lnTo>
                    <a:pt x="96" y="186"/>
                  </a:lnTo>
                  <a:lnTo>
                    <a:pt x="96" y="188"/>
                  </a:lnTo>
                  <a:lnTo>
                    <a:pt x="96" y="191"/>
                  </a:lnTo>
                  <a:lnTo>
                    <a:pt x="96" y="195"/>
                  </a:lnTo>
                  <a:lnTo>
                    <a:pt x="98" y="197"/>
                  </a:lnTo>
                  <a:lnTo>
                    <a:pt x="98" y="199"/>
                  </a:lnTo>
                  <a:lnTo>
                    <a:pt x="100" y="203"/>
                  </a:lnTo>
                  <a:lnTo>
                    <a:pt x="102" y="205"/>
                  </a:lnTo>
                  <a:lnTo>
                    <a:pt x="103" y="207"/>
                  </a:lnTo>
                  <a:lnTo>
                    <a:pt x="107" y="207"/>
                  </a:lnTo>
                  <a:lnTo>
                    <a:pt x="109" y="209"/>
                  </a:lnTo>
                  <a:lnTo>
                    <a:pt x="113" y="211"/>
                  </a:lnTo>
                  <a:lnTo>
                    <a:pt x="115" y="211"/>
                  </a:lnTo>
                  <a:lnTo>
                    <a:pt x="119" y="211"/>
                  </a:lnTo>
                  <a:lnTo>
                    <a:pt x="123" y="212"/>
                  </a:lnTo>
                  <a:lnTo>
                    <a:pt x="125" y="212"/>
                  </a:lnTo>
                  <a:lnTo>
                    <a:pt x="132" y="212"/>
                  </a:lnTo>
                  <a:lnTo>
                    <a:pt x="138" y="211"/>
                  </a:lnTo>
                  <a:lnTo>
                    <a:pt x="142" y="209"/>
                  </a:lnTo>
                  <a:lnTo>
                    <a:pt x="148" y="207"/>
                  </a:lnTo>
                  <a:lnTo>
                    <a:pt x="153" y="205"/>
                  </a:lnTo>
                  <a:lnTo>
                    <a:pt x="157" y="201"/>
                  </a:lnTo>
                  <a:lnTo>
                    <a:pt x="159" y="195"/>
                  </a:lnTo>
                  <a:lnTo>
                    <a:pt x="161" y="189"/>
                  </a:lnTo>
                  <a:lnTo>
                    <a:pt x="161" y="182"/>
                  </a:lnTo>
                  <a:lnTo>
                    <a:pt x="157" y="178"/>
                  </a:lnTo>
                  <a:lnTo>
                    <a:pt x="149" y="172"/>
                  </a:lnTo>
                  <a:lnTo>
                    <a:pt x="140" y="170"/>
                  </a:lnTo>
                  <a:lnTo>
                    <a:pt x="117" y="165"/>
                  </a:lnTo>
                  <a:lnTo>
                    <a:pt x="90" y="157"/>
                  </a:lnTo>
                  <a:lnTo>
                    <a:pt x="77" y="153"/>
                  </a:lnTo>
                  <a:lnTo>
                    <a:pt x="63" y="149"/>
                  </a:lnTo>
                  <a:lnTo>
                    <a:pt x="50" y="144"/>
                  </a:lnTo>
                  <a:lnTo>
                    <a:pt x="40" y="136"/>
                  </a:lnTo>
                  <a:lnTo>
                    <a:pt x="33" y="126"/>
                  </a:lnTo>
                  <a:lnTo>
                    <a:pt x="27" y="115"/>
                  </a:lnTo>
                  <a:lnTo>
                    <a:pt x="25" y="99"/>
                  </a:lnTo>
                  <a:lnTo>
                    <a:pt x="25" y="84"/>
                  </a:lnTo>
                  <a:lnTo>
                    <a:pt x="29" y="73"/>
                  </a:lnTo>
                  <a:lnTo>
                    <a:pt x="33" y="61"/>
                  </a:lnTo>
                  <a:lnTo>
                    <a:pt x="38" y="52"/>
                  </a:lnTo>
                  <a:lnTo>
                    <a:pt x="44" y="44"/>
                  </a:lnTo>
                  <a:lnTo>
                    <a:pt x="52" y="36"/>
                  </a:lnTo>
                  <a:lnTo>
                    <a:pt x="59" y="29"/>
                  </a:lnTo>
                  <a:lnTo>
                    <a:pt x="67" y="23"/>
                  </a:lnTo>
                  <a:lnTo>
                    <a:pt x="77" y="17"/>
                  </a:lnTo>
                  <a:lnTo>
                    <a:pt x="98" y="9"/>
                  </a:lnTo>
                  <a:lnTo>
                    <a:pt x="119" y="4"/>
                  </a:lnTo>
                  <a:lnTo>
                    <a:pt x="140" y="2"/>
                  </a:lnTo>
                  <a:lnTo>
                    <a:pt x="159" y="0"/>
                  </a:lnTo>
                  <a:lnTo>
                    <a:pt x="180" y="0"/>
                  </a:lnTo>
                  <a:lnTo>
                    <a:pt x="201" y="4"/>
                  </a:lnTo>
                  <a:lnTo>
                    <a:pt x="220" y="8"/>
                  </a:lnTo>
                  <a:lnTo>
                    <a:pt x="238" y="15"/>
                  </a:lnTo>
                  <a:lnTo>
                    <a:pt x="245" y="19"/>
                  </a:lnTo>
                  <a:lnTo>
                    <a:pt x="253" y="25"/>
                  </a:lnTo>
                  <a:lnTo>
                    <a:pt x="259" y="31"/>
                  </a:lnTo>
                  <a:lnTo>
                    <a:pt x="264" y="38"/>
                  </a:lnTo>
                  <a:lnTo>
                    <a:pt x="268" y="48"/>
                  </a:lnTo>
                  <a:lnTo>
                    <a:pt x="270" y="57"/>
                  </a:lnTo>
                  <a:lnTo>
                    <a:pt x="270" y="67"/>
                  </a:lnTo>
                  <a:lnTo>
                    <a:pt x="270" y="80"/>
                  </a:lnTo>
                  <a:lnTo>
                    <a:pt x="180" y="80"/>
                  </a:lnTo>
                  <a:lnTo>
                    <a:pt x="180" y="76"/>
                  </a:lnTo>
                  <a:lnTo>
                    <a:pt x="180" y="75"/>
                  </a:lnTo>
                  <a:lnTo>
                    <a:pt x="178" y="71"/>
                  </a:lnTo>
                  <a:lnTo>
                    <a:pt x="178" y="69"/>
                  </a:lnTo>
                  <a:lnTo>
                    <a:pt x="178" y="67"/>
                  </a:lnTo>
                  <a:lnTo>
                    <a:pt x="176" y="65"/>
                  </a:lnTo>
                  <a:lnTo>
                    <a:pt x="174" y="63"/>
                  </a:lnTo>
                  <a:lnTo>
                    <a:pt x="172" y="61"/>
                  </a:lnTo>
                  <a:lnTo>
                    <a:pt x="171" y="59"/>
                  </a:lnTo>
                  <a:lnTo>
                    <a:pt x="169" y="59"/>
                  </a:lnTo>
                  <a:lnTo>
                    <a:pt x="167" y="57"/>
                  </a:lnTo>
                  <a:lnTo>
                    <a:pt x="165" y="57"/>
                  </a:lnTo>
                  <a:lnTo>
                    <a:pt x="163" y="55"/>
                  </a:lnTo>
                  <a:lnTo>
                    <a:pt x="159" y="55"/>
                  </a:lnTo>
                  <a:lnTo>
                    <a:pt x="157" y="55"/>
                  </a:lnTo>
                  <a:lnTo>
                    <a:pt x="153" y="55"/>
                  </a:lnTo>
                  <a:lnTo>
                    <a:pt x="148" y="55"/>
                  </a:lnTo>
                  <a:lnTo>
                    <a:pt x="142" y="55"/>
                  </a:lnTo>
                  <a:lnTo>
                    <a:pt x="138" y="57"/>
                  </a:lnTo>
                  <a:lnTo>
                    <a:pt x="132" y="59"/>
                  </a:lnTo>
                  <a:lnTo>
                    <a:pt x="128" y="61"/>
                  </a:lnTo>
                  <a:lnTo>
                    <a:pt x="126" y="65"/>
                  </a:lnTo>
                  <a:lnTo>
                    <a:pt x="125" y="69"/>
                  </a:lnTo>
                  <a:lnTo>
                    <a:pt x="123" y="73"/>
                  </a:lnTo>
                  <a:lnTo>
                    <a:pt x="123" y="78"/>
                  </a:lnTo>
                  <a:lnTo>
                    <a:pt x="128" y="84"/>
                  </a:lnTo>
                  <a:lnTo>
                    <a:pt x="134" y="88"/>
                  </a:lnTo>
                  <a:lnTo>
                    <a:pt x="144" y="92"/>
                  </a:lnTo>
                  <a:lnTo>
                    <a:pt x="169" y="98"/>
                  </a:lnTo>
                  <a:lnTo>
                    <a:pt x="197" y="103"/>
                  </a:lnTo>
                  <a:lnTo>
                    <a:pt x="211" y="107"/>
                  </a:lnTo>
                  <a:lnTo>
                    <a:pt x="224" y="113"/>
                  </a:lnTo>
                  <a:lnTo>
                    <a:pt x="238" y="119"/>
                  </a:lnTo>
                  <a:lnTo>
                    <a:pt x="247" y="128"/>
                  </a:lnTo>
                  <a:lnTo>
                    <a:pt x="257" y="138"/>
                  </a:lnTo>
                  <a:lnTo>
                    <a:pt x="263" y="149"/>
                  </a:lnTo>
                  <a:lnTo>
                    <a:pt x="264" y="163"/>
                  </a:lnTo>
                  <a:lnTo>
                    <a:pt x="263" y="178"/>
                  </a:lnTo>
                  <a:lnTo>
                    <a:pt x="261" y="188"/>
                  </a:lnTo>
                  <a:lnTo>
                    <a:pt x="259" y="197"/>
                  </a:lnTo>
                  <a:lnTo>
                    <a:pt x="253" y="207"/>
                  </a:lnTo>
                  <a:lnTo>
                    <a:pt x="249" y="214"/>
                  </a:lnTo>
                  <a:lnTo>
                    <a:pt x="243" y="222"/>
                  </a:lnTo>
                  <a:lnTo>
                    <a:pt x="236" y="230"/>
                  </a:lnTo>
                  <a:lnTo>
                    <a:pt x="228" y="235"/>
                  </a:lnTo>
                  <a:lnTo>
                    <a:pt x="218" y="243"/>
                  </a:lnTo>
                  <a:lnTo>
                    <a:pt x="209" y="249"/>
                  </a:lnTo>
                  <a:lnTo>
                    <a:pt x="197" y="253"/>
                  </a:lnTo>
                  <a:lnTo>
                    <a:pt x="186" y="257"/>
                  </a:lnTo>
                  <a:lnTo>
                    <a:pt x="172" y="260"/>
                  </a:lnTo>
                  <a:lnTo>
                    <a:pt x="144" y="266"/>
                  </a:lnTo>
                  <a:lnTo>
                    <a:pt x="111" y="266"/>
                  </a:lnTo>
                  <a:lnTo>
                    <a:pt x="90" y="266"/>
                  </a:lnTo>
                  <a:lnTo>
                    <a:pt x="69" y="262"/>
                  </a:lnTo>
                  <a:lnTo>
                    <a:pt x="50" y="258"/>
                  </a:lnTo>
                  <a:lnTo>
                    <a:pt x="33" y="249"/>
                  </a:lnTo>
                  <a:lnTo>
                    <a:pt x="25" y="245"/>
                  </a:lnTo>
                  <a:lnTo>
                    <a:pt x="17" y="237"/>
                  </a:lnTo>
                  <a:lnTo>
                    <a:pt x="11" y="232"/>
                  </a:lnTo>
                  <a:lnTo>
                    <a:pt x="8" y="224"/>
                  </a:lnTo>
                  <a:lnTo>
                    <a:pt x="4" y="214"/>
                  </a:lnTo>
                  <a:lnTo>
                    <a:pt x="0" y="205"/>
                  </a:lnTo>
                  <a:lnTo>
                    <a:pt x="0" y="193"/>
                  </a:lnTo>
                  <a:lnTo>
                    <a:pt x="0" y="182"/>
                  </a:lnTo>
                  <a:lnTo>
                    <a:pt x="96" y="18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957600" y="6553080"/>
              <a:ext cx="37440" cy="63720"/>
            </a:xfrm>
            <a:custGeom>
              <a:avLst/>
              <a:gdLst/>
              <a:ahLst/>
              <a:rect l="l" t="t" r="r" b="b"/>
              <a:pathLst>
                <a:path w="196" h="333">
                  <a:moveTo>
                    <a:pt x="150" y="331"/>
                  </a:moveTo>
                  <a:lnTo>
                    <a:pt x="106" y="333"/>
                  </a:lnTo>
                  <a:lnTo>
                    <a:pt x="71" y="331"/>
                  </a:lnTo>
                  <a:lnTo>
                    <a:pt x="58" y="331"/>
                  </a:lnTo>
                  <a:lnTo>
                    <a:pt x="46" y="329"/>
                  </a:lnTo>
                  <a:lnTo>
                    <a:pt x="37" y="326"/>
                  </a:lnTo>
                  <a:lnTo>
                    <a:pt x="29" y="322"/>
                  </a:lnTo>
                  <a:lnTo>
                    <a:pt x="21" y="316"/>
                  </a:lnTo>
                  <a:lnTo>
                    <a:pt x="18" y="310"/>
                  </a:lnTo>
                  <a:lnTo>
                    <a:pt x="16" y="303"/>
                  </a:lnTo>
                  <a:lnTo>
                    <a:pt x="14" y="293"/>
                  </a:lnTo>
                  <a:lnTo>
                    <a:pt x="14" y="270"/>
                  </a:lnTo>
                  <a:lnTo>
                    <a:pt x="18" y="241"/>
                  </a:lnTo>
                  <a:lnTo>
                    <a:pt x="37" y="136"/>
                  </a:lnTo>
                  <a:lnTo>
                    <a:pt x="0" y="136"/>
                  </a:lnTo>
                  <a:lnTo>
                    <a:pt x="12" y="79"/>
                  </a:lnTo>
                  <a:lnTo>
                    <a:pt x="48" y="79"/>
                  </a:lnTo>
                  <a:lnTo>
                    <a:pt x="62" y="0"/>
                  </a:lnTo>
                  <a:lnTo>
                    <a:pt x="161" y="0"/>
                  </a:lnTo>
                  <a:lnTo>
                    <a:pt x="146" y="79"/>
                  </a:lnTo>
                  <a:lnTo>
                    <a:pt x="196" y="79"/>
                  </a:lnTo>
                  <a:lnTo>
                    <a:pt x="184" y="136"/>
                  </a:lnTo>
                  <a:lnTo>
                    <a:pt x="136" y="136"/>
                  </a:lnTo>
                  <a:lnTo>
                    <a:pt x="121" y="228"/>
                  </a:lnTo>
                  <a:lnTo>
                    <a:pt x="119" y="236"/>
                  </a:lnTo>
                  <a:lnTo>
                    <a:pt x="119" y="241"/>
                  </a:lnTo>
                  <a:lnTo>
                    <a:pt x="119" y="247"/>
                  </a:lnTo>
                  <a:lnTo>
                    <a:pt x="121" y="253"/>
                  </a:lnTo>
                  <a:lnTo>
                    <a:pt x="125" y="255"/>
                  </a:lnTo>
                  <a:lnTo>
                    <a:pt x="131" y="257"/>
                  </a:lnTo>
                  <a:lnTo>
                    <a:pt x="136" y="259"/>
                  </a:lnTo>
                  <a:lnTo>
                    <a:pt x="146" y="259"/>
                  </a:lnTo>
                  <a:lnTo>
                    <a:pt x="161" y="259"/>
                  </a:lnTo>
                  <a:lnTo>
                    <a:pt x="150" y="33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96840" y="6566760"/>
              <a:ext cx="43560" cy="49680"/>
            </a:xfrm>
            <a:custGeom>
              <a:avLst/>
              <a:gdLst/>
              <a:ahLst/>
              <a:rect l="l" t="t" r="r" b="b"/>
              <a:pathLst>
                <a:path w="228" h="260">
                  <a:moveTo>
                    <a:pt x="44" y="8"/>
                  </a:moveTo>
                  <a:lnTo>
                    <a:pt x="136" y="8"/>
                  </a:lnTo>
                  <a:lnTo>
                    <a:pt x="126" y="59"/>
                  </a:lnTo>
                  <a:lnTo>
                    <a:pt x="128" y="59"/>
                  </a:lnTo>
                  <a:lnTo>
                    <a:pt x="136" y="44"/>
                  </a:lnTo>
                  <a:lnTo>
                    <a:pt x="145" y="32"/>
                  </a:lnTo>
                  <a:lnTo>
                    <a:pt x="155" y="23"/>
                  </a:lnTo>
                  <a:lnTo>
                    <a:pt x="164" y="15"/>
                  </a:lnTo>
                  <a:lnTo>
                    <a:pt x="176" y="8"/>
                  </a:lnTo>
                  <a:lnTo>
                    <a:pt x="187" y="4"/>
                  </a:lnTo>
                  <a:lnTo>
                    <a:pt x="201" y="2"/>
                  </a:lnTo>
                  <a:lnTo>
                    <a:pt x="214" y="0"/>
                  </a:lnTo>
                  <a:lnTo>
                    <a:pt x="216" y="0"/>
                  </a:lnTo>
                  <a:lnTo>
                    <a:pt x="218" y="0"/>
                  </a:lnTo>
                  <a:lnTo>
                    <a:pt x="220" y="0"/>
                  </a:lnTo>
                  <a:lnTo>
                    <a:pt x="222" y="0"/>
                  </a:lnTo>
                  <a:lnTo>
                    <a:pt x="224" y="0"/>
                  </a:lnTo>
                  <a:lnTo>
                    <a:pt x="224" y="2"/>
                  </a:lnTo>
                  <a:lnTo>
                    <a:pt x="226" y="2"/>
                  </a:lnTo>
                  <a:lnTo>
                    <a:pt x="228" y="2"/>
                  </a:lnTo>
                  <a:lnTo>
                    <a:pt x="210" y="101"/>
                  </a:lnTo>
                  <a:lnTo>
                    <a:pt x="208" y="101"/>
                  </a:lnTo>
                  <a:lnTo>
                    <a:pt x="205" y="101"/>
                  </a:lnTo>
                  <a:lnTo>
                    <a:pt x="203" y="99"/>
                  </a:lnTo>
                  <a:lnTo>
                    <a:pt x="201" y="99"/>
                  </a:lnTo>
                  <a:lnTo>
                    <a:pt x="197" y="99"/>
                  </a:lnTo>
                  <a:lnTo>
                    <a:pt x="195" y="99"/>
                  </a:lnTo>
                  <a:lnTo>
                    <a:pt x="193" y="99"/>
                  </a:lnTo>
                  <a:lnTo>
                    <a:pt x="189" y="99"/>
                  </a:lnTo>
                  <a:lnTo>
                    <a:pt x="176" y="99"/>
                  </a:lnTo>
                  <a:lnTo>
                    <a:pt x="162" y="103"/>
                  </a:lnTo>
                  <a:lnTo>
                    <a:pt x="151" y="107"/>
                  </a:lnTo>
                  <a:lnTo>
                    <a:pt x="141" y="115"/>
                  </a:lnTo>
                  <a:lnTo>
                    <a:pt x="132" y="124"/>
                  </a:lnTo>
                  <a:lnTo>
                    <a:pt x="126" y="138"/>
                  </a:lnTo>
                  <a:lnTo>
                    <a:pt x="120" y="153"/>
                  </a:lnTo>
                  <a:lnTo>
                    <a:pt x="115" y="172"/>
                  </a:lnTo>
                  <a:lnTo>
                    <a:pt x="99" y="260"/>
                  </a:lnTo>
                  <a:lnTo>
                    <a:pt x="0" y="260"/>
                  </a:lnTo>
                  <a:lnTo>
                    <a:pt x="44" y="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1040400" y="6566760"/>
              <a:ext cx="56520" cy="51120"/>
            </a:xfrm>
            <a:custGeom>
              <a:avLst/>
              <a:gdLst/>
              <a:ahLst/>
              <a:rect l="l" t="t" r="r" b="b"/>
              <a:pathLst>
                <a:path w="295" h="266">
                  <a:moveTo>
                    <a:pt x="99" y="157"/>
                  </a:moveTo>
                  <a:lnTo>
                    <a:pt x="97" y="166"/>
                  </a:lnTo>
                  <a:lnTo>
                    <a:pt x="99" y="176"/>
                  </a:lnTo>
                  <a:lnTo>
                    <a:pt x="103" y="186"/>
                  </a:lnTo>
                  <a:lnTo>
                    <a:pt x="107" y="191"/>
                  </a:lnTo>
                  <a:lnTo>
                    <a:pt x="115" y="197"/>
                  </a:lnTo>
                  <a:lnTo>
                    <a:pt x="122" y="203"/>
                  </a:lnTo>
                  <a:lnTo>
                    <a:pt x="130" y="205"/>
                  </a:lnTo>
                  <a:lnTo>
                    <a:pt x="140" y="205"/>
                  </a:lnTo>
                  <a:lnTo>
                    <a:pt x="145" y="205"/>
                  </a:lnTo>
                  <a:lnTo>
                    <a:pt x="151" y="205"/>
                  </a:lnTo>
                  <a:lnTo>
                    <a:pt x="157" y="203"/>
                  </a:lnTo>
                  <a:lnTo>
                    <a:pt x="163" y="201"/>
                  </a:lnTo>
                  <a:lnTo>
                    <a:pt x="168" y="197"/>
                  </a:lnTo>
                  <a:lnTo>
                    <a:pt x="172" y="193"/>
                  </a:lnTo>
                  <a:lnTo>
                    <a:pt x="178" y="189"/>
                  </a:lnTo>
                  <a:lnTo>
                    <a:pt x="182" y="184"/>
                  </a:lnTo>
                  <a:lnTo>
                    <a:pt x="277" y="184"/>
                  </a:lnTo>
                  <a:lnTo>
                    <a:pt x="272" y="195"/>
                  </a:lnTo>
                  <a:lnTo>
                    <a:pt x="264" y="205"/>
                  </a:lnTo>
                  <a:lnTo>
                    <a:pt x="256" y="214"/>
                  </a:lnTo>
                  <a:lnTo>
                    <a:pt x="249" y="222"/>
                  </a:lnTo>
                  <a:lnTo>
                    <a:pt x="231" y="237"/>
                  </a:lnTo>
                  <a:lnTo>
                    <a:pt x="210" y="249"/>
                  </a:lnTo>
                  <a:lnTo>
                    <a:pt x="189" y="257"/>
                  </a:lnTo>
                  <a:lnTo>
                    <a:pt x="168" y="262"/>
                  </a:lnTo>
                  <a:lnTo>
                    <a:pt x="145" y="266"/>
                  </a:lnTo>
                  <a:lnTo>
                    <a:pt x="122" y="266"/>
                  </a:lnTo>
                  <a:lnTo>
                    <a:pt x="107" y="266"/>
                  </a:lnTo>
                  <a:lnTo>
                    <a:pt x="94" y="264"/>
                  </a:lnTo>
                  <a:lnTo>
                    <a:pt x="80" y="262"/>
                  </a:lnTo>
                  <a:lnTo>
                    <a:pt x="67" y="258"/>
                  </a:lnTo>
                  <a:lnTo>
                    <a:pt x="55" y="253"/>
                  </a:lnTo>
                  <a:lnTo>
                    <a:pt x="46" y="247"/>
                  </a:lnTo>
                  <a:lnTo>
                    <a:pt x="36" y="241"/>
                  </a:lnTo>
                  <a:lnTo>
                    <a:pt x="26" y="234"/>
                  </a:lnTo>
                  <a:lnTo>
                    <a:pt x="19" y="224"/>
                  </a:lnTo>
                  <a:lnTo>
                    <a:pt x="13" y="214"/>
                  </a:lnTo>
                  <a:lnTo>
                    <a:pt x="7" y="203"/>
                  </a:lnTo>
                  <a:lnTo>
                    <a:pt x="3" y="191"/>
                  </a:lnTo>
                  <a:lnTo>
                    <a:pt x="2" y="180"/>
                  </a:lnTo>
                  <a:lnTo>
                    <a:pt x="0" y="166"/>
                  </a:lnTo>
                  <a:lnTo>
                    <a:pt x="0" y="151"/>
                  </a:lnTo>
                  <a:lnTo>
                    <a:pt x="2" y="136"/>
                  </a:lnTo>
                  <a:lnTo>
                    <a:pt x="5" y="121"/>
                  </a:lnTo>
                  <a:lnTo>
                    <a:pt x="11" y="107"/>
                  </a:lnTo>
                  <a:lnTo>
                    <a:pt x="17" y="92"/>
                  </a:lnTo>
                  <a:lnTo>
                    <a:pt x="23" y="80"/>
                  </a:lnTo>
                  <a:lnTo>
                    <a:pt x="30" y="67"/>
                  </a:lnTo>
                  <a:lnTo>
                    <a:pt x="40" y="57"/>
                  </a:lnTo>
                  <a:lnTo>
                    <a:pt x="49" y="46"/>
                  </a:lnTo>
                  <a:lnTo>
                    <a:pt x="61" y="36"/>
                  </a:lnTo>
                  <a:lnTo>
                    <a:pt x="72" y="29"/>
                  </a:lnTo>
                  <a:lnTo>
                    <a:pt x="84" y="21"/>
                  </a:lnTo>
                  <a:lnTo>
                    <a:pt x="97" y="15"/>
                  </a:lnTo>
                  <a:lnTo>
                    <a:pt x="111" y="9"/>
                  </a:lnTo>
                  <a:lnTo>
                    <a:pt x="124" y="6"/>
                  </a:lnTo>
                  <a:lnTo>
                    <a:pt x="140" y="2"/>
                  </a:lnTo>
                  <a:lnTo>
                    <a:pt x="155" y="0"/>
                  </a:lnTo>
                  <a:lnTo>
                    <a:pt x="170" y="0"/>
                  </a:lnTo>
                  <a:lnTo>
                    <a:pt x="186" y="0"/>
                  </a:lnTo>
                  <a:lnTo>
                    <a:pt x="203" y="4"/>
                  </a:lnTo>
                  <a:lnTo>
                    <a:pt x="216" y="8"/>
                  </a:lnTo>
                  <a:lnTo>
                    <a:pt x="230" y="11"/>
                  </a:lnTo>
                  <a:lnTo>
                    <a:pt x="243" y="17"/>
                  </a:lnTo>
                  <a:lnTo>
                    <a:pt x="253" y="25"/>
                  </a:lnTo>
                  <a:lnTo>
                    <a:pt x="262" y="34"/>
                  </a:lnTo>
                  <a:lnTo>
                    <a:pt x="272" y="44"/>
                  </a:lnTo>
                  <a:lnTo>
                    <a:pt x="277" y="55"/>
                  </a:lnTo>
                  <a:lnTo>
                    <a:pt x="285" y="67"/>
                  </a:lnTo>
                  <a:lnTo>
                    <a:pt x="289" y="78"/>
                  </a:lnTo>
                  <a:lnTo>
                    <a:pt x="291" y="94"/>
                  </a:lnTo>
                  <a:lnTo>
                    <a:pt x="293" y="107"/>
                  </a:lnTo>
                  <a:lnTo>
                    <a:pt x="295" y="122"/>
                  </a:lnTo>
                  <a:lnTo>
                    <a:pt x="293" y="140"/>
                  </a:lnTo>
                  <a:lnTo>
                    <a:pt x="291" y="157"/>
                  </a:lnTo>
                  <a:lnTo>
                    <a:pt x="99" y="157"/>
                  </a:lnTo>
                  <a:close/>
                  <a:moveTo>
                    <a:pt x="199" y="105"/>
                  </a:moveTo>
                  <a:lnTo>
                    <a:pt x="199" y="96"/>
                  </a:lnTo>
                  <a:lnTo>
                    <a:pt x="199" y="88"/>
                  </a:lnTo>
                  <a:lnTo>
                    <a:pt x="195" y="80"/>
                  </a:lnTo>
                  <a:lnTo>
                    <a:pt x="191" y="75"/>
                  </a:lnTo>
                  <a:lnTo>
                    <a:pt x="186" y="69"/>
                  </a:lnTo>
                  <a:lnTo>
                    <a:pt x="178" y="65"/>
                  </a:lnTo>
                  <a:lnTo>
                    <a:pt x="170" y="63"/>
                  </a:lnTo>
                  <a:lnTo>
                    <a:pt x="163" y="61"/>
                  </a:lnTo>
                  <a:lnTo>
                    <a:pt x="151" y="61"/>
                  </a:lnTo>
                  <a:lnTo>
                    <a:pt x="141" y="65"/>
                  </a:lnTo>
                  <a:lnTo>
                    <a:pt x="134" y="69"/>
                  </a:lnTo>
                  <a:lnTo>
                    <a:pt x="126" y="73"/>
                  </a:lnTo>
                  <a:lnTo>
                    <a:pt x="118" y="78"/>
                  </a:lnTo>
                  <a:lnTo>
                    <a:pt x="115" y="86"/>
                  </a:lnTo>
                  <a:lnTo>
                    <a:pt x="111" y="96"/>
                  </a:lnTo>
                  <a:lnTo>
                    <a:pt x="107" y="105"/>
                  </a:lnTo>
                  <a:lnTo>
                    <a:pt x="199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1102320" y="6566760"/>
              <a:ext cx="56160" cy="51120"/>
            </a:xfrm>
            <a:custGeom>
              <a:avLst/>
              <a:gdLst/>
              <a:ahLst/>
              <a:rect l="l" t="t" r="r" b="b"/>
              <a:pathLst>
                <a:path w="293" h="266">
                  <a:moveTo>
                    <a:pt x="99" y="157"/>
                  </a:moveTo>
                  <a:lnTo>
                    <a:pt x="97" y="166"/>
                  </a:lnTo>
                  <a:lnTo>
                    <a:pt x="99" y="176"/>
                  </a:lnTo>
                  <a:lnTo>
                    <a:pt x="101" y="186"/>
                  </a:lnTo>
                  <a:lnTo>
                    <a:pt x="107" y="191"/>
                  </a:lnTo>
                  <a:lnTo>
                    <a:pt x="113" y="197"/>
                  </a:lnTo>
                  <a:lnTo>
                    <a:pt x="120" y="203"/>
                  </a:lnTo>
                  <a:lnTo>
                    <a:pt x="130" y="205"/>
                  </a:lnTo>
                  <a:lnTo>
                    <a:pt x="139" y="205"/>
                  </a:lnTo>
                  <a:lnTo>
                    <a:pt x="145" y="205"/>
                  </a:lnTo>
                  <a:lnTo>
                    <a:pt x="151" y="205"/>
                  </a:lnTo>
                  <a:lnTo>
                    <a:pt x="157" y="203"/>
                  </a:lnTo>
                  <a:lnTo>
                    <a:pt x="162" y="201"/>
                  </a:lnTo>
                  <a:lnTo>
                    <a:pt x="168" y="197"/>
                  </a:lnTo>
                  <a:lnTo>
                    <a:pt x="172" y="193"/>
                  </a:lnTo>
                  <a:lnTo>
                    <a:pt x="176" y="189"/>
                  </a:lnTo>
                  <a:lnTo>
                    <a:pt x="182" y="184"/>
                  </a:lnTo>
                  <a:lnTo>
                    <a:pt x="277" y="184"/>
                  </a:lnTo>
                  <a:lnTo>
                    <a:pt x="272" y="195"/>
                  </a:lnTo>
                  <a:lnTo>
                    <a:pt x="264" y="205"/>
                  </a:lnTo>
                  <a:lnTo>
                    <a:pt x="256" y="214"/>
                  </a:lnTo>
                  <a:lnTo>
                    <a:pt x="249" y="222"/>
                  </a:lnTo>
                  <a:lnTo>
                    <a:pt x="231" y="237"/>
                  </a:lnTo>
                  <a:lnTo>
                    <a:pt x="210" y="249"/>
                  </a:lnTo>
                  <a:lnTo>
                    <a:pt x="189" y="257"/>
                  </a:lnTo>
                  <a:lnTo>
                    <a:pt x="166" y="262"/>
                  </a:lnTo>
                  <a:lnTo>
                    <a:pt x="145" y="266"/>
                  </a:lnTo>
                  <a:lnTo>
                    <a:pt x="122" y="266"/>
                  </a:lnTo>
                  <a:lnTo>
                    <a:pt x="107" y="266"/>
                  </a:lnTo>
                  <a:lnTo>
                    <a:pt x="93" y="264"/>
                  </a:lnTo>
                  <a:lnTo>
                    <a:pt x="80" y="262"/>
                  </a:lnTo>
                  <a:lnTo>
                    <a:pt x="67" y="258"/>
                  </a:lnTo>
                  <a:lnTo>
                    <a:pt x="55" y="253"/>
                  </a:lnTo>
                  <a:lnTo>
                    <a:pt x="44" y="247"/>
                  </a:lnTo>
                  <a:lnTo>
                    <a:pt x="34" y="241"/>
                  </a:lnTo>
                  <a:lnTo>
                    <a:pt x="26" y="234"/>
                  </a:lnTo>
                  <a:lnTo>
                    <a:pt x="19" y="224"/>
                  </a:lnTo>
                  <a:lnTo>
                    <a:pt x="11" y="214"/>
                  </a:lnTo>
                  <a:lnTo>
                    <a:pt x="7" y="203"/>
                  </a:lnTo>
                  <a:lnTo>
                    <a:pt x="3" y="191"/>
                  </a:lnTo>
                  <a:lnTo>
                    <a:pt x="0" y="180"/>
                  </a:lnTo>
                  <a:lnTo>
                    <a:pt x="0" y="166"/>
                  </a:lnTo>
                  <a:lnTo>
                    <a:pt x="0" y="151"/>
                  </a:lnTo>
                  <a:lnTo>
                    <a:pt x="1" y="136"/>
                  </a:lnTo>
                  <a:lnTo>
                    <a:pt x="5" y="121"/>
                  </a:lnTo>
                  <a:lnTo>
                    <a:pt x="9" y="107"/>
                  </a:lnTo>
                  <a:lnTo>
                    <a:pt x="15" y="92"/>
                  </a:lnTo>
                  <a:lnTo>
                    <a:pt x="23" y="80"/>
                  </a:lnTo>
                  <a:lnTo>
                    <a:pt x="30" y="67"/>
                  </a:lnTo>
                  <a:lnTo>
                    <a:pt x="40" y="57"/>
                  </a:lnTo>
                  <a:lnTo>
                    <a:pt x="49" y="46"/>
                  </a:lnTo>
                  <a:lnTo>
                    <a:pt x="61" y="36"/>
                  </a:lnTo>
                  <a:lnTo>
                    <a:pt x="72" y="29"/>
                  </a:lnTo>
                  <a:lnTo>
                    <a:pt x="84" y="21"/>
                  </a:lnTo>
                  <a:lnTo>
                    <a:pt x="97" y="15"/>
                  </a:lnTo>
                  <a:lnTo>
                    <a:pt x="111" y="9"/>
                  </a:lnTo>
                  <a:lnTo>
                    <a:pt x="124" y="6"/>
                  </a:lnTo>
                  <a:lnTo>
                    <a:pt x="139" y="2"/>
                  </a:lnTo>
                  <a:lnTo>
                    <a:pt x="153" y="0"/>
                  </a:lnTo>
                  <a:lnTo>
                    <a:pt x="168" y="0"/>
                  </a:lnTo>
                  <a:lnTo>
                    <a:pt x="185" y="0"/>
                  </a:lnTo>
                  <a:lnTo>
                    <a:pt x="201" y="4"/>
                  </a:lnTo>
                  <a:lnTo>
                    <a:pt x="216" y="8"/>
                  </a:lnTo>
                  <a:lnTo>
                    <a:pt x="230" y="11"/>
                  </a:lnTo>
                  <a:lnTo>
                    <a:pt x="241" y="17"/>
                  </a:lnTo>
                  <a:lnTo>
                    <a:pt x="253" y="25"/>
                  </a:lnTo>
                  <a:lnTo>
                    <a:pt x="262" y="34"/>
                  </a:lnTo>
                  <a:lnTo>
                    <a:pt x="272" y="44"/>
                  </a:lnTo>
                  <a:lnTo>
                    <a:pt x="277" y="55"/>
                  </a:lnTo>
                  <a:lnTo>
                    <a:pt x="283" y="67"/>
                  </a:lnTo>
                  <a:lnTo>
                    <a:pt x="289" y="78"/>
                  </a:lnTo>
                  <a:lnTo>
                    <a:pt x="291" y="94"/>
                  </a:lnTo>
                  <a:lnTo>
                    <a:pt x="293" y="107"/>
                  </a:lnTo>
                  <a:lnTo>
                    <a:pt x="293" y="122"/>
                  </a:lnTo>
                  <a:lnTo>
                    <a:pt x="293" y="140"/>
                  </a:lnTo>
                  <a:lnTo>
                    <a:pt x="289" y="157"/>
                  </a:lnTo>
                  <a:lnTo>
                    <a:pt x="99" y="157"/>
                  </a:lnTo>
                  <a:close/>
                  <a:moveTo>
                    <a:pt x="199" y="105"/>
                  </a:moveTo>
                  <a:lnTo>
                    <a:pt x="199" y="96"/>
                  </a:lnTo>
                  <a:lnTo>
                    <a:pt x="197" y="88"/>
                  </a:lnTo>
                  <a:lnTo>
                    <a:pt x="195" y="80"/>
                  </a:lnTo>
                  <a:lnTo>
                    <a:pt x="191" y="75"/>
                  </a:lnTo>
                  <a:lnTo>
                    <a:pt x="185" y="69"/>
                  </a:lnTo>
                  <a:lnTo>
                    <a:pt x="178" y="65"/>
                  </a:lnTo>
                  <a:lnTo>
                    <a:pt x="170" y="63"/>
                  </a:lnTo>
                  <a:lnTo>
                    <a:pt x="162" y="61"/>
                  </a:lnTo>
                  <a:lnTo>
                    <a:pt x="151" y="61"/>
                  </a:lnTo>
                  <a:lnTo>
                    <a:pt x="141" y="65"/>
                  </a:lnTo>
                  <a:lnTo>
                    <a:pt x="132" y="69"/>
                  </a:lnTo>
                  <a:lnTo>
                    <a:pt x="126" y="73"/>
                  </a:lnTo>
                  <a:lnTo>
                    <a:pt x="118" y="78"/>
                  </a:lnTo>
                  <a:lnTo>
                    <a:pt x="115" y="86"/>
                  </a:lnTo>
                  <a:lnTo>
                    <a:pt x="111" y="96"/>
                  </a:lnTo>
                  <a:lnTo>
                    <a:pt x="107" y="105"/>
                  </a:lnTo>
                  <a:lnTo>
                    <a:pt x="199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1164600" y="6553080"/>
              <a:ext cx="37080" cy="63720"/>
            </a:xfrm>
            <a:custGeom>
              <a:avLst/>
              <a:gdLst/>
              <a:ahLst/>
              <a:rect l="l" t="t" r="r" b="b"/>
              <a:pathLst>
                <a:path w="194" h="333">
                  <a:moveTo>
                    <a:pt x="148" y="331"/>
                  </a:moveTo>
                  <a:lnTo>
                    <a:pt x="104" y="333"/>
                  </a:lnTo>
                  <a:lnTo>
                    <a:pt x="69" y="331"/>
                  </a:lnTo>
                  <a:lnTo>
                    <a:pt x="56" y="331"/>
                  </a:lnTo>
                  <a:lnTo>
                    <a:pt x="45" y="329"/>
                  </a:lnTo>
                  <a:lnTo>
                    <a:pt x="35" y="326"/>
                  </a:lnTo>
                  <a:lnTo>
                    <a:pt x="27" y="322"/>
                  </a:lnTo>
                  <a:lnTo>
                    <a:pt x="22" y="316"/>
                  </a:lnTo>
                  <a:lnTo>
                    <a:pt x="16" y="310"/>
                  </a:lnTo>
                  <a:lnTo>
                    <a:pt x="14" y="303"/>
                  </a:lnTo>
                  <a:lnTo>
                    <a:pt x="12" y="293"/>
                  </a:lnTo>
                  <a:lnTo>
                    <a:pt x="12" y="270"/>
                  </a:lnTo>
                  <a:lnTo>
                    <a:pt x="18" y="241"/>
                  </a:lnTo>
                  <a:lnTo>
                    <a:pt x="35" y="136"/>
                  </a:lnTo>
                  <a:lnTo>
                    <a:pt x="0" y="136"/>
                  </a:lnTo>
                  <a:lnTo>
                    <a:pt x="10" y="79"/>
                  </a:lnTo>
                  <a:lnTo>
                    <a:pt x="46" y="79"/>
                  </a:lnTo>
                  <a:lnTo>
                    <a:pt x="62" y="0"/>
                  </a:lnTo>
                  <a:lnTo>
                    <a:pt x="160" y="0"/>
                  </a:lnTo>
                  <a:lnTo>
                    <a:pt x="146" y="79"/>
                  </a:lnTo>
                  <a:lnTo>
                    <a:pt x="194" y="79"/>
                  </a:lnTo>
                  <a:lnTo>
                    <a:pt x="184" y="136"/>
                  </a:lnTo>
                  <a:lnTo>
                    <a:pt x="137" y="136"/>
                  </a:lnTo>
                  <a:lnTo>
                    <a:pt x="119" y="228"/>
                  </a:lnTo>
                  <a:lnTo>
                    <a:pt x="117" y="236"/>
                  </a:lnTo>
                  <a:lnTo>
                    <a:pt x="117" y="241"/>
                  </a:lnTo>
                  <a:lnTo>
                    <a:pt x="119" y="247"/>
                  </a:lnTo>
                  <a:lnTo>
                    <a:pt x="121" y="253"/>
                  </a:lnTo>
                  <a:lnTo>
                    <a:pt x="123" y="255"/>
                  </a:lnTo>
                  <a:lnTo>
                    <a:pt x="129" y="257"/>
                  </a:lnTo>
                  <a:lnTo>
                    <a:pt x="137" y="259"/>
                  </a:lnTo>
                  <a:lnTo>
                    <a:pt x="146" y="259"/>
                  </a:lnTo>
                  <a:lnTo>
                    <a:pt x="161" y="259"/>
                  </a:lnTo>
                  <a:lnTo>
                    <a:pt x="148" y="33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" name=""/>
          <p:cNvSpPr/>
          <p:nvPr/>
        </p:nvSpPr>
        <p:spPr>
          <a:xfrm>
            <a:off x="4040640" y="6458040"/>
            <a:ext cx="1910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D&amp;B Global Failure Risk Score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ldNum" idx="1"/>
          </p:nvPr>
        </p:nvSpPr>
        <p:spPr>
          <a:xfrm>
            <a:off x="7929360" y="6473880"/>
            <a:ext cx="10666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Page </a:t>
            </a:r>
            <a:fld id="{C1F5737A-CD96-44FB-BE4B-8FA3F65E8567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227600" y="6458040"/>
            <a:ext cx="103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Copyright 2000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SzPct val="60000"/>
              <a:buFont typeface="Wingdings" charset="2"/>
              <a:buChar char="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SzPct val="50000"/>
              <a:buFont typeface="Wingdings" charset="2"/>
              <a:buChar char="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SzPct val="45000"/>
              <a:buFont typeface="Monotype Sort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buClr>
                <a:srgbClr val="ffffff"/>
              </a:buClr>
              <a:buSzPct val="80000"/>
              <a:buFont typeface="Wingdings" charset="2"/>
              <a:buChar char="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buClr>
                <a:srgbClr val="ffffff"/>
              </a:buClr>
              <a:buFont typeface="Arial Narrow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290600" y="350640"/>
            <a:ext cx="7772400" cy="60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News Gothic"/>
              </a:rPr>
              <a:t>Countries with Failure Risk Score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" name=""/>
          <p:cNvSpPr/>
          <p:nvPr/>
        </p:nvSpPr>
        <p:spPr>
          <a:xfrm>
            <a:off x="782640" y="2039760"/>
            <a:ext cx="2189160" cy="3660840"/>
          </a:xfrm>
          <a:prstGeom prst="rect">
            <a:avLst/>
          </a:prstGeom>
          <a:solidFill>
            <a:srgbClr val="fff0e1"/>
          </a:solidFill>
          <a:ln w="1908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Austria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Belgium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France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Germany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Ireland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Italy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Netherlands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Portugal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Spain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Switzerland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United Kingdom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44400" y="1571760"/>
            <a:ext cx="244656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33"/>
                </a:solidFill>
                <a:effectLst/>
                <a:uFillTx/>
                <a:latin typeface="News Gothic"/>
              </a:rPr>
              <a:t>EOS Countries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567240" y="2039760"/>
            <a:ext cx="2189160" cy="703440"/>
          </a:xfrm>
          <a:prstGeom prst="rect">
            <a:avLst/>
          </a:prstGeom>
          <a:solidFill>
            <a:srgbClr val="fff0e1"/>
          </a:solidFill>
          <a:ln w="1908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1125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United States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125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Canada*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446640" y="1571760"/>
            <a:ext cx="244620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33"/>
                </a:solidFill>
                <a:effectLst/>
                <a:uFillTx/>
                <a:latin typeface="News Gothic"/>
              </a:rPr>
              <a:t>US and Canada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386400" y="2039760"/>
            <a:ext cx="2189160" cy="1771200"/>
          </a:xfrm>
          <a:prstGeom prst="rect">
            <a:avLst/>
          </a:prstGeom>
          <a:solidFill>
            <a:srgbClr val="fff0e1"/>
          </a:solidFill>
          <a:ln w="1908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Australia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Hong Kong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125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Israel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125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Japan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125"/>
              </a:spcBef>
              <a:buClr>
                <a:srgbClr val="ff66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South Africa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265800" y="1571760"/>
            <a:ext cx="244656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33"/>
                </a:solidFill>
                <a:effectLst/>
                <a:uFillTx/>
                <a:latin typeface="News Gothic"/>
              </a:rPr>
              <a:t>Other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479760" y="2905200"/>
            <a:ext cx="2398680" cy="275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* Stability Score in Canada.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5EA60BA-187A-4DB9-87CF-73ADBECB22E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1998-02-26T17:41:36Z</dcterms:created>
  <dc:creator>Staff</dc:creator>
  <dc:description>Phone (201) 818-1455 or
LFGRAPHICS.COM on the web.</dc:description>
  <dc:language>en-US</dc:language>
  <cp:lastModifiedBy>US Sales</cp:lastModifiedBy>
  <cp:lastPrinted>2000-03-08T17:26:55Z</cp:lastPrinted>
  <dcterms:modified xsi:type="dcterms:W3CDTF">2001-03-15T13:39:26Z</dcterms:modified>
  <cp:revision>203</cp:revision>
  <dc:subject/>
  <dc:title>Supply-Chain Management</dc:title>
</cp:coreProperties>
</file>