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962F69-AC5B-460A-8AEF-E73BB140A44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BC110CF-98D7-4F10-913A-700D4B6BCAC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219320" y="228600"/>
            <a:ext cx="6629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Trading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6320" y="5105520"/>
            <a:ext cx="838080" cy="533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809880" y="762120"/>
            <a:ext cx="1219320" cy="761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848720" y="2057400"/>
            <a:ext cx="11430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095880" y="2057400"/>
            <a:ext cx="121932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200400" y="2057400"/>
            <a:ext cx="220968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914400" y="2057400"/>
            <a:ext cx="121932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80880" y="4038480"/>
            <a:ext cx="121932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562720" y="3048120"/>
            <a:ext cx="106668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934320" y="3048120"/>
            <a:ext cx="13716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562720" y="3886200"/>
            <a:ext cx="106668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343400" y="3200400"/>
            <a:ext cx="83808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438280" y="4038480"/>
            <a:ext cx="18288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066680" y="5105520"/>
            <a:ext cx="838440" cy="533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276720" y="3200400"/>
            <a:ext cx="83808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209680" y="5181480"/>
            <a:ext cx="121932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886200" y="5181480"/>
            <a:ext cx="121932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486400" y="5181480"/>
            <a:ext cx="121932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800600" y="6095880"/>
            <a:ext cx="129528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324480" y="6095880"/>
            <a:ext cx="129564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343400" y="15238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447920" y="1752480"/>
            <a:ext cx="7162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447920" y="1752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343400" y="1752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610480" y="1752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705720" y="1752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114800" y="28195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657600" y="297180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657600" y="29718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800600" y="29718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447920" y="29718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838080" y="3657600"/>
            <a:ext cx="2210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38080" y="36576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048120" y="36576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838080" y="4800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57200" y="495288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57200" y="4952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447920" y="4952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124080" y="4800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666880" y="5029200"/>
            <a:ext cx="3353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666880" y="50292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495680" y="50292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019920" y="50292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095880" y="59436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410080" y="6019920"/>
            <a:ext cx="1752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410080" y="60199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162920" y="60199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781680" y="2819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943600" y="289548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943600" y="28954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620120" y="28954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886200" y="838080"/>
            <a:ext cx="1066680" cy="5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Controller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Barry Pearce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914400" y="2057400"/>
            <a:ext cx="1219320" cy="8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Assistant Controller North America Trading Operations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          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200400" y="2057400"/>
            <a:ext cx="2209680" cy="71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Trading Operations Systems Development - User Requirements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Stephen Schwarz/ Rob Fenton-Stone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Director/Manager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019920" y="2057400"/>
            <a:ext cx="1218960" cy="71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Europe Trading Operations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  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638680" y="3048120"/>
            <a:ext cx="914400" cy="71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Risk Management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Neil Tarling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934320" y="3048120"/>
            <a:ext cx="1371600" cy="8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Operations Director (Settlements, Confrims, Accounting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   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638680" y="3886200"/>
            <a:ext cx="990720" cy="5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(Mark Wright)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772400" y="2133720"/>
            <a:ext cx="1219320" cy="71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Asia Pacific Trading Operations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495680" y="3352680"/>
            <a:ext cx="6098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429000" y="3352680"/>
            <a:ext cx="609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80880" y="4114800"/>
            <a:ext cx="1219320" cy="5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Risk Management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Friedman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Manager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362320" y="4114800"/>
            <a:ext cx="1904760" cy="71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Operations Director (Settlements, Confirms &amp; Accounting)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Open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28600" y="5181480"/>
            <a:ext cx="60948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Jeremy Mills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219320" y="5257800"/>
            <a:ext cx="609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286000" y="5257800"/>
            <a:ext cx="1143000" cy="71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Settlements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Denae Umbower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Senior 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962520" y="5257800"/>
            <a:ext cx="1218960" cy="5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Trading Accounting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             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Senior 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562720" y="5181480"/>
            <a:ext cx="1143000" cy="71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Contract Administration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Manager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876920" y="6095880"/>
            <a:ext cx="1295280" cy="71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Deal Validation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Molly La Fuze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324480" y="6095880"/>
            <a:ext cx="121932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Confirms &amp; Contract Admin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                   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2000-04-27T07:11:15Z</dcterms:created>
  <dc:creator>CEllis</dc:creator>
  <dc:description/>
  <dc:language>en-US</dc:language>
  <cp:lastModifiedBy>CEllis</cp:lastModifiedBy>
  <dcterms:modified xsi:type="dcterms:W3CDTF">2000-04-27T11:46:23Z</dcterms:modified>
  <cp:revision>6</cp:revision>
  <dc:subject/>
  <dc:title>No Slide Title</dc:title>
</cp:coreProperties>
</file>