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C2954D-2A0F-460C-928E-6E4A46FA4F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BB61BA-41F7-422E-A5C5-0D49402933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219320" y="228600"/>
            <a:ext cx="662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Trading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320" y="5105520"/>
            <a:ext cx="8380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9880" y="762120"/>
            <a:ext cx="12193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848720" y="2057400"/>
            <a:ext cx="11430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5880" y="205740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00400" y="2057400"/>
            <a:ext cx="22096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2057400"/>
            <a:ext cx="1219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4038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562720" y="3048120"/>
            <a:ext cx="106668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3048120"/>
            <a:ext cx="13716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62720" y="3886200"/>
            <a:ext cx="10666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343400" y="3200400"/>
            <a:ext cx="8380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43828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5105520"/>
            <a:ext cx="83844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276720" y="3200400"/>
            <a:ext cx="8380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8620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8640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800600" y="6095880"/>
            <a:ext cx="129528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24480" y="6095880"/>
            <a:ext cx="129564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343400" y="1523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47920" y="1752480"/>
            <a:ext cx="71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4340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1048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572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14800" y="2819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657600" y="2971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57600" y="2971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00600" y="2971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47920" y="29718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8080" y="3657600"/>
            <a:ext cx="2210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812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38080" y="4800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4952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720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4792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408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66880" y="5029200"/>
            <a:ext cx="335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1992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5880" y="5943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10080" y="601992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6019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162920" y="6019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1680" y="2819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2895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943600" y="2895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620120" y="2895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86200" y="838080"/>
            <a:ext cx="106668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Controller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Pearce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14400" y="2057400"/>
            <a:ext cx="121932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Assistant Controller North America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00400" y="2057400"/>
            <a:ext cx="220968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Trading Operations Systems Development - User Requirements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Schwarz/ Rob Fenton-Stone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Director/Manager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019920" y="2057400"/>
            <a:ext cx="121896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38680" y="3048120"/>
            <a:ext cx="9144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Neil Tarling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934320" y="3048120"/>
            <a:ext cx="137160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Operations Director (Settlements, Confrims, Accounting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638680" y="3886200"/>
            <a:ext cx="99072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(Mark Wright)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772400" y="2133720"/>
            <a:ext cx="121932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Asia Pacific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495680" y="3352680"/>
            <a:ext cx="609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29000" y="33526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0880" y="4114800"/>
            <a:ext cx="121932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Friedman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362320" y="4114800"/>
            <a:ext cx="190476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Operations Director (Settlements, Confirms &amp; Accounting)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Open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" y="525780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19320" y="525780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86000" y="5257800"/>
            <a:ext cx="11430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Settlements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Denae Umbower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5257800"/>
            <a:ext cx="1218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Trading Accounting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562720" y="5181480"/>
            <a:ext cx="11430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Contract Administration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76920" y="6172200"/>
            <a:ext cx="12952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Deal Validation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24480" y="6095880"/>
            <a:ext cx="121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Confirms &amp; Contract Admin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2000-04-27T07:11:15Z</dcterms:created>
  <dc:creator>CEllis</dc:creator>
  <dc:description/>
  <dc:language>en-US</dc:language>
  <cp:lastModifiedBy>CEllis</cp:lastModifiedBy>
  <dcterms:modified xsi:type="dcterms:W3CDTF">2000-04-27T11:34:48Z</dcterms:modified>
  <cp:revision>5</cp:revision>
  <dc:subject/>
  <dc:title>No Slide Title</dc:title>
</cp:coreProperties>
</file>