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86BA09-BA11-469F-8BEB-13A26930CAB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8240E7C-3403-4A08-A523-DDE33DEECC7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672120" y="345960"/>
            <a:ext cx="3356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International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71760" y="1413000"/>
            <a:ext cx="4561920" cy="48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Weather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Pulp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Interest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Equities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Bonds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Softs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Metals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Global Liquids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Credit derivatives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North American Gas and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European Gas and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670680" y="345960"/>
            <a:ext cx="2601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derivatives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12360" y="1295280"/>
            <a:ext cx="828900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Post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Single risk book in London (EnronCredit.com Ltd)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Trades involving the support of the Houston based personnel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booked in ENA and backed into EnronCredit.com Ltd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ENA compensated under services agreement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Regulatory issues in Europe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671400" y="345960"/>
            <a:ext cx="4379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Gas and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98680" y="1260360"/>
            <a:ext cx="821340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Pre and Post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Separate risk books in US (ENA) and Canada (ECT Canada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Inc)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Trades between the risk books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671760" y="345960"/>
            <a:ext cx="3525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Gas and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30760" y="1219320"/>
            <a:ext cx="8682480" cy="52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Pre and Post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Separate risk books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Physical UK (ECTRL)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Financial UK (ECTRI/EEFT)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Continental Physical (ECTRL)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Continental Financial (ECTRI/EEFT)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Scandinavian Physical and Financial (ECTRIC Norway)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Trades between the risk books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Regulatory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Centralised management of risk in London (except Norway)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with European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hub and spoke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origination compensated on cost plus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747360" y="650880"/>
            <a:ext cx="3651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Transfer pricing approach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70320" y="1565280"/>
            <a:ext cx="7109640" cy="375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Tax Dept.’s response to Global books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APA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Services agreements versus trading profit allocation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Effective coordination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Recent tax developments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687240" y="0"/>
            <a:ext cx="1314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30400" y="380880"/>
            <a:ext cx="8291160" cy="631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Pre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Houston risk book, London originators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European transactions booked in ECTRIC through EEFT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with back to back to 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Services agreement between ECTRIC and EEFT (cost + 5%)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Post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Main risk book in Houston, small risk books in Oslo and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Sydney, London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Oslo originated transactions booked in ECTRIC Norway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branch with back to back to ENA [</a:t>
            </a:r>
            <a:r>
              <a:rPr b="1" i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check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]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London originated transactions booked in ECTRIC through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EEFT with back to back to 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Sydney originations [check]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Services agreement between ECTRIC and EEFT for London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origination activity (cost + 10%) and [Sydney]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Review of business changes quarterly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610920" y="152280"/>
            <a:ext cx="790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Pulp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59720" y="914400"/>
            <a:ext cx="8365680" cy="52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Pre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Houston risk book, London originators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London originated financial transactions booked in ECTRIC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through EEFT with back to back to 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Services agreement between ECTRIC and EEFT (cost + 5%)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Post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Main risk book in Houston, small risk book in London, plus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London originated financial transactions booked in ECTRIC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through EEFT with back to back to ENA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Services agreement between ECTRIC and EEFT for London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origination activity (cost + 10%)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Review of business changes quarterly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610920" y="152280"/>
            <a:ext cx="184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FX [interest]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52160" y="558720"/>
            <a:ext cx="8688960" cy="631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Pre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Houston risk book, London and Sydney originators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London originated transactions booked in ENA through agent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EEFT. Sydney originated transactions booked in ENA through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agent Enron Australia Finance Pty Ltd (“EAFPL”)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Services agreement between ENA and EEFT, and ENA 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EAFPL (cost + 5%)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Post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Main risk book in Houston, possibly small risk books in London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and Tokyo (relocated from Sydney)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London originated transactions booked in ENA through agent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EEFT. Sydney originated transactions booked in ENA through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agent Enron Australia Finance Pty Ltd (“EAFPL”)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Services agreement between ENA and EEFT for London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origination activity and  ENA and EAFPL (cost + 10%)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Review of business changes quarterly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672480" y="345960"/>
            <a:ext cx="2671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Equities and bonds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96880" y="1260360"/>
            <a:ext cx="801792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i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Pre 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 transactions executed outside of the 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Equities and bonds books in ECT Investments Inc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Post 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Structure for London based bonds and equities business 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currently under discussion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Separate risk books for Houston and London, some trades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expected between the books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* Agent v CFC acting as principal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* Regulatory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672120" y="345960"/>
            <a:ext cx="82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Softs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94000" y="1260360"/>
            <a:ext cx="8036640" cy="302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Post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Proprietary softs business in Houston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Former Rudolf Wolff softs business in London conducts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brokerage and financing business – future development of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the business under commercial review (proprietary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out of London ?)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* Regulatory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671040" y="345960"/>
            <a:ext cx="1060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96880" y="1260360"/>
            <a:ext cx="8458200" cy="52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Post 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Financial – risk book in London (MGL). Agents in NY and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Tokyo enter into trades on behalf of MGL. Book is passed.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Compensation by way of commission.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Physical – risk book in London (MG MCC Ltd). Agents in 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and Montreal enter into trades on behalf of MG MCC Ltd.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Compensation by way of commission.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Copper concentrates – risk book in NY (MG MCC Corp).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Business changes expected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brokerage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financing business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proprietary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Regulatory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71040" y="345960"/>
            <a:ext cx="2137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Liquids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94720" y="1260360"/>
            <a:ext cx="8308080" cy="44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Pre and Post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Separate risk books for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Houston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London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Singapore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Global Arb books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Financial and Physical transactions booked to the same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product risk book eg. London Gasoil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Regulatory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EEFT agency compensated by commission agreement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Business changes – move to global books 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687600" y="152280"/>
            <a:ext cx="79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54800" y="685800"/>
            <a:ext cx="8295840" cy="594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Pre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Separate risk books for Physical coal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Houston – N America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London – rest of world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Origination in Australia and India, compensated by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commission agreement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Post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London - Creation of European coal future market via EOL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London - Creation of Physical (ECSL) and Financial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(ECTRIC) freight risk books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London - creation of new desk for transportation of domestic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coal (rail freight, port throughput)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Australia - separate risk book for Australian originated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Regulatory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2000-08-31T15:30:37Z</dcterms:created>
  <dc:creator>jjuggin</dc:creator>
  <dc:description/>
  <dc:language>en-US</dc:language>
  <cp:lastModifiedBy>jjuggin</cp:lastModifiedBy>
  <dcterms:modified xsi:type="dcterms:W3CDTF">2000-09-06T22:03:40Z</dcterms:modified>
  <cp:revision>8</cp:revision>
  <dc:subject/>
  <dc:title>PowerPoint Presentation</dc:title>
</cp:coreProperties>
</file>