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1925FF-32EA-4683-9055-58211301097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02B12BC-99B6-4215-9065-3C6B2BA6C55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122720" y="944640"/>
            <a:ext cx="914400" cy="268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Sally Beck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162240" y="1400040"/>
            <a:ext cx="858960" cy="26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Patti Thompson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Sr. Admin Asst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03040" y="2023920"/>
            <a:ext cx="914400" cy="31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Americas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828800" y="2017800"/>
            <a:ext cx="927000" cy="318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Industrial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454560" y="2017800"/>
            <a:ext cx="1091880" cy="318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Global Markets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Brent Price, VP &amp; CAO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112160" y="2000160"/>
            <a:ext cx="838080" cy="33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Services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V="1">
            <a:off x="558720" y="1815840"/>
            <a:ext cx="0" cy="207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V="1">
            <a:off x="2222640" y="1816200"/>
            <a:ext cx="0" cy="201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V="1">
            <a:off x="7518240" y="1822320"/>
            <a:ext cx="0" cy="177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529160" y="1212840"/>
            <a:ext cx="0" cy="60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021200" y="1514520"/>
            <a:ext cx="507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60240" y="2413080"/>
            <a:ext cx="838440" cy="323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60240" y="3263760"/>
            <a:ext cx="838440" cy="308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60240" y="4068720"/>
            <a:ext cx="838440" cy="268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Calgary 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60240" y="4651200"/>
            <a:ext cx="838440" cy="308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 America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55680" y="2349360"/>
            <a:ext cx="0" cy="2422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355680" y="254304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355680" y="337824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355680" y="414324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>
            <a:off x="355680" y="477216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064040" y="2413080"/>
            <a:ext cx="863640" cy="341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Products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064040" y="3040200"/>
            <a:ext cx="863640" cy="307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Products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064040" y="3668760"/>
            <a:ext cx="863640" cy="307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Weather/Coal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064040" y="4297320"/>
            <a:ext cx="863640" cy="268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Strategic Systems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064040" y="4811760"/>
            <a:ext cx="863640" cy="257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759120" y="2336760"/>
            <a:ext cx="0" cy="3703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3758760" y="4925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>
            <a:off x="3758760" y="252576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H="1">
            <a:off x="3758760" y="31543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3758760" y="3782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235240" y="2413080"/>
            <a:ext cx="927000" cy="41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Paper,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Lumber, &amp; Steel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1930320" y="2543040"/>
            <a:ext cx="292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620120" y="2413080"/>
            <a:ext cx="888840" cy="341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Analysis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&amp; Reporting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620120" y="3295800"/>
            <a:ext cx="888840" cy="268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Database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620120" y="3782880"/>
            <a:ext cx="888840" cy="250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Model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620120" y="4230720"/>
            <a:ext cx="888840" cy="317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Control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315200" y="2336760"/>
            <a:ext cx="0" cy="260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7314840" y="439416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930320" y="2336760"/>
            <a:ext cx="0" cy="203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58720" y="2714760"/>
            <a:ext cx="162576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Controllers: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Bob Hall, VP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Jeff Gossett,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Leslie Reeves, Sr.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58720" y="3537000"/>
            <a:ext cx="16257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Controllers: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Leslie Reeves, Sr.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Stacey White,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58720" y="4314960"/>
            <a:ext cx="16257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Controller: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Peggy Hedstrom. VP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60240" y="4975200"/>
            <a:ext cx="1219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Gossett,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133720" y="2828880"/>
            <a:ext cx="16254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Controller: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Brenda Herod, Sr.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962520" y="2730600"/>
            <a:ext cx="16254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Controller: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Scott Earnest,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962520" y="3324240"/>
            <a:ext cx="16254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Controller: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Sheila Glover, Sr.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962520" y="3960720"/>
            <a:ext cx="16254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Controller: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Todd Hall,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4548240"/>
            <a:ext cx="1625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Kevin Sweeney, Sr.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518240" y="4530600"/>
            <a:ext cx="1625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Sheri Thomas,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962520" y="5068800"/>
            <a:ext cx="1625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Myers, Sr.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518240" y="2730600"/>
            <a:ext cx="243864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Shona Wilson,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DPR, Chris Abel, Mgr.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MPR, David Maxwell, Mgr.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Risk Analysis, Eugenio Perez,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518240" y="3546360"/>
            <a:ext cx="1625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James Scribner, Sr.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518240" y="4016520"/>
            <a:ext cx="1625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James Scribner, Sr.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064040" y="5326200"/>
            <a:ext cx="863640" cy="285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064040" y="5897520"/>
            <a:ext cx="863640" cy="250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Projects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3758760" y="54403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3758760" y="604044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962520" y="6148440"/>
            <a:ext cx="16254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Perun, Mgr.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Laurel Bolt, Sr. Spec.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3758760" y="443376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133720" y="0"/>
            <a:ext cx="50511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Management Operations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Wholesale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962520" y="5611680"/>
            <a:ext cx="1625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Eric Groves, Mgr.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80280" y="6635880"/>
            <a:ext cx="881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17,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3962520" y="1815840"/>
            <a:ext cx="0" cy="183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620120" y="4802040"/>
            <a:ext cx="88884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518240" y="5068800"/>
            <a:ext cx="1359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Mary Solmonson, Sr.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7314840" y="4940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7314840" y="391464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7314840" y="254304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58720" y="1816200"/>
            <a:ext cx="695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5905440" y="1822320"/>
            <a:ext cx="0" cy="2016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432400" y="2017800"/>
            <a:ext cx="993960" cy="331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384880" y="2000160"/>
            <a:ext cx="1270080" cy="4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Europe Limited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Jordan, Sr.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629120" y="4830840"/>
            <a:ext cx="835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Projects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H="1">
            <a:off x="7314840" y="346716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905440" y="2413080"/>
            <a:ext cx="993960" cy="21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EEL Controller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661000" y="2604960"/>
            <a:ext cx="1451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James New, Snr, Dir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908680" y="2932200"/>
            <a:ext cx="1320840" cy="21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Enron Metals Controllers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905440" y="3130560"/>
            <a:ext cx="10414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Andy Cornfield, Dir.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Howard Carter, Dir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961240" y="3546360"/>
            <a:ext cx="930240" cy="21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959800" y="3746520"/>
            <a:ext cx="10742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Gail Hill, Dir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Ian Sloman, Dir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Raewyn Perkins, Mgr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661000" y="2349360"/>
            <a:ext cx="0" cy="157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61000" y="2490840"/>
            <a:ext cx="0" cy="328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661000" y="2543040"/>
            <a:ext cx="244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661000" y="3067200"/>
            <a:ext cx="244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661000" y="275436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661000" y="3660840"/>
            <a:ext cx="300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2001-01-17T14:42:32Z</dcterms:created>
  <dc:creator>Mary N. Morris</dc:creator>
  <dc:description/>
  <dc:language>en-US</dc:language>
  <cp:lastModifiedBy>fmcnaugh</cp:lastModifiedBy>
  <cp:lastPrinted>2001-01-19T12:26:20Z</cp:lastPrinted>
  <dcterms:modified xsi:type="dcterms:W3CDTF">2001-01-24T11:27:40Z</dcterms:modified>
  <cp:revision>19</cp:revision>
  <dc:subject/>
  <dc:title>No Slide Title</dc:title>
</cp:coreProperties>
</file>