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45D948-2A4B-4F80-B722-A783F316106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1BB9B3-770F-4958-BDD7-F9EA35F4552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1158840" y="2092320"/>
          <a:ext cx="6826320" cy="2597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58840" y="2092320"/>
                    <a:ext cx="6826320" cy="259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914400" y="6019920"/>
            <a:ext cx="6835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 Jointly report to Business Unit OOC &amp; Global Government Affairs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523880" y="533520"/>
            <a:ext cx="6172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Government Affairs Org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2001-11-19T19:55:58Z</dcterms:created>
  <dc:creator>jsteffe</dc:creator>
  <dc:description/>
  <dc:language>en-US</dc:language>
  <cp:lastModifiedBy>jsteffe</cp:lastModifiedBy>
  <dcterms:modified xsi:type="dcterms:W3CDTF">2001-11-19T21:45:28Z</dcterms:modified>
  <cp:revision>4</cp:revision>
  <dc:subject/>
  <dc:title>PowerPoint Presentation</dc:title>
</cp:coreProperties>
</file>